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5" r:id="rId1"/>
    <p:sldMasterId id="2147483701" r:id="rId2"/>
  </p:sldMasterIdLst>
  <p:notesMasterIdLst>
    <p:notesMasterId r:id="rId29"/>
  </p:notesMasterIdLst>
  <p:sldIdLst>
    <p:sldId id="256" r:id="rId3"/>
    <p:sldId id="262" r:id="rId4"/>
    <p:sldId id="269" r:id="rId5"/>
    <p:sldId id="258" r:id="rId6"/>
    <p:sldId id="266" r:id="rId7"/>
    <p:sldId id="259" r:id="rId8"/>
    <p:sldId id="263" r:id="rId9"/>
    <p:sldId id="260" r:id="rId10"/>
    <p:sldId id="264" r:id="rId11"/>
    <p:sldId id="261" r:id="rId12"/>
    <p:sldId id="271" r:id="rId13"/>
    <p:sldId id="272" r:id="rId14"/>
    <p:sldId id="278" r:id="rId15"/>
    <p:sldId id="279" r:id="rId16"/>
    <p:sldId id="273" r:id="rId17"/>
    <p:sldId id="280" r:id="rId18"/>
    <p:sldId id="281" r:id="rId19"/>
    <p:sldId id="274" r:id="rId20"/>
    <p:sldId id="282" r:id="rId21"/>
    <p:sldId id="283" r:id="rId22"/>
    <p:sldId id="275" r:id="rId23"/>
    <p:sldId id="276" r:id="rId24"/>
    <p:sldId id="277" r:id="rId25"/>
    <p:sldId id="265" r:id="rId26"/>
    <p:sldId id="267" r:id="rId27"/>
    <p:sldId id="268" r:id="rId28"/>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Tahoma" charset="0"/>
        <a:ea typeface="ＭＳ Ｐゴシック" charset="0"/>
        <a:cs typeface="ＭＳ Ｐゴシック" charset="0"/>
      </a:defRPr>
    </a:lvl1pPr>
    <a:lvl2pPr marL="457200" algn="l" rtl="0" fontAlgn="base">
      <a:spcBef>
        <a:spcPct val="0"/>
      </a:spcBef>
      <a:spcAft>
        <a:spcPct val="0"/>
      </a:spcAft>
      <a:defRPr kern="1200">
        <a:solidFill>
          <a:schemeClr val="tx1"/>
        </a:solidFill>
        <a:latin typeface="Tahoma" charset="0"/>
        <a:ea typeface="ＭＳ Ｐゴシック" charset="0"/>
        <a:cs typeface="ＭＳ Ｐゴシック" charset="0"/>
      </a:defRPr>
    </a:lvl2pPr>
    <a:lvl3pPr marL="914400" algn="l" rtl="0" fontAlgn="base">
      <a:spcBef>
        <a:spcPct val="0"/>
      </a:spcBef>
      <a:spcAft>
        <a:spcPct val="0"/>
      </a:spcAft>
      <a:defRPr kern="1200">
        <a:solidFill>
          <a:schemeClr val="tx1"/>
        </a:solidFill>
        <a:latin typeface="Tahoma" charset="0"/>
        <a:ea typeface="ＭＳ Ｐゴシック" charset="0"/>
        <a:cs typeface="ＭＳ Ｐゴシック" charset="0"/>
      </a:defRPr>
    </a:lvl3pPr>
    <a:lvl4pPr marL="1371600" algn="l" rtl="0" fontAlgn="base">
      <a:spcBef>
        <a:spcPct val="0"/>
      </a:spcBef>
      <a:spcAft>
        <a:spcPct val="0"/>
      </a:spcAft>
      <a:defRPr kern="1200">
        <a:solidFill>
          <a:schemeClr val="tx1"/>
        </a:solidFill>
        <a:latin typeface="Tahoma" charset="0"/>
        <a:ea typeface="ＭＳ Ｐゴシック" charset="0"/>
        <a:cs typeface="ＭＳ Ｐゴシック" charset="0"/>
      </a:defRPr>
    </a:lvl4pPr>
    <a:lvl5pPr marL="1828800" algn="l" rtl="0" fontAlgn="base">
      <a:spcBef>
        <a:spcPct val="0"/>
      </a:spcBef>
      <a:spcAft>
        <a:spcPct val="0"/>
      </a:spcAft>
      <a:defRPr kern="1200">
        <a:solidFill>
          <a:schemeClr val="tx1"/>
        </a:solidFill>
        <a:latin typeface="Tahoma" charset="0"/>
        <a:ea typeface="ＭＳ Ｐゴシック" charset="0"/>
        <a:cs typeface="ＭＳ Ｐゴシック" charset="0"/>
      </a:defRPr>
    </a:lvl5pPr>
    <a:lvl6pPr marL="2286000" algn="l" defTabSz="457200" rtl="0" eaLnBrk="1" latinLnBrk="0" hangingPunct="1">
      <a:defRPr kern="1200">
        <a:solidFill>
          <a:schemeClr val="tx1"/>
        </a:solidFill>
        <a:latin typeface="Tahoma" charset="0"/>
        <a:ea typeface="ＭＳ Ｐゴシック" charset="0"/>
        <a:cs typeface="ＭＳ Ｐゴシック" charset="0"/>
      </a:defRPr>
    </a:lvl6pPr>
    <a:lvl7pPr marL="2743200" algn="l" defTabSz="457200" rtl="0" eaLnBrk="1" latinLnBrk="0" hangingPunct="1">
      <a:defRPr kern="1200">
        <a:solidFill>
          <a:schemeClr val="tx1"/>
        </a:solidFill>
        <a:latin typeface="Tahoma" charset="0"/>
        <a:ea typeface="ＭＳ Ｐゴシック" charset="0"/>
        <a:cs typeface="ＭＳ Ｐゴシック" charset="0"/>
      </a:defRPr>
    </a:lvl7pPr>
    <a:lvl8pPr marL="3200400" algn="l" defTabSz="457200" rtl="0" eaLnBrk="1" latinLnBrk="0" hangingPunct="1">
      <a:defRPr kern="1200">
        <a:solidFill>
          <a:schemeClr val="tx1"/>
        </a:solidFill>
        <a:latin typeface="Tahoma" charset="0"/>
        <a:ea typeface="ＭＳ Ｐゴシック" charset="0"/>
        <a:cs typeface="ＭＳ Ｐゴシック" charset="0"/>
      </a:defRPr>
    </a:lvl8pPr>
    <a:lvl9pPr marL="3657600" algn="l" defTabSz="457200" rtl="0" eaLnBrk="1" latinLnBrk="0" hangingPunct="1">
      <a:defRPr kern="1200">
        <a:solidFill>
          <a:schemeClr val="tx1"/>
        </a:solidFill>
        <a:latin typeface="Tahoma"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20167"/>
    <p:restoredTop sz="96133" autoAdjust="0"/>
  </p:normalViewPr>
  <p:slideViewPr>
    <p:cSldViewPr>
      <p:cViewPr varScale="1">
        <p:scale>
          <a:sx n="120" d="100"/>
          <a:sy n="120" d="100"/>
        </p:scale>
        <p:origin x="184" y="984"/>
      </p:cViewPr>
      <p:guideLst>
        <p:guide orient="horz" pos="2160"/>
        <p:guide pos="2880"/>
      </p:guideLst>
    </p:cSldViewPr>
  </p:slideViewPr>
  <p:notesTextViewPr>
    <p:cViewPr>
      <p:scale>
        <a:sx n="100" d="100"/>
        <a:sy n="100" d="100"/>
      </p:scale>
      <p:origin x="0" y="0"/>
    </p:cViewPr>
  </p:notesTextViewPr>
  <p:sorterViewPr>
    <p:cViewPr>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theme" Target="theme/theme1.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presProps" Target="presProps.xml"/><Relationship Id="rId8" Type="http://schemas.openxmlformats.org/officeDocument/2006/relationships/slide" Target="slides/slide6.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E8C284EA-B985-C44C-B633-741F1810705D}" type="datetimeFigureOut">
              <a:t>9/17/25</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591033B-1206-924C-9E83-55A16780BC06}" type="slidenum">
              <a:t>‹#›</a:t>
            </a:fld>
            <a:endParaRPr lang="en-US"/>
          </a:p>
        </p:txBody>
      </p:sp>
    </p:spTree>
    <p:extLst>
      <p:ext uri="{BB962C8B-B14F-4D97-AF65-F5344CB8AC3E}">
        <p14:creationId xmlns:p14="http://schemas.microsoft.com/office/powerpoint/2010/main" val="1225037441"/>
      </p:ext>
    </p:extLst>
  </p:cSld>
  <p:clrMap bg1="lt1" tx1="dk1" bg2="lt2" tx2="dk2" accent1="accent1" accent2="accent2" accent3="accent3" accent4="accent4" accent5="accent5" accent6="accent6" hlink="hlink" folHlink="folHlink"/>
  <p:notesStyle>
    <a:lvl1pPr marL="0" algn="l" defTabSz="457200" rtl="0" eaLnBrk="1" latinLnBrk="0" hangingPunct="1">
      <a:defRPr sz="1200" kern="1200">
        <a:solidFill>
          <a:schemeClr val="tx1"/>
        </a:solidFill>
        <a:latin typeface="+mn-lt"/>
        <a:ea typeface="+mn-ea"/>
        <a:cs typeface="+mn-cs"/>
      </a:defRPr>
    </a:lvl1pPr>
    <a:lvl2pPr marL="457200" algn="l" defTabSz="457200" rtl="0" eaLnBrk="1" latinLnBrk="0" hangingPunct="1">
      <a:defRPr sz="1200" kern="1200">
        <a:solidFill>
          <a:schemeClr val="tx1"/>
        </a:solidFill>
        <a:latin typeface="+mn-lt"/>
        <a:ea typeface="+mn-ea"/>
        <a:cs typeface="+mn-cs"/>
      </a:defRPr>
    </a:lvl2pPr>
    <a:lvl3pPr marL="914400" algn="l" defTabSz="457200" rtl="0" eaLnBrk="1" latinLnBrk="0" hangingPunct="1">
      <a:defRPr sz="1200" kern="1200">
        <a:solidFill>
          <a:schemeClr val="tx1"/>
        </a:solidFill>
        <a:latin typeface="+mn-lt"/>
        <a:ea typeface="+mn-ea"/>
        <a:cs typeface="+mn-cs"/>
      </a:defRPr>
    </a:lvl3pPr>
    <a:lvl4pPr marL="1371600" algn="l" defTabSz="457200" rtl="0" eaLnBrk="1" latinLnBrk="0" hangingPunct="1">
      <a:defRPr sz="1200" kern="1200">
        <a:solidFill>
          <a:schemeClr val="tx1"/>
        </a:solidFill>
        <a:latin typeface="+mn-lt"/>
        <a:ea typeface="+mn-ea"/>
        <a:cs typeface="+mn-cs"/>
      </a:defRPr>
    </a:lvl4pPr>
    <a:lvl5pPr marL="1828800" algn="l" defTabSz="457200" rtl="0" eaLnBrk="1" latinLnBrk="0" hangingPunct="1">
      <a:defRPr sz="1200" kern="1200">
        <a:solidFill>
          <a:schemeClr val="tx1"/>
        </a:solidFill>
        <a:latin typeface="+mn-lt"/>
        <a:ea typeface="+mn-ea"/>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0353" name="Rectangle 7"/>
          <p:cNvSpPr>
            <a:spLocks noGrp="1" noChangeArrowheads="1"/>
          </p:cNvSpPr>
          <p:nvPr>
            <p:ph type="sldNum" sz="quarter" idx="5"/>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eaLnBrk="1" hangingPunct="1"/>
            <a:fld id="{6A2EDCEA-0CB3-DA48-9F73-F780BAA943B6}" type="slidenum">
              <a:rPr lang="en-US" sz="1200">
                <a:solidFill>
                  <a:srgbClr val="000000"/>
                </a:solidFill>
              </a:rPr>
              <a:pPr eaLnBrk="1" hangingPunct="1"/>
              <a:t>26</a:t>
            </a:fld>
            <a:endParaRPr lang="en-US" sz="1200">
              <a:solidFill>
                <a:srgbClr val="000000"/>
              </a:solidFill>
            </a:endParaRPr>
          </a:p>
        </p:txBody>
      </p:sp>
      <p:sp>
        <p:nvSpPr>
          <p:cNvPr id="100354" name="Rectangle 2"/>
          <p:cNvSpPr>
            <a:spLocks noGrp="1" noRot="1" noChangeAspect="1" noChangeArrowheads="1"/>
          </p:cNvSpPr>
          <p:nvPr>
            <p:ph type="sldImg"/>
          </p:nvPr>
        </p:nvSpPr>
        <p:spPr>
          <a:xfrm>
            <a:off x="1143000" y="685800"/>
            <a:ext cx="4572000" cy="3429000"/>
          </a:xfrm>
          <a:solidFill>
            <a:srgbClr val="FFFFFF"/>
          </a:solidFill>
          <a:ln/>
        </p:spPr>
      </p:sp>
      <p:sp>
        <p:nvSpPr>
          <p:cNvPr id="100355" name="Rectangle 3"/>
          <p:cNvSpPr>
            <a:spLocks noGrp="1" noChangeArrowheads="1"/>
          </p:cNvSpPr>
          <p:nvPr>
            <p:ph type="body" idx="1"/>
          </p:nvPr>
        </p:nvSpPr>
        <p:spPr>
          <a:solidFill>
            <a:srgbClr val="FFFFFF"/>
          </a:solidFill>
          <a:ln>
            <a:solidFill>
              <a:srgbClr val="000000"/>
            </a:solidFill>
          </a:ln>
          <a:extLst>
            <a:ext uri="{FAA26D3D-D897-4be2-8F04-BA451C77F1D7}">
              <ma14:placeholderFlag xmlns="" xmlns:ma14="http://schemas.microsoft.com/office/mac/drawingml/2011/main" val="1"/>
            </a:ext>
          </a:extLst>
        </p:spPr>
        <p:txBody>
          <a:bodyPr/>
          <a:lstStyle/>
          <a:p>
            <a:pPr eaLnBrk="1" hangingPunct="1"/>
            <a:r>
              <a:rPr lang="en-US" sz="1200" b="0" dirty="0">
                <a:solidFill>
                  <a:srgbClr val="FFFFFF"/>
                </a:solidFill>
                <a:latin typeface="Arial" charset="0"/>
                <a:ea typeface="ＭＳ Ｐゴシック" charset="0"/>
              </a:rPr>
              <a:t>Research &amp; Writing (rw)</a:t>
            </a:r>
          </a:p>
          <a:p>
            <a:pPr eaLnBrk="1" hangingPunct="1"/>
            <a:endParaRPr lang="en-US" b="0" dirty="0">
              <a:latin typeface="Arial" charset="0"/>
              <a:ea typeface="ＭＳ Ｐゴシック" charset="0"/>
              <a:cs typeface="ＭＳ Ｐゴシック"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 name="Group 2"/>
          <p:cNvGrpSpPr>
            <a:grpSpLocks/>
          </p:cNvGrpSpPr>
          <p:nvPr/>
        </p:nvGrpSpPr>
        <p:grpSpPr bwMode="auto">
          <a:xfrm>
            <a:off x="0" y="1422400"/>
            <a:ext cx="9147175" cy="5435600"/>
            <a:chOff x="0" y="896"/>
            <a:chExt cx="5762" cy="3424"/>
          </a:xfrm>
        </p:grpSpPr>
        <p:grpSp>
          <p:nvGrpSpPr>
            <p:cNvPr id="5" name="Group 3"/>
            <p:cNvGrpSpPr>
              <a:grpSpLocks/>
            </p:cNvGrpSpPr>
            <p:nvPr userDrawn="1"/>
          </p:nvGrpSpPr>
          <p:grpSpPr bwMode="auto">
            <a:xfrm>
              <a:off x="20" y="896"/>
              <a:ext cx="5742" cy="3424"/>
              <a:chOff x="20" y="896"/>
              <a:chExt cx="5742" cy="3424"/>
            </a:xfrm>
          </p:grpSpPr>
          <p:sp>
            <p:nvSpPr>
              <p:cNvPr id="142"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3"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4"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5"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6"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7"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8"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9"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0"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1"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2"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3"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54"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6" name="Group 17"/>
            <p:cNvGrpSpPr>
              <a:grpSpLocks/>
            </p:cNvGrpSpPr>
            <p:nvPr userDrawn="1"/>
          </p:nvGrpSpPr>
          <p:grpSpPr bwMode="auto">
            <a:xfrm>
              <a:off x="0" y="2291"/>
              <a:ext cx="1385" cy="1702"/>
              <a:chOff x="0" y="2291"/>
              <a:chExt cx="1385" cy="1702"/>
            </a:xfrm>
          </p:grpSpPr>
          <p:sp>
            <p:nvSpPr>
              <p:cNvPr id="7"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4"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5"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6"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7"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8"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9"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0"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1"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2"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3"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4"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5"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6"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7"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8"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29"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0"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1"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2"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3"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4"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5"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6"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7"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8"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39"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0"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1"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2"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3"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4"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5"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6"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7"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8"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49"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0"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1"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2"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3"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4"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5"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6"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7"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8"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59"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0"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1"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2"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3"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4"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5"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6"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7"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8"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69"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0"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71"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2"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3"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4"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5"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6"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7"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8"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79"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0"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1"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2"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3"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4"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5"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6"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7"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8"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89"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0"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1"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2"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3"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4"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5"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6"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7"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8"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99"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0"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1"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2"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7"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8"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9"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0"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1"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2"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3"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4"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5"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6"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27"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8"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29"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0"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1"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2"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3"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4"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5"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36"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7"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38"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39"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40"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41"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3161" name="Rectangle 153"/>
          <p:cNvSpPr>
            <a:spLocks noGrp="1" noChangeArrowheads="1"/>
          </p:cNvSpPr>
          <p:nvPr>
            <p:ph type="ctrTitle" sz="quarter"/>
          </p:nvPr>
        </p:nvSpPr>
        <p:spPr>
          <a:xfrm>
            <a:off x="685800" y="1768475"/>
            <a:ext cx="7772400" cy="1736725"/>
          </a:xfrm>
        </p:spPr>
        <p:txBody>
          <a:bodyPr anchor="b" anchorCtr="1"/>
          <a:lstStyle>
            <a:lvl1pPr>
              <a:defRPr sz="5400"/>
            </a:lvl1pPr>
          </a:lstStyle>
          <a:p>
            <a:pPr lvl="0"/>
            <a:r>
              <a:rPr lang="en-US" noProof="0"/>
              <a:t>Click to edit Master title style</a:t>
            </a:r>
          </a:p>
        </p:txBody>
      </p:sp>
      <p:sp>
        <p:nvSpPr>
          <p:cNvPr id="43162" name="Rectangle 154"/>
          <p:cNvSpPr>
            <a:spLocks noGrp="1" noChangeArrowheads="1"/>
          </p:cNvSpPr>
          <p:nvPr>
            <p:ph type="subTitle" sz="quarter" idx="1"/>
          </p:nvPr>
        </p:nvSpPr>
        <p:spPr>
          <a:xfrm>
            <a:off x="1371600" y="3886200"/>
            <a:ext cx="6400800" cy="1752600"/>
          </a:xfrm>
        </p:spPr>
        <p:txBody>
          <a:bodyPr/>
          <a:lstStyle>
            <a:lvl1pPr marL="0" indent="0" algn="ctr">
              <a:buFont typeface="Arial" charset="0"/>
              <a:buNone/>
              <a:defRPr/>
            </a:lvl1pPr>
          </a:lstStyle>
          <a:p>
            <a:pPr lvl="0"/>
            <a:r>
              <a:rPr lang="en-US" noProof="0"/>
              <a:t>Click to edit Master subtitle style</a:t>
            </a:r>
          </a:p>
        </p:txBody>
      </p:sp>
      <p:sp>
        <p:nvSpPr>
          <p:cNvPr id="155" name="Rectangle 155"/>
          <p:cNvSpPr>
            <a:spLocks noGrp="1" noChangeArrowheads="1"/>
          </p:cNvSpPr>
          <p:nvPr>
            <p:ph type="dt" sz="quarter" idx="10"/>
          </p:nvPr>
        </p:nvSpPr>
        <p:spPr>
          <a:xfrm>
            <a:off x="304800" y="6248400"/>
            <a:ext cx="22860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6" name="Rectangle 156"/>
          <p:cNvSpPr>
            <a:spLocks noGrp="1" noChangeArrowheads="1"/>
          </p:cNvSpPr>
          <p:nvPr>
            <p:ph type="ftr" sz="quarter" idx="11"/>
          </p:nvPr>
        </p:nvSpPr>
        <p:spPr>
          <a:xfrm>
            <a:off x="3124200" y="6248400"/>
            <a:ext cx="2895600" cy="457200"/>
          </a:xfrm>
        </p:spPr>
        <p:txBody>
          <a:bodyPr/>
          <a:lstStyle>
            <a:lvl1pPr>
              <a:defRPr>
                <a:effectLst>
                  <a:outerShdw blurRad="38100" dist="38100" dir="2700000" algn="tl">
                    <a:srgbClr val="000000"/>
                  </a:outerShdw>
                </a:effectLst>
                <a:latin typeface="+mn-lt"/>
              </a:defRPr>
            </a:lvl1pPr>
          </a:lstStyle>
          <a:p>
            <a:pPr>
              <a:defRPr/>
            </a:pPr>
            <a:endParaRPr lang="en-US"/>
          </a:p>
        </p:txBody>
      </p:sp>
      <p:sp>
        <p:nvSpPr>
          <p:cNvPr id="157" name="Rectangle 157"/>
          <p:cNvSpPr>
            <a:spLocks noGrp="1" noChangeArrowheads="1"/>
          </p:cNvSpPr>
          <p:nvPr>
            <p:ph type="sldNum" sz="quarter" idx="12"/>
          </p:nvPr>
        </p:nvSpPr>
        <p:spPr>
          <a:xfrm>
            <a:off x="6553200" y="6248400"/>
            <a:ext cx="2286000" cy="457200"/>
          </a:xfrm>
        </p:spPr>
        <p:txBody>
          <a:bodyPr/>
          <a:lstStyle>
            <a:lvl1pPr>
              <a:defRPr smtClean="0">
                <a:effectLst>
                  <a:outerShdw blurRad="38100" dist="38100" dir="2700000" algn="tl">
                    <a:srgbClr val="000000"/>
                  </a:outerShdw>
                </a:effectLst>
                <a:latin typeface="Tahoma" charset="0"/>
              </a:defRPr>
            </a:lvl1pPr>
          </a:lstStyle>
          <a:p>
            <a:pPr>
              <a:defRPr/>
            </a:pPr>
            <a:fld id="{EBDADBC3-7933-9546-A4B4-F30AE4C30725}" type="slidenum">
              <a:rPr lang="en-US"/>
              <a:pPr>
                <a:defRPr/>
              </a:pPr>
              <a:t>‹#›</a:t>
            </a:fld>
            <a:endParaRPr lang="en-US"/>
          </a:p>
        </p:txBody>
      </p:sp>
    </p:spTree>
    <p:extLst>
      <p:ext uri="{BB962C8B-B14F-4D97-AF65-F5344CB8AC3E}">
        <p14:creationId xmlns:p14="http://schemas.microsoft.com/office/powerpoint/2010/main" val="325459298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777399-E61A-DB4A-B7A1-63E3D85C8239}" type="slidenum">
              <a:rPr lang="en-US"/>
              <a:pPr>
                <a:defRPr/>
              </a:pPr>
              <a:t>‹#›</a:t>
            </a:fld>
            <a:endParaRPr lang="en-US"/>
          </a:p>
        </p:txBody>
      </p:sp>
    </p:spTree>
    <p:extLst>
      <p:ext uri="{BB962C8B-B14F-4D97-AF65-F5344CB8AC3E}">
        <p14:creationId xmlns:p14="http://schemas.microsoft.com/office/powerpoint/2010/main" val="329936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707188" y="228600"/>
            <a:ext cx="2135187" cy="5870575"/>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301625" y="228600"/>
            <a:ext cx="6253163" cy="587057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B27DEA45-E665-B142-B6C4-21687F04F59B}" type="slidenum">
              <a:rPr lang="en-US"/>
              <a:pPr>
                <a:defRPr/>
              </a:pPr>
              <a:t>‹#›</a:t>
            </a:fld>
            <a:endParaRPr lang="en-US"/>
          </a:p>
        </p:txBody>
      </p:sp>
    </p:spTree>
    <p:extLst>
      <p:ext uri="{BB962C8B-B14F-4D97-AF65-F5344CB8AC3E}">
        <p14:creationId xmlns:p14="http://schemas.microsoft.com/office/powerpoint/2010/main" val="396368202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183608D9-E17D-EF41-B855-0F776DCE407A}" type="slidenum">
              <a:rPr lang="en-US"/>
              <a:pPr>
                <a:defRPr/>
              </a:pPr>
              <a:t>‹#›</a:t>
            </a:fld>
            <a:endParaRPr lang="en-US"/>
          </a:p>
        </p:txBody>
      </p:sp>
    </p:spTree>
    <p:extLst>
      <p:ext uri="{BB962C8B-B14F-4D97-AF65-F5344CB8AC3E}">
        <p14:creationId xmlns:p14="http://schemas.microsoft.com/office/powerpoint/2010/main" val="2920266258"/>
      </p:ext>
    </p:extLst>
  </p:cSld>
  <p:clrMapOvr>
    <a:masterClrMapping/>
  </p:clrMapOvr>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8"/>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E16645-8042-E44F-8343-D9B42FFDC89F}" type="slidenum">
              <a:rPr lang="en-US"/>
              <a:pPr>
                <a:defRPr/>
              </a:pPr>
              <a:t>‹#›</a:t>
            </a:fld>
            <a:endParaRPr lang="en-US"/>
          </a:p>
        </p:txBody>
      </p:sp>
    </p:spTree>
    <p:extLst>
      <p:ext uri="{BB962C8B-B14F-4D97-AF65-F5344CB8AC3E}">
        <p14:creationId xmlns:p14="http://schemas.microsoft.com/office/powerpoint/2010/main" val="2478220311"/>
      </p:ext>
    </p:extLst>
  </p:cSld>
  <p:clrMapOvr>
    <a:masterClrMapping/>
  </p:clrMapOvr>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6"/>
            <a:ext cx="4038600" cy="453072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51189A3A-0DC1-7C41-A456-8DF8558F2B8D}" type="slidenum">
              <a:rPr lang="en-US"/>
              <a:pPr>
                <a:defRPr/>
              </a:pPr>
              <a:t>‹#›</a:t>
            </a:fld>
            <a:endParaRPr lang="en-US"/>
          </a:p>
        </p:txBody>
      </p:sp>
    </p:spTree>
    <p:extLst>
      <p:ext uri="{BB962C8B-B14F-4D97-AF65-F5344CB8AC3E}">
        <p14:creationId xmlns:p14="http://schemas.microsoft.com/office/powerpoint/2010/main" val="4233172436"/>
      </p:ext>
    </p:extLst>
  </p:cSld>
  <p:clrMapOvr>
    <a:masterClrMapping/>
  </p:clrMapOvr>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9"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9"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2"/>
          <p:cNvSpPr>
            <a:spLocks noGrp="1" noChangeArrowheads="1"/>
          </p:cNvSpPr>
          <p:nvPr>
            <p:ph type="dt" sz="half" idx="10"/>
          </p:nvPr>
        </p:nvSpPr>
        <p:spPr/>
        <p:txBody>
          <a:bodyPr/>
          <a:lstStyle>
            <a:lvl1pPr>
              <a:defRPr/>
            </a:lvl1pPr>
          </a:lstStyle>
          <a:p>
            <a:pPr>
              <a:defRPr/>
            </a:pPr>
            <a:endParaRPr lang="en-US"/>
          </a:p>
        </p:txBody>
      </p:sp>
      <p:sp>
        <p:nvSpPr>
          <p:cNvPr id="8" name="Rectangle 13"/>
          <p:cNvSpPr>
            <a:spLocks noGrp="1" noChangeArrowheads="1"/>
          </p:cNvSpPr>
          <p:nvPr>
            <p:ph type="ftr" sz="quarter" idx="11"/>
          </p:nvPr>
        </p:nvSpPr>
        <p:spPr/>
        <p:txBody>
          <a:bodyPr/>
          <a:lstStyle>
            <a:lvl1pPr>
              <a:defRPr/>
            </a:lvl1pPr>
          </a:lstStyle>
          <a:p>
            <a:pPr>
              <a:defRPr/>
            </a:pPr>
            <a:endParaRPr lang="en-US"/>
          </a:p>
        </p:txBody>
      </p:sp>
      <p:sp>
        <p:nvSpPr>
          <p:cNvPr id="9"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6BEA7D18-D1E9-844D-9A76-98DC3D89FEEC}" type="slidenum">
              <a:rPr lang="en-US"/>
              <a:pPr>
                <a:defRPr/>
              </a:pPr>
              <a:t>‹#›</a:t>
            </a:fld>
            <a:endParaRPr lang="en-US"/>
          </a:p>
        </p:txBody>
      </p:sp>
    </p:spTree>
    <p:extLst>
      <p:ext uri="{BB962C8B-B14F-4D97-AF65-F5344CB8AC3E}">
        <p14:creationId xmlns:p14="http://schemas.microsoft.com/office/powerpoint/2010/main" val="2274978257"/>
      </p:ext>
    </p:extLst>
  </p:cSld>
  <p:clrMapOvr>
    <a:masterClrMapping/>
  </p:clrMapOvr>
  <p:transition/>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2"/>
          <p:cNvSpPr>
            <a:spLocks noGrp="1" noChangeArrowheads="1"/>
          </p:cNvSpPr>
          <p:nvPr>
            <p:ph type="dt" sz="half" idx="10"/>
          </p:nvPr>
        </p:nvSpPr>
        <p:spPr/>
        <p:txBody>
          <a:bodyPr/>
          <a:lstStyle>
            <a:lvl1pPr>
              <a:defRPr/>
            </a:lvl1pPr>
          </a:lstStyle>
          <a:p>
            <a:pPr>
              <a:defRPr/>
            </a:pPr>
            <a:endParaRPr lang="en-US"/>
          </a:p>
        </p:txBody>
      </p:sp>
      <p:sp>
        <p:nvSpPr>
          <p:cNvPr id="4" name="Rectangle 13"/>
          <p:cNvSpPr>
            <a:spLocks noGrp="1" noChangeArrowheads="1"/>
          </p:cNvSpPr>
          <p:nvPr>
            <p:ph type="ftr" sz="quarter" idx="11"/>
          </p:nvPr>
        </p:nvSpPr>
        <p:spPr/>
        <p:txBody>
          <a:bodyPr/>
          <a:lstStyle>
            <a:lvl1pPr>
              <a:defRPr/>
            </a:lvl1pPr>
          </a:lstStyle>
          <a:p>
            <a:pPr>
              <a:defRPr/>
            </a:pPr>
            <a:endParaRPr lang="en-US"/>
          </a:p>
        </p:txBody>
      </p:sp>
      <p:sp>
        <p:nvSpPr>
          <p:cNvPr id="5"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2E524601-B81A-284C-8D49-5BB266B52D21}" type="slidenum">
              <a:rPr lang="en-US"/>
              <a:pPr>
                <a:defRPr/>
              </a:pPr>
              <a:t>‹#›</a:t>
            </a:fld>
            <a:endParaRPr lang="en-US"/>
          </a:p>
        </p:txBody>
      </p:sp>
    </p:spTree>
    <p:extLst>
      <p:ext uri="{BB962C8B-B14F-4D97-AF65-F5344CB8AC3E}">
        <p14:creationId xmlns:p14="http://schemas.microsoft.com/office/powerpoint/2010/main" val="1799368736"/>
      </p:ext>
    </p:extLst>
  </p:cSld>
  <p:clrMapOvr>
    <a:masterClrMapping/>
  </p:clrMapOvr>
  <p:transition/>
</p:sldLayout>
</file>

<file path=ppt/slideLayouts/slideLayout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2"/>
          <p:cNvSpPr>
            <a:spLocks noGrp="1" noChangeArrowheads="1"/>
          </p:cNvSpPr>
          <p:nvPr>
            <p:ph type="dt" sz="half" idx="10"/>
          </p:nvPr>
        </p:nvSpPr>
        <p:spPr/>
        <p:txBody>
          <a:bodyPr/>
          <a:lstStyle>
            <a:lvl1pPr>
              <a:defRPr/>
            </a:lvl1pPr>
          </a:lstStyle>
          <a:p>
            <a:pPr>
              <a:defRPr/>
            </a:pPr>
            <a:endParaRPr lang="en-US"/>
          </a:p>
        </p:txBody>
      </p:sp>
      <p:sp>
        <p:nvSpPr>
          <p:cNvPr id="3" name="Rectangle 13"/>
          <p:cNvSpPr>
            <a:spLocks noGrp="1" noChangeArrowheads="1"/>
          </p:cNvSpPr>
          <p:nvPr>
            <p:ph type="ftr" sz="quarter" idx="11"/>
          </p:nvPr>
        </p:nvSpPr>
        <p:spPr/>
        <p:txBody>
          <a:bodyPr/>
          <a:lstStyle>
            <a:lvl1pPr>
              <a:defRPr/>
            </a:lvl1pPr>
          </a:lstStyle>
          <a:p>
            <a:pPr>
              <a:defRPr/>
            </a:pPr>
            <a:endParaRPr lang="en-US"/>
          </a:p>
        </p:txBody>
      </p:sp>
      <p:sp>
        <p:nvSpPr>
          <p:cNvPr id="4"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BB98C5F-39FA-514F-B41D-4A35F65A936B}" type="slidenum">
              <a:rPr lang="en-US"/>
              <a:pPr>
                <a:defRPr/>
              </a:pPr>
              <a:t>‹#›</a:t>
            </a:fld>
            <a:endParaRPr lang="en-US"/>
          </a:p>
        </p:txBody>
      </p:sp>
    </p:spTree>
    <p:extLst>
      <p:ext uri="{BB962C8B-B14F-4D97-AF65-F5344CB8AC3E}">
        <p14:creationId xmlns:p14="http://schemas.microsoft.com/office/powerpoint/2010/main" val="2635704494"/>
      </p:ext>
    </p:extLst>
  </p:cSld>
  <p:clrMapOvr>
    <a:masterClrMapping/>
  </p:clrMapOvr>
  <p:transition/>
</p:sldLayout>
</file>

<file path=ppt/slideLayouts/slideLayout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2"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8"/>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2" y="1435103"/>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F9746B7-792A-3A44-ADFA-C933FA439A6B}" type="slidenum">
              <a:rPr lang="en-US"/>
              <a:pPr>
                <a:defRPr/>
              </a:pPr>
              <a:t>‹#›</a:t>
            </a:fld>
            <a:endParaRPr lang="en-US"/>
          </a:p>
        </p:txBody>
      </p:sp>
    </p:spTree>
    <p:extLst>
      <p:ext uri="{BB962C8B-B14F-4D97-AF65-F5344CB8AC3E}">
        <p14:creationId xmlns:p14="http://schemas.microsoft.com/office/powerpoint/2010/main" val="536207662"/>
      </p:ext>
    </p:extLst>
  </p:cSld>
  <p:clrMapOvr>
    <a:masterClrMapping/>
  </p:clrMapOvr>
  <p:transition/>
</p:sldLayout>
</file>

<file path=ppt/slideLayouts/slideLayout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2"/>
          <p:cNvSpPr>
            <a:spLocks noGrp="1" noChangeArrowheads="1"/>
          </p:cNvSpPr>
          <p:nvPr>
            <p:ph type="dt" sz="half" idx="10"/>
          </p:nvPr>
        </p:nvSpPr>
        <p:spPr/>
        <p:txBody>
          <a:bodyPr/>
          <a:lstStyle>
            <a:lvl1pPr>
              <a:defRPr/>
            </a:lvl1pPr>
          </a:lstStyle>
          <a:p>
            <a:pPr>
              <a:defRPr/>
            </a:pPr>
            <a:endParaRPr lang="en-US"/>
          </a:p>
        </p:txBody>
      </p:sp>
      <p:sp>
        <p:nvSpPr>
          <p:cNvPr id="6" name="Rectangle 13"/>
          <p:cNvSpPr>
            <a:spLocks noGrp="1" noChangeArrowheads="1"/>
          </p:cNvSpPr>
          <p:nvPr>
            <p:ph type="ftr" sz="quarter" idx="11"/>
          </p:nvPr>
        </p:nvSpPr>
        <p:spPr/>
        <p:txBody>
          <a:bodyPr/>
          <a:lstStyle>
            <a:lvl1pPr>
              <a:defRPr/>
            </a:lvl1pPr>
          </a:lstStyle>
          <a:p>
            <a:pPr>
              <a:defRPr/>
            </a:pPr>
            <a:endParaRPr lang="en-US"/>
          </a:p>
        </p:txBody>
      </p:sp>
      <p:sp>
        <p:nvSpPr>
          <p:cNvPr id="7"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8D9DDC62-B8DE-0640-BF2B-4B0C5C7B442B}" type="slidenum">
              <a:rPr lang="en-US"/>
              <a:pPr>
                <a:defRPr/>
              </a:pPr>
              <a:t>‹#›</a:t>
            </a:fld>
            <a:endParaRPr lang="en-US"/>
          </a:p>
        </p:txBody>
      </p:sp>
    </p:spTree>
    <p:extLst>
      <p:ext uri="{BB962C8B-B14F-4D97-AF65-F5344CB8AC3E}">
        <p14:creationId xmlns:p14="http://schemas.microsoft.com/office/powerpoint/2010/main" val="4221619244"/>
      </p:ext>
    </p:extLst>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D24F5D4-DC85-DE4F-B244-AB8A2FB68899}" type="slidenum">
              <a:rPr lang="en-US"/>
              <a:pPr>
                <a:defRPr/>
              </a:pPr>
              <a:t>‹#›</a:t>
            </a:fld>
            <a:endParaRPr lang="en-US"/>
          </a:p>
        </p:txBody>
      </p:sp>
    </p:spTree>
    <p:extLst>
      <p:ext uri="{BB962C8B-B14F-4D97-AF65-F5344CB8AC3E}">
        <p14:creationId xmlns:p14="http://schemas.microsoft.com/office/powerpoint/2010/main" val="694311773"/>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B79015C7-6C60-534C-878F-B7C81A2869BE}" type="slidenum">
              <a:rPr lang="en-US"/>
              <a:pPr>
                <a:defRPr/>
              </a:pPr>
              <a:t>‹#›</a:t>
            </a:fld>
            <a:endParaRPr lang="en-US"/>
          </a:p>
        </p:txBody>
      </p:sp>
    </p:spTree>
    <p:extLst>
      <p:ext uri="{BB962C8B-B14F-4D97-AF65-F5344CB8AC3E}">
        <p14:creationId xmlns:p14="http://schemas.microsoft.com/office/powerpoint/2010/main" val="2650159188"/>
      </p:ext>
    </p:extLst>
  </p:cSld>
  <p:clrMapOvr>
    <a:masterClrMapping/>
  </p:clrMapOvr>
  <p:transition/>
</p:sldLayout>
</file>

<file path=ppt/slideLayouts/slideLayout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7813"/>
            <a:ext cx="2057400" cy="5853112"/>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77813"/>
            <a:ext cx="6019800" cy="5853112"/>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9A78BBA1-D83C-D143-93CA-CEE604AAD6A9}" type="slidenum">
              <a:rPr lang="en-US"/>
              <a:pPr>
                <a:defRPr/>
              </a:pPr>
              <a:t>‹#›</a:t>
            </a:fld>
            <a:endParaRPr lang="en-US"/>
          </a:p>
        </p:txBody>
      </p:sp>
    </p:spTree>
    <p:extLst>
      <p:ext uri="{BB962C8B-B14F-4D97-AF65-F5344CB8AC3E}">
        <p14:creationId xmlns:p14="http://schemas.microsoft.com/office/powerpoint/2010/main" val="611574643"/>
      </p:ext>
    </p:extLst>
  </p:cSld>
  <p:clrMapOvr>
    <a:masterClrMapping/>
  </p:clrMapOvr>
  <p:transition/>
</p:sldLayout>
</file>

<file path=ppt/slideLayouts/slideLayout22.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33"/>
            <a:ext cx="7772400" cy="1470025"/>
          </a:xfrm>
        </p:spPr>
        <p:txBody>
          <a:bodyPr/>
          <a:lstStyle/>
          <a:p>
            <a:r>
              <a:rPr lang="en-US"/>
              <a:t>Click to edit Master title style</a:t>
            </a:r>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12"/>
          <p:cNvSpPr>
            <a:spLocks noGrp="1" noChangeArrowheads="1"/>
          </p:cNvSpPr>
          <p:nvPr>
            <p:ph type="dt" sz="half" idx="10"/>
          </p:nvPr>
        </p:nvSpPr>
        <p:spPr/>
        <p:txBody>
          <a:bodyPr/>
          <a:lstStyle>
            <a:lvl1pPr>
              <a:defRPr/>
            </a:lvl1pPr>
          </a:lstStyle>
          <a:p>
            <a:pPr>
              <a:defRPr/>
            </a:pPr>
            <a:endParaRPr lang="en-US"/>
          </a:p>
        </p:txBody>
      </p:sp>
      <p:sp>
        <p:nvSpPr>
          <p:cNvPr id="5" name="Rectangle 13"/>
          <p:cNvSpPr>
            <a:spLocks noGrp="1" noChangeArrowheads="1"/>
          </p:cNvSpPr>
          <p:nvPr>
            <p:ph type="ftr" sz="quarter" idx="11"/>
          </p:nvPr>
        </p:nvSpPr>
        <p:spPr/>
        <p:txBody>
          <a:bodyPr/>
          <a:lstStyle>
            <a:lvl1pPr>
              <a:defRPr/>
            </a:lvl1pPr>
          </a:lstStyle>
          <a:p>
            <a:pPr>
              <a:defRPr/>
            </a:pPr>
            <a:endParaRPr lang="en-US"/>
          </a:p>
        </p:txBody>
      </p:sp>
      <p:sp>
        <p:nvSpPr>
          <p:cNvPr id="6" name="Rectangle 14"/>
          <p:cNvSpPr>
            <a:spLocks noGrp="1" noChangeArrowheads="1"/>
          </p:cNvSpPr>
          <p:nvPr>
            <p:ph type="sldNum" sz="quarter" idx="12"/>
          </p:nvPr>
        </p:nvSpPr>
        <p:spPr/>
        <p:txBody>
          <a:bodyPr/>
          <a:lstStyle>
            <a:lvl1pPr>
              <a:defRPr>
                <a:ea typeface="ＭＳ Ｐゴシック" charset="0"/>
                <a:cs typeface="ＭＳ Ｐゴシック" charset="0"/>
              </a:defRPr>
            </a:lvl1pPr>
          </a:lstStyle>
          <a:p>
            <a:pPr>
              <a:defRPr/>
            </a:pPr>
            <a:fld id="{AC0D556E-1B47-E145-B343-9708077C202E}" type="slidenum">
              <a:rPr lang="en-US"/>
              <a:pPr>
                <a:defRPr/>
              </a:pPr>
              <a:t>‹#›</a:t>
            </a:fld>
            <a:endParaRPr lang="en-US"/>
          </a:p>
        </p:txBody>
      </p:sp>
    </p:spTree>
    <p:extLst>
      <p:ext uri="{BB962C8B-B14F-4D97-AF65-F5344CB8AC3E}">
        <p14:creationId xmlns:p14="http://schemas.microsoft.com/office/powerpoint/2010/main" val="3451463786"/>
      </p:ext>
    </p:extLst>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154"/>
          <p:cNvSpPr>
            <a:spLocks noGrp="1" noChangeArrowheads="1"/>
          </p:cNvSpPr>
          <p:nvPr>
            <p:ph type="dt" sz="half" idx="10"/>
          </p:nvPr>
        </p:nvSpPr>
        <p:spPr>
          <a:ln/>
        </p:spPr>
        <p:txBody>
          <a:bodyPr/>
          <a:lstStyle>
            <a:lvl1pPr>
              <a:defRPr/>
            </a:lvl1pPr>
          </a:lstStyle>
          <a:p>
            <a:pPr>
              <a:defRPr/>
            </a:pPr>
            <a:endParaRPr lang="en-US"/>
          </a:p>
        </p:txBody>
      </p:sp>
      <p:sp>
        <p:nvSpPr>
          <p:cNvPr id="5" name="Rectangle 155"/>
          <p:cNvSpPr>
            <a:spLocks noGrp="1" noChangeArrowheads="1"/>
          </p:cNvSpPr>
          <p:nvPr>
            <p:ph type="ftr" sz="quarter" idx="11"/>
          </p:nvPr>
        </p:nvSpPr>
        <p:spPr>
          <a:ln/>
        </p:spPr>
        <p:txBody>
          <a:bodyPr/>
          <a:lstStyle>
            <a:lvl1pPr>
              <a:defRPr/>
            </a:lvl1pPr>
          </a:lstStyle>
          <a:p>
            <a:pPr>
              <a:defRPr/>
            </a:pPr>
            <a:endParaRPr lang="en-US"/>
          </a:p>
        </p:txBody>
      </p:sp>
      <p:sp>
        <p:nvSpPr>
          <p:cNvPr id="6" name="Rectangle 156"/>
          <p:cNvSpPr>
            <a:spLocks noGrp="1" noChangeArrowheads="1"/>
          </p:cNvSpPr>
          <p:nvPr>
            <p:ph type="sldNum" sz="quarter" idx="12"/>
          </p:nvPr>
        </p:nvSpPr>
        <p:spPr>
          <a:ln/>
        </p:spPr>
        <p:txBody>
          <a:bodyPr/>
          <a:lstStyle>
            <a:lvl1pPr>
              <a:defRPr/>
            </a:lvl1pPr>
          </a:lstStyle>
          <a:p>
            <a:pPr>
              <a:defRPr/>
            </a:pPr>
            <a:fld id="{4EF5CE80-1E3F-D541-BB05-BEDFED24F870}" type="slidenum">
              <a:rPr lang="en-US"/>
              <a:pPr>
                <a:defRPr/>
              </a:pPr>
              <a:t>‹#›</a:t>
            </a:fld>
            <a:endParaRPr lang="en-US"/>
          </a:p>
        </p:txBody>
      </p:sp>
    </p:spTree>
    <p:extLst>
      <p:ext uri="{BB962C8B-B14F-4D97-AF65-F5344CB8AC3E}">
        <p14:creationId xmlns:p14="http://schemas.microsoft.com/office/powerpoint/2010/main" val="270932767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301625"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194175" cy="4498975"/>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1E1F9105-914F-024C-9205-A137917BE8D8}" type="slidenum">
              <a:rPr lang="en-US"/>
              <a:pPr>
                <a:defRPr/>
              </a:pPr>
              <a:t>‹#›</a:t>
            </a:fld>
            <a:endParaRPr lang="en-US"/>
          </a:p>
        </p:txBody>
      </p:sp>
    </p:spTree>
    <p:extLst>
      <p:ext uri="{BB962C8B-B14F-4D97-AF65-F5344CB8AC3E}">
        <p14:creationId xmlns:p14="http://schemas.microsoft.com/office/powerpoint/2010/main" val="20665942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154"/>
          <p:cNvSpPr>
            <a:spLocks noGrp="1" noChangeArrowheads="1"/>
          </p:cNvSpPr>
          <p:nvPr>
            <p:ph type="dt" sz="half" idx="10"/>
          </p:nvPr>
        </p:nvSpPr>
        <p:spPr>
          <a:ln/>
        </p:spPr>
        <p:txBody>
          <a:bodyPr/>
          <a:lstStyle>
            <a:lvl1pPr>
              <a:defRPr/>
            </a:lvl1pPr>
          </a:lstStyle>
          <a:p>
            <a:pPr>
              <a:defRPr/>
            </a:pPr>
            <a:endParaRPr lang="en-US"/>
          </a:p>
        </p:txBody>
      </p:sp>
      <p:sp>
        <p:nvSpPr>
          <p:cNvPr id="8" name="Rectangle 155"/>
          <p:cNvSpPr>
            <a:spLocks noGrp="1" noChangeArrowheads="1"/>
          </p:cNvSpPr>
          <p:nvPr>
            <p:ph type="ftr" sz="quarter" idx="11"/>
          </p:nvPr>
        </p:nvSpPr>
        <p:spPr>
          <a:ln/>
        </p:spPr>
        <p:txBody>
          <a:bodyPr/>
          <a:lstStyle>
            <a:lvl1pPr>
              <a:defRPr/>
            </a:lvl1pPr>
          </a:lstStyle>
          <a:p>
            <a:pPr>
              <a:defRPr/>
            </a:pPr>
            <a:endParaRPr lang="en-US"/>
          </a:p>
        </p:txBody>
      </p:sp>
      <p:sp>
        <p:nvSpPr>
          <p:cNvPr id="9" name="Rectangle 156"/>
          <p:cNvSpPr>
            <a:spLocks noGrp="1" noChangeArrowheads="1"/>
          </p:cNvSpPr>
          <p:nvPr>
            <p:ph type="sldNum" sz="quarter" idx="12"/>
          </p:nvPr>
        </p:nvSpPr>
        <p:spPr>
          <a:ln/>
        </p:spPr>
        <p:txBody>
          <a:bodyPr/>
          <a:lstStyle>
            <a:lvl1pPr>
              <a:defRPr/>
            </a:lvl1pPr>
          </a:lstStyle>
          <a:p>
            <a:pPr>
              <a:defRPr/>
            </a:pPr>
            <a:fld id="{BE6ECB2B-9A7D-3440-A1C4-830BA296EA5B}" type="slidenum">
              <a:rPr lang="en-US"/>
              <a:pPr>
                <a:defRPr/>
              </a:pPr>
              <a:t>‹#›</a:t>
            </a:fld>
            <a:endParaRPr lang="en-US"/>
          </a:p>
        </p:txBody>
      </p:sp>
    </p:spTree>
    <p:extLst>
      <p:ext uri="{BB962C8B-B14F-4D97-AF65-F5344CB8AC3E}">
        <p14:creationId xmlns:p14="http://schemas.microsoft.com/office/powerpoint/2010/main" val="304790686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Rectangle 154"/>
          <p:cNvSpPr>
            <a:spLocks noGrp="1" noChangeArrowheads="1"/>
          </p:cNvSpPr>
          <p:nvPr>
            <p:ph type="dt" sz="half" idx="10"/>
          </p:nvPr>
        </p:nvSpPr>
        <p:spPr>
          <a:ln/>
        </p:spPr>
        <p:txBody>
          <a:bodyPr/>
          <a:lstStyle>
            <a:lvl1pPr>
              <a:defRPr/>
            </a:lvl1pPr>
          </a:lstStyle>
          <a:p>
            <a:pPr>
              <a:defRPr/>
            </a:pPr>
            <a:endParaRPr lang="en-US"/>
          </a:p>
        </p:txBody>
      </p:sp>
      <p:sp>
        <p:nvSpPr>
          <p:cNvPr id="4" name="Rectangle 155"/>
          <p:cNvSpPr>
            <a:spLocks noGrp="1" noChangeArrowheads="1"/>
          </p:cNvSpPr>
          <p:nvPr>
            <p:ph type="ftr" sz="quarter" idx="11"/>
          </p:nvPr>
        </p:nvSpPr>
        <p:spPr>
          <a:ln/>
        </p:spPr>
        <p:txBody>
          <a:bodyPr/>
          <a:lstStyle>
            <a:lvl1pPr>
              <a:defRPr/>
            </a:lvl1pPr>
          </a:lstStyle>
          <a:p>
            <a:pPr>
              <a:defRPr/>
            </a:pPr>
            <a:endParaRPr lang="en-US"/>
          </a:p>
        </p:txBody>
      </p:sp>
      <p:sp>
        <p:nvSpPr>
          <p:cNvPr id="5" name="Rectangle 156"/>
          <p:cNvSpPr>
            <a:spLocks noGrp="1" noChangeArrowheads="1"/>
          </p:cNvSpPr>
          <p:nvPr>
            <p:ph type="sldNum" sz="quarter" idx="12"/>
          </p:nvPr>
        </p:nvSpPr>
        <p:spPr>
          <a:ln/>
        </p:spPr>
        <p:txBody>
          <a:bodyPr/>
          <a:lstStyle>
            <a:lvl1pPr>
              <a:defRPr/>
            </a:lvl1pPr>
          </a:lstStyle>
          <a:p>
            <a:pPr>
              <a:defRPr/>
            </a:pPr>
            <a:fld id="{F77D99A8-EC23-C54E-B18F-1C7DB8240CE0}" type="slidenum">
              <a:rPr lang="en-US"/>
              <a:pPr>
                <a:defRPr/>
              </a:pPr>
              <a:t>‹#›</a:t>
            </a:fld>
            <a:endParaRPr lang="en-US"/>
          </a:p>
        </p:txBody>
      </p:sp>
    </p:spTree>
    <p:extLst>
      <p:ext uri="{BB962C8B-B14F-4D97-AF65-F5344CB8AC3E}">
        <p14:creationId xmlns:p14="http://schemas.microsoft.com/office/powerpoint/2010/main" val="59180448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154"/>
          <p:cNvSpPr>
            <a:spLocks noGrp="1" noChangeArrowheads="1"/>
          </p:cNvSpPr>
          <p:nvPr>
            <p:ph type="dt" sz="half" idx="10"/>
          </p:nvPr>
        </p:nvSpPr>
        <p:spPr>
          <a:ln/>
        </p:spPr>
        <p:txBody>
          <a:bodyPr/>
          <a:lstStyle>
            <a:lvl1pPr>
              <a:defRPr/>
            </a:lvl1pPr>
          </a:lstStyle>
          <a:p>
            <a:pPr>
              <a:defRPr/>
            </a:pPr>
            <a:endParaRPr lang="en-US"/>
          </a:p>
        </p:txBody>
      </p:sp>
      <p:sp>
        <p:nvSpPr>
          <p:cNvPr id="3" name="Rectangle 155"/>
          <p:cNvSpPr>
            <a:spLocks noGrp="1" noChangeArrowheads="1"/>
          </p:cNvSpPr>
          <p:nvPr>
            <p:ph type="ftr" sz="quarter" idx="11"/>
          </p:nvPr>
        </p:nvSpPr>
        <p:spPr>
          <a:ln/>
        </p:spPr>
        <p:txBody>
          <a:bodyPr/>
          <a:lstStyle>
            <a:lvl1pPr>
              <a:defRPr/>
            </a:lvl1pPr>
          </a:lstStyle>
          <a:p>
            <a:pPr>
              <a:defRPr/>
            </a:pPr>
            <a:endParaRPr lang="en-US"/>
          </a:p>
        </p:txBody>
      </p:sp>
      <p:sp>
        <p:nvSpPr>
          <p:cNvPr id="4" name="Rectangle 156"/>
          <p:cNvSpPr>
            <a:spLocks noGrp="1" noChangeArrowheads="1"/>
          </p:cNvSpPr>
          <p:nvPr>
            <p:ph type="sldNum" sz="quarter" idx="12"/>
          </p:nvPr>
        </p:nvSpPr>
        <p:spPr>
          <a:ln/>
        </p:spPr>
        <p:txBody>
          <a:bodyPr/>
          <a:lstStyle>
            <a:lvl1pPr>
              <a:defRPr/>
            </a:lvl1pPr>
          </a:lstStyle>
          <a:p>
            <a:pPr>
              <a:defRPr/>
            </a:pPr>
            <a:fld id="{9E6E323F-0FC0-5E4D-8693-5C82AE8A67CF}" type="slidenum">
              <a:rPr lang="en-US"/>
              <a:pPr>
                <a:defRPr/>
              </a:pPr>
              <a:t>‹#›</a:t>
            </a:fld>
            <a:endParaRPr lang="en-US"/>
          </a:p>
        </p:txBody>
      </p:sp>
    </p:spTree>
    <p:extLst>
      <p:ext uri="{BB962C8B-B14F-4D97-AF65-F5344CB8AC3E}">
        <p14:creationId xmlns:p14="http://schemas.microsoft.com/office/powerpoint/2010/main" val="110127145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6DF1EC6-C6DA-584C-B8A2-D5D6960AE6CF}" type="slidenum">
              <a:rPr lang="en-US"/>
              <a:pPr>
                <a:defRPr/>
              </a:pPr>
              <a:t>‹#›</a:t>
            </a:fld>
            <a:endParaRPr lang="en-US"/>
          </a:p>
        </p:txBody>
      </p:sp>
    </p:spTree>
    <p:extLst>
      <p:ext uri="{BB962C8B-B14F-4D97-AF65-F5344CB8AC3E}">
        <p14:creationId xmlns:p14="http://schemas.microsoft.com/office/powerpoint/2010/main" val="18576550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154"/>
          <p:cNvSpPr>
            <a:spLocks noGrp="1" noChangeArrowheads="1"/>
          </p:cNvSpPr>
          <p:nvPr>
            <p:ph type="dt" sz="half" idx="10"/>
          </p:nvPr>
        </p:nvSpPr>
        <p:spPr>
          <a:ln/>
        </p:spPr>
        <p:txBody>
          <a:bodyPr/>
          <a:lstStyle>
            <a:lvl1pPr>
              <a:defRPr/>
            </a:lvl1pPr>
          </a:lstStyle>
          <a:p>
            <a:pPr>
              <a:defRPr/>
            </a:pPr>
            <a:endParaRPr lang="en-US"/>
          </a:p>
        </p:txBody>
      </p:sp>
      <p:sp>
        <p:nvSpPr>
          <p:cNvPr id="6" name="Rectangle 155"/>
          <p:cNvSpPr>
            <a:spLocks noGrp="1" noChangeArrowheads="1"/>
          </p:cNvSpPr>
          <p:nvPr>
            <p:ph type="ftr" sz="quarter" idx="11"/>
          </p:nvPr>
        </p:nvSpPr>
        <p:spPr>
          <a:ln/>
        </p:spPr>
        <p:txBody>
          <a:bodyPr/>
          <a:lstStyle>
            <a:lvl1pPr>
              <a:defRPr/>
            </a:lvl1pPr>
          </a:lstStyle>
          <a:p>
            <a:pPr>
              <a:defRPr/>
            </a:pPr>
            <a:endParaRPr lang="en-US"/>
          </a:p>
        </p:txBody>
      </p:sp>
      <p:sp>
        <p:nvSpPr>
          <p:cNvPr id="7" name="Rectangle 156"/>
          <p:cNvSpPr>
            <a:spLocks noGrp="1" noChangeArrowheads="1"/>
          </p:cNvSpPr>
          <p:nvPr>
            <p:ph type="sldNum" sz="quarter" idx="12"/>
          </p:nvPr>
        </p:nvSpPr>
        <p:spPr>
          <a:ln/>
        </p:spPr>
        <p:txBody>
          <a:bodyPr/>
          <a:lstStyle>
            <a:lvl1pPr>
              <a:defRPr/>
            </a:lvl1pPr>
          </a:lstStyle>
          <a:p>
            <a:pPr>
              <a:defRPr/>
            </a:pPr>
            <a:fld id="{F2A27DA7-699E-504E-AEA5-BDD18D06968E}" type="slidenum">
              <a:rPr lang="en-US"/>
              <a:pPr>
                <a:defRPr/>
              </a:pPr>
              <a:t>‹#›</a:t>
            </a:fld>
            <a:endParaRPr lang="en-US"/>
          </a:p>
        </p:txBody>
      </p:sp>
    </p:spTree>
    <p:extLst>
      <p:ext uri="{BB962C8B-B14F-4D97-AF65-F5344CB8AC3E}">
        <p14:creationId xmlns:p14="http://schemas.microsoft.com/office/powerpoint/2010/main" val="17426935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pattFill prst="pct50">
          <a:fgClr>
            <a:schemeClr val="bg1">
              <a:lumMod val="75000"/>
            </a:schemeClr>
          </a:fgClr>
          <a:bgClr>
            <a:schemeClr val="bg1">
              <a:lumMod val="50000"/>
            </a:schemeClr>
          </a:bgClr>
        </a:pattFill>
        <a:effectLst/>
      </p:bgPr>
    </p:bg>
    <p:spTree>
      <p:nvGrpSpPr>
        <p:cNvPr id="1" name=""/>
        <p:cNvGrpSpPr/>
        <p:nvPr/>
      </p:nvGrpSpPr>
      <p:grpSpPr>
        <a:xfrm>
          <a:off x="0" y="0"/>
          <a:ext cx="0" cy="0"/>
          <a:chOff x="0" y="0"/>
          <a:chExt cx="0" cy="0"/>
        </a:xfrm>
      </p:grpSpPr>
      <p:grpSp>
        <p:nvGrpSpPr>
          <p:cNvPr id="1026" name="Group 2"/>
          <p:cNvGrpSpPr>
            <a:grpSpLocks/>
          </p:cNvGrpSpPr>
          <p:nvPr/>
        </p:nvGrpSpPr>
        <p:grpSpPr bwMode="auto">
          <a:xfrm>
            <a:off x="0" y="1422400"/>
            <a:ext cx="9147175" cy="5435600"/>
            <a:chOff x="0" y="896"/>
            <a:chExt cx="5762" cy="3424"/>
          </a:xfrm>
        </p:grpSpPr>
        <p:grpSp>
          <p:nvGrpSpPr>
            <p:cNvPr id="1032" name="Group 3"/>
            <p:cNvGrpSpPr>
              <a:grpSpLocks/>
            </p:cNvGrpSpPr>
            <p:nvPr userDrawn="1"/>
          </p:nvGrpSpPr>
          <p:grpSpPr bwMode="auto">
            <a:xfrm>
              <a:off x="20" y="896"/>
              <a:ext cx="5742" cy="3424"/>
              <a:chOff x="20" y="896"/>
              <a:chExt cx="5742" cy="3424"/>
            </a:xfrm>
          </p:grpSpPr>
          <p:sp>
            <p:nvSpPr>
              <p:cNvPr id="1169" name="Freeform 4"/>
              <p:cNvSpPr>
                <a:spLocks/>
              </p:cNvSpPr>
              <p:nvPr userDrawn="1"/>
            </p:nvSpPr>
            <p:spPr bwMode="hidden">
              <a:xfrm>
                <a:off x="1399" y="1116"/>
                <a:ext cx="2815" cy="2110"/>
              </a:xfrm>
              <a:custGeom>
                <a:avLst/>
                <a:gdLst>
                  <a:gd name="T0" fmla="*/ 950 w 2815"/>
                  <a:gd name="T1" fmla="*/ 85 h 2110"/>
                  <a:gd name="T2" fmla="*/ 628 w 2815"/>
                  <a:gd name="T3" fmla="*/ 438 h 2110"/>
                  <a:gd name="T4" fmla="*/ 66 w 2815"/>
                  <a:gd name="T5" fmla="*/ 471 h 2110"/>
                  <a:gd name="T6" fmla="*/ 0 w 2815"/>
                  <a:gd name="T7" fmla="*/ 627 h 2110"/>
                  <a:gd name="T8" fmla="*/ 372 w 2815"/>
                  <a:gd name="T9" fmla="*/ 1026 h 2110"/>
                  <a:gd name="T10" fmla="*/ 611 w 2815"/>
                  <a:gd name="T11" fmla="*/ 902 h 2110"/>
                  <a:gd name="T12" fmla="*/ 992 w 2815"/>
                  <a:gd name="T13" fmla="*/ 1085 h 2110"/>
                  <a:gd name="T14" fmla="*/ 1116 w 2815"/>
                  <a:gd name="T15" fmla="*/ 1339 h 2110"/>
                  <a:gd name="T16" fmla="*/ 1083 w 2815"/>
                  <a:gd name="T17" fmla="*/ 1450 h 2110"/>
                  <a:gd name="T18" fmla="*/ 1124 w 2815"/>
                  <a:gd name="T19" fmla="*/ 1659 h 2110"/>
                  <a:gd name="T20" fmla="*/ 1149 w 2815"/>
                  <a:gd name="T21" fmla="*/ 1999 h 2110"/>
                  <a:gd name="T22" fmla="*/ 1463 w 2815"/>
                  <a:gd name="T23" fmla="*/ 2110 h 2110"/>
                  <a:gd name="T24" fmla="*/ 1686 w 2815"/>
                  <a:gd name="T25" fmla="*/ 2025 h 2110"/>
                  <a:gd name="T26" fmla="*/ 1603 w 2815"/>
                  <a:gd name="T27" fmla="*/ 1777 h 2110"/>
                  <a:gd name="T28" fmla="*/ 1991 w 2815"/>
                  <a:gd name="T29" fmla="*/ 1555 h 2110"/>
                  <a:gd name="T30" fmla="*/ 2281 w 2815"/>
                  <a:gd name="T31" fmla="*/ 1542 h 2110"/>
                  <a:gd name="T32" fmla="*/ 2446 w 2815"/>
                  <a:gd name="T33" fmla="*/ 1359 h 2110"/>
                  <a:gd name="T34" fmla="*/ 2361 w 2815"/>
                  <a:gd name="T35" fmla="*/ 1001 h 2110"/>
                  <a:gd name="T36" fmla="*/ 2606 w 2815"/>
                  <a:gd name="T37" fmla="*/ 893 h 2110"/>
                  <a:gd name="T38" fmla="*/ 2815 w 2815"/>
                  <a:gd name="T39" fmla="*/ 454 h 2110"/>
                  <a:gd name="T40" fmla="*/ 2518 w 2815"/>
                  <a:gd name="T41" fmla="*/ 0 h 2110"/>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815" h="2110">
                    <a:moveTo>
                      <a:pt x="950" y="85"/>
                    </a:moveTo>
                    <a:lnTo>
                      <a:pt x="628" y="438"/>
                    </a:lnTo>
                    <a:lnTo>
                      <a:pt x="66" y="471"/>
                    </a:lnTo>
                    <a:lnTo>
                      <a:pt x="0" y="627"/>
                    </a:lnTo>
                    <a:lnTo>
                      <a:pt x="372" y="1026"/>
                    </a:lnTo>
                    <a:lnTo>
                      <a:pt x="611" y="902"/>
                    </a:lnTo>
                    <a:lnTo>
                      <a:pt x="992" y="1085"/>
                    </a:lnTo>
                    <a:lnTo>
                      <a:pt x="1116" y="1339"/>
                    </a:lnTo>
                    <a:lnTo>
                      <a:pt x="1083" y="1450"/>
                    </a:lnTo>
                    <a:lnTo>
                      <a:pt x="1124" y="1659"/>
                    </a:lnTo>
                    <a:lnTo>
                      <a:pt x="1149" y="1999"/>
                    </a:lnTo>
                    <a:lnTo>
                      <a:pt x="1463" y="2110"/>
                    </a:lnTo>
                    <a:lnTo>
                      <a:pt x="1686" y="2025"/>
                    </a:lnTo>
                    <a:lnTo>
                      <a:pt x="1603" y="1777"/>
                    </a:lnTo>
                    <a:lnTo>
                      <a:pt x="1991" y="1555"/>
                    </a:lnTo>
                    <a:lnTo>
                      <a:pt x="2281" y="1542"/>
                    </a:lnTo>
                    <a:lnTo>
                      <a:pt x="2446" y="1359"/>
                    </a:lnTo>
                    <a:lnTo>
                      <a:pt x="2361" y="1001"/>
                    </a:lnTo>
                    <a:lnTo>
                      <a:pt x="2606" y="893"/>
                    </a:lnTo>
                    <a:lnTo>
                      <a:pt x="2815" y="454"/>
                    </a:lnTo>
                    <a:lnTo>
                      <a:pt x="2518" y="0"/>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0" name="Freeform 5"/>
              <p:cNvSpPr>
                <a:spLocks/>
              </p:cNvSpPr>
              <p:nvPr userDrawn="1"/>
            </p:nvSpPr>
            <p:spPr bwMode="hidden">
              <a:xfrm>
                <a:off x="672" y="1116"/>
                <a:ext cx="3966" cy="2366"/>
              </a:xfrm>
              <a:custGeom>
                <a:avLst/>
                <a:gdLst>
                  <a:gd name="T0" fmla="*/ 1423 w 3966"/>
                  <a:gd name="T1" fmla="*/ 65 h 2366"/>
                  <a:gd name="T2" fmla="*/ 1148 w 3966"/>
                  <a:gd name="T3" fmla="*/ 262 h 2366"/>
                  <a:gd name="T4" fmla="*/ 934 w 3966"/>
                  <a:gd name="T5" fmla="*/ 216 h 2366"/>
                  <a:gd name="T6" fmla="*/ 529 w 3966"/>
                  <a:gd name="T7" fmla="*/ 314 h 2366"/>
                  <a:gd name="T8" fmla="*/ 174 w 3966"/>
                  <a:gd name="T9" fmla="*/ 327 h 2366"/>
                  <a:gd name="T10" fmla="*/ 0 w 3966"/>
                  <a:gd name="T11" fmla="*/ 628 h 2366"/>
                  <a:gd name="T12" fmla="*/ 91 w 3966"/>
                  <a:gd name="T13" fmla="*/ 726 h 2366"/>
                  <a:gd name="T14" fmla="*/ 231 w 3966"/>
                  <a:gd name="T15" fmla="*/ 654 h 2366"/>
                  <a:gd name="T16" fmla="*/ 430 w 3966"/>
                  <a:gd name="T17" fmla="*/ 687 h 2366"/>
                  <a:gd name="T18" fmla="*/ 504 w 3966"/>
                  <a:gd name="T19" fmla="*/ 850 h 2366"/>
                  <a:gd name="T20" fmla="*/ 347 w 3966"/>
                  <a:gd name="T21" fmla="*/ 1020 h 2366"/>
                  <a:gd name="T22" fmla="*/ 529 w 3966"/>
                  <a:gd name="T23" fmla="*/ 1144 h 2366"/>
                  <a:gd name="T24" fmla="*/ 727 w 3966"/>
                  <a:gd name="T25" fmla="*/ 1105 h 2366"/>
                  <a:gd name="T26" fmla="*/ 901 w 3966"/>
                  <a:gd name="T27" fmla="*/ 1216 h 2366"/>
                  <a:gd name="T28" fmla="*/ 1256 w 3966"/>
                  <a:gd name="T29" fmla="*/ 1229 h 2366"/>
                  <a:gd name="T30" fmla="*/ 1611 w 3966"/>
                  <a:gd name="T31" fmla="*/ 1425 h 2366"/>
                  <a:gd name="T32" fmla="*/ 1694 w 3966"/>
                  <a:gd name="T33" fmla="*/ 1673 h 2366"/>
                  <a:gd name="T34" fmla="*/ 1619 w 3966"/>
                  <a:gd name="T35" fmla="*/ 2118 h 2366"/>
                  <a:gd name="T36" fmla="*/ 1694 w 3966"/>
                  <a:gd name="T37" fmla="*/ 2268 h 2366"/>
                  <a:gd name="T38" fmla="*/ 2132 w 3966"/>
                  <a:gd name="T39" fmla="*/ 2242 h 2366"/>
                  <a:gd name="T40" fmla="*/ 2289 w 3966"/>
                  <a:gd name="T41" fmla="*/ 2366 h 2366"/>
                  <a:gd name="T42" fmla="*/ 2594 w 3966"/>
                  <a:gd name="T43" fmla="*/ 2046 h 2366"/>
                  <a:gd name="T44" fmla="*/ 2537 w 3966"/>
                  <a:gd name="T45" fmla="*/ 1817 h 2366"/>
                  <a:gd name="T46" fmla="*/ 2818 w 3966"/>
                  <a:gd name="T47" fmla="*/ 1673 h 2366"/>
                  <a:gd name="T48" fmla="*/ 3016 w 3966"/>
                  <a:gd name="T49" fmla="*/ 1719 h 2366"/>
                  <a:gd name="T50" fmla="*/ 3280 w 3966"/>
                  <a:gd name="T51" fmla="*/ 1615 h 2366"/>
                  <a:gd name="T52" fmla="*/ 3405 w 3966"/>
                  <a:gd name="T53" fmla="*/ 1174 h 2366"/>
                  <a:gd name="T54" fmla="*/ 3643 w 3966"/>
                  <a:gd name="T55" fmla="*/ 922 h 2366"/>
                  <a:gd name="T56" fmla="*/ 3966 w 3966"/>
                  <a:gd name="T57" fmla="*/ 896 h 2366"/>
                  <a:gd name="T58" fmla="*/ 3908 w 3966"/>
                  <a:gd name="T59" fmla="*/ 733 h 2366"/>
                  <a:gd name="T60" fmla="*/ 3669 w 3966"/>
                  <a:gd name="T61" fmla="*/ 563 h 2366"/>
                  <a:gd name="T62" fmla="*/ 3817 w 3966"/>
                  <a:gd name="T63" fmla="*/ 210 h 2366"/>
                  <a:gd name="T64" fmla="*/ 3590 w 3966"/>
                  <a:gd name="T65" fmla="*/ 0 h 236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Lst>
                <a:ahLst/>
                <a:cxnLst>
                  <a:cxn ang="T66">
                    <a:pos x="T0" y="T1"/>
                  </a:cxn>
                  <a:cxn ang="T67">
                    <a:pos x="T2" y="T3"/>
                  </a:cxn>
                  <a:cxn ang="T68">
                    <a:pos x="T4" y="T5"/>
                  </a:cxn>
                  <a:cxn ang="T69">
                    <a:pos x="T6" y="T7"/>
                  </a:cxn>
                  <a:cxn ang="T70">
                    <a:pos x="T8" y="T9"/>
                  </a:cxn>
                  <a:cxn ang="T71">
                    <a:pos x="T10" y="T11"/>
                  </a:cxn>
                  <a:cxn ang="T72">
                    <a:pos x="T12" y="T13"/>
                  </a:cxn>
                  <a:cxn ang="T73">
                    <a:pos x="T14" y="T15"/>
                  </a:cxn>
                  <a:cxn ang="T74">
                    <a:pos x="T16" y="T17"/>
                  </a:cxn>
                  <a:cxn ang="T75">
                    <a:pos x="T18" y="T19"/>
                  </a:cxn>
                  <a:cxn ang="T76">
                    <a:pos x="T20" y="T21"/>
                  </a:cxn>
                  <a:cxn ang="T77">
                    <a:pos x="T22" y="T23"/>
                  </a:cxn>
                  <a:cxn ang="T78">
                    <a:pos x="T24" y="T25"/>
                  </a:cxn>
                  <a:cxn ang="T79">
                    <a:pos x="T26" y="T27"/>
                  </a:cxn>
                  <a:cxn ang="T80">
                    <a:pos x="T28" y="T29"/>
                  </a:cxn>
                  <a:cxn ang="T81">
                    <a:pos x="T30" y="T31"/>
                  </a:cxn>
                  <a:cxn ang="T82">
                    <a:pos x="T32" y="T33"/>
                  </a:cxn>
                  <a:cxn ang="T83">
                    <a:pos x="T34" y="T35"/>
                  </a:cxn>
                  <a:cxn ang="T84">
                    <a:pos x="T36" y="T37"/>
                  </a:cxn>
                  <a:cxn ang="T85">
                    <a:pos x="T38" y="T39"/>
                  </a:cxn>
                  <a:cxn ang="T86">
                    <a:pos x="T40" y="T41"/>
                  </a:cxn>
                  <a:cxn ang="T87">
                    <a:pos x="T42" y="T43"/>
                  </a:cxn>
                  <a:cxn ang="T88">
                    <a:pos x="T44" y="T45"/>
                  </a:cxn>
                  <a:cxn ang="T89">
                    <a:pos x="T46" y="T47"/>
                  </a:cxn>
                  <a:cxn ang="T90">
                    <a:pos x="T48" y="T49"/>
                  </a:cxn>
                  <a:cxn ang="T91">
                    <a:pos x="T50" y="T51"/>
                  </a:cxn>
                  <a:cxn ang="T92">
                    <a:pos x="T52" y="T53"/>
                  </a:cxn>
                  <a:cxn ang="T93">
                    <a:pos x="T54" y="T55"/>
                  </a:cxn>
                  <a:cxn ang="T94">
                    <a:pos x="T56" y="T57"/>
                  </a:cxn>
                  <a:cxn ang="T95">
                    <a:pos x="T58" y="T59"/>
                  </a:cxn>
                  <a:cxn ang="T96">
                    <a:pos x="T60" y="T61"/>
                  </a:cxn>
                  <a:cxn ang="T97">
                    <a:pos x="T62" y="T63"/>
                  </a:cxn>
                  <a:cxn ang="T98">
                    <a:pos x="T64" y="T65"/>
                  </a:cxn>
                </a:cxnLst>
                <a:rect l="0" t="0" r="r" b="b"/>
                <a:pathLst>
                  <a:path w="3966" h="2366">
                    <a:moveTo>
                      <a:pt x="1423" y="65"/>
                    </a:moveTo>
                    <a:lnTo>
                      <a:pt x="1148" y="262"/>
                    </a:lnTo>
                    <a:lnTo>
                      <a:pt x="934" y="216"/>
                    </a:lnTo>
                    <a:lnTo>
                      <a:pt x="529" y="314"/>
                    </a:lnTo>
                    <a:lnTo>
                      <a:pt x="174" y="327"/>
                    </a:lnTo>
                    <a:lnTo>
                      <a:pt x="0" y="628"/>
                    </a:lnTo>
                    <a:lnTo>
                      <a:pt x="91" y="726"/>
                    </a:lnTo>
                    <a:lnTo>
                      <a:pt x="231" y="654"/>
                    </a:lnTo>
                    <a:lnTo>
                      <a:pt x="430" y="687"/>
                    </a:lnTo>
                    <a:lnTo>
                      <a:pt x="504" y="850"/>
                    </a:lnTo>
                    <a:lnTo>
                      <a:pt x="347" y="1020"/>
                    </a:lnTo>
                    <a:lnTo>
                      <a:pt x="529" y="1144"/>
                    </a:lnTo>
                    <a:lnTo>
                      <a:pt x="727" y="1105"/>
                    </a:lnTo>
                    <a:lnTo>
                      <a:pt x="901" y="1216"/>
                    </a:lnTo>
                    <a:lnTo>
                      <a:pt x="1256" y="1229"/>
                    </a:lnTo>
                    <a:lnTo>
                      <a:pt x="1611" y="1425"/>
                    </a:lnTo>
                    <a:lnTo>
                      <a:pt x="1694" y="1673"/>
                    </a:lnTo>
                    <a:lnTo>
                      <a:pt x="1619" y="2118"/>
                    </a:lnTo>
                    <a:lnTo>
                      <a:pt x="1694" y="2268"/>
                    </a:lnTo>
                    <a:lnTo>
                      <a:pt x="2132" y="2242"/>
                    </a:lnTo>
                    <a:lnTo>
                      <a:pt x="2289" y="2366"/>
                    </a:lnTo>
                    <a:lnTo>
                      <a:pt x="2594" y="2046"/>
                    </a:lnTo>
                    <a:lnTo>
                      <a:pt x="2537" y="1817"/>
                    </a:lnTo>
                    <a:lnTo>
                      <a:pt x="2818" y="1673"/>
                    </a:lnTo>
                    <a:lnTo>
                      <a:pt x="3016" y="1719"/>
                    </a:lnTo>
                    <a:lnTo>
                      <a:pt x="3280" y="1615"/>
                    </a:lnTo>
                    <a:lnTo>
                      <a:pt x="3405" y="1174"/>
                    </a:lnTo>
                    <a:lnTo>
                      <a:pt x="3643" y="922"/>
                    </a:lnTo>
                    <a:lnTo>
                      <a:pt x="3966" y="896"/>
                    </a:lnTo>
                    <a:lnTo>
                      <a:pt x="3908" y="733"/>
                    </a:lnTo>
                    <a:lnTo>
                      <a:pt x="3669" y="563"/>
                    </a:lnTo>
                    <a:lnTo>
                      <a:pt x="3817" y="210"/>
                    </a:lnTo>
                    <a:lnTo>
                      <a:pt x="3590" y="0"/>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1" name="Freeform 6"/>
              <p:cNvSpPr>
                <a:spLocks/>
              </p:cNvSpPr>
              <p:nvPr userDrawn="1"/>
            </p:nvSpPr>
            <p:spPr bwMode="hidden">
              <a:xfrm>
                <a:off x="20" y="1069"/>
                <a:ext cx="5732" cy="3107"/>
              </a:xfrm>
              <a:custGeom>
                <a:avLst/>
                <a:gdLst>
                  <a:gd name="T0" fmla="*/ 81 w 5732"/>
                  <a:gd name="T1" fmla="*/ 0 h 3107"/>
                  <a:gd name="T2" fmla="*/ 133 w 5732"/>
                  <a:gd name="T3" fmla="*/ 328 h 3107"/>
                  <a:gd name="T4" fmla="*/ 0 w 5732"/>
                  <a:gd name="T5" fmla="*/ 666 h 3107"/>
                  <a:gd name="T6" fmla="*/ 83 w 5732"/>
                  <a:gd name="T7" fmla="*/ 1221 h 3107"/>
                  <a:gd name="T8" fmla="*/ 413 w 5732"/>
                  <a:gd name="T9" fmla="*/ 1515 h 3107"/>
                  <a:gd name="T10" fmla="*/ 881 w 5732"/>
                  <a:gd name="T11" fmla="*/ 1700 h 3107"/>
                  <a:gd name="T12" fmla="*/ 1440 w 5732"/>
                  <a:gd name="T13" fmla="*/ 1651 h 3107"/>
                  <a:gd name="T14" fmla="*/ 1755 w 5732"/>
                  <a:gd name="T15" fmla="*/ 1940 h 3107"/>
                  <a:gd name="T16" fmla="*/ 1653 w 5732"/>
                  <a:gd name="T17" fmla="*/ 2126 h 3107"/>
                  <a:gd name="T18" fmla="*/ 1136 w 5732"/>
                  <a:gd name="T19" fmla="*/ 2142 h 3107"/>
                  <a:gd name="T20" fmla="*/ 911 w 5732"/>
                  <a:gd name="T21" fmla="*/ 2021 h 3107"/>
                  <a:gd name="T22" fmla="*/ 739 w 5732"/>
                  <a:gd name="T23" fmla="*/ 2142 h 3107"/>
                  <a:gd name="T24" fmla="*/ 954 w 5732"/>
                  <a:gd name="T25" fmla="*/ 2524 h 3107"/>
                  <a:gd name="T26" fmla="*/ 973 w 5732"/>
                  <a:gd name="T27" fmla="*/ 2905 h 3107"/>
                  <a:gd name="T28" fmla="*/ 1511 w 5732"/>
                  <a:gd name="T29" fmla="*/ 3107 h 3107"/>
                  <a:gd name="T30" fmla="*/ 1644 w 5732"/>
                  <a:gd name="T31" fmla="*/ 2922 h 3107"/>
                  <a:gd name="T32" fmla="*/ 2077 w 5732"/>
                  <a:gd name="T33" fmla="*/ 2797 h 3107"/>
                  <a:gd name="T34" fmla="*/ 2610 w 5732"/>
                  <a:gd name="T35" fmla="*/ 2962 h 3107"/>
                  <a:gd name="T36" fmla="*/ 3222 w 5732"/>
                  <a:gd name="T37" fmla="*/ 2812 h 3107"/>
                  <a:gd name="T38" fmla="*/ 3443 w 5732"/>
                  <a:gd name="T39" fmla="*/ 2922 h 3107"/>
                  <a:gd name="T40" fmla="*/ 3861 w 5732"/>
                  <a:gd name="T41" fmla="*/ 2648 h 3107"/>
                  <a:gd name="T42" fmla="*/ 4125 w 5732"/>
                  <a:gd name="T43" fmla="*/ 2311 h 3107"/>
                  <a:gd name="T44" fmla="*/ 4369 w 5732"/>
                  <a:gd name="T45" fmla="*/ 2318 h 3107"/>
                  <a:gd name="T46" fmla="*/ 4554 w 5732"/>
                  <a:gd name="T47" fmla="*/ 2445 h 3107"/>
                  <a:gd name="T48" fmla="*/ 5015 w 5732"/>
                  <a:gd name="T49" fmla="*/ 2142 h 3107"/>
                  <a:gd name="T50" fmla="*/ 5404 w 5732"/>
                  <a:gd name="T51" fmla="*/ 2185 h 3107"/>
                  <a:gd name="T52" fmla="*/ 5732 w 5732"/>
                  <a:gd name="T53" fmla="*/ 2069 h 3107"/>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5732" h="3107">
                    <a:moveTo>
                      <a:pt x="81" y="0"/>
                    </a:moveTo>
                    <a:lnTo>
                      <a:pt x="133" y="328"/>
                    </a:lnTo>
                    <a:lnTo>
                      <a:pt x="0" y="666"/>
                    </a:lnTo>
                    <a:lnTo>
                      <a:pt x="83" y="1221"/>
                    </a:lnTo>
                    <a:lnTo>
                      <a:pt x="413" y="1515"/>
                    </a:lnTo>
                    <a:lnTo>
                      <a:pt x="881" y="1700"/>
                    </a:lnTo>
                    <a:lnTo>
                      <a:pt x="1440" y="1651"/>
                    </a:lnTo>
                    <a:lnTo>
                      <a:pt x="1755" y="1940"/>
                    </a:lnTo>
                    <a:lnTo>
                      <a:pt x="1653" y="2126"/>
                    </a:lnTo>
                    <a:lnTo>
                      <a:pt x="1136" y="2142"/>
                    </a:lnTo>
                    <a:lnTo>
                      <a:pt x="911" y="2021"/>
                    </a:lnTo>
                    <a:lnTo>
                      <a:pt x="739" y="2142"/>
                    </a:lnTo>
                    <a:lnTo>
                      <a:pt x="954" y="2524"/>
                    </a:lnTo>
                    <a:lnTo>
                      <a:pt x="973" y="2905"/>
                    </a:lnTo>
                    <a:lnTo>
                      <a:pt x="1511" y="3107"/>
                    </a:lnTo>
                    <a:lnTo>
                      <a:pt x="1644" y="2922"/>
                    </a:lnTo>
                    <a:lnTo>
                      <a:pt x="2077" y="2797"/>
                    </a:lnTo>
                    <a:lnTo>
                      <a:pt x="2610" y="2962"/>
                    </a:lnTo>
                    <a:lnTo>
                      <a:pt x="3222" y="2812"/>
                    </a:lnTo>
                    <a:lnTo>
                      <a:pt x="3443" y="2922"/>
                    </a:lnTo>
                    <a:lnTo>
                      <a:pt x="3861" y="2648"/>
                    </a:lnTo>
                    <a:lnTo>
                      <a:pt x="4125" y="2311"/>
                    </a:lnTo>
                    <a:lnTo>
                      <a:pt x="4369" y="2318"/>
                    </a:lnTo>
                    <a:lnTo>
                      <a:pt x="4554" y="2445"/>
                    </a:lnTo>
                    <a:lnTo>
                      <a:pt x="5015" y="2142"/>
                    </a:lnTo>
                    <a:lnTo>
                      <a:pt x="5404" y="2185"/>
                    </a:lnTo>
                    <a:lnTo>
                      <a:pt x="5732" y="206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2" name="Freeform 7"/>
              <p:cNvSpPr>
                <a:spLocks/>
              </p:cNvSpPr>
              <p:nvPr userDrawn="1"/>
            </p:nvSpPr>
            <p:spPr bwMode="hidden">
              <a:xfrm>
                <a:off x="242" y="1145"/>
                <a:ext cx="5512" cy="2760"/>
              </a:xfrm>
              <a:custGeom>
                <a:avLst/>
                <a:gdLst>
                  <a:gd name="T0" fmla="*/ 240 w 5512"/>
                  <a:gd name="T1" fmla="*/ 0 h 2760"/>
                  <a:gd name="T2" fmla="*/ 0 w 5512"/>
                  <a:gd name="T3" fmla="*/ 336 h 2760"/>
                  <a:gd name="T4" fmla="*/ 82 w 5512"/>
                  <a:gd name="T5" fmla="*/ 821 h 2760"/>
                  <a:gd name="T6" fmla="*/ 243 w 5512"/>
                  <a:gd name="T7" fmla="*/ 873 h 2760"/>
                  <a:gd name="T8" fmla="*/ 473 w 5512"/>
                  <a:gd name="T9" fmla="*/ 1087 h 2760"/>
                  <a:gd name="T10" fmla="*/ 557 w 5512"/>
                  <a:gd name="T11" fmla="*/ 1441 h 2760"/>
                  <a:gd name="T12" fmla="*/ 839 w 5512"/>
                  <a:gd name="T13" fmla="*/ 1499 h 2760"/>
                  <a:gd name="T14" fmla="*/ 1258 w 5512"/>
                  <a:gd name="T15" fmla="*/ 1349 h 2760"/>
                  <a:gd name="T16" fmla="*/ 1307 w 5512"/>
                  <a:gd name="T17" fmla="*/ 1493 h 2760"/>
                  <a:gd name="T18" fmla="*/ 1621 w 5512"/>
                  <a:gd name="T19" fmla="*/ 1513 h 2760"/>
                  <a:gd name="T20" fmla="*/ 1862 w 5512"/>
                  <a:gd name="T21" fmla="*/ 1865 h 2760"/>
                  <a:gd name="T22" fmla="*/ 1668 w 5512"/>
                  <a:gd name="T23" fmla="*/ 2166 h 2760"/>
                  <a:gd name="T24" fmla="*/ 1308 w 5512"/>
                  <a:gd name="T25" fmla="*/ 2217 h 2760"/>
                  <a:gd name="T26" fmla="*/ 992 w 5512"/>
                  <a:gd name="T27" fmla="*/ 2172 h 2760"/>
                  <a:gd name="T28" fmla="*/ 903 w 5512"/>
                  <a:gd name="T29" fmla="*/ 2244 h 2760"/>
                  <a:gd name="T30" fmla="*/ 1008 w 5512"/>
                  <a:gd name="T31" fmla="*/ 2415 h 2760"/>
                  <a:gd name="T32" fmla="*/ 992 w 5512"/>
                  <a:gd name="T33" fmla="*/ 2538 h 2760"/>
                  <a:gd name="T34" fmla="*/ 1137 w 5512"/>
                  <a:gd name="T35" fmla="*/ 2760 h 2760"/>
                  <a:gd name="T36" fmla="*/ 1661 w 5512"/>
                  <a:gd name="T37" fmla="*/ 2623 h 2760"/>
                  <a:gd name="T38" fmla="*/ 1725 w 5512"/>
                  <a:gd name="T39" fmla="*/ 2492 h 2760"/>
                  <a:gd name="T40" fmla="*/ 1895 w 5512"/>
                  <a:gd name="T41" fmla="*/ 2551 h 2760"/>
                  <a:gd name="T42" fmla="*/ 2338 w 5512"/>
                  <a:gd name="T43" fmla="*/ 2448 h 2760"/>
                  <a:gd name="T44" fmla="*/ 2443 w 5512"/>
                  <a:gd name="T45" fmla="*/ 2714 h 2760"/>
                  <a:gd name="T46" fmla="*/ 2870 w 5512"/>
                  <a:gd name="T47" fmla="*/ 2541 h 2760"/>
                  <a:gd name="T48" fmla="*/ 3264 w 5512"/>
                  <a:gd name="T49" fmla="*/ 2591 h 2760"/>
                  <a:gd name="T50" fmla="*/ 3522 w 5512"/>
                  <a:gd name="T51" fmla="*/ 2427 h 2760"/>
                  <a:gd name="T52" fmla="*/ 3594 w 5512"/>
                  <a:gd name="T53" fmla="*/ 2081 h 2760"/>
                  <a:gd name="T54" fmla="*/ 4013 w 5512"/>
                  <a:gd name="T55" fmla="*/ 2087 h 2760"/>
                  <a:gd name="T56" fmla="*/ 4070 w 5512"/>
                  <a:gd name="T57" fmla="*/ 1924 h 2760"/>
                  <a:gd name="T58" fmla="*/ 4239 w 5512"/>
                  <a:gd name="T59" fmla="*/ 1931 h 2760"/>
                  <a:gd name="T60" fmla="*/ 4465 w 5512"/>
                  <a:gd name="T61" fmla="*/ 2094 h 2760"/>
                  <a:gd name="T62" fmla="*/ 4836 w 5512"/>
                  <a:gd name="T63" fmla="*/ 1814 h 2760"/>
                  <a:gd name="T64" fmla="*/ 5225 w 5512"/>
                  <a:gd name="T65" fmla="*/ 1785 h 2760"/>
                  <a:gd name="T66" fmla="*/ 5367 w 5512"/>
                  <a:gd name="T67" fmla="*/ 1571 h 2760"/>
                  <a:gd name="T68" fmla="*/ 5512 w 5512"/>
                  <a:gd name="T69" fmla="*/ 1585 h 2760"/>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Lst>
                <a:ahLst/>
                <a:cxnLst>
                  <a:cxn ang="T70">
                    <a:pos x="T0" y="T1"/>
                  </a:cxn>
                  <a:cxn ang="T71">
                    <a:pos x="T2" y="T3"/>
                  </a:cxn>
                  <a:cxn ang="T72">
                    <a:pos x="T4" y="T5"/>
                  </a:cxn>
                  <a:cxn ang="T73">
                    <a:pos x="T6" y="T7"/>
                  </a:cxn>
                  <a:cxn ang="T74">
                    <a:pos x="T8" y="T9"/>
                  </a:cxn>
                  <a:cxn ang="T75">
                    <a:pos x="T10" y="T11"/>
                  </a:cxn>
                  <a:cxn ang="T76">
                    <a:pos x="T12" y="T13"/>
                  </a:cxn>
                  <a:cxn ang="T77">
                    <a:pos x="T14" y="T15"/>
                  </a:cxn>
                  <a:cxn ang="T78">
                    <a:pos x="T16" y="T17"/>
                  </a:cxn>
                  <a:cxn ang="T79">
                    <a:pos x="T18" y="T19"/>
                  </a:cxn>
                  <a:cxn ang="T80">
                    <a:pos x="T20" y="T21"/>
                  </a:cxn>
                  <a:cxn ang="T81">
                    <a:pos x="T22" y="T23"/>
                  </a:cxn>
                  <a:cxn ang="T82">
                    <a:pos x="T24" y="T25"/>
                  </a:cxn>
                  <a:cxn ang="T83">
                    <a:pos x="T26" y="T27"/>
                  </a:cxn>
                  <a:cxn ang="T84">
                    <a:pos x="T28" y="T29"/>
                  </a:cxn>
                  <a:cxn ang="T85">
                    <a:pos x="T30" y="T31"/>
                  </a:cxn>
                  <a:cxn ang="T86">
                    <a:pos x="T32" y="T33"/>
                  </a:cxn>
                  <a:cxn ang="T87">
                    <a:pos x="T34" y="T35"/>
                  </a:cxn>
                  <a:cxn ang="T88">
                    <a:pos x="T36" y="T37"/>
                  </a:cxn>
                  <a:cxn ang="T89">
                    <a:pos x="T38" y="T39"/>
                  </a:cxn>
                  <a:cxn ang="T90">
                    <a:pos x="T40" y="T41"/>
                  </a:cxn>
                  <a:cxn ang="T91">
                    <a:pos x="T42" y="T43"/>
                  </a:cxn>
                  <a:cxn ang="T92">
                    <a:pos x="T44" y="T45"/>
                  </a:cxn>
                  <a:cxn ang="T93">
                    <a:pos x="T46" y="T47"/>
                  </a:cxn>
                  <a:cxn ang="T94">
                    <a:pos x="T48" y="T49"/>
                  </a:cxn>
                  <a:cxn ang="T95">
                    <a:pos x="T50" y="T51"/>
                  </a:cxn>
                  <a:cxn ang="T96">
                    <a:pos x="T52" y="T53"/>
                  </a:cxn>
                  <a:cxn ang="T97">
                    <a:pos x="T54" y="T55"/>
                  </a:cxn>
                  <a:cxn ang="T98">
                    <a:pos x="T56" y="T57"/>
                  </a:cxn>
                  <a:cxn ang="T99">
                    <a:pos x="T58" y="T59"/>
                  </a:cxn>
                  <a:cxn ang="T100">
                    <a:pos x="T60" y="T61"/>
                  </a:cxn>
                  <a:cxn ang="T101">
                    <a:pos x="T62" y="T63"/>
                  </a:cxn>
                  <a:cxn ang="T102">
                    <a:pos x="T64" y="T65"/>
                  </a:cxn>
                  <a:cxn ang="T103">
                    <a:pos x="T66" y="T67"/>
                  </a:cxn>
                  <a:cxn ang="T104">
                    <a:pos x="T68" y="T69"/>
                  </a:cxn>
                </a:cxnLst>
                <a:rect l="0" t="0" r="r" b="b"/>
                <a:pathLst>
                  <a:path w="5512" h="2760">
                    <a:moveTo>
                      <a:pt x="240" y="0"/>
                    </a:moveTo>
                    <a:lnTo>
                      <a:pt x="0" y="336"/>
                    </a:lnTo>
                    <a:lnTo>
                      <a:pt x="82" y="821"/>
                    </a:lnTo>
                    <a:lnTo>
                      <a:pt x="243" y="873"/>
                    </a:lnTo>
                    <a:lnTo>
                      <a:pt x="473" y="1087"/>
                    </a:lnTo>
                    <a:lnTo>
                      <a:pt x="557" y="1441"/>
                    </a:lnTo>
                    <a:lnTo>
                      <a:pt x="839" y="1499"/>
                    </a:lnTo>
                    <a:lnTo>
                      <a:pt x="1258" y="1349"/>
                    </a:lnTo>
                    <a:lnTo>
                      <a:pt x="1307" y="1493"/>
                    </a:lnTo>
                    <a:lnTo>
                      <a:pt x="1621" y="1513"/>
                    </a:lnTo>
                    <a:lnTo>
                      <a:pt x="1862" y="1865"/>
                    </a:lnTo>
                    <a:lnTo>
                      <a:pt x="1668" y="2166"/>
                    </a:lnTo>
                    <a:lnTo>
                      <a:pt x="1308" y="2217"/>
                    </a:lnTo>
                    <a:lnTo>
                      <a:pt x="992" y="2172"/>
                    </a:lnTo>
                    <a:lnTo>
                      <a:pt x="903" y="2244"/>
                    </a:lnTo>
                    <a:lnTo>
                      <a:pt x="1008" y="2415"/>
                    </a:lnTo>
                    <a:lnTo>
                      <a:pt x="992" y="2538"/>
                    </a:lnTo>
                    <a:lnTo>
                      <a:pt x="1137" y="2760"/>
                    </a:lnTo>
                    <a:lnTo>
                      <a:pt x="1661" y="2623"/>
                    </a:lnTo>
                    <a:lnTo>
                      <a:pt x="1725" y="2492"/>
                    </a:lnTo>
                    <a:lnTo>
                      <a:pt x="1895" y="2551"/>
                    </a:lnTo>
                    <a:lnTo>
                      <a:pt x="2338" y="2448"/>
                    </a:lnTo>
                    <a:lnTo>
                      <a:pt x="2443" y="2714"/>
                    </a:lnTo>
                    <a:lnTo>
                      <a:pt x="2870" y="2541"/>
                    </a:lnTo>
                    <a:lnTo>
                      <a:pt x="3264" y="2591"/>
                    </a:lnTo>
                    <a:lnTo>
                      <a:pt x="3522" y="2427"/>
                    </a:lnTo>
                    <a:lnTo>
                      <a:pt x="3594" y="2081"/>
                    </a:lnTo>
                    <a:lnTo>
                      <a:pt x="4013" y="2087"/>
                    </a:lnTo>
                    <a:lnTo>
                      <a:pt x="4070" y="1924"/>
                    </a:lnTo>
                    <a:lnTo>
                      <a:pt x="4239" y="1931"/>
                    </a:lnTo>
                    <a:lnTo>
                      <a:pt x="4465" y="2094"/>
                    </a:lnTo>
                    <a:lnTo>
                      <a:pt x="4836" y="1814"/>
                    </a:lnTo>
                    <a:lnTo>
                      <a:pt x="5225" y="1785"/>
                    </a:lnTo>
                    <a:lnTo>
                      <a:pt x="5367" y="1571"/>
                    </a:lnTo>
                    <a:lnTo>
                      <a:pt x="5512" y="1585"/>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3" name="Freeform 8"/>
              <p:cNvSpPr>
                <a:spLocks/>
              </p:cNvSpPr>
              <p:nvPr userDrawn="1"/>
            </p:nvSpPr>
            <p:spPr bwMode="hidden">
              <a:xfrm>
                <a:off x="4840" y="984"/>
                <a:ext cx="790" cy="1189"/>
              </a:xfrm>
              <a:custGeom>
                <a:avLst/>
                <a:gdLst>
                  <a:gd name="T0" fmla="*/ 139 w 790"/>
                  <a:gd name="T1" fmla="*/ 0 h 1189"/>
                  <a:gd name="T2" fmla="*/ 210 w 790"/>
                  <a:gd name="T3" fmla="*/ 233 h 1189"/>
                  <a:gd name="T4" fmla="*/ 159 w 790"/>
                  <a:gd name="T5" fmla="*/ 643 h 1189"/>
                  <a:gd name="T6" fmla="*/ 454 w 790"/>
                  <a:gd name="T7" fmla="*/ 771 h 1189"/>
                  <a:gd name="T8" fmla="*/ 605 w 790"/>
                  <a:gd name="T9" fmla="*/ 1046 h 1189"/>
                  <a:gd name="T10" fmla="*/ 790 w 790"/>
                  <a:gd name="T11" fmla="*/ 1189 h 1189"/>
                  <a:gd name="T12" fmla="*/ 540 w 790"/>
                  <a:gd name="T13" fmla="*/ 1111 h 1189"/>
                  <a:gd name="T14" fmla="*/ 363 w 790"/>
                  <a:gd name="T15" fmla="*/ 883 h 1189"/>
                  <a:gd name="T16" fmla="*/ 139 w 790"/>
                  <a:gd name="T17" fmla="*/ 852 h 1189"/>
                  <a:gd name="T18" fmla="*/ 0 w 790"/>
                  <a:gd name="T19" fmla="*/ 499 h 1189"/>
                  <a:gd name="T20" fmla="*/ 48 w 790"/>
                  <a:gd name="T21" fmla="*/ 209 h 1189"/>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790" h="1189">
                    <a:moveTo>
                      <a:pt x="139" y="0"/>
                    </a:moveTo>
                    <a:lnTo>
                      <a:pt x="210" y="233"/>
                    </a:lnTo>
                    <a:lnTo>
                      <a:pt x="159" y="643"/>
                    </a:lnTo>
                    <a:lnTo>
                      <a:pt x="454" y="771"/>
                    </a:lnTo>
                    <a:lnTo>
                      <a:pt x="605" y="1046"/>
                    </a:lnTo>
                    <a:lnTo>
                      <a:pt x="790" y="1189"/>
                    </a:lnTo>
                    <a:lnTo>
                      <a:pt x="540" y="1111"/>
                    </a:lnTo>
                    <a:lnTo>
                      <a:pt x="363" y="883"/>
                    </a:lnTo>
                    <a:lnTo>
                      <a:pt x="139" y="852"/>
                    </a:lnTo>
                    <a:lnTo>
                      <a:pt x="0" y="499"/>
                    </a:lnTo>
                    <a:lnTo>
                      <a:pt x="48" y="209"/>
                    </a:lnTo>
                  </a:path>
                </a:pathLst>
              </a:custGeom>
              <a:noFill/>
              <a:ln w="1524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4" name="Freeform 9"/>
              <p:cNvSpPr>
                <a:spLocks/>
              </p:cNvSpPr>
              <p:nvPr userDrawn="1"/>
            </p:nvSpPr>
            <p:spPr bwMode="hidden">
              <a:xfrm>
                <a:off x="5173" y="896"/>
                <a:ext cx="579" cy="1117"/>
              </a:xfrm>
              <a:custGeom>
                <a:avLst/>
                <a:gdLst>
                  <a:gd name="T0" fmla="*/ 0 w 579"/>
                  <a:gd name="T1" fmla="*/ 0 h 1117"/>
                  <a:gd name="T2" fmla="*/ 128 w 579"/>
                  <a:gd name="T3" fmla="*/ 328 h 1117"/>
                  <a:gd name="T4" fmla="*/ 9 w 579"/>
                  <a:gd name="T5" fmla="*/ 659 h 1117"/>
                  <a:gd name="T6" fmla="*/ 40 w 579"/>
                  <a:gd name="T7" fmla="*/ 763 h 1117"/>
                  <a:gd name="T8" fmla="*/ 234 w 579"/>
                  <a:gd name="T9" fmla="*/ 739 h 1117"/>
                  <a:gd name="T10" fmla="*/ 344 w 579"/>
                  <a:gd name="T11" fmla="*/ 1055 h 1117"/>
                  <a:gd name="T12" fmla="*/ 579 w 579"/>
                  <a:gd name="T13" fmla="*/ 1117 h 1117"/>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579" h="1117">
                    <a:moveTo>
                      <a:pt x="0" y="0"/>
                    </a:moveTo>
                    <a:lnTo>
                      <a:pt x="128" y="328"/>
                    </a:lnTo>
                    <a:lnTo>
                      <a:pt x="9" y="659"/>
                    </a:lnTo>
                    <a:lnTo>
                      <a:pt x="40" y="763"/>
                    </a:lnTo>
                    <a:lnTo>
                      <a:pt x="234" y="739"/>
                    </a:lnTo>
                    <a:lnTo>
                      <a:pt x="344" y="1055"/>
                    </a:lnTo>
                    <a:lnTo>
                      <a:pt x="579" y="1117"/>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5" name="Freeform 10"/>
              <p:cNvSpPr>
                <a:spLocks/>
              </p:cNvSpPr>
              <p:nvPr userDrawn="1"/>
            </p:nvSpPr>
            <p:spPr bwMode="hidden">
              <a:xfrm>
                <a:off x="3291" y="968"/>
                <a:ext cx="2471" cy="2396"/>
              </a:xfrm>
              <a:custGeom>
                <a:avLst/>
                <a:gdLst>
                  <a:gd name="T0" fmla="*/ 1118 w 2471"/>
                  <a:gd name="T1" fmla="*/ 0 h 2396"/>
                  <a:gd name="T2" fmla="*/ 1179 w 2471"/>
                  <a:gd name="T3" fmla="*/ 225 h 2396"/>
                  <a:gd name="T4" fmla="*/ 1393 w 2471"/>
                  <a:gd name="T5" fmla="*/ 339 h 2396"/>
                  <a:gd name="T6" fmla="*/ 1404 w 2471"/>
                  <a:gd name="T7" fmla="*/ 548 h 2396"/>
                  <a:gd name="T8" fmla="*/ 1342 w 2471"/>
                  <a:gd name="T9" fmla="*/ 732 h 2396"/>
                  <a:gd name="T10" fmla="*/ 1434 w 2471"/>
                  <a:gd name="T11" fmla="*/ 925 h 2396"/>
                  <a:gd name="T12" fmla="*/ 1455 w 2471"/>
                  <a:gd name="T13" fmla="*/ 1109 h 2396"/>
                  <a:gd name="T14" fmla="*/ 1311 w 2471"/>
                  <a:gd name="T15" fmla="*/ 1142 h 2396"/>
                  <a:gd name="T16" fmla="*/ 926 w 2471"/>
                  <a:gd name="T17" fmla="*/ 1384 h 2396"/>
                  <a:gd name="T18" fmla="*/ 975 w 2471"/>
                  <a:gd name="T19" fmla="*/ 1456 h 2396"/>
                  <a:gd name="T20" fmla="*/ 956 w 2471"/>
                  <a:gd name="T21" fmla="*/ 1624 h 2396"/>
                  <a:gd name="T22" fmla="*/ 782 w 2471"/>
                  <a:gd name="T23" fmla="*/ 1817 h 2396"/>
                  <a:gd name="T24" fmla="*/ 539 w 2471"/>
                  <a:gd name="T25" fmla="*/ 1978 h 2396"/>
                  <a:gd name="T26" fmla="*/ 152 w 2471"/>
                  <a:gd name="T27" fmla="*/ 2026 h 2396"/>
                  <a:gd name="T28" fmla="*/ 19 w 2471"/>
                  <a:gd name="T29" fmla="*/ 2251 h 2396"/>
                  <a:gd name="T30" fmla="*/ 0 w 2471"/>
                  <a:gd name="T31" fmla="*/ 2396 h 2396"/>
                  <a:gd name="T32" fmla="*/ 213 w 2471"/>
                  <a:gd name="T33" fmla="*/ 2179 h 2396"/>
                  <a:gd name="T34" fmla="*/ 629 w 2471"/>
                  <a:gd name="T35" fmla="*/ 2090 h 2396"/>
                  <a:gd name="T36" fmla="*/ 894 w 2471"/>
                  <a:gd name="T37" fmla="*/ 1906 h 2396"/>
                  <a:gd name="T38" fmla="*/ 1230 w 2471"/>
                  <a:gd name="T39" fmla="*/ 1986 h 2396"/>
                  <a:gd name="T40" fmla="*/ 1668 w 2471"/>
                  <a:gd name="T41" fmla="*/ 1906 h 2396"/>
                  <a:gd name="T42" fmla="*/ 1983 w 2471"/>
                  <a:gd name="T43" fmla="*/ 1745 h 2396"/>
                  <a:gd name="T44" fmla="*/ 2014 w 2471"/>
                  <a:gd name="T45" fmla="*/ 1600 h 2396"/>
                  <a:gd name="T46" fmla="*/ 2237 w 2471"/>
                  <a:gd name="T47" fmla="*/ 1496 h 2396"/>
                  <a:gd name="T48" fmla="*/ 2359 w 2471"/>
                  <a:gd name="T49" fmla="*/ 1552 h 2396"/>
                  <a:gd name="T50" fmla="*/ 2471 w 2471"/>
                  <a:gd name="T51" fmla="*/ 1479 h 239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Lst>
                <a:ahLst/>
                <a:cxnLst>
                  <a:cxn ang="T52">
                    <a:pos x="T0" y="T1"/>
                  </a:cxn>
                  <a:cxn ang="T53">
                    <a:pos x="T2" y="T3"/>
                  </a:cxn>
                  <a:cxn ang="T54">
                    <a:pos x="T4" y="T5"/>
                  </a:cxn>
                  <a:cxn ang="T55">
                    <a:pos x="T6" y="T7"/>
                  </a:cxn>
                  <a:cxn ang="T56">
                    <a:pos x="T8" y="T9"/>
                  </a:cxn>
                  <a:cxn ang="T57">
                    <a:pos x="T10" y="T11"/>
                  </a:cxn>
                  <a:cxn ang="T58">
                    <a:pos x="T12" y="T13"/>
                  </a:cxn>
                  <a:cxn ang="T59">
                    <a:pos x="T14" y="T15"/>
                  </a:cxn>
                  <a:cxn ang="T60">
                    <a:pos x="T16" y="T17"/>
                  </a:cxn>
                  <a:cxn ang="T61">
                    <a:pos x="T18" y="T19"/>
                  </a:cxn>
                  <a:cxn ang="T62">
                    <a:pos x="T20" y="T21"/>
                  </a:cxn>
                  <a:cxn ang="T63">
                    <a:pos x="T22" y="T23"/>
                  </a:cxn>
                  <a:cxn ang="T64">
                    <a:pos x="T24" y="T25"/>
                  </a:cxn>
                  <a:cxn ang="T65">
                    <a:pos x="T26" y="T27"/>
                  </a:cxn>
                  <a:cxn ang="T66">
                    <a:pos x="T28" y="T29"/>
                  </a:cxn>
                  <a:cxn ang="T67">
                    <a:pos x="T30" y="T31"/>
                  </a:cxn>
                  <a:cxn ang="T68">
                    <a:pos x="T32" y="T33"/>
                  </a:cxn>
                  <a:cxn ang="T69">
                    <a:pos x="T34" y="T35"/>
                  </a:cxn>
                  <a:cxn ang="T70">
                    <a:pos x="T36" y="T37"/>
                  </a:cxn>
                  <a:cxn ang="T71">
                    <a:pos x="T38" y="T39"/>
                  </a:cxn>
                  <a:cxn ang="T72">
                    <a:pos x="T40" y="T41"/>
                  </a:cxn>
                  <a:cxn ang="T73">
                    <a:pos x="T42" y="T43"/>
                  </a:cxn>
                  <a:cxn ang="T74">
                    <a:pos x="T44" y="T45"/>
                  </a:cxn>
                  <a:cxn ang="T75">
                    <a:pos x="T46" y="T47"/>
                  </a:cxn>
                  <a:cxn ang="T76">
                    <a:pos x="T48" y="T49"/>
                  </a:cxn>
                  <a:cxn ang="T77">
                    <a:pos x="T50" y="T51"/>
                  </a:cxn>
                </a:cxnLst>
                <a:rect l="0" t="0" r="r" b="b"/>
                <a:pathLst>
                  <a:path w="2471" h="2396">
                    <a:moveTo>
                      <a:pt x="1118" y="0"/>
                    </a:moveTo>
                    <a:lnTo>
                      <a:pt x="1179" y="225"/>
                    </a:lnTo>
                    <a:lnTo>
                      <a:pt x="1393" y="339"/>
                    </a:lnTo>
                    <a:lnTo>
                      <a:pt x="1404" y="548"/>
                    </a:lnTo>
                    <a:lnTo>
                      <a:pt x="1342" y="732"/>
                    </a:lnTo>
                    <a:lnTo>
                      <a:pt x="1434" y="925"/>
                    </a:lnTo>
                    <a:lnTo>
                      <a:pt x="1455" y="1109"/>
                    </a:lnTo>
                    <a:lnTo>
                      <a:pt x="1311" y="1142"/>
                    </a:lnTo>
                    <a:lnTo>
                      <a:pt x="926" y="1384"/>
                    </a:lnTo>
                    <a:lnTo>
                      <a:pt x="975" y="1456"/>
                    </a:lnTo>
                    <a:lnTo>
                      <a:pt x="956" y="1624"/>
                    </a:lnTo>
                    <a:lnTo>
                      <a:pt x="782" y="1817"/>
                    </a:lnTo>
                    <a:lnTo>
                      <a:pt x="539" y="1978"/>
                    </a:lnTo>
                    <a:lnTo>
                      <a:pt x="152" y="2026"/>
                    </a:lnTo>
                    <a:lnTo>
                      <a:pt x="19" y="2251"/>
                    </a:lnTo>
                    <a:lnTo>
                      <a:pt x="0" y="2396"/>
                    </a:lnTo>
                    <a:lnTo>
                      <a:pt x="213" y="2179"/>
                    </a:lnTo>
                    <a:lnTo>
                      <a:pt x="629" y="2090"/>
                    </a:lnTo>
                    <a:lnTo>
                      <a:pt x="894" y="1906"/>
                    </a:lnTo>
                    <a:lnTo>
                      <a:pt x="1230" y="1986"/>
                    </a:lnTo>
                    <a:lnTo>
                      <a:pt x="1668" y="1906"/>
                    </a:lnTo>
                    <a:lnTo>
                      <a:pt x="1983" y="1745"/>
                    </a:lnTo>
                    <a:lnTo>
                      <a:pt x="2014" y="1600"/>
                    </a:lnTo>
                    <a:lnTo>
                      <a:pt x="2237" y="1496"/>
                    </a:lnTo>
                    <a:lnTo>
                      <a:pt x="2359" y="1552"/>
                    </a:lnTo>
                    <a:lnTo>
                      <a:pt x="2471" y="1479"/>
                    </a:lnTo>
                  </a:path>
                </a:pathLst>
              </a:custGeom>
              <a:noFill/>
              <a:ln w="1651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6" name="Freeform 11"/>
              <p:cNvSpPr>
                <a:spLocks/>
              </p:cNvSpPr>
              <p:nvPr userDrawn="1"/>
            </p:nvSpPr>
            <p:spPr bwMode="hidden">
              <a:xfrm>
                <a:off x="2366" y="1067"/>
                <a:ext cx="1399" cy="1349"/>
              </a:xfrm>
              <a:custGeom>
                <a:avLst/>
                <a:gdLst>
                  <a:gd name="T0" fmla="*/ 620 w 1399"/>
                  <a:gd name="T1" fmla="*/ 155 h 1349"/>
                  <a:gd name="T2" fmla="*/ 421 w 1399"/>
                  <a:gd name="T3" fmla="*/ 155 h 1349"/>
                  <a:gd name="T4" fmla="*/ 205 w 1399"/>
                  <a:gd name="T5" fmla="*/ 507 h 1349"/>
                  <a:gd name="T6" fmla="*/ 0 w 1399"/>
                  <a:gd name="T7" fmla="*/ 673 h 1349"/>
                  <a:gd name="T8" fmla="*/ 487 w 1399"/>
                  <a:gd name="T9" fmla="*/ 783 h 1349"/>
                  <a:gd name="T10" fmla="*/ 425 w 1399"/>
                  <a:gd name="T11" fmla="*/ 1009 h 1349"/>
                  <a:gd name="T12" fmla="*/ 617 w 1399"/>
                  <a:gd name="T13" fmla="*/ 1086 h 1349"/>
                  <a:gd name="T14" fmla="*/ 498 w 1399"/>
                  <a:gd name="T15" fmla="*/ 1349 h 1349"/>
                  <a:gd name="T16" fmla="*/ 961 w 1399"/>
                  <a:gd name="T17" fmla="*/ 1035 h 1349"/>
                  <a:gd name="T18" fmla="*/ 926 w 1399"/>
                  <a:gd name="T19" fmla="*/ 776 h 1349"/>
                  <a:gd name="T20" fmla="*/ 1181 w 1399"/>
                  <a:gd name="T21" fmla="*/ 749 h 1349"/>
                  <a:gd name="T22" fmla="*/ 1399 w 1399"/>
                  <a:gd name="T23" fmla="*/ 601 h 1349"/>
                  <a:gd name="T24" fmla="*/ 1315 w 1399"/>
                  <a:gd name="T25" fmla="*/ 416 h 1349"/>
                  <a:gd name="T26" fmla="*/ 1341 w 1399"/>
                  <a:gd name="T27" fmla="*/ 196 h 1349"/>
                  <a:gd name="T28" fmla="*/ 1171 w 1399"/>
                  <a:gd name="T29" fmla="*/ 164 h 1349"/>
                  <a:gd name="T30" fmla="*/ 928 w 1399"/>
                  <a:gd name="T31" fmla="*/ 0 h 1349"/>
                  <a:gd name="T32" fmla="*/ 620 w 1399"/>
                  <a:gd name="T33" fmla="*/ 155 h 1349"/>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1399" h="1349">
                    <a:moveTo>
                      <a:pt x="620" y="155"/>
                    </a:moveTo>
                    <a:lnTo>
                      <a:pt x="421" y="155"/>
                    </a:lnTo>
                    <a:lnTo>
                      <a:pt x="205" y="507"/>
                    </a:lnTo>
                    <a:lnTo>
                      <a:pt x="0" y="673"/>
                    </a:lnTo>
                    <a:lnTo>
                      <a:pt x="487" y="783"/>
                    </a:lnTo>
                    <a:lnTo>
                      <a:pt x="425" y="1009"/>
                    </a:lnTo>
                    <a:lnTo>
                      <a:pt x="617" y="1086"/>
                    </a:lnTo>
                    <a:lnTo>
                      <a:pt x="498" y="1349"/>
                    </a:lnTo>
                    <a:lnTo>
                      <a:pt x="961" y="1035"/>
                    </a:lnTo>
                    <a:lnTo>
                      <a:pt x="926" y="776"/>
                    </a:lnTo>
                    <a:lnTo>
                      <a:pt x="1181" y="749"/>
                    </a:lnTo>
                    <a:lnTo>
                      <a:pt x="1399" y="601"/>
                    </a:lnTo>
                    <a:lnTo>
                      <a:pt x="1315" y="416"/>
                    </a:lnTo>
                    <a:lnTo>
                      <a:pt x="1341" y="196"/>
                    </a:lnTo>
                    <a:lnTo>
                      <a:pt x="1171" y="164"/>
                    </a:lnTo>
                    <a:lnTo>
                      <a:pt x="928" y="0"/>
                    </a:lnTo>
                    <a:lnTo>
                      <a:pt x="620" y="155"/>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7" name="Freeform 12"/>
              <p:cNvSpPr>
                <a:spLocks/>
              </p:cNvSpPr>
              <p:nvPr userDrawn="1"/>
            </p:nvSpPr>
            <p:spPr bwMode="hidden">
              <a:xfrm>
                <a:off x="4275" y="2031"/>
                <a:ext cx="1256" cy="810"/>
              </a:xfrm>
              <a:custGeom>
                <a:avLst/>
                <a:gdLst>
                  <a:gd name="T0" fmla="*/ 719 w 1256"/>
                  <a:gd name="T1" fmla="*/ 183 h 810"/>
                  <a:gd name="T2" fmla="*/ 760 w 1256"/>
                  <a:gd name="T3" fmla="*/ 33 h 810"/>
                  <a:gd name="T4" fmla="*/ 884 w 1256"/>
                  <a:gd name="T5" fmla="*/ 0 h 810"/>
                  <a:gd name="T6" fmla="*/ 983 w 1256"/>
                  <a:gd name="T7" fmla="*/ 78 h 810"/>
                  <a:gd name="T8" fmla="*/ 1082 w 1256"/>
                  <a:gd name="T9" fmla="*/ 248 h 810"/>
                  <a:gd name="T10" fmla="*/ 1256 w 1256"/>
                  <a:gd name="T11" fmla="*/ 229 h 810"/>
                  <a:gd name="T12" fmla="*/ 1248 w 1256"/>
                  <a:gd name="T13" fmla="*/ 359 h 810"/>
                  <a:gd name="T14" fmla="*/ 1016 w 1256"/>
                  <a:gd name="T15" fmla="*/ 431 h 810"/>
                  <a:gd name="T16" fmla="*/ 879 w 1256"/>
                  <a:gd name="T17" fmla="*/ 417 h 810"/>
                  <a:gd name="T18" fmla="*/ 719 w 1256"/>
                  <a:gd name="T19" fmla="*/ 481 h 810"/>
                  <a:gd name="T20" fmla="*/ 591 w 1256"/>
                  <a:gd name="T21" fmla="*/ 633 h 810"/>
                  <a:gd name="T22" fmla="*/ 423 w 1256"/>
                  <a:gd name="T23" fmla="*/ 537 h 810"/>
                  <a:gd name="T24" fmla="*/ 256 w 1256"/>
                  <a:gd name="T25" fmla="*/ 810 h 810"/>
                  <a:gd name="T26" fmla="*/ 66 w 1256"/>
                  <a:gd name="T27" fmla="*/ 764 h 810"/>
                  <a:gd name="T28" fmla="*/ 0 w 1256"/>
                  <a:gd name="T29" fmla="*/ 601 h 810"/>
                  <a:gd name="T30" fmla="*/ 157 w 1256"/>
                  <a:gd name="T31" fmla="*/ 483 h 810"/>
                  <a:gd name="T32" fmla="*/ 248 w 1256"/>
                  <a:gd name="T33" fmla="*/ 281 h 810"/>
                  <a:gd name="T34" fmla="*/ 438 w 1256"/>
                  <a:gd name="T35" fmla="*/ 150 h 810"/>
                  <a:gd name="T36" fmla="*/ 719 w 1256"/>
                  <a:gd name="T37" fmla="*/ 189 h 810"/>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Lst>
                <a:ahLst/>
                <a:cxnLst>
                  <a:cxn ang="T38">
                    <a:pos x="T0" y="T1"/>
                  </a:cxn>
                  <a:cxn ang="T39">
                    <a:pos x="T2" y="T3"/>
                  </a:cxn>
                  <a:cxn ang="T40">
                    <a:pos x="T4" y="T5"/>
                  </a:cxn>
                  <a:cxn ang="T41">
                    <a:pos x="T6" y="T7"/>
                  </a:cxn>
                  <a:cxn ang="T42">
                    <a:pos x="T8" y="T9"/>
                  </a:cxn>
                  <a:cxn ang="T43">
                    <a:pos x="T10" y="T11"/>
                  </a:cxn>
                  <a:cxn ang="T44">
                    <a:pos x="T12" y="T13"/>
                  </a:cxn>
                  <a:cxn ang="T45">
                    <a:pos x="T14" y="T15"/>
                  </a:cxn>
                  <a:cxn ang="T46">
                    <a:pos x="T16" y="T17"/>
                  </a:cxn>
                  <a:cxn ang="T47">
                    <a:pos x="T18" y="T19"/>
                  </a:cxn>
                  <a:cxn ang="T48">
                    <a:pos x="T20" y="T21"/>
                  </a:cxn>
                  <a:cxn ang="T49">
                    <a:pos x="T22" y="T23"/>
                  </a:cxn>
                  <a:cxn ang="T50">
                    <a:pos x="T24" y="T25"/>
                  </a:cxn>
                  <a:cxn ang="T51">
                    <a:pos x="T26" y="T27"/>
                  </a:cxn>
                  <a:cxn ang="T52">
                    <a:pos x="T28" y="T29"/>
                  </a:cxn>
                  <a:cxn ang="T53">
                    <a:pos x="T30" y="T31"/>
                  </a:cxn>
                  <a:cxn ang="T54">
                    <a:pos x="T32" y="T33"/>
                  </a:cxn>
                  <a:cxn ang="T55">
                    <a:pos x="T34" y="T35"/>
                  </a:cxn>
                  <a:cxn ang="T56">
                    <a:pos x="T36" y="T37"/>
                  </a:cxn>
                </a:cxnLst>
                <a:rect l="0" t="0" r="r" b="b"/>
                <a:pathLst>
                  <a:path w="1256" h="810">
                    <a:moveTo>
                      <a:pt x="719" y="183"/>
                    </a:moveTo>
                    <a:lnTo>
                      <a:pt x="760" y="33"/>
                    </a:lnTo>
                    <a:lnTo>
                      <a:pt x="884" y="0"/>
                    </a:lnTo>
                    <a:lnTo>
                      <a:pt x="983" y="78"/>
                    </a:lnTo>
                    <a:lnTo>
                      <a:pt x="1082" y="248"/>
                    </a:lnTo>
                    <a:lnTo>
                      <a:pt x="1256" y="229"/>
                    </a:lnTo>
                    <a:lnTo>
                      <a:pt x="1248" y="359"/>
                    </a:lnTo>
                    <a:lnTo>
                      <a:pt x="1016" y="431"/>
                    </a:lnTo>
                    <a:lnTo>
                      <a:pt x="879" y="417"/>
                    </a:lnTo>
                    <a:lnTo>
                      <a:pt x="719" y="481"/>
                    </a:lnTo>
                    <a:lnTo>
                      <a:pt x="591" y="633"/>
                    </a:lnTo>
                    <a:lnTo>
                      <a:pt x="423" y="537"/>
                    </a:lnTo>
                    <a:lnTo>
                      <a:pt x="256" y="810"/>
                    </a:lnTo>
                    <a:lnTo>
                      <a:pt x="66" y="764"/>
                    </a:lnTo>
                    <a:lnTo>
                      <a:pt x="0" y="601"/>
                    </a:lnTo>
                    <a:lnTo>
                      <a:pt x="157" y="483"/>
                    </a:lnTo>
                    <a:lnTo>
                      <a:pt x="248" y="281"/>
                    </a:lnTo>
                    <a:lnTo>
                      <a:pt x="438" y="150"/>
                    </a:lnTo>
                    <a:lnTo>
                      <a:pt x="719" y="189"/>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8" name="Freeform 13"/>
              <p:cNvSpPr>
                <a:spLocks/>
              </p:cNvSpPr>
              <p:nvPr userDrawn="1"/>
            </p:nvSpPr>
            <p:spPr bwMode="hidden">
              <a:xfrm>
                <a:off x="2914" y="3476"/>
                <a:ext cx="2848" cy="788"/>
              </a:xfrm>
              <a:custGeom>
                <a:avLst/>
                <a:gdLst>
                  <a:gd name="T0" fmla="*/ 2838 w 2848"/>
                  <a:gd name="T1" fmla="*/ 16 h 788"/>
                  <a:gd name="T2" fmla="*/ 2493 w 2848"/>
                  <a:gd name="T3" fmla="*/ 0 h 788"/>
                  <a:gd name="T4" fmla="*/ 2278 w 2848"/>
                  <a:gd name="T5" fmla="*/ 81 h 788"/>
                  <a:gd name="T6" fmla="*/ 1936 w 2848"/>
                  <a:gd name="T7" fmla="*/ 44 h 788"/>
                  <a:gd name="T8" fmla="*/ 1739 w 2848"/>
                  <a:gd name="T9" fmla="*/ 354 h 788"/>
                  <a:gd name="T10" fmla="*/ 1600 w 2848"/>
                  <a:gd name="T11" fmla="*/ 212 h 788"/>
                  <a:gd name="T12" fmla="*/ 1352 w 2848"/>
                  <a:gd name="T13" fmla="*/ 308 h 788"/>
                  <a:gd name="T14" fmla="*/ 1445 w 2848"/>
                  <a:gd name="T15" fmla="*/ 515 h 788"/>
                  <a:gd name="T16" fmla="*/ 1072 w 2848"/>
                  <a:gd name="T17" fmla="*/ 412 h 788"/>
                  <a:gd name="T18" fmla="*/ 888 w 2848"/>
                  <a:gd name="T19" fmla="*/ 540 h 788"/>
                  <a:gd name="T20" fmla="*/ 0 w 2848"/>
                  <a:gd name="T21" fmla="*/ 660 h 788"/>
                  <a:gd name="T22" fmla="*/ 288 w 2848"/>
                  <a:gd name="T23" fmla="*/ 788 h 788"/>
                  <a:gd name="T24" fmla="*/ 1040 w 2848"/>
                  <a:gd name="T25" fmla="*/ 676 h 788"/>
                  <a:gd name="T26" fmla="*/ 1272 w 2848"/>
                  <a:gd name="T27" fmla="*/ 748 h 788"/>
                  <a:gd name="T28" fmla="*/ 2096 w 2848"/>
                  <a:gd name="T29" fmla="*/ 691 h 788"/>
                  <a:gd name="T30" fmla="*/ 2320 w 2848"/>
                  <a:gd name="T31" fmla="*/ 748 h 788"/>
                  <a:gd name="T32" fmla="*/ 2456 w 2848"/>
                  <a:gd name="T33" fmla="*/ 596 h 788"/>
                  <a:gd name="T34" fmla="*/ 2712 w 2848"/>
                  <a:gd name="T35" fmla="*/ 716 h 788"/>
                  <a:gd name="T36" fmla="*/ 2716 w 2848"/>
                  <a:gd name="T37" fmla="*/ 339 h 788"/>
                  <a:gd name="T38" fmla="*/ 2848 w 2848"/>
                  <a:gd name="T39" fmla="*/ 258 h 788"/>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Lst>
                <a:ahLst/>
                <a:cxnLst>
                  <a:cxn ang="T40">
                    <a:pos x="T0" y="T1"/>
                  </a:cxn>
                  <a:cxn ang="T41">
                    <a:pos x="T2" y="T3"/>
                  </a:cxn>
                  <a:cxn ang="T42">
                    <a:pos x="T4" y="T5"/>
                  </a:cxn>
                  <a:cxn ang="T43">
                    <a:pos x="T6" y="T7"/>
                  </a:cxn>
                  <a:cxn ang="T44">
                    <a:pos x="T8" y="T9"/>
                  </a:cxn>
                  <a:cxn ang="T45">
                    <a:pos x="T10" y="T11"/>
                  </a:cxn>
                  <a:cxn ang="T46">
                    <a:pos x="T12" y="T13"/>
                  </a:cxn>
                  <a:cxn ang="T47">
                    <a:pos x="T14" y="T15"/>
                  </a:cxn>
                  <a:cxn ang="T48">
                    <a:pos x="T16" y="T17"/>
                  </a:cxn>
                  <a:cxn ang="T49">
                    <a:pos x="T18" y="T19"/>
                  </a:cxn>
                  <a:cxn ang="T50">
                    <a:pos x="T20" y="T21"/>
                  </a:cxn>
                  <a:cxn ang="T51">
                    <a:pos x="T22" y="T23"/>
                  </a:cxn>
                  <a:cxn ang="T52">
                    <a:pos x="T24" y="T25"/>
                  </a:cxn>
                  <a:cxn ang="T53">
                    <a:pos x="T26" y="T27"/>
                  </a:cxn>
                  <a:cxn ang="T54">
                    <a:pos x="T28" y="T29"/>
                  </a:cxn>
                  <a:cxn ang="T55">
                    <a:pos x="T30" y="T31"/>
                  </a:cxn>
                  <a:cxn ang="T56">
                    <a:pos x="T32" y="T33"/>
                  </a:cxn>
                  <a:cxn ang="T57">
                    <a:pos x="T34" y="T35"/>
                  </a:cxn>
                  <a:cxn ang="T58">
                    <a:pos x="T36" y="T37"/>
                  </a:cxn>
                  <a:cxn ang="T59">
                    <a:pos x="T38" y="T39"/>
                  </a:cxn>
                </a:cxnLst>
                <a:rect l="0" t="0" r="r" b="b"/>
                <a:pathLst>
                  <a:path w="2848" h="788">
                    <a:moveTo>
                      <a:pt x="2838" y="16"/>
                    </a:moveTo>
                    <a:lnTo>
                      <a:pt x="2493" y="0"/>
                    </a:lnTo>
                    <a:lnTo>
                      <a:pt x="2278" y="81"/>
                    </a:lnTo>
                    <a:lnTo>
                      <a:pt x="1936" y="44"/>
                    </a:lnTo>
                    <a:lnTo>
                      <a:pt x="1739" y="354"/>
                    </a:lnTo>
                    <a:lnTo>
                      <a:pt x="1600" y="212"/>
                    </a:lnTo>
                    <a:lnTo>
                      <a:pt x="1352" y="308"/>
                    </a:lnTo>
                    <a:lnTo>
                      <a:pt x="1445" y="515"/>
                    </a:lnTo>
                    <a:lnTo>
                      <a:pt x="1072" y="412"/>
                    </a:lnTo>
                    <a:lnTo>
                      <a:pt x="888" y="540"/>
                    </a:lnTo>
                    <a:lnTo>
                      <a:pt x="0" y="660"/>
                    </a:lnTo>
                    <a:lnTo>
                      <a:pt x="288" y="788"/>
                    </a:lnTo>
                    <a:lnTo>
                      <a:pt x="1040" y="676"/>
                    </a:lnTo>
                    <a:lnTo>
                      <a:pt x="1272" y="748"/>
                    </a:lnTo>
                    <a:lnTo>
                      <a:pt x="2096" y="691"/>
                    </a:lnTo>
                    <a:lnTo>
                      <a:pt x="2320" y="748"/>
                    </a:lnTo>
                    <a:lnTo>
                      <a:pt x="2456" y="596"/>
                    </a:lnTo>
                    <a:lnTo>
                      <a:pt x="2712" y="716"/>
                    </a:lnTo>
                    <a:lnTo>
                      <a:pt x="2716" y="339"/>
                    </a:lnTo>
                    <a:lnTo>
                      <a:pt x="2848" y="258"/>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79" name="Freeform 14"/>
              <p:cNvSpPr>
                <a:spLocks/>
              </p:cNvSpPr>
              <p:nvPr userDrawn="1"/>
            </p:nvSpPr>
            <p:spPr bwMode="hidden">
              <a:xfrm>
                <a:off x="5443" y="922"/>
                <a:ext cx="319" cy="854"/>
              </a:xfrm>
              <a:custGeom>
                <a:avLst/>
                <a:gdLst>
                  <a:gd name="T0" fmla="*/ 0 w 319"/>
                  <a:gd name="T1" fmla="*/ 0 h 854"/>
                  <a:gd name="T2" fmla="*/ 106 w 319"/>
                  <a:gd name="T3" fmla="*/ 313 h 854"/>
                  <a:gd name="T4" fmla="*/ 106 w 319"/>
                  <a:gd name="T5" fmla="*/ 634 h 854"/>
                  <a:gd name="T6" fmla="*/ 268 w 319"/>
                  <a:gd name="T7" fmla="*/ 854 h 854"/>
                  <a:gd name="T8" fmla="*/ 278 w 319"/>
                  <a:gd name="T9" fmla="*/ 577 h 854"/>
                  <a:gd name="T10" fmla="*/ 238 w 319"/>
                  <a:gd name="T11" fmla="*/ 400 h 854"/>
                  <a:gd name="T12" fmla="*/ 319 w 319"/>
                  <a:gd name="T13" fmla="*/ 240 h 854"/>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19" h="854">
                    <a:moveTo>
                      <a:pt x="0" y="0"/>
                    </a:moveTo>
                    <a:lnTo>
                      <a:pt x="106" y="313"/>
                    </a:lnTo>
                    <a:lnTo>
                      <a:pt x="106" y="634"/>
                    </a:lnTo>
                    <a:lnTo>
                      <a:pt x="268" y="854"/>
                    </a:lnTo>
                    <a:lnTo>
                      <a:pt x="278" y="577"/>
                    </a:lnTo>
                    <a:lnTo>
                      <a:pt x="238" y="400"/>
                    </a:lnTo>
                    <a:lnTo>
                      <a:pt x="319" y="240"/>
                    </a:lnTo>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0" name="Freeform 15"/>
              <p:cNvSpPr>
                <a:spLocks/>
              </p:cNvSpPr>
              <p:nvPr userDrawn="1"/>
            </p:nvSpPr>
            <p:spPr bwMode="hidden">
              <a:xfrm>
                <a:off x="4954" y="3568"/>
                <a:ext cx="646" cy="392"/>
              </a:xfrm>
              <a:custGeom>
                <a:avLst/>
                <a:gdLst>
                  <a:gd name="T0" fmla="*/ 504 w 646"/>
                  <a:gd name="T1" fmla="*/ 0 h 392"/>
                  <a:gd name="T2" fmla="*/ 320 w 646"/>
                  <a:gd name="T3" fmla="*/ 61 h 392"/>
                  <a:gd name="T4" fmla="*/ 238 w 646"/>
                  <a:gd name="T5" fmla="*/ 109 h 392"/>
                  <a:gd name="T6" fmla="*/ 144 w 646"/>
                  <a:gd name="T7" fmla="*/ 216 h 392"/>
                  <a:gd name="T8" fmla="*/ 0 w 646"/>
                  <a:gd name="T9" fmla="*/ 392 h 392"/>
                  <a:gd name="T10" fmla="*/ 360 w 646"/>
                  <a:gd name="T11" fmla="*/ 263 h 392"/>
                  <a:gd name="T12" fmla="*/ 432 w 646"/>
                  <a:gd name="T13" fmla="*/ 182 h 392"/>
                  <a:gd name="T14" fmla="*/ 646 w 646"/>
                  <a:gd name="T15" fmla="*/ 142 h 392"/>
                  <a:gd name="T16" fmla="*/ 504 w 646"/>
                  <a:gd name="T17" fmla="*/ 0 h 392"/>
                  <a:gd name="T18" fmla="*/ 0 60000 65536"/>
                  <a:gd name="T19" fmla="*/ 0 60000 65536"/>
                  <a:gd name="T20" fmla="*/ 0 60000 65536"/>
                  <a:gd name="T21" fmla="*/ 0 60000 65536"/>
                  <a:gd name="T22" fmla="*/ 0 60000 65536"/>
                  <a:gd name="T23" fmla="*/ 0 60000 65536"/>
                  <a:gd name="T24" fmla="*/ 0 60000 65536"/>
                  <a:gd name="T25" fmla="*/ 0 60000 65536"/>
                  <a:gd name="T26" fmla="*/ 0 60000 65536"/>
                </a:gdLst>
                <a:ahLst/>
                <a:cxnLst>
                  <a:cxn ang="T18">
                    <a:pos x="T0" y="T1"/>
                  </a:cxn>
                  <a:cxn ang="T19">
                    <a:pos x="T2" y="T3"/>
                  </a:cxn>
                  <a:cxn ang="T20">
                    <a:pos x="T4" y="T5"/>
                  </a:cxn>
                  <a:cxn ang="T21">
                    <a:pos x="T6" y="T7"/>
                  </a:cxn>
                  <a:cxn ang="T22">
                    <a:pos x="T8" y="T9"/>
                  </a:cxn>
                  <a:cxn ang="T23">
                    <a:pos x="T10" y="T11"/>
                  </a:cxn>
                  <a:cxn ang="T24">
                    <a:pos x="T12" y="T13"/>
                  </a:cxn>
                  <a:cxn ang="T25">
                    <a:pos x="T14" y="T15"/>
                  </a:cxn>
                  <a:cxn ang="T26">
                    <a:pos x="T16" y="T17"/>
                  </a:cxn>
                </a:cxnLst>
                <a:rect l="0" t="0" r="r" b="b"/>
                <a:pathLst>
                  <a:path w="646" h="392">
                    <a:moveTo>
                      <a:pt x="504" y="0"/>
                    </a:moveTo>
                    <a:lnTo>
                      <a:pt x="320" y="61"/>
                    </a:lnTo>
                    <a:lnTo>
                      <a:pt x="238" y="109"/>
                    </a:lnTo>
                    <a:lnTo>
                      <a:pt x="144" y="216"/>
                    </a:lnTo>
                    <a:lnTo>
                      <a:pt x="0" y="392"/>
                    </a:lnTo>
                    <a:lnTo>
                      <a:pt x="360" y="263"/>
                    </a:lnTo>
                    <a:lnTo>
                      <a:pt x="432" y="182"/>
                    </a:lnTo>
                    <a:lnTo>
                      <a:pt x="646" y="142"/>
                    </a:lnTo>
                    <a:lnTo>
                      <a:pt x="504" y="0"/>
                    </a:lnTo>
                    <a:close/>
                  </a:path>
                </a:pathLst>
              </a:custGeom>
              <a:noFill/>
              <a:ln w="17780"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solidFill>
                      <a:schemeClr val="bg1"/>
                    </a:soli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1181" name="Freeform 16"/>
              <p:cNvSpPr>
                <a:spLocks/>
              </p:cNvSpPr>
              <p:nvPr userDrawn="1"/>
            </p:nvSpPr>
            <p:spPr bwMode="hidden">
              <a:xfrm>
                <a:off x="50" y="2400"/>
                <a:ext cx="2736" cy="1920"/>
              </a:xfrm>
              <a:custGeom>
                <a:avLst/>
                <a:gdLst>
                  <a:gd name="T0" fmla="*/ 0 w 2736"/>
                  <a:gd name="T1" fmla="*/ 0 h 1920"/>
                  <a:gd name="T2" fmla="*/ 96 w 2736"/>
                  <a:gd name="T3" fmla="*/ 336 h 1920"/>
                  <a:gd name="T4" fmla="*/ 384 w 2736"/>
                  <a:gd name="T5" fmla="*/ 384 h 1920"/>
                  <a:gd name="T6" fmla="*/ 576 w 2736"/>
                  <a:gd name="T7" fmla="*/ 720 h 1920"/>
                  <a:gd name="T8" fmla="*/ 528 w 2736"/>
                  <a:gd name="T9" fmla="*/ 960 h 1920"/>
                  <a:gd name="T10" fmla="*/ 672 w 2736"/>
                  <a:gd name="T11" fmla="*/ 1104 h 1920"/>
                  <a:gd name="T12" fmla="*/ 576 w 2736"/>
                  <a:gd name="T13" fmla="*/ 1392 h 1920"/>
                  <a:gd name="T14" fmla="*/ 624 w 2736"/>
                  <a:gd name="T15" fmla="*/ 1632 h 1920"/>
                  <a:gd name="T16" fmla="*/ 1488 w 2736"/>
                  <a:gd name="T17" fmla="*/ 1872 h 1920"/>
                  <a:gd name="T18" fmla="*/ 1680 w 2736"/>
                  <a:gd name="T19" fmla="*/ 1728 h 1920"/>
                  <a:gd name="T20" fmla="*/ 2208 w 2736"/>
                  <a:gd name="T21" fmla="*/ 1728 h 1920"/>
                  <a:gd name="T22" fmla="*/ 2304 w 2736"/>
                  <a:gd name="T23" fmla="*/ 1632 h 1920"/>
                  <a:gd name="T24" fmla="*/ 2736 w 2736"/>
                  <a:gd name="T25" fmla="*/ 1872 h 1920"/>
                  <a:gd name="T26" fmla="*/ 2640 w 2736"/>
                  <a:gd name="T27" fmla="*/ 1920 h 1920"/>
                  <a:gd name="T28" fmla="*/ 2304 w 2736"/>
                  <a:gd name="T29" fmla="*/ 1824 h 1920"/>
                  <a:gd name="T30" fmla="*/ 2160 w 2736"/>
                  <a:gd name="T31" fmla="*/ 1872 h 1920"/>
                  <a:gd name="T32" fmla="*/ 1632 w 2736"/>
                  <a:gd name="T33" fmla="*/ 1920 h 1920"/>
                  <a:gd name="T34" fmla="*/ 1440 w 2736"/>
                  <a:gd name="T35" fmla="*/ 1920 h 1920"/>
                  <a:gd name="T36" fmla="*/ 480 w 2736"/>
                  <a:gd name="T37" fmla="*/ 1824 h 1920"/>
                  <a:gd name="T38" fmla="*/ 192 w 2736"/>
                  <a:gd name="T39" fmla="*/ 1872 h 1920"/>
                  <a:gd name="T40" fmla="*/ 96 w 2736"/>
                  <a:gd name="T41" fmla="*/ 1680 h 1920"/>
                  <a:gd name="T42" fmla="*/ 288 w 2736"/>
                  <a:gd name="T43" fmla="*/ 1440 h 1920"/>
                  <a:gd name="T44" fmla="*/ 336 w 2736"/>
                  <a:gd name="T45" fmla="*/ 1104 h 1920"/>
                  <a:gd name="T46" fmla="*/ 144 w 2736"/>
                  <a:gd name="T47" fmla="*/ 864 h 1920"/>
                  <a:gd name="T48" fmla="*/ 240 w 2736"/>
                  <a:gd name="T49" fmla="*/ 624 h 1920"/>
                  <a:gd name="T50" fmla="*/ 48 w 2736"/>
                  <a:gd name="T51" fmla="*/ 528 h 1920"/>
                  <a:gd name="T52" fmla="*/ 0 w 2736"/>
                  <a:gd name="T53" fmla="*/ 0 h 1920"/>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736" h="1920">
                    <a:moveTo>
                      <a:pt x="0" y="0"/>
                    </a:moveTo>
                    <a:lnTo>
                      <a:pt x="96" y="336"/>
                    </a:lnTo>
                    <a:lnTo>
                      <a:pt x="384" y="384"/>
                    </a:lnTo>
                    <a:lnTo>
                      <a:pt x="576" y="720"/>
                    </a:lnTo>
                    <a:lnTo>
                      <a:pt x="528" y="960"/>
                    </a:lnTo>
                    <a:lnTo>
                      <a:pt x="672" y="1104"/>
                    </a:lnTo>
                    <a:lnTo>
                      <a:pt x="576" y="1392"/>
                    </a:lnTo>
                    <a:lnTo>
                      <a:pt x="624" y="1632"/>
                    </a:lnTo>
                    <a:lnTo>
                      <a:pt x="1488" y="1872"/>
                    </a:lnTo>
                    <a:lnTo>
                      <a:pt x="1680" y="1728"/>
                    </a:lnTo>
                    <a:lnTo>
                      <a:pt x="2208" y="1728"/>
                    </a:lnTo>
                    <a:lnTo>
                      <a:pt x="2304" y="1632"/>
                    </a:lnTo>
                    <a:lnTo>
                      <a:pt x="2736" y="1872"/>
                    </a:lnTo>
                    <a:lnTo>
                      <a:pt x="2640" y="1920"/>
                    </a:lnTo>
                    <a:lnTo>
                      <a:pt x="2304" y="1824"/>
                    </a:lnTo>
                    <a:lnTo>
                      <a:pt x="2160" y="1872"/>
                    </a:lnTo>
                    <a:lnTo>
                      <a:pt x="1632" y="1920"/>
                    </a:lnTo>
                    <a:lnTo>
                      <a:pt x="1440" y="1920"/>
                    </a:lnTo>
                    <a:lnTo>
                      <a:pt x="480" y="1824"/>
                    </a:lnTo>
                    <a:lnTo>
                      <a:pt x="192" y="1872"/>
                    </a:lnTo>
                    <a:lnTo>
                      <a:pt x="96" y="1680"/>
                    </a:lnTo>
                    <a:lnTo>
                      <a:pt x="288" y="1440"/>
                    </a:lnTo>
                    <a:lnTo>
                      <a:pt x="336" y="1104"/>
                    </a:lnTo>
                    <a:lnTo>
                      <a:pt x="144" y="864"/>
                    </a:lnTo>
                    <a:lnTo>
                      <a:pt x="240" y="624"/>
                    </a:lnTo>
                    <a:lnTo>
                      <a:pt x="48" y="528"/>
                    </a:lnTo>
                    <a:lnTo>
                      <a:pt x="0" y="0"/>
                    </a:lnTo>
                    <a:close/>
                  </a:path>
                </a:pathLst>
              </a:custGeom>
              <a:noFill/>
              <a:ln w="9525" cap="flat" cmpd="sng">
                <a:solidFill>
                  <a:schemeClr val="bg2"/>
                </a:solidFill>
                <a:prstDash val="solid"/>
                <a:round/>
                <a:headEnd type="none" w="med" len="med"/>
                <a:tailEnd type="none" w="med" len="med"/>
              </a:ln>
              <a:effectLst/>
              <a:extLst>
                <a:ext uri="{909E8E84-426E-40dd-AFC4-6F175D3DCCD1}">
                  <a14:hiddenFill xmlns="" xmlns:a14="http://schemas.microsoft.com/office/drawing/2010/main">
                    <a:gradFill rotWithShape="0">
                      <a:gsLst>
                        <a:gs pos="0">
                          <a:schemeClr val="bg2"/>
                        </a:gs>
                        <a:gs pos="100000">
                          <a:schemeClr val="bg1"/>
                        </a:gs>
                      </a:gsLst>
                      <a:lin ang="18900000" scaled="1"/>
                    </a:gradFill>
                  </a14:hiddenFill>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grpSp>
        <p:grpSp>
          <p:nvGrpSpPr>
            <p:cNvPr id="1033" name="Group 17"/>
            <p:cNvGrpSpPr>
              <a:grpSpLocks/>
            </p:cNvGrpSpPr>
            <p:nvPr userDrawn="1"/>
          </p:nvGrpSpPr>
          <p:grpSpPr bwMode="auto">
            <a:xfrm>
              <a:off x="0" y="2291"/>
              <a:ext cx="1385" cy="1702"/>
              <a:chOff x="0" y="2291"/>
              <a:chExt cx="1385" cy="1702"/>
            </a:xfrm>
          </p:grpSpPr>
          <p:sp>
            <p:nvSpPr>
              <p:cNvPr id="1034" name="Rectangle 18"/>
              <p:cNvSpPr>
                <a:spLocks noChangeArrowheads="1"/>
              </p:cNvSpPr>
              <p:nvPr userDrawn="1"/>
            </p:nvSpPr>
            <p:spPr bwMode="ltGray">
              <a:xfrm rot="6798887">
                <a:off x="63" y="388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5" name="Rectangle 19"/>
              <p:cNvSpPr>
                <a:spLocks noChangeArrowheads="1"/>
              </p:cNvSpPr>
              <p:nvPr userDrawn="1"/>
            </p:nvSpPr>
            <p:spPr bwMode="ltGray">
              <a:xfrm rot="6798887">
                <a:off x="33" y="388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6" name="Rectangle 20"/>
              <p:cNvSpPr>
                <a:spLocks noChangeArrowheads="1"/>
              </p:cNvSpPr>
              <p:nvPr userDrawn="1"/>
            </p:nvSpPr>
            <p:spPr bwMode="ltGray">
              <a:xfrm rot="6798887">
                <a:off x="7" y="387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7" name="Rectangle 21"/>
              <p:cNvSpPr>
                <a:spLocks noChangeArrowheads="1"/>
              </p:cNvSpPr>
              <p:nvPr userDrawn="1"/>
            </p:nvSpPr>
            <p:spPr bwMode="ltGray">
              <a:xfrm rot="5999912">
                <a:off x="209" y="388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8" name="Rectangle 22"/>
              <p:cNvSpPr>
                <a:spLocks noChangeArrowheads="1"/>
              </p:cNvSpPr>
              <p:nvPr userDrawn="1"/>
            </p:nvSpPr>
            <p:spPr bwMode="ltGray">
              <a:xfrm rot="5999912">
                <a:off x="18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39" name="Rectangle 23"/>
              <p:cNvSpPr>
                <a:spLocks noChangeArrowheads="1"/>
              </p:cNvSpPr>
              <p:nvPr userDrawn="1"/>
            </p:nvSpPr>
            <p:spPr bwMode="ltGray">
              <a:xfrm rot="6250138">
                <a:off x="153" y="388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0" name="Rectangle 24"/>
              <p:cNvSpPr>
                <a:spLocks noChangeArrowheads="1"/>
              </p:cNvSpPr>
              <p:nvPr userDrawn="1"/>
            </p:nvSpPr>
            <p:spPr bwMode="ltGray">
              <a:xfrm rot="6238076">
                <a:off x="123" y="388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1" name="Rectangle 25"/>
              <p:cNvSpPr>
                <a:spLocks noChangeArrowheads="1"/>
              </p:cNvSpPr>
              <p:nvPr userDrawn="1"/>
            </p:nvSpPr>
            <p:spPr bwMode="ltGray">
              <a:xfrm rot="5380717">
                <a:off x="363" y="386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2" name="Rectangle 26"/>
              <p:cNvSpPr>
                <a:spLocks noChangeArrowheads="1"/>
              </p:cNvSpPr>
              <p:nvPr userDrawn="1"/>
            </p:nvSpPr>
            <p:spPr bwMode="ltGray">
              <a:xfrm rot="5380717">
                <a:off x="333" y="387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3" name="Rectangle 27"/>
              <p:cNvSpPr>
                <a:spLocks noChangeArrowheads="1"/>
              </p:cNvSpPr>
              <p:nvPr userDrawn="1"/>
            </p:nvSpPr>
            <p:spPr bwMode="ltGray">
              <a:xfrm rot="5583200">
                <a:off x="303" y="387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4" name="Rectangle 28"/>
              <p:cNvSpPr>
                <a:spLocks noChangeArrowheads="1"/>
              </p:cNvSpPr>
              <p:nvPr userDrawn="1"/>
            </p:nvSpPr>
            <p:spPr bwMode="ltGray">
              <a:xfrm rot="5737625">
                <a:off x="271" y="3882"/>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5" name="Rectangle 29"/>
              <p:cNvSpPr>
                <a:spLocks noChangeArrowheads="1"/>
              </p:cNvSpPr>
              <p:nvPr userDrawn="1"/>
            </p:nvSpPr>
            <p:spPr bwMode="ltGray">
              <a:xfrm rot="4715477">
                <a:off x="517" y="382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6" name="Rectangle 30"/>
              <p:cNvSpPr>
                <a:spLocks noChangeArrowheads="1"/>
              </p:cNvSpPr>
              <p:nvPr userDrawn="1"/>
            </p:nvSpPr>
            <p:spPr bwMode="ltGray">
              <a:xfrm rot="4924949">
                <a:off x="486" y="38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7" name="Rectangle 31"/>
              <p:cNvSpPr>
                <a:spLocks noChangeArrowheads="1"/>
              </p:cNvSpPr>
              <p:nvPr userDrawn="1"/>
            </p:nvSpPr>
            <p:spPr bwMode="ltGray">
              <a:xfrm rot="4924949">
                <a:off x="456" y="38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8" name="Rectangle 32"/>
              <p:cNvSpPr>
                <a:spLocks noChangeArrowheads="1"/>
              </p:cNvSpPr>
              <p:nvPr userDrawn="1"/>
            </p:nvSpPr>
            <p:spPr bwMode="ltGray">
              <a:xfrm rot="5041352">
                <a:off x="427" y="385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49" name="Rectangle 33"/>
              <p:cNvSpPr>
                <a:spLocks noChangeArrowheads="1"/>
              </p:cNvSpPr>
              <p:nvPr userDrawn="1"/>
            </p:nvSpPr>
            <p:spPr bwMode="ltGray">
              <a:xfrm rot="3816889">
                <a:off x="664" y="376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0" name="Rectangle 34"/>
              <p:cNvSpPr>
                <a:spLocks noChangeArrowheads="1"/>
              </p:cNvSpPr>
              <p:nvPr userDrawn="1"/>
            </p:nvSpPr>
            <p:spPr bwMode="ltGray">
              <a:xfrm rot="3816889">
                <a:off x="634" y="378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1" name="Rectangle 35"/>
              <p:cNvSpPr>
                <a:spLocks noChangeArrowheads="1"/>
              </p:cNvSpPr>
              <p:nvPr userDrawn="1"/>
            </p:nvSpPr>
            <p:spPr bwMode="ltGray">
              <a:xfrm rot="4104184">
                <a:off x="606" y="3790"/>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2" name="Rectangle 36"/>
              <p:cNvSpPr>
                <a:spLocks noChangeArrowheads="1"/>
              </p:cNvSpPr>
              <p:nvPr userDrawn="1"/>
            </p:nvSpPr>
            <p:spPr bwMode="ltGray">
              <a:xfrm rot="4325343">
                <a:off x="575" y="380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3" name="Rectangle 37"/>
              <p:cNvSpPr>
                <a:spLocks noChangeArrowheads="1"/>
              </p:cNvSpPr>
              <p:nvPr userDrawn="1"/>
            </p:nvSpPr>
            <p:spPr bwMode="ltGray">
              <a:xfrm rot="3368036">
                <a:off x="800" y="368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4" name="Rectangle 38"/>
              <p:cNvSpPr>
                <a:spLocks noChangeArrowheads="1"/>
              </p:cNvSpPr>
              <p:nvPr userDrawn="1"/>
            </p:nvSpPr>
            <p:spPr bwMode="ltGray">
              <a:xfrm rot="3368036">
                <a:off x="772" y="369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5" name="Rectangle 39"/>
              <p:cNvSpPr>
                <a:spLocks noChangeArrowheads="1"/>
              </p:cNvSpPr>
              <p:nvPr userDrawn="1"/>
            </p:nvSpPr>
            <p:spPr bwMode="ltGray">
              <a:xfrm rot="3368036">
                <a:off x="746" y="37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6" name="Rectangle 40"/>
              <p:cNvSpPr>
                <a:spLocks noChangeArrowheads="1"/>
              </p:cNvSpPr>
              <p:nvPr userDrawn="1"/>
            </p:nvSpPr>
            <p:spPr bwMode="ltGray">
              <a:xfrm rot="3816889">
                <a:off x="717" y="373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7" name="Rectangle 41"/>
              <p:cNvSpPr>
                <a:spLocks noChangeArrowheads="1"/>
              </p:cNvSpPr>
              <p:nvPr userDrawn="1"/>
            </p:nvSpPr>
            <p:spPr bwMode="ltGray">
              <a:xfrm rot="2302266">
                <a:off x="923" y="358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8" name="Rectangle 42"/>
              <p:cNvSpPr>
                <a:spLocks noChangeArrowheads="1"/>
              </p:cNvSpPr>
              <p:nvPr userDrawn="1"/>
            </p:nvSpPr>
            <p:spPr bwMode="ltGray">
              <a:xfrm rot="2302266">
                <a:off x="899" y="360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59" name="Rectangle 43"/>
              <p:cNvSpPr>
                <a:spLocks noChangeArrowheads="1"/>
              </p:cNvSpPr>
              <p:nvPr userDrawn="1"/>
            </p:nvSpPr>
            <p:spPr bwMode="ltGray">
              <a:xfrm rot="2707562">
                <a:off x="876" y="36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0" name="Rectangle 44"/>
              <p:cNvSpPr>
                <a:spLocks noChangeArrowheads="1"/>
              </p:cNvSpPr>
              <p:nvPr userDrawn="1"/>
            </p:nvSpPr>
            <p:spPr bwMode="ltGray">
              <a:xfrm rot="2707562">
                <a:off x="850" y="3644"/>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1" name="Rectangle 45"/>
              <p:cNvSpPr>
                <a:spLocks noChangeArrowheads="1"/>
              </p:cNvSpPr>
              <p:nvPr userDrawn="1"/>
            </p:nvSpPr>
            <p:spPr bwMode="ltGray">
              <a:xfrm rot="1525830">
                <a:off x="1027" y="3473"/>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2" name="Rectangle 46"/>
              <p:cNvSpPr>
                <a:spLocks noChangeArrowheads="1"/>
              </p:cNvSpPr>
              <p:nvPr userDrawn="1"/>
            </p:nvSpPr>
            <p:spPr bwMode="ltGray">
              <a:xfrm rot="1525830">
                <a:off x="1009" y="3497"/>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3" name="Rectangle 47"/>
              <p:cNvSpPr>
                <a:spLocks noChangeArrowheads="1"/>
              </p:cNvSpPr>
              <p:nvPr userDrawn="1"/>
            </p:nvSpPr>
            <p:spPr bwMode="ltGray">
              <a:xfrm rot="1788117">
                <a:off x="990" y="3519"/>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4" name="Rectangle 48"/>
              <p:cNvSpPr>
                <a:spLocks noChangeArrowheads="1"/>
              </p:cNvSpPr>
              <p:nvPr userDrawn="1"/>
            </p:nvSpPr>
            <p:spPr bwMode="ltGray">
              <a:xfrm rot="1788117">
                <a:off x="969" y="354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5" name="Rectangle 49"/>
              <p:cNvSpPr>
                <a:spLocks noChangeArrowheads="1"/>
              </p:cNvSpPr>
              <p:nvPr userDrawn="1"/>
            </p:nvSpPr>
            <p:spPr bwMode="ltGray">
              <a:xfrm rot="841630">
                <a:off x="1113" y="3355"/>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6" name="Rectangle 50"/>
              <p:cNvSpPr>
                <a:spLocks noChangeArrowheads="1"/>
              </p:cNvSpPr>
              <p:nvPr userDrawn="1"/>
            </p:nvSpPr>
            <p:spPr bwMode="ltGray">
              <a:xfrm rot="841630">
                <a:off x="1100" y="337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7" name="Rectangle 51"/>
              <p:cNvSpPr>
                <a:spLocks noChangeArrowheads="1"/>
              </p:cNvSpPr>
              <p:nvPr userDrawn="1"/>
            </p:nvSpPr>
            <p:spPr bwMode="ltGray">
              <a:xfrm rot="1308689">
                <a:off x="1086" y="3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8" name="Rectangle 52"/>
              <p:cNvSpPr>
                <a:spLocks noChangeArrowheads="1"/>
              </p:cNvSpPr>
              <p:nvPr userDrawn="1"/>
            </p:nvSpPr>
            <p:spPr bwMode="ltGray">
              <a:xfrm rot="1308689">
                <a:off x="1064" y="3425"/>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69" name="Rectangle 53"/>
              <p:cNvSpPr>
                <a:spLocks noChangeArrowheads="1"/>
              </p:cNvSpPr>
              <p:nvPr userDrawn="1"/>
            </p:nvSpPr>
            <p:spPr bwMode="ltGray">
              <a:xfrm rot="469913">
                <a:off x="1172" y="3225"/>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0" name="Rectangle 54"/>
              <p:cNvSpPr>
                <a:spLocks noChangeArrowheads="1"/>
              </p:cNvSpPr>
              <p:nvPr userDrawn="1"/>
            </p:nvSpPr>
            <p:spPr bwMode="ltGray">
              <a:xfrm rot="559869">
                <a:off x="1162" y="325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1" name="Rectangle 55"/>
              <p:cNvSpPr>
                <a:spLocks noChangeArrowheads="1"/>
              </p:cNvSpPr>
              <p:nvPr userDrawn="1"/>
            </p:nvSpPr>
            <p:spPr bwMode="ltGray">
              <a:xfrm rot="734079">
                <a:off x="1154" y="327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2" name="Rectangle 56"/>
              <p:cNvSpPr>
                <a:spLocks noChangeArrowheads="1"/>
              </p:cNvSpPr>
              <p:nvPr userDrawn="1"/>
            </p:nvSpPr>
            <p:spPr bwMode="ltGray">
              <a:xfrm rot="734079">
                <a:off x="1141" y="330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3" name="Rectangle 57"/>
              <p:cNvSpPr>
                <a:spLocks noChangeArrowheads="1"/>
              </p:cNvSpPr>
              <p:nvPr userDrawn="1"/>
            </p:nvSpPr>
            <p:spPr bwMode="ltGray">
              <a:xfrm rot="-293905">
                <a:off x="1211" y="309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4" name="Rectangle 58"/>
              <p:cNvSpPr>
                <a:spLocks noChangeArrowheads="1"/>
              </p:cNvSpPr>
              <p:nvPr userDrawn="1"/>
            </p:nvSpPr>
            <p:spPr bwMode="ltGray">
              <a:xfrm rot="-8">
                <a:off x="1201" y="312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5" name="Rectangle 59"/>
              <p:cNvSpPr>
                <a:spLocks noChangeArrowheads="1"/>
              </p:cNvSpPr>
              <p:nvPr userDrawn="1"/>
            </p:nvSpPr>
            <p:spPr bwMode="ltGray">
              <a:xfrm rot="-8">
                <a:off x="1200" y="3147"/>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6" name="Rectangle 60"/>
              <p:cNvSpPr>
                <a:spLocks noChangeArrowheads="1"/>
              </p:cNvSpPr>
              <p:nvPr userDrawn="1"/>
            </p:nvSpPr>
            <p:spPr bwMode="ltGray">
              <a:xfrm rot="214188">
                <a:off x="1189" y="3173"/>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7" name="Rectangle 61"/>
              <p:cNvSpPr>
                <a:spLocks noChangeArrowheads="1"/>
              </p:cNvSpPr>
              <p:nvPr userDrawn="1"/>
            </p:nvSpPr>
            <p:spPr bwMode="ltGray">
              <a:xfrm rot="-682388">
                <a:off x="1219" y="296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8" name="Rectangle 62"/>
              <p:cNvSpPr>
                <a:spLocks noChangeArrowheads="1"/>
              </p:cNvSpPr>
              <p:nvPr userDrawn="1"/>
            </p:nvSpPr>
            <p:spPr bwMode="ltGray">
              <a:xfrm rot="-480400">
                <a:off x="1220" y="2991"/>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79" name="Rectangle 63"/>
              <p:cNvSpPr>
                <a:spLocks noChangeArrowheads="1"/>
              </p:cNvSpPr>
              <p:nvPr userDrawn="1"/>
            </p:nvSpPr>
            <p:spPr bwMode="ltGray">
              <a:xfrm rot="-480400">
                <a:off x="1220" y="30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0" name="Rectangle 64"/>
              <p:cNvSpPr>
                <a:spLocks noChangeArrowheads="1"/>
              </p:cNvSpPr>
              <p:nvPr userDrawn="1"/>
            </p:nvSpPr>
            <p:spPr bwMode="ltGray">
              <a:xfrm rot="-270546">
                <a:off x="1219" y="3041"/>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1" name="Rectangle 65"/>
              <p:cNvSpPr>
                <a:spLocks noChangeArrowheads="1"/>
              </p:cNvSpPr>
              <p:nvPr userDrawn="1"/>
            </p:nvSpPr>
            <p:spPr bwMode="ltGray">
              <a:xfrm rot="-1132286">
                <a:off x="1207" y="2843"/>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2" name="Rectangle 66"/>
              <p:cNvSpPr>
                <a:spLocks noChangeArrowheads="1"/>
              </p:cNvSpPr>
              <p:nvPr userDrawn="1"/>
            </p:nvSpPr>
            <p:spPr bwMode="ltGray">
              <a:xfrm rot="-969272">
                <a:off x="1213" y="286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3" name="Rectangle 67"/>
              <p:cNvSpPr>
                <a:spLocks noChangeArrowheads="1"/>
              </p:cNvSpPr>
              <p:nvPr userDrawn="1"/>
            </p:nvSpPr>
            <p:spPr bwMode="ltGray">
              <a:xfrm rot="-969272">
                <a:off x="1216" y="288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4" name="Rectangle 68"/>
              <p:cNvSpPr>
                <a:spLocks noChangeArrowheads="1"/>
              </p:cNvSpPr>
              <p:nvPr userDrawn="1"/>
            </p:nvSpPr>
            <p:spPr bwMode="ltGray">
              <a:xfrm rot="-806259">
                <a:off x="1219" y="291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5" name="Rectangle 69"/>
              <p:cNvSpPr>
                <a:spLocks noChangeArrowheads="1"/>
              </p:cNvSpPr>
              <p:nvPr userDrawn="1"/>
            </p:nvSpPr>
            <p:spPr bwMode="ltGray">
              <a:xfrm rot="-1543941">
                <a:off x="1165" y="272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6" name="Rectangle 70"/>
              <p:cNvSpPr>
                <a:spLocks noChangeArrowheads="1"/>
              </p:cNvSpPr>
              <p:nvPr userDrawn="1"/>
            </p:nvSpPr>
            <p:spPr bwMode="ltGray">
              <a:xfrm rot="-1341953">
                <a:off x="1176" y="2752"/>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7" name="Rectangle 71"/>
              <p:cNvSpPr>
                <a:spLocks noChangeArrowheads="1"/>
              </p:cNvSpPr>
              <p:nvPr userDrawn="1"/>
            </p:nvSpPr>
            <p:spPr bwMode="ltGray">
              <a:xfrm rot="-1341953">
                <a:off x="1184" y="277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8" name="Rectangle 72"/>
              <p:cNvSpPr>
                <a:spLocks noChangeArrowheads="1"/>
              </p:cNvSpPr>
              <p:nvPr userDrawn="1"/>
            </p:nvSpPr>
            <p:spPr bwMode="ltGray">
              <a:xfrm rot="-1341953">
                <a:off x="1194" y="279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89" name="Rectangle 73"/>
              <p:cNvSpPr>
                <a:spLocks noChangeArrowheads="1"/>
              </p:cNvSpPr>
              <p:nvPr userDrawn="1"/>
            </p:nvSpPr>
            <p:spPr bwMode="ltGray">
              <a:xfrm rot="-1928746">
                <a:off x="1101" y="262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0" name="Rectangle 74"/>
              <p:cNvSpPr>
                <a:spLocks noChangeArrowheads="1"/>
              </p:cNvSpPr>
              <p:nvPr userDrawn="1"/>
            </p:nvSpPr>
            <p:spPr bwMode="ltGray">
              <a:xfrm rot="-1844175">
                <a:off x="1114" y="2645"/>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1" name="Rectangle 75"/>
              <p:cNvSpPr>
                <a:spLocks noChangeArrowheads="1"/>
              </p:cNvSpPr>
              <p:nvPr userDrawn="1"/>
            </p:nvSpPr>
            <p:spPr bwMode="ltGray">
              <a:xfrm rot="-1752383">
                <a:off x="1129" y="266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2" name="Rectangle 76"/>
              <p:cNvSpPr>
                <a:spLocks noChangeArrowheads="1"/>
              </p:cNvSpPr>
              <p:nvPr userDrawn="1"/>
            </p:nvSpPr>
            <p:spPr bwMode="ltGray">
              <a:xfrm rot="-1752383">
                <a:off x="1142" y="268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3" name="Rectangle 77"/>
              <p:cNvSpPr>
                <a:spLocks noChangeArrowheads="1"/>
              </p:cNvSpPr>
              <p:nvPr userDrawn="1"/>
            </p:nvSpPr>
            <p:spPr bwMode="ltGray">
              <a:xfrm rot="-2466736">
                <a:off x="1014" y="2538"/>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4" name="Rectangle 78"/>
              <p:cNvSpPr>
                <a:spLocks noChangeArrowheads="1"/>
              </p:cNvSpPr>
              <p:nvPr userDrawn="1"/>
            </p:nvSpPr>
            <p:spPr bwMode="ltGray">
              <a:xfrm rot="-2466736">
                <a:off x="1035" y="255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5" name="Rectangle 79"/>
              <p:cNvSpPr>
                <a:spLocks noChangeArrowheads="1"/>
              </p:cNvSpPr>
              <p:nvPr userDrawn="1"/>
            </p:nvSpPr>
            <p:spPr bwMode="ltGray">
              <a:xfrm rot="-2466736">
                <a:off x="1050" y="2574"/>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6" name="Rectangle 80"/>
              <p:cNvSpPr>
                <a:spLocks noChangeArrowheads="1"/>
              </p:cNvSpPr>
              <p:nvPr userDrawn="1"/>
            </p:nvSpPr>
            <p:spPr bwMode="ltGray">
              <a:xfrm rot="-2342866">
                <a:off x="1068" y="2590"/>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7" name="Freeform 81"/>
              <p:cNvSpPr>
                <a:spLocks/>
              </p:cNvSpPr>
              <p:nvPr userDrawn="1"/>
            </p:nvSpPr>
            <p:spPr bwMode="ltGray">
              <a:xfrm>
                <a:off x="486" y="2563"/>
                <a:ext cx="180" cy="151"/>
              </a:xfrm>
              <a:custGeom>
                <a:avLst/>
                <a:gdLst>
                  <a:gd name="T0" fmla="*/ 0 w 180"/>
                  <a:gd name="T1" fmla="*/ 144 h 151"/>
                  <a:gd name="T2" fmla="*/ 28 w 180"/>
                  <a:gd name="T3" fmla="*/ 147 h 151"/>
                  <a:gd name="T4" fmla="*/ 64 w 180"/>
                  <a:gd name="T5" fmla="*/ 46 h 151"/>
                  <a:gd name="T6" fmla="*/ 94 w 180"/>
                  <a:gd name="T7" fmla="*/ 151 h 151"/>
                  <a:gd name="T8" fmla="*/ 129 w 180"/>
                  <a:gd name="T9" fmla="*/ 151 h 151"/>
                  <a:gd name="T10" fmla="*/ 180 w 180"/>
                  <a:gd name="T11" fmla="*/ 9 h 151"/>
                  <a:gd name="T12" fmla="*/ 148 w 180"/>
                  <a:gd name="T13" fmla="*/ 10 h 151"/>
                  <a:gd name="T14" fmla="*/ 112 w 180"/>
                  <a:gd name="T15" fmla="*/ 112 h 151"/>
                  <a:gd name="T16" fmla="*/ 79 w 180"/>
                  <a:gd name="T17" fmla="*/ 0 h 151"/>
                  <a:gd name="T18" fmla="*/ 48 w 180"/>
                  <a:gd name="T19" fmla="*/ 0 h 151"/>
                  <a:gd name="T20" fmla="*/ 0 w 180"/>
                  <a:gd name="T21" fmla="*/ 144 h 151"/>
                  <a:gd name="T22" fmla="*/ 0 60000 65536"/>
                  <a:gd name="T23" fmla="*/ 0 60000 65536"/>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Lst>
                <a:ahLst/>
                <a:cxnLst>
                  <a:cxn ang="T22">
                    <a:pos x="T0" y="T1"/>
                  </a:cxn>
                  <a:cxn ang="T23">
                    <a:pos x="T2" y="T3"/>
                  </a:cxn>
                  <a:cxn ang="T24">
                    <a:pos x="T4" y="T5"/>
                  </a:cxn>
                  <a:cxn ang="T25">
                    <a:pos x="T6" y="T7"/>
                  </a:cxn>
                  <a:cxn ang="T26">
                    <a:pos x="T8" y="T9"/>
                  </a:cxn>
                  <a:cxn ang="T27">
                    <a:pos x="T10" y="T11"/>
                  </a:cxn>
                  <a:cxn ang="T28">
                    <a:pos x="T12" y="T13"/>
                  </a:cxn>
                  <a:cxn ang="T29">
                    <a:pos x="T14" y="T15"/>
                  </a:cxn>
                  <a:cxn ang="T30">
                    <a:pos x="T16" y="T17"/>
                  </a:cxn>
                  <a:cxn ang="T31">
                    <a:pos x="T18" y="T19"/>
                  </a:cxn>
                  <a:cxn ang="T32">
                    <a:pos x="T20" y="T21"/>
                  </a:cxn>
                </a:cxnLst>
                <a:rect l="0" t="0" r="r" b="b"/>
                <a:pathLst>
                  <a:path w="180" h="151">
                    <a:moveTo>
                      <a:pt x="0" y="144"/>
                    </a:moveTo>
                    <a:lnTo>
                      <a:pt x="28" y="147"/>
                    </a:lnTo>
                    <a:lnTo>
                      <a:pt x="64" y="46"/>
                    </a:lnTo>
                    <a:lnTo>
                      <a:pt x="94" y="151"/>
                    </a:lnTo>
                    <a:lnTo>
                      <a:pt x="129" y="151"/>
                    </a:lnTo>
                    <a:lnTo>
                      <a:pt x="180" y="9"/>
                    </a:lnTo>
                    <a:lnTo>
                      <a:pt x="148" y="10"/>
                    </a:lnTo>
                    <a:lnTo>
                      <a:pt x="112" y="112"/>
                    </a:lnTo>
                    <a:lnTo>
                      <a:pt x="79" y="0"/>
                    </a:lnTo>
                    <a:lnTo>
                      <a:pt x="48" y="0"/>
                    </a:lnTo>
                    <a:lnTo>
                      <a:pt x="0" y="144"/>
                    </a:ln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098" name="Rectangle 82"/>
              <p:cNvSpPr>
                <a:spLocks noChangeArrowheads="1"/>
              </p:cNvSpPr>
              <p:nvPr userDrawn="1"/>
            </p:nvSpPr>
            <p:spPr bwMode="ltGray">
              <a:xfrm rot="6575641">
                <a:off x="-217" y="3138"/>
                <a:ext cx="122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099" name="Rectangle 83"/>
              <p:cNvSpPr>
                <a:spLocks noChangeArrowheads="1"/>
              </p:cNvSpPr>
              <p:nvPr userDrawn="1"/>
            </p:nvSpPr>
            <p:spPr bwMode="ltGray">
              <a:xfrm rot="238799">
                <a:off x="4" y="3146"/>
                <a:ext cx="103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0" name="Rectangle 84"/>
              <p:cNvSpPr>
                <a:spLocks noChangeArrowheads="1"/>
              </p:cNvSpPr>
              <p:nvPr userDrawn="1"/>
            </p:nvSpPr>
            <p:spPr bwMode="ltGray">
              <a:xfrm rot="-2957028">
                <a:off x="907" y="247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1" name="Rectangle 85"/>
              <p:cNvSpPr>
                <a:spLocks noChangeArrowheads="1"/>
              </p:cNvSpPr>
              <p:nvPr userDrawn="1"/>
            </p:nvSpPr>
            <p:spPr bwMode="ltGray">
              <a:xfrm rot="-2957028">
                <a:off x="930" y="2486"/>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2" name="Rectangle 86"/>
              <p:cNvSpPr>
                <a:spLocks noChangeArrowheads="1"/>
              </p:cNvSpPr>
              <p:nvPr userDrawn="1"/>
            </p:nvSpPr>
            <p:spPr bwMode="ltGray">
              <a:xfrm rot="-2957028">
                <a:off x="954" y="2497"/>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3" name="Rectangle 87"/>
              <p:cNvSpPr>
                <a:spLocks noChangeArrowheads="1"/>
              </p:cNvSpPr>
              <p:nvPr userDrawn="1"/>
            </p:nvSpPr>
            <p:spPr bwMode="ltGray">
              <a:xfrm rot="-2661033">
                <a:off x="974" y="2509"/>
                <a:ext cx="86"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4" name="Rectangle 88"/>
              <p:cNvSpPr>
                <a:spLocks noChangeArrowheads="1"/>
              </p:cNvSpPr>
              <p:nvPr userDrawn="1"/>
            </p:nvSpPr>
            <p:spPr bwMode="ltGray">
              <a:xfrm rot="-3638503">
                <a:off x="788" y="242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5" name="Rectangle 89"/>
              <p:cNvSpPr>
                <a:spLocks noChangeArrowheads="1"/>
              </p:cNvSpPr>
              <p:nvPr userDrawn="1"/>
            </p:nvSpPr>
            <p:spPr bwMode="ltGray">
              <a:xfrm rot="-3638503">
                <a:off x="815" y="2434"/>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6" name="Rectangle 90"/>
              <p:cNvSpPr>
                <a:spLocks noChangeArrowheads="1"/>
              </p:cNvSpPr>
              <p:nvPr userDrawn="1"/>
            </p:nvSpPr>
            <p:spPr bwMode="ltGray">
              <a:xfrm rot="-3514633">
                <a:off x="837" y="2440"/>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7" name="Rectangle 91"/>
              <p:cNvSpPr>
                <a:spLocks noChangeArrowheads="1"/>
              </p:cNvSpPr>
              <p:nvPr userDrawn="1"/>
            </p:nvSpPr>
            <p:spPr bwMode="ltGray">
              <a:xfrm rot="-3220799">
                <a:off x="862" y="2452"/>
                <a:ext cx="8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8" name="Rectangle 92"/>
              <p:cNvSpPr>
                <a:spLocks noChangeArrowheads="1"/>
              </p:cNvSpPr>
              <p:nvPr userDrawn="1"/>
            </p:nvSpPr>
            <p:spPr bwMode="ltGray">
              <a:xfrm rot="-4338250">
                <a:off x="649" y="239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09" name="Rectangle 93"/>
              <p:cNvSpPr>
                <a:spLocks noChangeArrowheads="1"/>
              </p:cNvSpPr>
              <p:nvPr userDrawn="1"/>
            </p:nvSpPr>
            <p:spPr bwMode="ltGray">
              <a:xfrm rot="-4250359">
                <a:off x="677" y="240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0" name="Rectangle 94"/>
              <p:cNvSpPr>
                <a:spLocks noChangeArrowheads="1"/>
              </p:cNvSpPr>
              <p:nvPr userDrawn="1"/>
            </p:nvSpPr>
            <p:spPr bwMode="ltGray">
              <a:xfrm rot="-4250359">
                <a:off x="708" y="2406"/>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1" name="Rectangle 95"/>
              <p:cNvSpPr>
                <a:spLocks noChangeArrowheads="1"/>
              </p:cNvSpPr>
              <p:nvPr userDrawn="1"/>
            </p:nvSpPr>
            <p:spPr bwMode="ltGray">
              <a:xfrm rot="-3989246">
                <a:off x="738" y="241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2" name="Rectangle 96"/>
              <p:cNvSpPr>
                <a:spLocks noChangeArrowheads="1"/>
              </p:cNvSpPr>
              <p:nvPr userDrawn="1"/>
            </p:nvSpPr>
            <p:spPr bwMode="ltGray">
              <a:xfrm rot="-4862215">
                <a:off x="503" y="239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3" name="Rectangle 97"/>
              <p:cNvSpPr>
                <a:spLocks noChangeArrowheads="1"/>
              </p:cNvSpPr>
              <p:nvPr userDrawn="1"/>
            </p:nvSpPr>
            <p:spPr bwMode="ltGray">
              <a:xfrm rot="-4673370">
                <a:off x="534" y="2392"/>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4" name="Rectangle 98"/>
              <p:cNvSpPr>
                <a:spLocks noChangeArrowheads="1"/>
              </p:cNvSpPr>
              <p:nvPr userDrawn="1"/>
            </p:nvSpPr>
            <p:spPr bwMode="ltGray">
              <a:xfrm rot="-4646721">
                <a:off x="563"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5" name="Rectangle 99"/>
              <p:cNvSpPr>
                <a:spLocks noChangeArrowheads="1"/>
              </p:cNvSpPr>
              <p:nvPr userDrawn="1"/>
            </p:nvSpPr>
            <p:spPr bwMode="ltGray">
              <a:xfrm rot="-4580623">
                <a:off x="595" y="2390"/>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6" name="Rectangle 100"/>
              <p:cNvSpPr>
                <a:spLocks noChangeArrowheads="1"/>
              </p:cNvSpPr>
              <p:nvPr userDrawn="1"/>
            </p:nvSpPr>
            <p:spPr bwMode="ltGray">
              <a:xfrm rot="-5195129">
                <a:off x="355" y="241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7" name="Rectangle 101"/>
              <p:cNvSpPr>
                <a:spLocks noChangeArrowheads="1"/>
              </p:cNvSpPr>
              <p:nvPr userDrawn="1"/>
            </p:nvSpPr>
            <p:spPr bwMode="ltGray">
              <a:xfrm rot="-5360484">
                <a:off x="385" y="2408"/>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8" name="Rectangle 102"/>
              <p:cNvSpPr>
                <a:spLocks noChangeArrowheads="1"/>
              </p:cNvSpPr>
              <p:nvPr userDrawn="1"/>
            </p:nvSpPr>
            <p:spPr bwMode="ltGray">
              <a:xfrm rot="-5288939">
                <a:off x="419" y="2404"/>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19" name="Rectangle 103"/>
              <p:cNvSpPr>
                <a:spLocks noChangeArrowheads="1"/>
              </p:cNvSpPr>
              <p:nvPr userDrawn="1"/>
            </p:nvSpPr>
            <p:spPr bwMode="ltGray">
              <a:xfrm rot="-5164854">
                <a:off x="449" y="2400"/>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0" name="Rectangle 104"/>
              <p:cNvSpPr>
                <a:spLocks noChangeArrowheads="1"/>
              </p:cNvSpPr>
              <p:nvPr userDrawn="1"/>
            </p:nvSpPr>
            <p:spPr bwMode="ltGray">
              <a:xfrm rot="-6132163">
                <a:off x="206" y="245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1" name="Rectangle 105"/>
              <p:cNvSpPr>
                <a:spLocks noChangeArrowheads="1"/>
              </p:cNvSpPr>
              <p:nvPr userDrawn="1"/>
            </p:nvSpPr>
            <p:spPr bwMode="ltGray">
              <a:xfrm rot="-6220433">
                <a:off x="237" y="24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2" name="Rectangle 106"/>
              <p:cNvSpPr>
                <a:spLocks noChangeArrowheads="1"/>
              </p:cNvSpPr>
              <p:nvPr userDrawn="1"/>
            </p:nvSpPr>
            <p:spPr bwMode="ltGray">
              <a:xfrm rot="-6110943">
                <a:off x="266" y="243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3" name="Rectangle 107"/>
              <p:cNvSpPr>
                <a:spLocks noChangeArrowheads="1"/>
              </p:cNvSpPr>
              <p:nvPr userDrawn="1"/>
            </p:nvSpPr>
            <p:spPr bwMode="ltGray">
              <a:xfrm rot="-5919570">
                <a:off x="293" y="2426"/>
                <a:ext cx="69"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4" name="Rectangle 108"/>
              <p:cNvSpPr>
                <a:spLocks noChangeArrowheads="1"/>
              </p:cNvSpPr>
              <p:nvPr userDrawn="1"/>
            </p:nvSpPr>
            <p:spPr bwMode="ltGray">
              <a:xfrm rot="-7376291">
                <a:off x="6" y="254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5" name="Rectangle 109"/>
              <p:cNvSpPr>
                <a:spLocks noChangeArrowheads="1"/>
              </p:cNvSpPr>
              <p:nvPr userDrawn="1"/>
            </p:nvSpPr>
            <p:spPr bwMode="ltGray">
              <a:xfrm rot="-7168347">
                <a:off x="65" y="2516"/>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6" name="Rectangle 110"/>
              <p:cNvSpPr>
                <a:spLocks noChangeArrowheads="1"/>
              </p:cNvSpPr>
              <p:nvPr userDrawn="1"/>
            </p:nvSpPr>
            <p:spPr bwMode="ltGray">
              <a:xfrm rot="-6802416">
                <a:off x="92" y="250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7" name="Rectangle 111"/>
              <p:cNvSpPr>
                <a:spLocks noChangeArrowheads="1"/>
              </p:cNvSpPr>
              <p:nvPr userDrawn="1"/>
            </p:nvSpPr>
            <p:spPr bwMode="ltGray">
              <a:xfrm rot="-6802416">
                <a:off x="119" y="2492"/>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8" name="Rectangle 112"/>
              <p:cNvSpPr>
                <a:spLocks noChangeArrowheads="1"/>
              </p:cNvSpPr>
              <p:nvPr userDrawn="1"/>
            </p:nvSpPr>
            <p:spPr bwMode="ltGray">
              <a:xfrm rot="-6457704">
                <a:off x="150" y="2478"/>
                <a:ext cx="6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29" name="Rectangle 113"/>
              <p:cNvSpPr>
                <a:spLocks noChangeArrowheads="1"/>
              </p:cNvSpPr>
              <p:nvPr userDrawn="1"/>
            </p:nvSpPr>
            <p:spPr bwMode="ltGray">
              <a:xfrm rot="-1876771">
                <a:off x="0" y="3363"/>
                <a:ext cx="7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0" name="Rectangle 114"/>
              <p:cNvSpPr>
                <a:spLocks noChangeArrowheads="1"/>
              </p:cNvSpPr>
              <p:nvPr userDrawn="1"/>
            </p:nvSpPr>
            <p:spPr bwMode="ltGray">
              <a:xfrm rot="3283992">
                <a:off x="511" y="347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1" name="Rectangle 115"/>
              <p:cNvSpPr>
                <a:spLocks noChangeArrowheads="1"/>
              </p:cNvSpPr>
              <p:nvPr userDrawn="1"/>
            </p:nvSpPr>
            <p:spPr bwMode="ltGray">
              <a:xfrm rot="3283992">
                <a:off x="35" y="2798"/>
                <a:ext cx="24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2" name="Rectangle 116"/>
              <p:cNvSpPr>
                <a:spLocks noChangeArrowheads="1"/>
              </p:cNvSpPr>
              <p:nvPr userDrawn="1"/>
            </p:nvSpPr>
            <p:spPr bwMode="ltGray">
              <a:xfrm rot="-1876771">
                <a:off x="700" y="2851"/>
                <a:ext cx="31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3" name="Rectangle 117"/>
              <p:cNvSpPr>
                <a:spLocks noChangeArrowheads="1"/>
              </p:cNvSpPr>
              <p:nvPr userDrawn="1"/>
            </p:nvSpPr>
            <p:spPr bwMode="ltGray">
              <a:xfrm rot="5908516">
                <a:off x="200" y="3915"/>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4" name="Rectangle 118"/>
              <p:cNvSpPr>
                <a:spLocks noChangeArrowheads="1"/>
              </p:cNvSpPr>
              <p:nvPr userDrawn="1"/>
            </p:nvSpPr>
            <p:spPr bwMode="ltGray">
              <a:xfrm rot="6683973">
                <a:off x="45" y="3915"/>
                <a:ext cx="144"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5" name="Rectangle 119"/>
              <p:cNvSpPr>
                <a:spLocks noChangeArrowheads="1"/>
              </p:cNvSpPr>
              <p:nvPr userDrawn="1"/>
            </p:nvSpPr>
            <p:spPr bwMode="ltGray">
              <a:xfrm rot="5245609">
                <a:off x="361" y="389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6" name="Rectangle 120"/>
              <p:cNvSpPr>
                <a:spLocks noChangeArrowheads="1"/>
              </p:cNvSpPr>
              <p:nvPr userDrawn="1"/>
            </p:nvSpPr>
            <p:spPr bwMode="ltGray">
              <a:xfrm rot="4500520">
                <a:off x="522" y="3847"/>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7" name="Rectangle 121"/>
              <p:cNvSpPr>
                <a:spLocks noChangeArrowheads="1"/>
              </p:cNvSpPr>
              <p:nvPr userDrawn="1"/>
            </p:nvSpPr>
            <p:spPr bwMode="ltGray">
              <a:xfrm rot="3805227">
                <a:off x="670" y="377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8" name="Rectangle 122"/>
              <p:cNvSpPr>
                <a:spLocks noChangeArrowheads="1"/>
              </p:cNvSpPr>
              <p:nvPr userDrawn="1"/>
            </p:nvSpPr>
            <p:spPr bwMode="ltGray">
              <a:xfrm rot="3060138">
                <a:off x="813" y="3688"/>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39" name="Rectangle 123"/>
              <p:cNvSpPr>
                <a:spLocks noChangeArrowheads="1"/>
              </p:cNvSpPr>
              <p:nvPr userDrawn="1"/>
            </p:nvSpPr>
            <p:spPr bwMode="ltGray">
              <a:xfrm rot="2090281">
                <a:off x="938" y="3582"/>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0" name="Rectangle 124"/>
              <p:cNvSpPr>
                <a:spLocks noChangeArrowheads="1"/>
              </p:cNvSpPr>
              <p:nvPr userDrawn="1"/>
            </p:nvSpPr>
            <p:spPr bwMode="ltGray">
              <a:xfrm rot="-7168347">
                <a:off x="-18" y="2506"/>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1" name="Rectangle 125"/>
              <p:cNvSpPr>
                <a:spLocks noChangeArrowheads="1"/>
              </p:cNvSpPr>
              <p:nvPr userDrawn="1"/>
            </p:nvSpPr>
            <p:spPr bwMode="ltGray">
              <a:xfrm rot="-6406501">
                <a:off x="136" y="2433"/>
                <a:ext cx="132"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2" name="Rectangle 126"/>
              <p:cNvSpPr>
                <a:spLocks noChangeArrowheads="1"/>
              </p:cNvSpPr>
              <p:nvPr userDrawn="1"/>
            </p:nvSpPr>
            <p:spPr bwMode="ltGray">
              <a:xfrm rot="-4970620">
                <a:off x="447" y="2364"/>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3" name="Rectangle 127"/>
              <p:cNvSpPr>
                <a:spLocks noChangeArrowheads="1"/>
              </p:cNvSpPr>
              <p:nvPr userDrawn="1"/>
            </p:nvSpPr>
            <p:spPr bwMode="ltGray">
              <a:xfrm rot="-4298502">
                <a:off x="597" y="2360"/>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4" name="Rectangle 128"/>
              <p:cNvSpPr>
                <a:spLocks noChangeArrowheads="1"/>
              </p:cNvSpPr>
              <p:nvPr userDrawn="1"/>
            </p:nvSpPr>
            <p:spPr bwMode="ltGray">
              <a:xfrm rot="-3676305">
                <a:off x="739" y="2386"/>
                <a:ext cx="155"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5" name="Rectangle 129"/>
              <p:cNvSpPr>
                <a:spLocks noChangeArrowheads="1"/>
              </p:cNvSpPr>
              <p:nvPr userDrawn="1"/>
            </p:nvSpPr>
            <p:spPr bwMode="ltGray">
              <a:xfrm rot="-3188616">
                <a:off x="869" y="24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6" name="Rectangle 130"/>
              <p:cNvSpPr>
                <a:spLocks noChangeArrowheads="1"/>
              </p:cNvSpPr>
              <p:nvPr userDrawn="1"/>
            </p:nvSpPr>
            <p:spPr bwMode="ltGray">
              <a:xfrm rot="-2610246">
                <a:off x="984" y="2497"/>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7" name="Rectangle 131"/>
              <p:cNvSpPr>
                <a:spLocks noChangeArrowheads="1"/>
              </p:cNvSpPr>
              <p:nvPr userDrawn="1"/>
            </p:nvSpPr>
            <p:spPr bwMode="ltGray">
              <a:xfrm rot="-2190008">
                <a:off x="1075" y="2585"/>
                <a:ext cx="173"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8" name="Rectangle 132"/>
              <p:cNvSpPr>
                <a:spLocks noChangeArrowheads="1"/>
              </p:cNvSpPr>
              <p:nvPr userDrawn="1"/>
            </p:nvSpPr>
            <p:spPr bwMode="ltGray">
              <a:xfrm rot="-1728558">
                <a:off x="1147" y="2688"/>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49" name="Rectangle 133"/>
              <p:cNvSpPr>
                <a:spLocks noChangeArrowheads="1"/>
              </p:cNvSpPr>
              <p:nvPr userDrawn="1"/>
            </p:nvSpPr>
            <p:spPr bwMode="ltGray">
              <a:xfrm rot="-1172118">
                <a:off x="1198" y="2805"/>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0" name="Rectangle 134"/>
              <p:cNvSpPr>
                <a:spLocks noChangeArrowheads="1"/>
              </p:cNvSpPr>
              <p:nvPr userDrawn="1"/>
            </p:nvSpPr>
            <p:spPr bwMode="ltGray">
              <a:xfrm rot="-753845">
                <a:off x="1218" y="2930"/>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1" name="Rectangle 135"/>
              <p:cNvSpPr>
                <a:spLocks noChangeArrowheads="1"/>
              </p:cNvSpPr>
              <p:nvPr userDrawn="1"/>
            </p:nvSpPr>
            <p:spPr bwMode="ltGray">
              <a:xfrm rot="-287823">
                <a:off x="1213" y="3066"/>
                <a:ext cx="167"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2" name="Rectangle 136"/>
              <p:cNvSpPr>
                <a:spLocks noChangeArrowheads="1"/>
              </p:cNvSpPr>
              <p:nvPr userDrawn="1"/>
            </p:nvSpPr>
            <p:spPr bwMode="ltGray">
              <a:xfrm rot="696741">
                <a:off x="1126" y="3337"/>
                <a:ext cx="15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3" name="Rectangle 137"/>
              <p:cNvSpPr>
                <a:spLocks noChangeArrowheads="1"/>
              </p:cNvSpPr>
              <p:nvPr userDrawn="1"/>
            </p:nvSpPr>
            <p:spPr bwMode="ltGray">
              <a:xfrm rot="1529990">
                <a:off x="1041" y="3465"/>
                <a:ext cx="140"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54" name="Freeform 138"/>
              <p:cNvSpPr>
                <a:spLocks/>
              </p:cNvSpPr>
              <p:nvPr userDrawn="1"/>
            </p:nvSpPr>
            <p:spPr bwMode="ltGray">
              <a:xfrm>
                <a:off x="850" y="3136"/>
                <a:ext cx="204" cy="120"/>
              </a:xfrm>
              <a:custGeom>
                <a:avLst/>
                <a:gdLst>
                  <a:gd name="T0" fmla="*/ 168 w 204"/>
                  <a:gd name="T1" fmla="*/ 120 h 120"/>
                  <a:gd name="T2" fmla="*/ 204 w 204"/>
                  <a:gd name="T3" fmla="*/ 12 h 120"/>
                  <a:gd name="T4" fmla="*/ 42 w 204"/>
                  <a:gd name="T5" fmla="*/ 0 h 120"/>
                  <a:gd name="T6" fmla="*/ 0 w 204"/>
                  <a:gd name="T7" fmla="*/ 108 h 120"/>
                  <a:gd name="T8" fmla="*/ 30 w 204"/>
                  <a:gd name="T9" fmla="*/ 114 h 120"/>
                  <a:gd name="T10" fmla="*/ 60 w 204"/>
                  <a:gd name="T11" fmla="*/ 30 h 120"/>
                  <a:gd name="T12" fmla="*/ 102 w 204"/>
                  <a:gd name="T13" fmla="*/ 36 h 120"/>
                  <a:gd name="T14" fmla="*/ 78 w 204"/>
                  <a:gd name="T15" fmla="*/ 108 h 120"/>
                  <a:gd name="T16" fmla="*/ 102 w 204"/>
                  <a:gd name="T17" fmla="*/ 108 h 120"/>
                  <a:gd name="T18" fmla="*/ 132 w 204"/>
                  <a:gd name="T19" fmla="*/ 36 h 120"/>
                  <a:gd name="T20" fmla="*/ 162 w 204"/>
                  <a:gd name="T21" fmla="*/ 36 h 120"/>
                  <a:gd name="T22" fmla="*/ 138 w 204"/>
                  <a:gd name="T23" fmla="*/ 114 h 120"/>
                  <a:gd name="T24" fmla="*/ 168 w 204"/>
                  <a:gd name="T25" fmla="*/ 120 h 120"/>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04" h="120">
                    <a:moveTo>
                      <a:pt x="168" y="120"/>
                    </a:moveTo>
                    <a:lnTo>
                      <a:pt x="204" y="12"/>
                    </a:lnTo>
                    <a:lnTo>
                      <a:pt x="42" y="0"/>
                    </a:lnTo>
                    <a:lnTo>
                      <a:pt x="0" y="108"/>
                    </a:lnTo>
                    <a:lnTo>
                      <a:pt x="30" y="114"/>
                    </a:lnTo>
                    <a:lnTo>
                      <a:pt x="60" y="30"/>
                    </a:lnTo>
                    <a:lnTo>
                      <a:pt x="102" y="36"/>
                    </a:lnTo>
                    <a:lnTo>
                      <a:pt x="78" y="108"/>
                    </a:lnTo>
                    <a:lnTo>
                      <a:pt x="102" y="108"/>
                    </a:lnTo>
                    <a:lnTo>
                      <a:pt x="132" y="36"/>
                    </a:lnTo>
                    <a:lnTo>
                      <a:pt x="162" y="36"/>
                    </a:lnTo>
                    <a:lnTo>
                      <a:pt x="138" y="114"/>
                    </a:lnTo>
                    <a:lnTo>
                      <a:pt x="168" y="12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5" name="Freeform 139"/>
              <p:cNvSpPr>
                <a:spLocks/>
              </p:cNvSpPr>
              <p:nvPr userDrawn="1"/>
            </p:nvSpPr>
            <p:spPr bwMode="ltGray">
              <a:xfrm>
                <a:off x="19" y="2722"/>
                <a:ext cx="90" cy="78"/>
              </a:xfrm>
              <a:custGeom>
                <a:avLst/>
                <a:gdLst>
                  <a:gd name="T0" fmla="*/ 66 w 90"/>
                  <a:gd name="T1" fmla="*/ 36 h 78"/>
                  <a:gd name="T2" fmla="*/ 66 w 90"/>
                  <a:gd name="T3" fmla="*/ 36 h 78"/>
                  <a:gd name="T4" fmla="*/ 18 w 90"/>
                  <a:gd name="T5" fmla="*/ 24 h 78"/>
                  <a:gd name="T6" fmla="*/ 0 w 90"/>
                  <a:gd name="T7" fmla="*/ 30 h 78"/>
                  <a:gd name="T8" fmla="*/ 36 w 90"/>
                  <a:gd name="T9" fmla="*/ 78 h 78"/>
                  <a:gd name="T10" fmla="*/ 48 w 90"/>
                  <a:gd name="T11" fmla="*/ 72 h 78"/>
                  <a:gd name="T12" fmla="*/ 24 w 90"/>
                  <a:gd name="T13" fmla="*/ 36 h 78"/>
                  <a:gd name="T14" fmla="*/ 24 w 90"/>
                  <a:gd name="T15" fmla="*/ 36 h 78"/>
                  <a:gd name="T16" fmla="*/ 72 w 90"/>
                  <a:gd name="T17" fmla="*/ 54 h 78"/>
                  <a:gd name="T18" fmla="*/ 90 w 90"/>
                  <a:gd name="T19" fmla="*/ 42 h 78"/>
                  <a:gd name="T20" fmla="*/ 54 w 90"/>
                  <a:gd name="T21" fmla="*/ 0 h 78"/>
                  <a:gd name="T22" fmla="*/ 42 w 90"/>
                  <a:gd name="T23" fmla="*/ 6 h 78"/>
                  <a:gd name="T24" fmla="*/ 66 w 90"/>
                  <a:gd name="T25" fmla="*/ 36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8">
                    <a:moveTo>
                      <a:pt x="66" y="36"/>
                    </a:moveTo>
                    <a:lnTo>
                      <a:pt x="66" y="36"/>
                    </a:lnTo>
                    <a:lnTo>
                      <a:pt x="18" y="24"/>
                    </a:lnTo>
                    <a:lnTo>
                      <a:pt x="0" y="30"/>
                    </a:lnTo>
                    <a:lnTo>
                      <a:pt x="36" y="78"/>
                    </a:lnTo>
                    <a:lnTo>
                      <a:pt x="48" y="72"/>
                    </a:lnTo>
                    <a:lnTo>
                      <a:pt x="24" y="36"/>
                    </a:lnTo>
                    <a:lnTo>
                      <a:pt x="72" y="54"/>
                    </a:lnTo>
                    <a:lnTo>
                      <a:pt x="90" y="42"/>
                    </a:lnTo>
                    <a:lnTo>
                      <a:pt x="54" y="0"/>
                    </a:lnTo>
                    <a:lnTo>
                      <a:pt x="42" y="6"/>
                    </a:lnTo>
                    <a:lnTo>
                      <a:pt x="66" y="36"/>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6" name="Freeform 140"/>
              <p:cNvSpPr>
                <a:spLocks/>
              </p:cNvSpPr>
              <p:nvPr userDrawn="1"/>
            </p:nvSpPr>
            <p:spPr bwMode="ltGray">
              <a:xfrm>
                <a:off x="97" y="2651"/>
                <a:ext cx="101" cy="89"/>
              </a:xfrm>
              <a:custGeom>
                <a:avLst/>
                <a:gdLst>
                  <a:gd name="T0" fmla="*/ 54 w 101"/>
                  <a:gd name="T1" fmla="*/ 89 h 89"/>
                  <a:gd name="T2" fmla="*/ 65 w 101"/>
                  <a:gd name="T3" fmla="*/ 83 h 89"/>
                  <a:gd name="T4" fmla="*/ 48 w 101"/>
                  <a:gd name="T5" fmla="*/ 35 h 89"/>
                  <a:gd name="T6" fmla="*/ 89 w 101"/>
                  <a:gd name="T7" fmla="*/ 65 h 89"/>
                  <a:gd name="T8" fmla="*/ 101 w 101"/>
                  <a:gd name="T9" fmla="*/ 59 h 89"/>
                  <a:gd name="T10" fmla="*/ 83 w 101"/>
                  <a:gd name="T11" fmla="*/ 0 h 89"/>
                  <a:gd name="T12" fmla="*/ 71 w 101"/>
                  <a:gd name="T13" fmla="*/ 12 h 89"/>
                  <a:gd name="T14" fmla="*/ 83 w 101"/>
                  <a:gd name="T15" fmla="*/ 41 h 89"/>
                  <a:gd name="T16" fmla="*/ 48 w 101"/>
                  <a:gd name="T17" fmla="*/ 23 h 89"/>
                  <a:gd name="T18" fmla="*/ 36 w 101"/>
                  <a:gd name="T19" fmla="*/ 29 h 89"/>
                  <a:gd name="T20" fmla="*/ 45 w 101"/>
                  <a:gd name="T21" fmla="*/ 68 h 89"/>
                  <a:gd name="T22" fmla="*/ 18 w 101"/>
                  <a:gd name="T23" fmla="*/ 41 h 89"/>
                  <a:gd name="T24" fmla="*/ 0 w 101"/>
                  <a:gd name="T25" fmla="*/ 53 h 89"/>
                  <a:gd name="T26" fmla="*/ 54 w 101"/>
                  <a:gd name="T27" fmla="*/ 89 h 89"/>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Lst>
                <a:ahLst/>
                <a:cxnLst>
                  <a:cxn ang="T28">
                    <a:pos x="T0" y="T1"/>
                  </a:cxn>
                  <a:cxn ang="T29">
                    <a:pos x="T2" y="T3"/>
                  </a:cxn>
                  <a:cxn ang="T30">
                    <a:pos x="T4" y="T5"/>
                  </a:cxn>
                  <a:cxn ang="T31">
                    <a:pos x="T6" y="T7"/>
                  </a:cxn>
                  <a:cxn ang="T32">
                    <a:pos x="T8" y="T9"/>
                  </a:cxn>
                  <a:cxn ang="T33">
                    <a:pos x="T10" y="T11"/>
                  </a:cxn>
                  <a:cxn ang="T34">
                    <a:pos x="T12" y="T13"/>
                  </a:cxn>
                  <a:cxn ang="T35">
                    <a:pos x="T14" y="T15"/>
                  </a:cxn>
                  <a:cxn ang="T36">
                    <a:pos x="T16" y="T17"/>
                  </a:cxn>
                  <a:cxn ang="T37">
                    <a:pos x="T18" y="T19"/>
                  </a:cxn>
                  <a:cxn ang="T38">
                    <a:pos x="T20" y="T21"/>
                  </a:cxn>
                  <a:cxn ang="T39">
                    <a:pos x="T22" y="T23"/>
                  </a:cxn>
                  <a:cxn ang="T40">
                    <a:pos x="T24" y="T25"/>
                  </a:cxn>
                  <a:cxn ang="T41">
                    <a:pos x="T26" y="T27"/>
                  </a:cxn>
                </a:cxnLst>
                <a:rect l="0" t="0" r="r" b="b"/>
                <a:pathLst>
                  <a:path w="101" h="89">
                    <a:moveTo>
                      <a:pt x="54" y="89"/>
                    </a:moveTo>
                    <a:lnTo>
                      <a:pt x="65" y="83"/>
                    </a:lnTo>
                    <a:lnTo>
                      <a:pt x="48" y="35"/>
                    </a:lnTo>
                    <a:lnTo>
                      <a:pt x="89" y="65"/>
                    </a:lnTo>
                    <a:lnTo>
                      <a:pt x="101" y="59"/>
                    </a:lnTo>
                    <a:lnTo>
                      <a:pt x="83" y="0"/>
                    </a:lnTo>
                    <a:lnTo>
                      <a:pt x="71" y="12"/>
                    </a:lnTo>
                    <a:lnTo>
                      <a:pt x="83" y="41"/>
                    </a:lnTo>
                    <a:lnTo>
                      <a:pt x="48" y="23"/>
                    </a:lnTo>
                    <a:lnTo>
                      <a:pt x="36" y="29"/>
                    </a:lnTo>
                    <a:lnTo>
                      <a:pt x="45" y="68"/>
                    </a:lnTo>
                    <a:lnTo>
                      <a:pt x="18" y="41"/>
                    </a:lnTo>
                    <a:lnTo>
                      <a:pt x="0" y="53"/>
                    </a:lnTo>
                    <a:lnTo>
                      <a:pt x="54" y="89"/>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7" name="Freeform 141"/>
              <p:cNvSpPr>
                <a:spLocks/>
              </p:cNvSpPr>
              <p:nvPr userDrawn="1"/>
            </p:nvSpPr>
            <p:spPr bwMode="ltGray">
              <a:xfrm>
                <a:off x="677" y="3502"/>
                <a:ext cx="83" cy="78"/>
              </a:xfrm>
              <a:custGeom>
                <a:avLst/>
                <a:gdLst>
                  <a:gd name="T0" fmla="*/ 36 w 83"/>
                  <a:gd name="T1" fmla="*/ 78 h 78"/>
                  <a:gd name="T2" fmla="*/ 83 w 83"/>
                  <a:gd name="T3" fmla="*/ 48 h 78"/>
                  <a:gd name="T4" fmla="*/ 54 w 83"/>
                  <a:gd name="T5" fmla="*/ 0 h 78"/>
                  <a:gd name="T6" fmla="*/ 0 w 83"/>
                  <a:gd name="T7" fmla="*/ 30 h 78"/>
                  <a:gd name="T8" fmla="*/ 6 w 83"/>
                  <a:gd name="T9" fmla="*/ 36 h 78"/>
                  <a:gd name="T10" fmla="*/ 42 w 83"/>
                  <a:gd name="T11" fmla="*/ 18 h 78"/>
                  <a:gd name="T12" fmla="*/ 54 w 83"/>
                  <a:gd name="T13" fmla="*/ 30 h 78"/>
                  <a:gd name="T14" fmla="*/ 24 w 83"/>
                  <a:gd name="T15" fmla="*/ 48 h 78"/>
                  <a:gd name="T16" fmla="*/ 30 w 83"/>
                  <a:gd name="T17" fmla="*/ 54 h 78"/>
                  <a:gd name="T18" fmla="*/ 60 w 83"/>
                  <a:gd name="T19" fmla="*/ 36 h 78"/>
                  <a:gd name="T20" fmla="*/ 66 w 83"/>
                  <a:gd name="T21" fmla="*/ 48 h 78"/>
                  <a:gd name="T22" fmla="*/ 30 w 83"/>
                  <a:gd name="T23" fmla="*/ 66 h 78"/>
                  <a:gd name="T24" fmla="*/ 36 w 83"/>
                  <a:gd name="T25" fmla="*/ 78 h 78"/>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83" h="78">
                    <a:moveTo>
                      <a:pt x="36" y="78"/>
                    </a:moveTo>
                    <a:lnTo>
                      <a:pt x="83" y="48"/>
                    </a:lnTo>
                    <a:lnTo>
                      <a:pt x="54" y="0"/>
                    </a:lnTo>
                    <a:lnTo>
                      <a:pt x="0" y="30"/>
                    </a:lnTo>
                    <a:lnTo>
                      <a:pt x="6" y="36"/>
                    </a:lnTo>
                    <a:lnTo>
                      <a:pt x="42" y="18"/>
                    </a:lnTo>
                    <a:lnTo>
                      <a:pt x="54" y="30"/>
                    </a:lnTo>
                    <a:lnTo>
                      <a:pt x="24" y="48"/>
                    </a:lnTo>
                    <a:lnTo>
                      <a:pt x="30" y="54"/>
                    </a:lnTo>
                    <a:lnTo>
                      <a:pt x="60" y="36"/>
                    </a:lnTo>
                    <a:lnTo>
                      <a:pt x="66" y="48"/>
                    </a:lnTo>
                    <a:lnTo>
                      <a:pt x="30" y="66"/>
                    </a:lnTo>
                    <a:lnTo>
                      <a:pt x="36" y="7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8" name="Freeform 142"/>
              <p:cNvSpPr>
                <a:spLocks/>
              </p:cNvSpPr>
              <p:nvPr userDrawn="1"/>
            </p:nvSpPr>
            <p:spPr bwMode="ltGray">
              <a:xfrm>
                <a:off x="940" y="2782"/>
                <a:ext cx="90" cy="72"/>
              </a:xfrm>
              <a:custGeom>
                <a:avLst/>
                <a:gdLst>
                  <a:gd name="T0" fmla="*/ 90 w 90"/>
                  <a:gd name="T1" fmla="*/ 30 h 72"/>
                  <a:gd name="T2" fmla="*/ 66 w 90"/>
                  <a:gd name="T3" fmla="*/ 0 h 72"/>
                  <a:gd name="T4" fmla="*/ 0 w 90"/>
                  <a:gd name="T5" fmla="*/ 36 h 72"/>
                  <a:gd name="T6" fmla="*/ 24 w 90"/>
                  <a:gd name="T7" fmla="*/ 72 h 72"/>
                  <a:gd name="T8" fmla="*/ 36 w 90"/>
                  <a:gd name="T9" fmla="*/ 66 h 72"/>
                  <a:gd name="T10" fmla="*/ 18 w 90"/>
                  <a:gd name="T11" fmla="*/ 42 h 72"/>
                  <a:gd name="T12" fmla="*/ 36 w 90"/>
                  <a:gd name="T13" fmla="*/ 30 h 72"/>
                  <a:gd name="T14" fmla="*/ 54 w 90"/>
                  <a:gd name="T15" fmla="*/ 54 h 72"/>
                  <a:gd name="T16" fmla="*/ 60 w 90"/>
                  <a:gd name="T17" fmla="*/ 48 h 72"/>
                  <a:gd name="T18" fmla="*/ 48 w 90"/>
                  <a:gd name="T19" fmla="*/ 24 h 72"/>
                  <a:gd name="T20" fmla="*/ 60 w 90"/>
                  <a:gd name="T21" fmla="*/ 12 h 72"/>
                  <a:gd name="T22" fmla="*/ 78 w 90"/>
                  <a:gd name="T23" fmla="*/ 42 h 72"/>
                  <a:gd name="T24" fmla="*/ 90 w 90"/>
                  <a:gd name="T25" fmla="*/ 30 h 7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72">
                    <a:moveTo>
                      <a:pt x="90" y="30"/>
                    </a:moveTo>
                    <a:lnTo>
                      <a:pt x="66" y="0"/>
                    </a:lnTo>
                    <a:lnTo>
                      <a:pt x="0" y="36"/>
                    </a:lnTo>
                    <a:lnTo>
                      <a:pt x="24" y="72"/>
                    </a:lnTo>
                    <a:lnTo>
                      <a:pt x="36" y="66"/>
                    </a:lnTo>
                    <a:lnTo>
                      <a:pt x="18" y="42"/>
                    </a:lnTo>
                    <a:lnTo>
                      <a:pt x="36" y="30"/>
                    </a:lnTo>
                    <a:lnTo>
                      <a:pt x="54" y="54"/>
                    </a:lnTo>
                    <a:lnTo>
                      <a:pt x="60" y="48"/>
                    </a:lnTo>
                    <a:lnTo>
                      <a:pt x="48" y="24"/>
                    </a:lnTo>
                    <a:lnTo>
                      <a:pt x="60" y="12"/>
                    </a:lnTo>
                    <a:lnTo>
                      <a:pt x="78" y="42"/>
                    </a:lnTo>
                    <a:lnTo>
                      <a:pt x="90" y="3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59" name="Freeform 143"/>
              <p:cNvSpPr>
                <a:spLocks/>
              </p:cNvSpPr>
              <p:nvPr userDrawn="1"/>
            </p:nvSpPr>
            <p:spPr bwMode="ltGray">
              <a:xfrm>
                <a:off x="898" y="2716"/>
                <a:ext cx="90" cy="84"/>
              </a:xfrm>
              <a:custGeom>
                <a:avLst/>
                <a:gdLst>
                  <a:gd name="T0" fmla="*/ 42 w 90"/>
                  <a:gd name="T1" fmla="*/ 60 h 84"/>
                  <a:gd name="T2" fmla="*/ 42 w 90"/>
                  <a:gd name="T3" fmla="*/ 60 h 84"/>
                  <a:gd name="T4" fmla="*/ 72 w 90"/>
                  <a:gd name="T5" fmla="*/ 12 h 84"/>
                  <a:gd name="T6" fmla="*/ 66 w 90"/>
                  <a:gd name="T7" fmla="*/ 0 h 84"/>
                  <a:gd name="T8" fmla="*/ 0 w 90"/>
                  <a:gd name="T9" fmla="*/ 42 h 84"/>
                  <a:gd name="T10" fmla="*/ 6 w 90"/>
                  <a:gd name="T11" fmla="*/ 54 h 84"/>
                  <a:gd name="T12" fmla="*/ 54 w 90"/>
                  <a:gd name="T13" fmla="*/ 24 h 84"/>
                  <a:gd name="T14" fmla="*/ 54 w 90"/>
                  <a:gd name="T15" fmla="*/ 24 h 84"/>
                  <a:gd name="T16" fmla="*/ 18 w 90"/>
                  <a:gd name="T17" fmla="*/ 72 h 84"/>
                  <a:gd name="T18" fmla="*/ 24 w 90"/>
                  <a:gd name="T19" fmla="*/ 84 h 84"/>
                  <a:gd name="T20" fmla="*/ 90 w 90"/>
                  <a:gd name="T21" fmla="*/ 42 h 84"/>
                  <a:gd name="T22" fmla="*/ 84 w 90"/>
                  <a:gd name="T23" fmla="*/ 30 h 84"/>
                  <a:gd name="T24" fmla="*/ 42 w 90"/>
                  <a:gd name="T25" fmla="*/ 60 h 84"/>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90" h="84">
                    <a:moveTo>
                      <a:pt x="42" y="60"/>
                    </a:moveTo>
                    <a:lnTo>
                      <a:pt x="42" y="60"/>
                    </a:lnTo>
                    <a:lnTo>
                      <a:pt x="72" y="12"/>
                    </a:lnTo>
                    <a:lnTo>
                      <a:pt x="66" y="0"/>
                    </a:lnTo>
                    <a:lnTo>
                      <a:pt x="0" y="42"/>
                    </a:lnTo>
                    <a:lnTo>
                      <a:pt x="6" y="54"/>
                    </a:lnTo>
                    <a:lnTo>
                      <a:pt x="54" y="24"/>
                    </a:lnTo>
                    <a:lnTo>
                      <a:pt x="18" y="72"/>
                    </a:lnTo>
                    <a:lnTo>
                      <a:pt x="24" y="84"/>
                    </a:lnTo>
                    <a:lnTo>
                      <a:pt x="90" y="42"/>
                    </a:lnTo>
                    <a:lnTo>
                      <a:pt x="84" y="30"/>
                    </a:lnTo>
                    <a:lnTo>
                      <a:pt x="42" y="6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0" name="Freeform 144"/>
              <p:cNvSpPr>
                <a:spLocks/>
              </p:cNvSpPr>
              <p:nvPr userDrawn="1"/>
            </p:nvSpPr>
            <p:spPr bwMode="ltGray">
              <a:xfrm>
                <a:off x="7" y="3837"/>
                <a:ext cx="6" cy="12"/>
              </a:xfrm>
              <a:custGeom>
                <a:avLst/>
                <a:gdLst>
                  <a:gd name="T0" fmla="*/ 6 w 6"/>
                  <a:gd name="T1" fmla="*/ 0 h 12"/>
                  <a:gd name="T2" fmla="*/ 6 w 6"/>
                  <a:gd name="T3" fmla="*/ 0 h 12"/>
                  <a:gd name="T4" fmla="*/ 0 w 6"/>
                  <a:gd name="T5" fmla="*/ 0 h 12"/>
                  <a:gd name="T6" fmla="*/ 0 w 6"/>
                  <a:gd name="T7" fmla="*/ 0 h 12"/>
                  <a:gd name="T8" fmla="*/ 0 w 6"/>
                  <a:gd name="T9" fmla="*/ 12 h 12"/>
                  <a:gd name="T10" fmla="*/ 6 w 6"/>
                  <a:gd name="T11" fmla="*/ 0 h 12"/>
                  <a:gd name="T12" fmla="*/ 6 w 6"/>
                  <a:gd name="T13" fmla="*/ 0 h 12"/>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6" h="12">
                    <a:moveTo>
                      <a:pt x="6" y="0"/>
                    </a:moveTo>
                    <a:lnTo>
                      <a:pt x="6" y="0"/>
                    </a:lnTo>
                    <a:lnTo>
                      <a:pt x="0" y="0"/>
                    </a:lnTo>
                    <a:lnTo>
                      <a:pt x="0" y="12"/>
                    </a:lnTo>
                    <a:lnTo>
                      <a:pt x="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1" name="Freeform 145"/>
              <p:cNvSpPr>
                <a:spLocks/>
              </p:cNvSpPr>
              <p:nvPr userDrawn="1"/>
            </p:nvSpPr>
            <p:spPr bwMode="ltGray">
              <a:xfrm>
                <a:off x="7" y="2555"/>
                <a:ext cx="30" cy="48"/>
              </a:xfrm>
              <a:custGeom>
                <a:avLst/>
                <a:gdLst>
                  <a:gd name="T0" fmla="*/ 18 w 30"/>
                  <a:gd name="T1" fmla="*/ 48 h 48"/>
                  <a:gd name="T2" fmla="*/ 18 w 30"/>
                  <a:gd name="T3" fmla="*/ 48 h 48"/>
                  <a:gd name="T4" fmla="*/ 30 w 30"/>
                  <a:gd name="T5" fmla="*/ 42 h 48"/>
                  <a:gd name="T6" fmla="*/ 0 w 30"/>
                  <a:gd name="T7" fmla="*/ 0 h 48"/>
                  <a:gd name="T8" fmla="*/ 0 w 30"/>
                  <a:gd name="T9" fmla="*/ 24 h 48"/>
                  <a:gd name="T10" fmla="*/ 18 w 30"/>
                  <a:gd name="T11" fmla="*/ 48 h 48"/>
                  <a:gd name="T12" fmla="*/ 18 w 30"/>
                  <a:gd name="T13" fmla="*/ 48 h 48"/>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0" h="48">
                    <a:moveTo>
                      <a:pt x="18" y="48"/>
                    </a:moveTo>
                    <a:lnTo>
                      <a:pt x="18" y="48"/>
                    </a:lnTo>
                    <a:lnTo>
                      <a:pt x="30" y="42"/>
                    </a:lnTo>
                    <a:lnTo>
                      <a:pt x="0" y="0"/>
                    </a:lnTo>
                    <a:lnTo>
                      <a:pt x="0" y="24"/>
                    </a:lnTo>
                    <a:lnTo>
                      <a:pt x="18" y="48"/>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2" name="Freeform 146"/>
              <p:cNvSpPr>
                <a:spLocks/>
              </p:cNvSpPr>
              <p:nvPr userDrawn="1"/>
            </p:nvSpPr>
            <p:spPr bwMode="ltGray">
              <a:xfrm>
                <a:off x="7" y="3843"/>
                <a:ext cx="36" cy="66"/>
              </a:xfrm>
              <a:custGeom>
                <a:avLst/>
                <a:gdLst>
                  <a:gd name="T0" fmla="*/ 36 w 36"/>
                  <a:gd name="T1" fmla="*/ 0 h 66"/>
                  <a:gd name="T2" fmla="*/ 24 w 36"/>
                  <a:gd name="T3" fmla="*/ 0 h 66"/>
                  <a:gd name="T4" fmla="*/ 24 w 36"/>
                  <a:gd name="T5" fmla="*/ 0 h 66"/>
                  <a:gd name="T6" fmla="*/ 0 w 36"/>
                  <a:gd name="T7" fmla="*/ 36 h 66"/>
                  <a:gd name="T8" fmla="*/ 0 w 36"/>
                  <a:gd name="T9" fmla="*/ 66 h 66"/>
                  <a:gd name="T10" fmla="*/ 36 w 36"/>
                  <a:gd name="T11" fmla="*/ 0 h 66"/>
                  <a:gd name="T12" fmla="*/ 36 w 36"/>
                  <a:gd name="T13" fmla="*/ 0 h 66"/>
                  <a:gd name="T14" fmla="*/ 0 60000 65536"/>
                  <a:gd name="T15" fmla="*/ 0 60000 65536"/>
                  <a:gd name="T16" fmla="*/ 0 60000 65536"/>
                  <a:gd name="T17" fmla="*/ 0 60000 65536"/>
                  <a:gd name="T18" fmla="*/ 0 60000 65536"/>
                  <a:gd name="T19" fmla="*/ 0 60000 65536"/>
                  <a:gd name="T20" fmla="*/ 0 60000 65536"/>
                </a:gdLst>
                <a:ahLst/>
                <a:cxnLst>
                  <a:cxn ang="T14">
                    <a:pos x="T0" y="T1"/>
                  </a:cxn>
                  <a:cxn ang="T15">
                    <a:pos x="T2" y="T3"/>
                  </a:cxn>
                  <a:cxn ang="T16">
                    <a:pos x="T4" y="T5"/>
                  </a:cxn>
                  <a:cxn ang="T17">
                    <a:pos x="T6" y="T7"/>
                  </a:cxn>
                  <a:cxn ang="T18">
                    <a:pos x="T8" y="T9"/>
                  </a:cxn>
                  <a:cxn ang="T19">
                    <a:pos x="T10" y="T11"/>
                  </a:cxn>
                  <a:cxn ang="T20">
                    <a:pos x="T12" y="T13"/>
                  </a:cxn>
                </a:cxnLst>
                <a:rect l="0" t="0" r="r" b="b"/>
                <a:pathLst>
                  <a:path w="36" h="66">
                    <a:moveTo>
                      <a:pt x="36" y="0"/>
                    </a:moveTo>
                    <a:lnTo>
                      <a:pt x="24" y="0"/>
                    </a:lnTo>
                    <a:lnTo>
                      <a:pt x="0" y="36"/>
                    </a:lnTo>
                    <a:lnTo>
                      <a:pt x="0" y="66"/>
                    </a:lnTo>
                    <a:lnTo>
                      <a:pt x="36" y="0"/>
                    </a:lnTo>
                    <a:close/>
                  </a:path>
                </a:pathLst>
              </a:cu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a:p>
            </p:txBody>
          </p:sp>
          <p:sp>
            <p:nvSpPr>
              <p:cNvPr id="1163" name="Rectangle 147"/>
              <p:cNvSpPr>
                <a:spLocks noChangeArrowheads="1"/>
              </p:cNvSpPr>
              <p:nvPr userDrawn="1"/>
            </p:nvSpPr>
            <p:spPr bwMode="ltGray">
              <a:xfrm rot="244926">
                <a:off x="1177" y="3201"/>
                <a:ext cx="161"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4" name="Rectangle 148"/>
              <p:cNvSpPr>
                <a:spLocks noChangeArrowheads="1"/>
              </p:cNvSpPr>
              <p:nvPr userDrawn="1"/>
            </p:nvSpPr>
            <p:spPr bwMode="ltGray">
              <a:xfrm rot="-5598588">
                <a:off x="290" y="2386"/>
                <a:ext cx="138" cy="12"/>
              </a:xfrm>
              <a:prstGeom prst="rect">
                <a:avLst/>
              </a:prstGeom>
              <a:solidFill>
                <a:schemeClr val="bg2"/>
              </a:solidFill>
              <a:ln>
                <a:noFill/>
              </a:ln>
              <a:effectLst/>
              <a:extLs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Lst>
            </p:spPr>
            <p:txBody>
              <a:bodyPr wrap="none" anchor="ctr"/>
              <a:lstStyle/>
              <a:p>
                <a:pPr>
                  <a:defRPr/>
                </a:pPr>
                <a:endParaRPr lang="en-US">
                  <a:cs typeface="Arial" charset="0"/>
                </a:endParaRPr>
              </a:p>
            </p:txBody>
          </p:sp>
          <p:sp>
            <p:nvSpPr>
              <p:cNvPr id="1165" name="Freeform 149"/>
              <p:cNvSpPr>
                <a:spLocks/>
              </p:cNvSpPr>
              <p:nvPr userDrawn="1"/>
            </p:nvSpPr>
            <p:spPr bwMode="ltGray">
              <a:xfrm>
                <a:off x="139" y="3573"/>
                <a:ext cx="144" cy="154"/>
              </a:xfrm>
              <a:custGeom>
                <a:avLst/>
                <a:gdLst>
                  <a:gd name="T0" fmla="*/ 0 w 144"/>
                  <a:gd name="T1" fmla="*/ 102 h 154"/>
                  <a:gd name="T2" fmla="*/ 59 w 144"/>
                  <a:gd name="T3" fmla="*/ 154 h 154"/>
                  <a:gd name="T4" fmla="*/ 117 w 144"/>
                  <a:gd name="T5" fmla="*/ 120 h 154"/>
                  <a:gd name="T6" fmla="*/ 62 w 144"/>
                  <a:gd name="T7" fmla="*/ 55 h 154"/>
                  <a:gd name="T8" fmla="*/ 104 w 144"/>
                  <a:gd name="T9" fmla="*/ 34 h 154"/>
                  <a:gd name="T10" fmla="*/ 117 w 144"/>
                  <a:gd name="T11" fmla="*/ 53 h 154"/>
                  <a:gd name="T12" fmla="*/ 141 w 144"/>
                  <a:gd name="T13" fmla="*/ 47 h 154"/>
                  <a:gd name="T14" fmla="*/ 97 w 144"/>
                  <a:gd name="T15" fmla="*/ 2 h 154"/>
                  <a:gd name="T16" fmla="*/ 36 w 144"/>
                  <a:gd name="T17" fmla="*/ 33 h 154"/>
                  <a:gd name="T18" fmla="*/ 90 w 144"/>
                  <a:gd name="T19" fmla="*/ 107 h 154"/>
                  <a:gd name="T20" fmla="*/ 28 w 144"/>
                  <a:gd name="T21" fmla="*/ 101 h 154"/>
                  <a:gd name="T22" fmla="*/ 0 w 144"/>
                  <a:gd name="T23" fmla="*/ 102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9" y="61"/>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6" name="Freeform 150"/>
              <p:cNvSpPr>
                <a:spLocks/>
              </p:cNvSpPr>
              <p:nvPr userDrawn="1"/>
            </p:nvSpPr>
            <p:spPr bwMode="ltGray">
              <a:xfrm rot="-2857037">
                <a:off x="619" y="3550"/>
                <a:ext cx="68" cy="69"/>
              </a:xfrm>
              <a:custGeom>
                <a:avLst/>
                <a:gdLst>
                  <a:gd name="T0" fmla="*/ 0 w 144"/>
                  <a:gd name="T1" fmla="*/ 21 h 154"/>
                  <a:gd name="T2" fmla="*/ 13 w 144"/>
                  <a:gd name="T3" fmla="*/ 31 h 154"/>
                  <a:gd name="T4" fmla="*/ 26 w 144"/>
                  <a:gd name="T5" fmla="*/ 24 h 154"/>
                  <a:gd name="T6" fmla="*/ 14 w 144"/>
                  <a:gd name="T7" fmla="*/ 11 h 154"/>
                  <a:gd name="T8" fmla="*/ 23 w 144"/>
                  <a:gd name="T9" fmla="*/ 7 h 154"/>
                  <a:gd name="T10" fmla="*/ 26 w 144"/>
                  <a:gd name="T11" fmla="*/ 11 h 154"/>
                  <a:gd name="T12" fmla="*/ 32 w 144"/>
                  <a:gd name="T13" fmla="*/ 9 h 154"/>
                  <a:gd name="T14" fmla="*/ 22 w 144"/>
                  <a:gd name="T15" fmla="*/ 0 h 154"/>
                  <a:gd name="T16" fmla="*/ 8 w 144"/>
                  <a:gd name="T17" fmla="*/ 7 h 154"/>
                  <a:gd name="T18" fmla="*/ 20 w 144"/>
                  <a:gd name="T19" fmla="*/ 22 h 154"/>
                  <a:gd name="T20" fmla="*/ 6 w 144"/>
                  <a:gd name="T21" fmla="*/ 20 h 154"/>
                  <a:gd name="T22" fmla="*/ 0 w 144"/>
                  <a:gd name="T23" fmla="*/ 21 h 154"/>
                  <a:gd name="T24" fmla="*/ 0 60000 65536"/>
                  <a:gd name="T25" fmla="*/ 0 60000 65536"/>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Lst>
                <a:ahLst/>
                <a:cxnLst>
                  <a:cxn ang="T24">
                    <a:pos x="T0" y="T1"/>
                  </a:cxn>
                  <a:cxn ang="T25">
                    <a:pos x="T2" y="T3"/>
                  </a:cxn>
                  <a:cxn ang="T26">
                    <a:pos x="T4" y="T5"/>
                  </a:cxn>
                  <a:cxn ang="T27">
                    <a:pos x="T6" y="T7"/>
                  </a:cxn>
                  <a:cxn ang="T28">
                    <a:pos x="T8" y="T9"/>
                  </a:cxn>
                  <a:cxn ang="T29">
                    <a:pos x="T10" y="T11"/>
                  </a:cxn>
                  <a:cxn ang="T30">
                    <a:pos x="T12" y="T13"/>
                  </a:cxn>
                  <a:cxn ang="T31">
                    <a:pos x="T14" y="T15"/>
                  </a:cxn>
                  <a:cxn ang="T32">
                    <a:pos x="T16" y="T17"/>
                  </a:cxn>
                  <a:cxn ang="T33">
                    <a:pos x="T18" y="T19"/>
                  </a:cxn>
                  <a:cxn ang="T34">
                    <a:pos x="T20" y="T21"/>
                  </a:cxn>
                  <a:cxn ang="T35">
                    <a:pos x="T22" y="T23"/>
                  </a:cxn>
                </a:cxnLst>
                <a:rect l="0" t="0" r="r" b="b"/>
                <a:pathLst>
                  <a:path w="144" h="154">
                    <a:moveTo>
                      <a:pt x="0" y="102"/>
                    </a:moveTo>
                    <a:cubicBezTo>
                      <a:pt x="6" y="140"/>
                      <a:pt x="25" y="154"/>
                      <a:pt x="59" y="154"/>
                    </a:cubicBezTo>
                    <a:cubicBezTo>
                      <a:pt x="111" y="152"/>
                      <a:pt x="106" y="130"/>
                      <a:pt x="117" y="120"/>
                    </a:cubicBezTo>
                    <a:cubicBezTo>
                      <a:pt x="113" y="47"/>
                      <a:pt x="84" y="84"/>
                      <a:pt x="62" y="55"/>
                    </a:cubicBezTo>
                    <a:cubicBezTo>
                      <a:pt x="59" y="42"/>
                      <a:pt x="78" y="11"/>
                      <a:pt x="104" y="34"/>
                    </a:cubicBezTo>
                    <a:cubicBezTo>
                      <a:pt x="108" y="41"/>
                      <a:pt x="111" y="51"/>
                      <a:pt x="117" y="53"/>
                    </a:cubicBezTo>
                    <a:cubicBezTo>
                      <a:pt x="123" y="55"/>
                      <a:pt x="144" y="55"/>
                      <a:pt x="141" y="47"/>
                    </a:cubicBezTo>
                    <a:cubicBezTo>
                      <a:pt x="138" y="39"/>
                      <a:pt x="126" y="5"/>
                      <a:pt x="97" y="2"/>
                    </a:cubicBezTo>
                    <a:cubicBezTo>
                      <a:pt x="77" y="0"/>
                      <a:pt x="48" y="0"/>
                      <a:pt x="36" y="33"/>
                    </a:cubicBezTo>
                    <a:cubicBezTo>
                      <a:pt x="15" y="89"/>
                      <a:pt x="83" y="79"/>
                      <a:pt x="90" y="107"/>
                    </a:cubicBezTo>
                    <a:cubicBezTo>
                      <a:pt x="96" y="130"/>
                      <a:pt x="34" y="147"/>
                      <a:pt x="28" y="101"/>
                    </a:cubicBezTo>
                    <a:cubicBezTo>
                      <a:pt x="12" y="104"/>
                      <a:pt x="15" y="98"/>
                      <a:pt x="0" y="102"/>
                    </a:cubicBezTo>
                    <a:close/>
                  </a:path>
                </a:pathLst>
              </a:custGeom>
              <a:solidFill>
                <a:schemeClr val="bg2"/>
              </a:solidFill>
              <a:ln>
                <a:noFill/>
              </a:ln>
              <a:effectLst/>
              <a:extLst>
                <a:ext uri="{91240B29-F687-4f45-9708-019B960494DF}">
                  <a14:hiddenLine xmlns="" xmlns:a14="http://schemas.microsoft.com/office/drawing/2010/main" w="9525">
                    <a:solidFill>
                      <a:schemeClr val="tx1"/>
                    </a:solidFill>
                    <a:round/>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1167" name="Freeform 151"/>
              <p:cNvSpPr>
                <a:spLocks/>
              </p:cNvSpPr>
              <p:nvPr userDrawn="1"/>
            </p:nvSpPr>
            <p:spPr bwMode="ltGray">
              <a:xfrm>
                <a:off x="235" y="2503"/>
                <a:ext cx="348" cy="1272"/>
              </a:xfrm>
              <a:custGeom>
                <a:avLst/>
                <a:gdLst>
                  <a:gd name="T0" fmla="*/ 0 w 348"/>
                  <a:gd name="T1" fmla="*/ 0 h 1272"/>
                  <a:gd name="T2" fmla="*/ 287 w 348"/>
                  <a:gd name="T3" fmla="*/ 582 h 1272"/>
                  <a:gd name="T4" fmla="*/ 348 w 348"/>
                  <a:gd name="T5" fmla="*/ 1272 h 1272"/>
                  <a:gd name="T6" fmla="*/ 54 w 348"/>
                  <a:gd name="T7" fmla="*/ 676 h 1272"/>
                  <a:gd name="T8" fmla="*/ 0 w 348"/>
                  <a:gd name="T9" fmla="*/ 0 h 127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348" h="1272">
                    <a:moveTo>
                      <a:pt x="0" y="0"/>
                    </a:moveTo>
                    <a:lnTo>
                      <a:pt x="287" y="582"/>
                    </a:lnTo>
                    <a:lnTo>
                      <a:pt x="348" y="1272"/>
                    </a:lnTo>
                    <a:lnTo>
                      <a:pt x="54" y="676"/>
                    </a:lnTo>
                    <a:lnTo>
                      <a:pt x="0" y="0"/>
                    </a:lnTo>
                    <a:close/>
                  </a:path>
                </a:pathLst>
              </a:custGeom>
              <a:gradFill rotWithShape="0">
                <a:gsLst>
                  <a:gs pos="0">
                    <a:schemeClr val="bg2"/>
                  </a:gs>
                  <a:gs pos="100000">
                    <a:srgbClr val="585A68"/>
                  </a:gs>
                </a:gsLst>
                <a:lin ang="18900000" scaled="1"/>
              </a:gradFill>
              <a:ln>
                <a:noFill/>
              </a:ln>
              <a:effectLst/>
              <a:extLs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42136" name="Oval 152"/>
              <p:cNvSpPr>
                <a:spLocks noChangeArrowheads="1"/>
              </p:cNvSpPr>
              <p:nvPr userDrawn="1"/>
            </p:nvSpPr>
            <p:spPr bwMode="ltGray">
              <a:xfrm rot="-1684349">
                <a:off x="296" y="3047"/>
                <a:ext cx="221" cy="174"/>
              </a:xfrm>
              <a:prstGeom prst="ellipse">
                <a:avLst/>
              </a:prstGeom>
              <a:gradFill rotWithShape="0">
                <a:gsLst>
                  <a:gs pos="0">
                    <a:schemeClr val="bg2">
                      <a:gamma/>
                      <a:shade val="90980"/>
                      <a:invGamma/>
                    </a:schemeClr>
                  </a:gs>
                  <a:gs pos="50000">
                    <a:schemeClr val="bg2"/>
                  </a:gs>
                  <a:gs pos="100000">
                    <a:schemeClr val="bg2">
                      <a:gamma/>
                      <a:shade val="90980"/>
                      <a:invGamma/>
                    </a:schemeClr>
                  </a:gs>
                </a:gsLst>
                <a:lin ang="18900000" scaled="1"/>
              </a:gradFill>
              <a:ln>
                <a:noFill/>
              </a:ln>
              <a:effectLst/>
              <a:extLst>
                <a:ext uri="{91240B29-F687-4f45-9708-019B960494DF}">
                  <a14:hiddenLine xmlns="" xmlns:a14="http://schemas.microsoft.com/office/drawing/2010/main" w="9525">
                    <a:solidFill>
                      <a:srgbClr val="000000"/>
                    </a:solidFill>
                    <a:round/>
                    <a:headEnd/>
                    <a:tailEnd/>
                  </a14:hiddenLine>
                </a:ext>
                <a:ext uri="{AF507438-7753-43e0-B8FC-AC1667EBCBE1}">
                  <a14:hiddenEffects xmlns="" xmlns:a14="http://schemas.microsoft.com/office/drawing/2010/main">
                    <a:effectLst>
                      <a:outerShdw dist="35921" dir="2700000" algn="ctr" rotWithShape="0">
                        <a:srgbClr val="808080"/>
                      </a:outerShdw>
                    </a:effectLst>
                  </a14:hiddenEffects>
                </a:ext>
              </a:extLst>
            </p:spPr>
            <p:txBody>
              <a:bodyPr/>
              <a:lstStyle/>
              <a:p>
                <a:pPr>
                  <a:defRPr/>
                </a:pPr>
                <a:endParaRPr lang="en-US">
                  <a:latin typeface="Tahoma" pitchFamily="34" charset="0"/>
                  <a:ea typeface="+mn-ea"/>
                  <a:cs typeface="Arial" charset="0"/>
                </a:endParaRPr>
              </a:p>
            </p:txBody>
          </p:sp>
        </p:grpSp>
      </p:grpSp>
      <p:sp>
        <p:nvSpPr>
          <p:cNvPr id="42137" name="Rectangle 153"/>
          <p:cNvSpPr>
            <a:spLocks noGrp="1" noRot="1" noChangeArrowheads="1"/>
          </p:cNvSpPr>
          <p:nvPr>
            <p:ph type="title"/>
          </p:nvPr>
        </p:nvSpPr>
        <p:spPr bwMode="auto">
          <a:xfrm>
            <a:off x="301625" y="228600"/>
            <a:ext cx="8540750" cy="11430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42138" name="Rectangle 154"/>
          <p:cNvSpPr>
            <a:spLocks noGrp="1" noChangeArrowheads="1"/>
          </p:cNvSpPr>
          <p:nvPr>
            <p:ph type="dt" sz="half" idx="2"/>
          </p:nvPr>
        </p:nvSpPr>
        <p:spPr bwMode="auto">
          <a:xfrm>
            <a:off x="301625"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000">
                <a:latin typeface="Arial" charset="0"/>
                <a:ea typeface="+mn-ea"/>
                <a:cs typeface="Arial" charset="0"/>
              </a:defRPr>
            </a:lvl1pPr>
          </a:lstStyle>
          <a:p>
            <a:pPr>
              <a:defRPr/>
            </a:pPr>
            <a:endParaRPr lang="en-US"/>
          </a:p>
        </p:txBody>
      </p:sp>
      <p:sp>
        <p:nvSpPr>
          <p:cNvPr id="42139" name="Rectangle 155"/>
          <p:cNvSpPr>
            <a:spLocks noGrp="1" noChangeArrowheads="1"/>
          </p:cNvSpPr>
          <p:nvPr>
            <p:ph type="ftr" sz="quarter" idx="3"/>
          </p:nvPr>
        </p:nvSpPr>
        <p:spPr bwMode="auto">
          <a:xfrm>
            <a:off x="3124200" y="6245225"/>
            <a:ext cx="2895600"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a:defRPr sz="1000">
                <a:latin typeface="Arial" charset="0"/>
                <a:ea typeface="+mn-ea"/>
                <a:cs typeface="Arial" charset="0"/>
              </a:defRPr>
            </a:lvl1pPr>
          </a:lstStyle>
          <a:p>
            <a:pPr>
              <a:defRPr/>
            </a:pPr>
            <a:endParaRPr lang="en-US"/>
          </a:p>
        </p:txBody>
      </p:sp>
      <p:sp>
        <p:nvSpPr>
          <p:cNvPr id="42140" name="Rectangle 156"/>
          <p:cNvSpPr>
            <a:spLocks noGrp="1" noChangeArrowheads="1"/>
          </p:cNvSpPr>
          <p:nvPr>
            <p:ph type="sldNum" sz="quarter" idx="4"/>
          </p:nvPr>
        </p:nvSpPr>
        <p:spPr bwMode="auto">
          <a:xfrm>
            <a:off x="6553200" y="6245225"/>
            <a:ext cx="2289175" cy="47625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000" smtClean="0">
                <a:latin typeface="Arial" charset="0"/>
                <a:cs typeface="Arial" charset="0"/>
              </a:defRPr>
            </a:lvl1pPr>
          </a:lstStyle>
          <a:p>
            <a:pPr>
              <a:defRPr/>
            </a:pPr>
            <a:fld id="{67CD6B2A-068C-6743-BC39-17A1E06343BE}" type="slidenum">
              <a:rPr lang="en-US"/>
              <a:pPr>
                <a:defRPr/>
              </a:pPr>
              <a:t>‹#›</a:t>
            </a:fld>
            <a:endParaRPr lang="en-US"/>
          </a:p>
        </p:txBody>
      </p:sp>
      <p:sp>
        <p:nvSpPr>
          <p:cNvPr id="42141" name="Rectangle 157"/>
          <p:cNvSpPr>
            <a:spLocks noGrp="1" noRot="1" noChangeArrowheads="1"/>
          </p:cNvSpPr>
          <p:nvPr>
            <p:ph type="body" idx="1"/>
          </p:nvPr>
        </p:nvSpPr>
        <p:spPr bwMode="auto">
          <a:xfrm>
            <a:off x="301625" y="1600200"/>
            <a:ext cx="8540750" cy="4498975"/>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cSld>
  <p:clrMap bg1="dk2" tx1="lt1" bg2="dk1" tx2="lt2" accent1="accent1" accent2="accent2" accent3="accent3" accent4="accent4" accent5="accent5" accent6="accent6" hlink="hlink" folHlink="folHlink"/>
  <p:sldLayoutIdLst>
    <p:sldLayoutId id="2147483700" r:id="rId1"/>
    <p:sldLayoutId id="2147483690" r:id="rId2"/>
    <p:sldLayoutId id="2147483691" r:id="rId3"/>
    <p:sldLayoutId id="2147483692" r:id="rId4"/>
    <p:sldLayoutId id="2147483693" r:id="rId5"/>
    <p:sldLayoutId id="2147483694" r:id="rId6"/>
    <p:sldLayoutId id="2147483695" r:id="rId7"/>
    <p:sldLayoutId id="2147483696" r:id="rId8"/>
    <p:sldLayoutId id="2147483697" r:id="rId9"/>
    <p:sldLayoutId id="2147483698" r:id="rId10"/>
    <p:sldLayoutId id="2147483699" r:id="rId11"/>
  </p:sldLayoutIdLst>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charset="0"/>
          <a:cs typeface="+mj-cs"/>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Tahoma" pitchFamily="34" charset="0"/>
          <a:ea typeface="ＭＳ Ｐゴシック" charset="0"/>
          <a:cs typeface="Arial" charset="0"/>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Tahoma" pitchFamily="34" charset="0"/>
          <a:cs typeface="Arial" charset="0"/>
        </a:defRPr>
      </a:lvl9pPr>
    </p:titleStyle>
    <p:bodyStyle>
      <a:lvl1pPr marL="342900" indent="-342900" algn="l" rtl="0" eaLnBrk="0" fontAlgn="base" hangingPunct="0">
        <a:spcBef>
          <a:spcPct val="20000"/>
        </a:spcBef>
        <a:spcAft>
          <a:spcPct val="0"/>
        </a:spcAft>
        <a:buClr>
          <a:schemeClr val="hlink"/>
        </a:buClr>
        <a:buSzPct val="80000"/>
        <a:buFont typeface="Arial" charset="0"/>
        <a:buChar char="►"/>
        <a:defRPr sz="32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8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4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20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29698" name="Group 2"/>
          <p:cNvGrpSpPr>
            <a:grpSpLocks/>
          </p:cNvGrpSpPr>
          <p:nvPr/>
        </p:nvGrpSpPr>
        <p:grpSpPr bwMode="auto">
          <a:xfrm>
            <a:off x="2" y="3902083"/>
            <a:ext cx="3400425" cy="2949575"/>
            <a:chOff x="0" y="2458"/>
            <a:chExt cx="2142" cy="1858"/>
          </a:xfrm>
        </p:grpSpPr>
        <p:sp>
          <p:nvSpPr>
            <p:cNvPr id="329731" name="Freeform 3"/>
            <p:cNvSpPr>
              <a:spLocks/>
            </p:cNvSpPr>
            <p:nvPr/>
          </p:nvSpPr>
          <p:spPr bwMode="ltGray">
            <a:xfrm>
              <a:off x="0" y="2508"/>
              <a:ext cx="2142" cy="1804"/>
            </a:xfrm>
            <a:custGeom>
              <a:avLst/>
              <a:gdLst/>
              <a:ahLst/>
              <a:cxnLst>
                <a:cxn ang="0">
                  <a:pos x="329" y="66"/>
                </a:cxn>
                <a:cxn ang="0">
                  <a:pos x="161" y="30"/>
                </a:cxn>
                <a:cxn ang="0">
                  <a:pos x="0" y="0"/>
                </a:cxn>
                <a:cxn ang="0">
                  <a:pos x="0" y="12"/>
                </a:cxn>
                <a:cxn ang="0">
                  <a:pos x="161" y="42"/>
                </a:cxn>
                <a:cxn ang="0">
                  <a:pos x="323" y="78"/>
                </a:cxn>
                <a:cxn ang="0">
                  <a:pos x="556" y="150"/>
                </a:cxn>
                <a:cxn ang="0">
                  <a:pos x="777" y="245"/>
                </a:cxn>
                <a:cxn ang="0">
                  <a:pos x="993" y="365"/>
                </a:cxn>
                <a:cxn ang="0">
                  <a:pos x="1196" y="503"/>
                </a:cxn>
                <a:cxn ang="0">
                  <a:pos x="1381" y="653"/>
                </a:cxn>
                <a:cxn ang="0">
                  <a:pos x="1555" y="827"/>
                </a:cxn>
                <a:cxn ang="0">
                  <a:pos x="1710" y="1019"/>
                </a:cxn>
                <a:cxn ang="0">
                  <a:pos x="1854" y="1229"/>
                </a:cxn>
                <a:cxn ang="0">
                  <a:pos x="1937" y="1366"/>
                </a:cxn>
                <a:cxn ang="0">
                  <a:pos x="2009" y="1510"/>
                </a:cxn>
                <a:cxn ang="0">
                  <a:pos x="2069" y="1654"/>
                </a:cxn>
                <a:cxn ang="0">
                  <a:pos x="2123" y="1804"/>
                </a:cxn>
                <a:cxn ang="0">
                  <a:pos x="2135" y="1804"/>
                </a:cxn>
                <a:cxn ang="0">
                  <a:pos x="2081" y="1654"/>
                </a:cxn>
                <a:cxn ang="0">
                  <a:pos x="2021" y="1510"/>
                </a:cxn>
                <a:cxn ang="0">
                  <a:pos x="1949" y="1366"/>
                </a:cxn>
                <a:cxn ang="0">
                  <a:pos x="1866" y="1223"/>
                </a:cxn>
                <a:cxn ang="0">
                  <a:pos x="1722" y="1013"/>
                </a:cxn>
                <a:cxn ang="0">
                  <a:pos x="1561" y="821"/>
                </a:cxn>
                <a:cxn ang="0">
                  <a:pos x="1387" y="647"/>
                </a:cxn>
                <a:cxn ang="0">
                  <a:pos x="1202" y="491"/>
                </a:cxn>
                <a:cxn ang="0">
                  <a:pos x="999" y="353"/>
                </a:cxn>
                <a:cxn ang="0">
                  <a:pos x="783" y="239"/>
                </a:cxn>
                <a:cxn ang="0">
                  <a:pos x="562" y="138"/>
                </a:cxn>
                <a:cxn ang="0">
                  <a:pos x="329" y="66"/>
                </a:cxn>
                <a:cxn ang="0">
                  <a:pos x="329" y="66"/>
                </a:cxn>
              </a:cxnLst>
              <a:rect l="0" t="0" r="r" b="b"/>
              <a:pathLst>
                <a:path w="2135" h="1804">
                  <a:moveTo>
                    <a:pt x="329" y="66"/>
                  </a:moveTo>
                  <a:lnTo>
                    <a:pt x="161" y="30"/>
                  </a:lnTo>
                  <a:lnTo>
                    <a:pt x="0" y="0"/>
                  </a:lnTo>
                  <a:lnTo>
                    <a:pt x="0" y="12"/>
                  </a:lnTo>
                  <a:lnTo>
                    <a:pt x="161" y="42"/>
                  </a:lnTo>
                  <a:lnTo>
                    <a:pt x="323" y="78"/>
                  </a:lnTo>
                  <a:lnTo>
                    <a:pt x="556" y="150"/>
                  </a:lnTo>
                  <a:lnTo>
                    <a:pt x="777" y="245"/>
                  </a:lnTo>
                  <a:lnTo>
                    <a:pt x="993" y="365"/>
                  </a:lnTo>
                  <a:lnTo>
                    <a:pt x="1196" y="503"/>
                  </a:lnTo>
                  <a:lnTo>
                    <a:pt x="1381" y="653"/>
                  </a:lnTo>
                  <a:lnTo>
                    <a:pt x="1555" y="827"/>
                  </a:lnTo>
                  <a:lnTo>
                    <a:pt x="1710" y="1019"/>
                  </a:lnTo>
                  <a:lnTo>
                    <a:pt x="1854" y="1229"/>
                  </a:lnTo>
                  <a:lnTo>
                    <a:pt x="1937" y="1366"/>
                  </a:lnTo>
                  <a:lnTo>
                    <a:pt x="2009" y="1510"/>
                  </a:lnTo>
                  <a:lnTo>
                    <a:pt x="2069" y="1654"/>
                  </a:lnTo>
                  <a:lnTo>
                    <a:pt x="2123" y="1804"/>
                  </a:lnTo>
                  <a:lnTo>
                    <a:pt x="2135" y="1804"/>
                  </a:lnTo>
                  <a:lnTo>
                    <a:pt x="2081" y="1654"/>
                  </a:lnTo>
                  <a:lnTo>
                    <a:pt x="2021" y="1510"/>
                  </a:lnTo>
                  <a:lnTo>
                    <a:pt x="1949" y="1366"/>
                  </a:lnTo>
                  <a:lnTo>
                    <a:pt x="1866" y="1223"/>
                  </a:lnTo>
                  <a:lnTo>
                    <a:pt x="1722" y="1013"/>
                  </a:lnTo>
                  <a:lnTo>
                    <a:pt x="1561" y="821"/>
                  </a:lnTo>
                  <a:lnTo>
                    <a:pt x="1387" y="647"/>
                  </a:lnTo>
                  <a:lnTo>
                    <a:pt x="1202" y="491"/>
                  </a:lnTo>
                  <a:lnTo>
                    <a:pt x="999" y="353"/>
                  </a:lnTo>
                  <a:lnTo>
                    <a:pt x="783" y="239"/>
                  </a:lnTo>
                  <a:lnTo>
                    <a:pt x="562" y="138"/>
                  </a:lnTo>
                  <a:lnTo>
                    <a:pt x="329" y="66"/>
                  </a:lnTo>
                  <a:lnTo>
                    <a:pt x="329" y="66"/>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2" name="Freeform 4"/>
            <p:cNvSpPr>
              <a:spLocks/>
            </p:cNvSpPr>
            <p:nvPr/>
          </p:nvSpPr>
          <p:spPr bwMode="hidden">
            <a:xfrm>
              <a:off x="0" y="2458"/>
              <a:ext cx="1854" cy="1858"/>
            </a:xfrm>
            <a:custGeom>
              <a:avLst/>
              <a:gdLst/>
              <a:ahLst/>
              <a:cxnLst>
                <a:cxn ang="0">
                  <a:pos x="1854" y="1858"/>
                </a:cxn>
                <a:cxn ang="0">
                  <a:pos x="0" y="1858"/>
                </a:cxn>
                <a:cxn ang="0">
                  <a:pos x="0" y="0"/>
                </a:cxn>
                <a:cxn ang="0">
                  <a:pos x="1854" y="1858"/>
                </a:cxn>
                <a:cxn ang="0">
                  <a:pos x="1854" y="1858"/>
                </a:cxn>
              </a:cxnLst>
              <a:rect l="0" t="0" r="r" b="b"/>
              <a:pathLst>
                <a:path w="1854" h="1858">
                  <a:moveTo>
                    <a:pt x="1854" y="1858"/>
                  </a:moveTo>
                  <a:lnTo>
                    <a:pt x="0" y="1858"/>
                  </a:lnTo>
                  <a:lnTo>
                    <a:pt x="0" y="0"/>
                  </a:lnTo>
                  <a:lnTo>
                    <a:pt x="1854" y="1858"/>
                  </a:lnTo>
                  <a:lnTo>
                    <a:pt x="1854" y="1858"/>
                  </a:lnTo>
                  <a:close/>
                </a:path>
              </a:pathLst>
            </a:custGeom>
            <a:gradFill rotWithShape="0">
              <a:gsLst>
                <a:gs pos="0">
                  <a:schemeClr val="bg2"/>
                </a:gs>
                <a:gs pos="50000">
                  <a:schemeClr val="bg1"/>
                </a:gs>
                <a:gs pos="100000">
                  <a:schemeClr val="bg2"/>
                </a:gs>
              </a:gsLst>
              <a:lin ang="189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3" name="Freeform 5"/>
            <p:cNvSpPr>
              <a:spLocks/>
            </p:cNvSpPr>
            <p:nvPr/>
          </p:nvSpPr>
          <p:spPr bwMode="ltGray">
            <a:xfrm>
              <a:off x="0" y="2735"/>
              <a:ext cx="1745" cy="1577"/>
            </a:xfrm>
            <a:custGeom>
              <a:avLst/>
              <a:gdLst/>
              <a:ahLst/>
              <a:cxnLst>
                <a:cxn ang="0">
                  <a:pos x="1640" y="1377"/>
                </a:cxn>
                <a:cxn ang="0">
                  <a:pos x="1692" y="1479"/>
                </a:cxn>
                <a:cxn ang="0">
                  <a:pos x="1732" y="1577"/>
                </a:cxn>
                <a:cxn ang="0">
                  <a:pos x="1745" y="1577"/>
                </a:cxn>
                <a:cxn ang="0">
                  <a:pos x="1703" y="1469"/>
                </a:cxn>
                <a:cxn ang="0">
                  <a:pos x="1649" y="1367"/>
                </a:cxn>
                <a:cxn ang="0">
                  <a:pos x="1535" y="1157"/>
                </a:cxn>
                <a:cxn ang="0">
                  <a:pos x="1395" y="951"/>
                </a:cxn>
                <a:cxn ang="0">
                  <a:pos x="1236" y="756"/>
                </a:cxn>
                <a:cxn ang="0">
                  <a:pos x="1061" y="582"/>
                </a:cxn>
                <a:cxn ang="0">
                  <a:pos x="876" y="426"/>
                </a:cxn>
                <a:cxn ang="0">
                  <a:pos x="672" y="294"/>
                </a:cxn>
                <a:cxn ang="0">
                  <a:pos x="455" y="174"/>
                </a:cxn>
                <a:cxn ang="0">
                  <a:pos x="234" y="78"/>
                </a:cxn>
                <a:cxn ang="0">
                  <a:pos x="0" y="0"/>
                </a:cxn>
                <a:cxn ang="0">
                  <a:pos x="0" y="12"/>
                </a:cxn>
                <a:cxn ang="0">
                  <a:pos x="222" y="89"/>
                </a:cxn>
                <a:cxn ang="0">
                  <a:pos x="446" y="185"/>
                </a:cxn>
                <a:cxn ang="0">
                  <a:pos x="662" y="305"/>
                </a:cxn>
                <a:cxn ang="0">
                  <a:pos x="866" y="437"/>
                </a:cxn>
                <a:cxn ang="0">
                  <a:pos x="1052" y="593"/>
                </a:cxn>
                <a:cxn ang="0">
                  <a:pos x="1226" y="767"/>
                </a:cxn>
                <a:cxn ang="0">
                  <a:pos x="1385" y="960"/>
                </a:cxn>
                <a:cxn ang="0">
                  <a:pos x="1526" y="1167"/>
                </a:cxn>
                <a:cxn ang="0">
                  <a:pos x="1640" y="1377"/>
                </a:cxn>
              </a:cxnLst>
              <a:rect l="0" t="0" r="r" b="b"/>
              <a:pathLst>
                <a:path w="1745" h="1577">
                  <a:moveTo>
                    <a:pt x="1640" y="1377"/>
                  </a:moveTo>
                  <a:lnTo>
                    <a:pt x="1692" y="1479"/>
                  </a:lnTo>
                  <a:lnTo>
                    <a:pt x="1732" y="1577"/>
                  </a:lnTo>
                  <a:lnTo>
                    <a:pt x="1745" y="1577"/>
                  </a:lnTo>
                  <a:lnTo>
                    <a:pt x="1703" y="1469"/>
                  </a:lnTo>
                  <a:lnTo>
                    <a:pt x="1649" y="1367"/>
                  </a:lnTo>
                  <a:lnTo>
                    <a:pt x="1535" y="1157"/>
                  </a:lnTo>
                  <a:lnTo>
                    <a:pt x="1395" y="951"/>
                  </a:lnTo>
                  <a:lnTo>
                    <a:pt x="1236" y="756"/>
                  </a:lnTo>
                  <a:lnTo>
                    <a:pt x="1061" y="582"/>
                  </a:lnTo>
                  <a:lnTo>
                    <a:pt x="876" y="426"/>
                  </a:lnTo>
                  <a:lnTo>
                    <a:pt x="672" y="294"/>
                  </a:lnTo>
                  <a:lnTo>
                    <a:pt x="455" y="174"/>
                  </a:lnTo>
                  <a:lnTo>
                    <a:pt x="234" y="78"/>
                  </a:lnTo>
                  <a:lnTo>
                    <a:pt x="0" y="0"/>
                  </a:lnTo>
                  <a:lnTo>
                    <a:pt x="0" y="12"/>
                  </a:lnTo>
                  <a:lnTo>
                    <a:pt x="222" y="89"/>
                  </a:lnTo>
                  <a:lnTo>
                    <a:pt x="446" y="185"/>
                  </a:lnTo>
                  <a:lnTo>
                    <a:pt x="662" y="305"/>
                  </a:lnTo>
                  <a:lnTo>
                    <a:pt x="866" y="437"/>
                  </a:lnTo>
                  <a:lnTo>
                    <a:pt x="1052" y="593"/>
                  </a:lnTo>
                  <a:lnTo>
                    <a:pt x="1226" y="767"/>
                  </a:lnTo>
                  <a:lnTo>
                    <a:pt x="1385" y="960"/>
                  </a:lnTo>
                  <a:lnTo>
                    <a:pt x="1526" y="1167"/>
                  </a:lnTo>
                  <a:lnTo>
                    <a:pt x="1640" y="1377"/>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329734" name="Freeform 6"/>
            <p:cNvSpPr>
              <a:spLocks/>
            </p:cNvSpPr>
            <p:nvPr/>
          </p:nvSpPr>
          <p:spPr bwMode="ltGray">
            <a:xfrm>
              <a:off x="0" y="2544"/>
              <a:ext cx="1745" cy="1768"/>
            </a:xfrm>
            <a:custGeom>
              <a:avLst/>
              <a:gdLst/>
              <a:ahLst/>
              <a:cxnLst>
                <a:cxn ang="0">
                  <a:pos x="0" y="0"/>
                </a:cxn>
                <a:cxn ang="0">
                  <a:pos x="0" y="12"/>
                </a:cxn>
                <a:cxn ang="0">
                  <a:pos x="210" y="88"/>
                </a:cxn>
                <a:cxn ang="0">
                  <a:pos x="426" y="190"/>
                </a:cxn>
                <a:cxn ang="0">
                  <a:pos x="630" y="304"/>
                </a:cxn>
                <a:cxn ang="0">
                  <a:pos x="818" y="442"/>
                </a:cxn>
                <a:cxn ang="0">
                  <a:pos x="998" y="592"/>
                </a:cxn>
                <a:cxn ang="0">
                  <a:pos x="1164" y="766"/>
                </a:cxn>
                <a:cxn ang="0">
                  <a:pos x="1310" y="942"/>
                </a:cxn>
                <a:cxn ang="0">
                  <a:pos x="1454" y="1146"/>
                </a:cxn>
                <a:cxn ang="0">
                  <a:pos x="1536" y="1298"/>
                </a:cxn>
                <a:cxn ang="0">
                  <a:pos x="1614" y="1456"/>
                </a:cxn>
                <a:cxn ang="0">
                  <a:pos x="1682" y="1616"/>
                </a:cxn>
                <a:cxn ang="0">
                  <a:pos x="1733" y="1768"/>
                </a:cxn>
                <a:cxn ang="0">
                  <a:pos x="1745" y="1768"/>
                </a:cxn>
                <a:cxn ang="0">
                  <a:pos x="1691" y="1606"/>
                </a:cxn>
                <a:cxn ang="0">
                  <a:pos x="1623" y="1445"/>
                </a:cxn>
                <a:cxn ang="0">
                  <a:pos x="1547" y="1288"/>
                </a:cxn>
                <a:cxn ang="0">
                  <a:pos x="1463" y="1136"/>
                </a:cxn>
                <a:cxn ang="0">
                  <a:pos x="1320" y="932"/>
                </a:cxn>
                <a:cxn ang="0">
                  <a:pos x="1173" y="755"/>
                </a:cxn>
                <a:cxn ang="0">
                  <a:pos x="1008" y="581"/>
                </a:cxn>
                <a:cxn ang="0">
                  <a:pos x="827" y="431"/>
                </a:cxn>
                <a:cxn ang="0">
                  <a:pos x="642" y="293"/>
                </a:cxn>
                <a:cxn ang="0">
                  <a:pos x="437" y="179"/>
                </a:cxn>
                <a:cxn ang="0">
                  <a:pos x="222" y="78"/>
                </a:cxn>
                <a:cxn ang="0">
                  <a:pos x="0" y="0"/>
                </a:cxn>
                <a:cxn ang="0">
                  <a:pos x="0" y="0"/>
                </a:cxn>
              </a:cxnLst>
              <a:rect l="0" t="0" r="r" b="b"/>
              <a:pathLst>
                <a:path w="1745" h="1768">
                  <a:moveTo>
                    <a:pt x="0" y="0"/>
                  </a:moveTo>
                  <a:lnTo>
                    <a:pt x="0" y="12"/>
                  </a:lnTo>
                  <a:lnTo>
                    <a:pt x="210" y="88"/>
                  </a:lnTo>
                  <a:lnTo>
                    <a:pt x="426" y="190"/>
                  </a:lnTo>
                  <a:lnTo>
                    <a:pt x="630" y="304"/>
                  </a:lnTo>
                  <a:lnTo>
                    <a:pt x="818" y="442"/>
                  </a:lnTo>
                  <a:lnTo>
                    <a:pt x="998" y="592"/>
                  </a:lnTo>
                  <a:lnTo>
                    <a:pt x="1164" y="766"/>
                  </a:lnTo>
                  <a:lnTo>
                    <a:pt x="1310" y="942"/>
                  </a:lnTo>
                  <a:lnTo>
                    <a:pt x="1454" y="1146"/>
                  </a:lnTo>
                  <a:lnTo>
                    <a:pt x="1536" y="1298"/>
                  </a:lnTo>
                  <a:lnTo>
                    <a:pt x="1614" y="1456"/>
                  </a:lnTo>
                  <a:lnTo>
                    <a:pt x="1682" y="1616"/>
                  </a:lnTo>
                  <a:lnTo>
                    <a:pt x="1733" y="1768"/>
                  </a:lnTo>
                  <a:lnTo>
                    <a:pt x="1745" y="1768"/>
                  </a:lnTo>
                  <a:lnTo>
                    <a:pt x="1691" y="1606"/>
                  </a:lnTo>
                  <a:lnTo>
                    <a:pt x="1623" y="1445"/>
                  </a:lnTo>
                  <a:lnTo>
                    <a:pt x="1547" y="1288"/>
                  </a:lnTo>
                  <a:lnTo>
                    <a:pt x="1463" y="1136"/>
                  </a:lnTo>
                  <a:lnTo>
                    <a:pt x="1320" y="932"/>
                  </a:lnTo>
                  <a:lnTo>
                    <a:pt x="1173" y="755"/>
                  </a:lnTo>
                  <a:lnTo>
                    <a:pt x="1008" y="581"/>
                  </a:lnTo>
                  <a:lnTo>
                    <a:pt x="827" y="431"/>
                  </a:lnTo>
                  <a:lnTo>
                    <a:pt x="642" y="293"/>
                  </a:lnTo>
                  <a:lnTo>
                    <a:pt x="437" y="179"/>
                  </a:lnTo>
                  <a:lnTo>
                    <a:pt x="222" y="78"/>
                  </a:lnTo>
                  <a:lnTo>
                    <a:pt x="0" y="0"/>
                  </a:lnTo>
                  <a:lnTo>
                    <a:pt x="0" y="0"/>
                  </a:lnTo>
                  <a:close/>
                </a:path>
              </a:pathLst>
            </a:custGeom>
            <a:gradFill rotWithShape="0">
              <a:gsLst>
                <a:gs pos="0">
                  <a:schemeClr val="bg1"/>
                </a:gs>
                <a:gs pos="50000">
                  <a:schemeClr val="bg2"/>
                </a:gs>
                <a:gs pos="100000">
                  <a:schemeClr val="bg1"/>
                </a:gs>
              </a:gsLst>
              <a:lin ang="2700000" scaled="1"/>
            </a:gradFill>
            <a:ln w="9525">
              <a:noFill/>
              <a:round/>
              <a:headEnd/>
              <a:tailEnd/>
            </a:ln>
          </p:spPr>
          <p:txBody>
            <a:bodyPr/>
            <a:lstStyle/>
            <a:p>
              <a:pPr>
                <a:defRPr/>
              </a:pPr>
              <a:endParaRPr lang="en-US" sz="2400">
                <a:solidFill>
                  <a:srgbClr val="FFFFFF"/>
                </a:solidFill>
                <a:latin typeface="Times New Roman" pitchFamily="-112" charset="0"/>
                <a:ea typeface="ＭＳ Ｐゴシック" charset="-128"/>
                <a:cs typeface="ＭＳ Ｐゴシック" charset="-128"/>
              </a:endParaRPr>
            </a:p>
          </p:txBody>
        </p:sp>
        <p:sp>
          <p:nvSpPr>
            <p:cNvPr id="29708" name="Oval 7"/>
            <p:cNvSpPr>
              <a:spLocks noChangeArrowheads="1"/>
            </p:cNvSpPr>
            <p:nvPr/>
          </p:nvSpPr>
          <p:spPr bwMode="ltGray">
            <a:xfrm>
              <a:off x="209" y="2784"/>
              <a:ext cx="86" cy="86"/>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09" name="Oval 8"/>
            <p:cNvSpPr>
              <a:spLocks noChangeArrowheads="1"/>
            </p:cNvSpPr>
            <p:nvPr/>
          </p:nvSpPr>
          <p:spPr bwMode="ltGray">
            <a:xfrm>
              <a:off x="1536" y="3884"/>
              <a:ext cx="92" cy="92"/>
            </a:xfrm>
            <a:prstGeom prst="ellipse">
              <a:avLst/>
            </a:prstGeom>
            <a:gradFill rotWithShape="0">
              <a:gsLst>
                <a:gs pos="0">
                  <a:schemeClr val="bg2"/>
                </a:gs>
                <a:gs pos="100000">
                  <a:schemeClr val="bg1"/>
                </a:gs>
              </a:gsLst>
              <a:lin ang="27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sp>
          <p:nvSpPr>
            <p:cNvPr id="29710" name="Oval 9"/>
            <p:cNvSpPr>
              <a:spLocks noChangeArrowheads="1"/>
            </p:cNvSpPr>
            <p:nvPr/>
          </p:nvSpPr>
          <p:spPr bwMode="ltGray">
            <a:xfrm>
              <a:off x="791" y="2723"/>
              <a:ext cx="121" cy="121"/>
            </a:xfrm>
            <a:prstGeom prst="ellipse">
              <a:avLst/>
            </a:prstGeom>
            <a:gradFill rotWithShape="0">
              <a:gsLst>
                <a:gs pos="0">
                  <a:schemeClr val="bg2"/>
                </a:gs>
                <a:gs pos="100000">
                  <a:schemeClr val="bg1"/>
                </a:gs>
              </a:gsLst>
              <a:lin ang="18900000" scaled="1"/>
            </a:gradFill>
            <a:ln>
              <a:noFill/>
            </a:ln>
            <a:extLst>
              <a:ext uri="{91240B29-F687-4f45-9708-019B960494DF}">
                <a14:hiddenLine xmlns="" xmlns:a14="http://schemas.microsoft.com/office/drawing/2010/main" w="9525">
                  <a:solidFill>
                    <a:srgbClr val="000000"/>
                  </a:solidFill>
                  <a:round/>
                  <a:headEnd/>
                  <a:tailEnd/>
                </a14:hiddenLine>
              </a:ext>
            </a:extLst>
          </p:spPr>
          <p:txBody>
            <a:bodyPr/>
            <a:lstStyle/>
            <a:p>
              <a:endParaRPr lang="en-US" sz="2400">
                <a:solidFill>
                  <a:srgbClr val="FFFFFF"/>
                </a:solidFill>
                <a:latin typeface="Times New Roman" charset="0"/>
              </a:endParaRPr>
            </a:p>
          </p:txBody>
        </p:sp>
      </p:grpSp>
      <p:sp>
        <p:nvSpPr>
          <p:cNvPr id="329738" name="Rectangle 10"/>
          <p:cNvSpPr>
            <a:spLocks noGrp="1" noChangeArrowheads="1"/>
          </p:cNvSpPr>
          <p:nvPr>
            <p:ph type="title"/>
          </p:nvPr>
        </p:nvSpPr>
        <p:spPr bwMode="auto">
          <a:xfrm>
            <a:off x="457200" y="277821"/>
            <a:ext cx="8229600" cy="1139825"/>
          </a:xfrm>
          <a:prstGeom prst="rect">
            <a:avLst/>
          </a:prstGeom>
          <a:noFill/>
          <a:ln w="9525">
            <a:noFill/>
            <a:miter lim="800000"/>
            <a:headEnd/>
            <a:tailEnd/>
          </a:ln>
          <a:effectLst/>
        </p:spPr>
        <p:txBody>
          <a:bodyPr vert="horz" wrap="square" lIns="91440" tIns="45720" rIns="91440" bIns="45720" numCol="1" anchor="ctr" anchorCtr="1" compatLnSpc="1">
            <a:prstTxWarp prst="textNoShape">
              <a:avLst/>
            </a:prstTxWarp>
          </a:bodyPr>
          <a:lstStyle/>
          <a:p>
            <a:pPr lvl="0"/>
            <a:r>
              <a:rPr lang="en-US"/>
              <a:t>Click to edit Master title style</a:t>
            </a:r>
          </a:p>
        </p:txBody>
      </p:sp>
      <p:sp>
        <p:nvSpPr>
          <p:cNvPr id="329739" name="Rectangle 11"/>
          <p:cNvSpPr>
            <a:spLocks noGrp="1" noChangeArrowheads="1"/>
          </p:cNvSpPr>
          <p:nvPr>
            <p:ph type="body" idx="1"/>
          </p:nvPr>
        </p:nvSpPr>
        <p:spPr bwMode="auto">
          <a:xfrm>
            <a:off x="457200" y="1600206"/>
            <a:ext cx="8229600" cy="453072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329740" name="Rectangle 12"/>
          <p:cNvSpPr>
            <a:spLocks noGrp="1" noChangeArrowheads="1"/>
          </p:cNvSpPr>
          <p:nvPr>
            <p:ph type="dt" sz="half" idx="2"/>
          </p:nvPr>
        </p:nvSpPr>
        <p:spPr bwMode="auto">
          <a:xfrm>
            <a:off x="457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1" name="Rectangle 13"/>
          <p:cNvSpPr>
            <a:spLocks noGrp="1" noChangeArrowheads="1"/>
          </p:cNvSpPr>
          <p:nvPr>
            <p:ph type="ftr" sz="quarter" idx="3"/>
          </p:nvPr>
        </p:nvSpPr>
        <p:spPr bwMode="auto">
          <a:xfrm>
            <a:off x="3124200" y="6248400"/>
            <a:ext cx="2895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solidFill>
                  <a:srgbClr val="FFFFFF"/>
                </a:solidFill>
                <a:effectLst>
                  <a:outerShdw blurRad="38100" dist="38100" dir="2700000" algn="tl">
                    <a:srgbClr val="000000"/>
                  </a:outerShdw>
                </a:effectLst>
                <a:latin typeface="Arial" pitchFamily="-112" charset="0"/>
                <a:ea typeface="+mn-ea"/>
                <a:cs typeface="+mn-cs"/>
              </a:defRPr>
            </a:lvl1pPr>
          </a:lstStyle>
          <a:p>
            <a:pPr>
              <a:defRPr/>
            </a:pPr>
            <a:endParaRPr lang="en-US"/>
          </a:p>
        </p:txBody>
      </p:sp>
      <p:sp>
        <p:nvSpPr>
          <p:cNvPr id="329742" name="Rectangle 14"/>
          <p:cNvSpPr>
            <a:spLocks noGrp="1" noChangeArrowheads="1"/>
          </p:cNvSpPr>
          <p:nvPr>
            <p:ph type="sldNum" sz="quarter" idx="4"/>
          </p:nvPr>
        </p:nvSpPr>
        <p:spPr bwMode="auto">
          <a:xfrm>
            <a:off x="6553200" y="6248400"/>
            <a:ext cx="21336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000">
                <a:solidFill>
                  <a:srgbClr val="FFFFFF"/>
                </a:solidFill>
                <a:effectLst>
                  <a:outerShdw blurRad="38100" dist="38100" dir="2700000" algn="tl">
                    <a:srgbClr val="000000"/>
                  </a:outerShdw>
                </a:effectLst>
                <a:latin typeface="Arial" charset="0"/>
                <a:ea typeface="ＭＳ Ｐゴシック" charset="-128"/>
                <a:cs typeface="ＭＳ Ｐゴシック" charset="-128"/>
              </a:defRPr>
            </a:lvl1pPr>
          </a:lstStyle>
          <a:p>
            <a:pPr>
              <a:defRPr/>
            </a:pPr>
            <a:fld id="{61F442D0-A11F-2640-8129-5D1BEF7A3C1E}" type="slidenum">
              <a:rPr lang="en-US"/>
              <a:pPr>
                <a:defRPr/>
              </a:pPr>
              <a:t>‹#›</a:t>
            </a:fld>
            <a:endParaRPr lang="en-US"/>
          </a:p>
        </p:txBody>
      </p:sp>
    </p:spTree>
    <p:extLst>
      <p:ext uri="{BB962C8B-B14F-4D97-AF65-F5344CB8AC3E}">
        <p14:creationId xmlns:p14="http://schemas.microsoft.com/office/powerpoint/2010/main" val="2742317616"/>
      </p:ext>
    </p:extLst>
  </p:cSld>
  <p:clrMap bg1="dk2" tx1="lt1" bg2="dk1" tx2="lt2" accent1="accent1" accent2="accent2" accent3="accent3" accent4="accent4" accent5="accent5" accent6="accent6" hlink="hlink" folHlink="folHlink"/>
  <p:sldLayoutIdLst>
    <p:sldLayoutId id="2147483702" r:id="rId1"/>
    <p:sldLayoutId id="2147483703" r:id="rId2"/>
    <p:sldLayoutId id="2147483704" r:id="rId3"/>
    <p:sldLayoutId id="2147483705" r:id="rId4"/>
    <p:sldLayoutId id="2147483706" r:id="rId5"/>
    <p:sldLayoutId id="2147483707" r:id="rId6"/>
    <p:sldLayoutId id="2147483708" r:id="rId7"/>
    <p:sldLayoutId id="2147483709" r:id="rId8"/>
    <p:sldLayoutId id="2147483710" r:id="rId9"/>
    <p:sldLayoutId id="2147483711" r:id="rId10"/>
    <p:sldLayoutId id="2147483712" r:id="rId11"/>
  </p:sldLayoutIdLst>
  <p:transition/>
  <p:txStyles>
    <p:titleStyle>
      <a:lvl1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mj-lt"/>
          <a:ea typeface="ＭＳ Ｐゴシック" pitchFamily="-111" charset="-128"/>
          <a:cs typeface="ＭＳ Ｐゴシック" pitchFamily="-111" charset="-128"/>
        </a:defRPr>
      </a:lvl1pPr>
      <a:lvl2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2pPr>
      <a:lvl3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3pPr>
      <a:lvl4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4pPr>
      <a:lvl5pPr algn="ctr" rtl="0" eaLnBrk="0" fontAlgn="base" hangingPunct="0">
        <a:spcBef>
          <a:spcPct val="0"/>
        </a:spcBef>
        <a:spcAft>
          <a:spcPct val="0"/>
        </a:spcAft>
        <a:defRPr sz="4400">
          <a:solidFill>
            <a:schemeClr val="tx2"/>
          </a:solidFill>
          <a:effectLst>
            <a:outerShdw blurRad="38100" dist="38100" dir="2700000" algn="tl">
              <a:srgbClr val="000000"/>
            </a:outerShdw>
          </a:effectLst>
          <a:latin typeface="Arial" pitchFamily="-111" charset="0"/>
          <a:ea typeface="ＭＳ Ｐゴシック" pitchFamily="-111" charset="-128"/>
          <a:cs typeface="ＭＳ Ｐゴシック" pitchFamily="-111" charset="-128"/>
        </a:defRPr>
      </a:lvl5pPr>
      <a:lvl6pPr marL="4572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6pPr>
      <a:lvl7pPr marL="9144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7pPr>
      <a:lvl8pPr marL="13716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8pPr>
      <a:lvl9pPr marL="1828800" algn="ctr" rtl="0" fontAlgn="base">
        <a:spcBef>
          <a:spcPct val="0"/>
        </a:spcBef>
        <a:spcAft>
          <a:spcPct val="0"/>
        </a:spcAft>
        <a:defRPr sz="4400">
          <a:solidFill>
            <a:schemeClr val="tx2"/>
          </a:solidFill>
          <a:effectLst>
            <a:outerShdw blurRad="38100" dist="38100" dir="2700000" algn="tl">
              <a:srgbClr val="000000"/>
            </a:outerShdw>
          </a:effectLst>
          <a:latin typeface="Arial" pitchFamily="-111" charset="0"/>
        </a:defRPr>
      </a:lvl9pPr>
    </p:titleStyle>
    <p:bodyStyle>
      <a:lvl1pPr marL="342900" indent="-342900" algn="l" rtl="0" eaLnBrk="0" fontAlgn="base" hangingPunct="0">
        <a:spcBef>
          <a:spcPct val="20000"/>
        </a:spcBef>
        <a:spcAft>
          <a:spcPct val="0"/>
        </a:spcAft>
        <a:buClr>
          <a:schemeClr val="hlink"/>
        </a:buClr>
        <a:buSzPct val="75000"/>
        <a:buFont typeface="Wingdings" charset="0"/>
        <a:buChar char="l"/>
        <a:defRPr sz="3200">
          <a:solidFill>
            <a:schemeClr val="tx1"/>
          </a:solidFill>
          <a:effectLst>
            <a:outerShdw blurRad="38100" dist="38100" dir="2700000" algn="tl">
              <a:srgbClr val="000000"/>
            </a:outerShdw>
          </a:effectLst>
          <a:latin typeface="+mn-lt"/>
          <a:ea typeface="ＭＳ Ｐゴシック" pitchFamily="-111" charset="-128"/>
          <a:cs typeface="ＭＳ Ｐゴシック" pitchFamily="-111" charset="-128"/>
        </a:defRPr>
      </a:lvl1pPr>
      <a:lvl2pPr marL="742950" indent="-285750" algn="l" rtl="0" eaLnBrk="0" fontAlgn="base" hangingPunct="0">
        <a:spcBef>
          <a:spcPct val="20000"/>
        </a:spcBef>
        <a:spcAft>
          <a:spcPct val="0"/>
        </a:spcAft>
        <a:buClr>
          <a:schemeClr val="tx2"/>
        </a:buClr>
        <a:buSzPct val="75000"/>
        <a:buFont typeface="Wingdings" charset="0"/>
        <a:buChar char="l"/>
        <a:defRPr sz="2800">
          <a:solidFill>
            <a:schemeClr val="tx1"/>
          </a:solidFill>
          <a:effectLst>
            <a:outerShdw blurRad="38100" dist="38100" dir="2700000" algn="tl">
              <a:srgbClr val="000000"/>
            </a:outerShdw>
          </a:effectLst>
          <a:latin typeface="+mn-lt"/>
          <a:ea typeface="ＭＳ Ｐゴシック" pitchFamily="-111" charset="-128"/>
        </a:defRPr>
      </a:lvl2pPr>
      <a:lvl3pPr marL="1143000" indent="-228600" algn="l" rtl="0" eaLnBrk="0" fontAlgn="base" hangingPunct="0">
        <a:spcBef>
          <a:spcPct val="20000"/>
        </a:spcBef>
        <a:spcAft>
          <a:spcPct val="0"/>
        </a:spcAft>
        <a:buClr>
          <a:schemeClr val="accent2"/>
        </a:buClr>
        <a:buSzPct val="75000"/>
        <a:buFont typeface="Wingdings" charset="0"/>
        <a:buChar char="l"/>
        <a:defRPr sz="2400">
          <a:solidFill>
            <a:schemeClr val="tx1"/>
          </a:solidFill>
          <a:effectLst>
            <a:outerShdw blurRad="38100" dist="38100" dir="2700000" algn="tl">
              <a:srgbClr val="000000"/>
            </a:outerShdw>
          </a:effectLst>
          <a:latin typeface="+mn-lt"/>
          <a:ea typeface="ＭＳ Ｐゴシック" charset="0"/>
          <a:cs typeface="Geneva" charset="0"/>
        </a:defRPr>
      </a:lvl3pPr>
      <a:lvl4pPr marL="1600200" indent="-228600" algn="l" rtl="0" eaLnBrk="0" fontAlgn="base" hangingPunct="0">
        <a:spcBef>
          <a:spcPct val="20000"/>
        </a:spcBef>
        <a:spcAft>
          <a:spcPct val="0"/>
        </a:spcAft>
        <a:buClr>
          <a:schemeClr val="folHlink"/>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4pPr>
      <a:lvl5pPr marL="2057400" indent="-228600" algn="l" rtl="0" eaLnBrk="0" fontAlgn="base" hangingPunct="0">
        <a:spcBef>
          <a:spcPct val="20000"/>
        </a:spcBef>
        <a:spcAft>
          <a:spcPct val="0"/>
        </a:spcAft>
        <a:buClr>
          <a:schemeClr val="tx1"/>
        </a:buClr>
        <a:buSzPct val="75000"/>
        <a:buFont typeface="Wingdings" charset="0"/>
        <a:buChar char="l"/>
        <a:defRPr sz="2000">
          <a:solidFill>
            <a:schemeClr val="tx1"/>
          </a:solidFill>
          <a:effectLst>
            <a:outerShdw blurRad="38100" dist="38100" dir="2700000" algn="tl">
              <a:srgbClr val="000000"/>
            </a:outerShdw>
          </a:effectLst>
          <a:latin typeface="+mn-lt"/>
          <a:ea typeface="Geneva" charset="-128"/>
          <a:cs typeface="Geneva" charset="0"/>
        </a:defRPr>
      </a:lvl5pPr>
      <a:lvl6pPr marL="25146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6pPr>
      <a:lvl7pPr marL="29718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7pPr>
      <a:lvl8pPr marL="34290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8pPr>
      <a:lvl9pPr marL="3886200" indent="-228600" algn="l" rtl="0" fontAlgn="base">
        <a:spcBef>
          <a:spcPct val="20000"/>
        </a:spcBef>
        <a:spcAft>
          <a:spcPct val="0"/>
        </a:spcAft>
        <a:buClr>
          <a:schemeClr val="tx1"/>
        </a:buClr>
        <a:buSzPct val="75000"/>
        <a:buFont typeface="Wingdings" pitchFamily="-111" charset="2"/>
        <a:buChar char="l"/>
        <a:defRPr sz="2000">
          <a:solidFill>
            <a:schemeClr val="tx1"/>
          </a:solidFill>
          <a:effectLst>
            <a:outerShdw blurRad="38100" dist="38100" dir="2700000" algn="tl">
              <a:srgbClr val="000000"/>
            </a:outerShdw>
          </a:effectLst>
          <a:latin typeface="+mn-lt"/>
          <a:ea typeface="ＭＳ Ｐゴシック" pitchFamily="-111"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22.xml"/><Relationship Id="rId4" Type="http://schemas.openxmlformats.org/officeDocument/2006/relationships/image" Target="../media/image2.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Rectangle 2"/>
          <p:cNvSpPr>
            <a:spLocks noGrp="1" noChangeArrowheads="1"/>
          </p:cNvSpPr>
          <p:nvPr>
            <p:ph type="ctrTitle"/>
          </p:nvPr>
        </p:nvSpPr>
        <p:spPr>
          <a:xfrm>
            <a:off x="0" y="777875"/>
            <a:ext cx="9144000" cy="1736725"/>
          </a:xfrm>
        </p:spPr>
        <p:txBody>
          <a:bodyPr/>
          <a:lstStyle/>
          <a:p>
            <a:pPr eaLnBrk="1" hangingPunct="1">
              <a:defRPr/>
            </a:pPr>
            <a:r>
              <a:rPr lang="ar-JO" b="1" dirty="0">
                <a:latin typeface="Arial" panose="020B0604020202020204" pitchFamily="34" charset="0"/>
                <a:cs typeface="Arial" panose="020B0604020202020204" pitchFamily="34" charset="0"/>
              </a:rPr>
              <a:t>ما هو الانتحال الأدبي؟</a:t>
            </a:r>
            <a:endParaRPr lang="en-US" b="1" dirty="0">
              <a:latin typeface="Arial" panose="020B0604020202020204" pitchFamily="34" charset="0"/>
              <a:cs typeface="Arial" panose="020B0604020202020204" pitchFamily="34" charset="0"/>
            </a:endParaRPr>
          </a:p>
        </p:txBody>
      </p:sp>
      <p:sp>
        <p:nvSpPr>
          <p:cNvPr id="2051" name="Rectangle 3"/>
          <p:cNvSpPr>
            <a:spLocks noGrp="1" noChangeArrowheads="1"/>
          </p:cNvSpPr>
          <p:nvPr>
            <p:ph type="subTitle" idx="1"/>
          </p:nvPr>
        </p:nvSpPr>
        <p:spPr>
          <a:xfrm>
            <a:off x="0" y="4648200"/>
            <a:ext cx="9144000" cy="1752600"/>
          </a:xfrm>
        </p:spPr>
        <p:txBody>
          <a:bodyPr/>
          <a:lstStyle/>
          <a:p>
            <a:pPr eaLnBrk="1" hangingPunct="1">
              <a:defRPr/>
            </a:pPr>
            <a:r>
              <a:rPr lang="ar-JO" sz="2800" b="1" dirty="0">
                <a:latin typeface="Arial" panose="020B0604020202020204" pitchFamily="34" charset="0"/>
                <a:cs typeface="Arial" panose="020B0604020202020204" pitchFamily="34" charset="0"/>
              </a:rPr>
              <a:t>مقتبس بواسطة د. ريك جريفيث من د. كليف تشين، </a:t>
            </a:r>
          </a:p>
          <a:p>
            <a:pPr eaLnBrk="1" hangingPunct="1">
              <a:defRPr/>
            </a:pPr>
            <a:r>
              <a:rPr lang="ar-JO" sz="2800" b="1" dirty="0">
                <a:latin typeface="Arial" panose="020B0604020202020204" pitchFamily="34" charset="0"/>
                <a:cs typeface="Arial" panose="020B0604020202020204" pitchFamily="34" charset="0"/>
              </a:rPr>
              <a:t>اجتماع العبادة مع عميد كلية الكتاب المقدس في سنغافورة، 29 آب 2012</a:t>
            </a:r>
          </a:p>
          <a:p>
            <a:pPr eaLnBrk="1" hangingPunct="1">
              <a:defRPr/>
            </a:pPr>
            <a:endParaRPr lang="en-US" sz="2800" b="1" dirty="0">
              <a:latin typeface="Arial" panose="020B0604020202020204" pitchFamily="34" charset="0"/>
              <a:cs typeface="Arial" panose="020B0604020202020204" pitchFamily="34" charset="0"/>
            </a:endParaRPr>
          </a:p>
        </p:txBody>
      </p:sp>
      <p:sp>
        <p:nvSpPr>
          <p:cNvPr id="4" name="Rectangle 3"/>
          <p:cNvSpPr>
            <a:spLocks noChangeArrowheads="1"/>
          </p:cNvSpPr>
          <p:nvPr/>
        </p:nvSpPr>
        <p:spPr bwMode="auto">
          <a:xfrm>
            <a:off x="-36512" y="6093295"/>
            <a:ext cx="9252520" cy="764705"/>
          </a:xfrm>
          <a:prstGeom prst="rect">
            <a:avLst/>
          </a:prstGeom>
          <a:solidFill>
            <a:srgbClr val="000514"/>
          </a:solidFill>
          <a:ln w="9525">
            <a:noFill/>
            <a:miter lim="800000"/>
            <a:headEnd/>
            <a:tailEnd/>
          </a:ln>
          <a:effectLst>
            <a:outerShdw blurRad="63500" dist="35921" dir="2700000" algn="ctr" rotWithShape="0">
              <a:srgbClr val="000514">
                <a:alpha val="74998"/>
              </a:srgbClr>
            </a:outerShdw>
          </a:effectLst>
        </p:spPr>
        <p:txBody>
          <a:bodyPr/>
          <a:lstStyle/>
          <a:p>
            <a:pPr algn="ctr" defTabSz="914400" rtl="1" fontAlgn="base">
              <a:spcBef>
                <a:spcPct val="20000"/>
              </a:spcBef>
              <a:buClr>
                <a:srgbClr val="FFCC00"/>
              </a:buClr>
              <a:buSzPct val="70000"/>
              <a:buFont typeface="Wingdings" charset="0"/>
              <a:buNone/>
              <a:defRPr/>
            </a:pP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تعليم د. ريك جريفيث</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 </a:t>
            </a: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كلية سنغافورة للكتاب المقدس</a:t>
            </a:r>
            <a:b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br>
            <a:r>
              <a:rPr lang="ar-JO"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الملفات بلغات عدة للتنزيل المجاني على </a:t>
            </a:r>
            <a:r>
              <a:rPr lang="en-US" sz="2000" b="1" kern="0" dirty="0">
                <a:solidFill>
                  <a:srgbClr val="FFFFFF"/>
                </a:solidFill>
                <a:effectLst>
                  <a:outerShdw blurRad="38100" dist="38100" dir="2700000" algn="tl">
                    <a:srgbClr val="000000"/>
                  </a:outerShdw>
                </a:effectLst>
                <a:latin typeface="Arial" panose="020B0604020202020204" pitchFamily="34" charset="0"/>
                <a:cs typeface="Arial" panose="020B0604020202020204" pitchFamily="34" charset="0"/>
              </a:rPr>
              <a:t> BibleStudyDownloads.org</a:t>
            </a:r>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2290" name="Rectangle 2"/>
          <p:cNvSpPr>
            <a:spLocks noGrp="1" noRot="1" noChangeArrowheads="1"/>
          </p:cNvSpPr>
          <p:nvPr>
            <p:ph type="title"/>
          </p:nvPr>
        </p:nvSpPr>
        <p:spPr>
          <a:xfrm>
            <a:off x="301625" y="0"/>
            <a:ext cx="8540750" cy="8382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ال</a:t>
            </a:r>
            <a:r>
              <a:rPr lang="ar-JO" sz="3200" b="1" dirty="0">
                <a:solidFill>
                  <a:srgbClr val="FFFFCC"/>
                </a:solidFill>
                <a:latin typeface="Arial"/>
                <a:cs typeface="Arial"/>
              </a:rPr>
              <a:t>ا</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غير المباشر</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a:ea typeface="ＭＳ Ｐゴシック" charset="0"/>
                <a:cs typeface="Arial"/>
              </a:rPr>
              <a:t>للكلمات</a:t>
            </a:r>
            <a:endParaRPr lang="en-US" sz="3200" b="1" u="sng" dirty="0">
              <a:latin typeface="Arial"/>
              <a:cs typeface="Arial"/>
            </a:endParaRPr>
          </a:p>
        </p:txBody>
      </p:sp>
      <p:sp>
        <p:nvSpPr>
          <p:cNvPr id="12291" name="Rectangle 3"/>
          <p:cNvSpPr>
            <a:spLocks noGrp="1" noRot="1" noChangeArrowheads="1"/>
          </p:cNvSpPr>
          <p:nvPr>
            <p:ph type="body" sz="half" idx="1"/>
          </p:nvPr>
        </p:nvSpPr>
        <p:spPr>
          <a:xfrm>
            <a:off x="0" y="1676400"/>
            <a:ext cx="4565650" cy="5257800"/>
          </a:xfrm>
        </p:spPr>
        <p:txBody>
          <a:bodyPr/>
          <a:lstStyle/>
          <a:p>
            <a:pPr algn="r" rtl="1" eaLnBrk="1" hangingPunct="1">
              <a:lnSpc>
                <a:spcPct val="90000"/>
              </a:lnSpc>
              <a:defRPr/>
            </a:pPr>
            <a:r>
              <a:rPr lang="ar-SA" sz="3200" b="1" dirty="0">
                <a:latin typeface="Arial" panose="020B0604020202020204" pitchFamily="34" charset="0"/>
                <a:cs typeface="Arial" panose="020B0604020202020204" pitchFamily="34" charset="0"/>
              </a:rPr>
              <a:t>كي نفهم طبيعة اللاهوت البيزنطيّ المميّزة، يلزم أن ندرك الروح الكامنة وراءه. لم يكن علماء البيزنطيّون معنيين بشكل خاص بصياغات الإيمان المسيحي النظامية.  فبالنسبة إليهم، كان اللاهوت المسيحي </a:t>
            </a:r>
            <a:r>
              <a:rPr lang="ar-SA" sz="3200" b="1" dirty="0" err="1">
                <a:latin typeface="Arial" panose="020B0604020202020204" pitchFamily="34" charset="0"/>
                <a:cs typeface="Arial" panose="020B0604020202020204" pitchFamily="34" charset="0"/>
              </a:rPr>
              <a:t>من"الثوابت</a:t>
            </a:r>
            <a:r>
              <a:rPr lang="ar-SA" sz="3200" b="1" dirty="0">
                <a:latin typeface="Arial" panose="020B0604020202020204" pitchFamily="34" charset="0"/>
                <a:cs typeface="Arial" panose="020B0604020202020204" pitchFamily="34" charset="0"/>
              </a:rPr>
              <a:t>" أو "المسلّمات"، ومن ثم يلزم الدفاع عنه ضد خصومه، وشرحُه وتوضيحُه لمناصريه.   </a:t>
            </a:r>
            <a:endParaRPr lang="en-US" sz="3200" b="1" dirty="0">
              <a:latin typeface="Arial" panose="020B0604020202020204" pitchFamily="34" charset="0"/>
              <a:cs typeface="Arial" panose="020B0604020202020204" pitchFamily="34" charset="0"/>
            </a:endParaRPr>
          </a:p>
        </p:txBody>
      </p:sp>
      <p:sp>
        <p:nvSpPr>
          <p:cNvPr id="12292" name="Rectangle 4"/>
          <p:cNvSpPr>
            <a:spLocks noGrp="1" noRot="1" noChangeArrowheads="1"/>
          </p:cNvSpPr>
          <p:nvPr>
            <p:ph type="body" sz="half" idx="2"/>
          </p:nvPr>
        </p:nvSpPr>
        <p:spPr>
          <a:xfrm>
            <a:off x="4267200" y="1676400"/>
            <a:ext cx="4876800" cy="5943600"/>
          </a:xfrm>
        </p:spPr>
        <p:txBody>
          <a:bodyPr/>
          <a:lstStyle/>
          <a:p>
            <a:pPr algn="r" rtl="1" eaLnBrk="1" hangingPunct="1">
              <a:lnSpc>
                <a:spcPct val="80000"/>
              </a:lnSpc>
              <a:defRPr/>
            </a:pPr>
            <a:r>
              <a:rPr lang="ar-SA" sz="3200" b="1" dirty="0">
                <a:latin typeface="Arial"/>
              </a:rPr>
              <a:t>بالنسبة للاهوت البيزنطي لكن نفهم طبيعته وتكوينه، يجب أن نبحث عن الغاية والدافع من وراءه.  فهم كانوا يشرحون ويفسرون اللاهوت النظامي لأتباع الكنيسة، وفي الجانب الأخر كانوا يحاربوا لأجله.  وعلى الرغم من ذلك لم يكون مكتوباً أو مصاغاً بشكل ما، لأنهم اعتبروه مسلمات لا اختلاف فيه أو عليه. </a:t>
            </a:r>
            <a:endParaRPr lang="en-US" sz="3200" b="1" dirty="0">
              <a:latin typeface="Arial"/>
              <a:cs typeface="Arial"/>
            </a:endParaRPr>
          </a:p>
          <a:p>
            <a:pPr algn="r" rtl="1" eaLnBrk="1" hangingPunct="1">
              <a:lnSpc>
                <a:spcPct val="80000"/>
              </a:lnSpc>
              <a:defRPr/>
            </a:pPr>
            <a:r>
              <a:rPr lang="ar-JO" b="1" dirty="0">
                <a:solidFill>
                  <a:srgbClr val="FFFF00"/>
                </a:solidFill>
                <a:latin typeface="Arial"/>
              </a:rPr>
              <a:t>هذه إعادة صياغة تلميحية للأصل بدون علامات اقتباس أو حواشي سفلية.</a:t>
            </a:r>
            <a:endParaRPr lang="en-US" b="1" dirty="0">
              <a:solidFill>
                <a:srgbClr val="FFFF00"/>
              </a:solidFill>
              <a:latin typeface="Arial"/>
              <a:cs typeface="Arial"/>
            </a:endParaRPr>
          </a:p>
        </p:txBody>
      </p:sp>
      <p:sp>
        <p:nvSpPr>
          <p:cNvPr id="2" name="Rectangle 5">
            <a:extLst>
              <a:ext uri="{FF2B5EF4-FFF2-40B4-BE49-F238E27FC236}">
                <a16:creationId xmlns:a16="http://schemas.microsoft.com/office/drawing/2014/main" id="{707503DB-FA7B-3699-CF0D-5C2E77A60F35}"/>
              </a:ext>
            </a:extLst>
          </p:cNvPr>
          <p:cNvSpPr txBox="1">
            <a:spLocks noRot="1" noChangeArrowheads="1"/>
          </p:cNvSpPr>
          <p:nvPr/>
        </p:nvSpPr>
        <p:spPr bwMode="auto">
          <a:xfrm>
            <a:off x="685800" y="1066800"/>
            <a:ext cx="3505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النص الأصلي</a:t>
            </a:r>
            <a:r>
              <a:rPr lang="en-US" sz="2400" b="1" kern="0" dirty="0">
                <a:latin typeface="Arial"/>
                <a:cs typeface="Arial"/>
              </a:rPr>
              <a:t>:</a:t>
            </a:r>
          </a:p>
        </p:txBody>
      </p:sp>
      <p:sp>
        <p:nvSpPr>
          <p:cNvPr id="3" name="Rectangle 6">
            <a:extLst>
              <a:ext uri="{FF2B5EF4-FFF2-40B4-BE49-F238E27FC236}">
                <a16:creationId xmlns:a16="http://schemas.microsoft.com/office/drawing/2014/main" id="{D017B5DC-CF1F-5088-9E23-231227C2A339}"/>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rPr>
              <a:t>اقتباس خاطئ من الطالب:</a:t>
            </a:r>
            <a:endParaRPr lang="en-US" sz="2400" b="1" i="1" kern="0" dirty="0">
              <a:solidFill>
                <a:srgbClr val="FFFF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29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1229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1229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291" grpId="0" build="p"/>
      <p:bldP spid="12292"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C4087FF-CE64-4F9E-20B7-722AFF010190}"/>
              </a:ext>
            </a:extLst>
          </p:cNvPr>
          <p:cNvSpPr>
            <a:spLocks noGrp="1"/>
          </p:cNvSpPr>
          <p:nvPr>
            <p:ph type="title"/>
          </p:nvPr>
        </p:nvSpPr>
        <p:spPr/>
        <p:txBody>
          <a:bodyPr/>
          <a:lstStyle/>
          <a:p>
            <a:pPr rtl="1"/>
            <a:r>
              <a:rPr lang="ar-SA" sz="4800" b="1" dirty="0"/>
              <a:t>سياسة </a:t>
            </a:r>
            <a:r>
              <a:rPr lang="en-US" sz="4800" b="1" dirty="0"/>
              <a:t>JETS</a:t>
            </a:r>
            <a:r>
              <a:rPr lang="ar-SA" sz="4800" b="1" dirty="0"/>
              <a:t> بخصوص الغش والانتحال </a:t>
            </a:r>
            <a:endParaRPr lang="en-US" sz="4800" b="1" dirty="0"/>
          </a:p>
        </p:txBody>
      </p:sp>
      <p:sp>
        <p:nvSpPr>
          <p:cNvPr id="3" name="Content Placeholder 2">
            <a:extLst>
              <a:ext uri="{FF2B5EF4-FFF2-40B4-BE49-F238E27FC236}">
                <a16:creationId xmlns:a16="http://schemas.microsoft.com/office/drawing/2014/main" id="{030BCA82-81A4-2B0C-8FC0-140BB3AF1472}"/>
              </a:ext>
            </a:extLst>
          </p:cNvPr>
          <p:cNvSpPr>
            <a:spLocks noGrp="1"/>
          </p:cNvSpPr>
          <p:nvPr>
            <p:ph idx="1"/>
          </p:nvPr>
        </p:nvSpPr>
        <p:spPr>
          <a:xfrm>
            <a:off x="301625" y="1600201"/>
            <a:ext cx="8540750" cy="2590800"/>
          </a:xfrm>
        </p:spPr>
        <p:txBody>
          <a:bodyPr/>
          <a:lstStyle/>
          <a:p>
            <a:pPr marL="0" indent="0" algn="r" rtl="1">
              <a:buNone/>
            </a:pPr>
            <a:r>
              <a:rPr lang="ar-EG" sz="6000" dirty="0">
                <a:effectLst/>
                <a:latin typeface="Times New Roman" panose="02020603050405020304" pitchFamily="18" charset="0"/>
                <a:ea typeface="Calibri" panose="020F0502020204030204" pitchFamily="34" charset="0"/>
                <a:cs typeface="Times New Roman" panose="02020603050405020304" pitchFamily="18" charset="0"/>
              </a:rPr>
              <a:t>الانتحال هو ضد سياسات </a:t>
            </a:r>
            <a:r>
              <a:rPr lang="en-US" sz="6000" dirty="0">
                <a:effectLst/>
                <a:latin typeface="Times New Roman" panose="02020603050405020304" pitchFamily="18" charset="0"/>
                <a:ea typeface="Calibri" panose="020F0502020204030204" pitchFamily="34" charset="0"/>
                <a:cs typeface="Times New Roman" panose="02020603050405020304" pitchFamily="18" charset="0"/>
              </a:rPr>
              <a:t>JETS</a:t>
            </a:r>
            <a:r>
              <a:rPr lang="ar-EG" sz="6000" dirty="0">
                <a:effectLst/>
                <a:latin typeface="Times New Roman" panose="02020603050405020304" pitchFamily="18" charset="0"/>
                <a:ea typeface="Calibri" panose="020F0502020204030204" pitchFamily="34" charset="0"/>
                <a:cs typeface="Times New Roman" panose="02020603050405020304" pitchFamily="18" charset="0"/>
              </a:rPr>
              <a:t>، وسوف يتم معاقبة الطالب وفق الإجراءات التالية: </a:t>
            </a:r>
            <a:endParaRPr lang="en-US" sz="60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4854428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9C13EBC-6CC8-BB73-6D4C-8B7815981ADA}"/>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99888175-3966-243E-8F8A-C18C56121B8E}"/>
              </a:ext>
            </a:extLst>
          </p:cNvPr>
          <p:cNvSpPr>
            <a:spLocks noGrp="1"/>
          </p:cNvSpPr>
          <p:nvPr>
            <p:ph idx="1"/>
          </p:nvPr>
        </p:nvSpPr>
        <p:spPr>
          <a:xfrm>
            <a:off x="301625" y="1600200"/>
            <a:ext cx="8540750" cy="5029200"/>
          </a:xfrm>
        </p:spPr>
        <p:txBody>
          <a:bodyPr/>
          <a:lstStyle/>
          <a:p>
            <a:pPr marL="0" indent="0" algn="r" rtl="1">
              <a:buNone/>
            </a:pPr>
            <a:r>
              <a:rPr lang="ar-EG" sz="4800" dirty="0">
                <a:effectLst/>
              </a:rPr>
              <a:t>عند اقتباس فكرة دون الإشارة إلى صاحب الفكرة (سرقة)، أو خطأ بسيط في طريقة الاقتباس (وضع الرقم في ‏المكان غير الصحيح في الجملة) يتم خصم 5% من العلامة.</a:t>
            </a:r>
            <a:r>
              <a:rPr lang="ar-EG" sz="4400" dirty="0">
                <a:effectLst/>
              </a:rPr>
              <a:t>‏</a:t>
            </a:r>
          </a:p>
        </p:txBody>
      </p:sp>
    </p:spTree>
    <p:extLst>
      <p:ext uri="{BB962C8B-B14F-4D97-AF65-F5344CB8AC3E}">
        <p14:creationId xmlns:p14="http://schemas.microsoft.com/office/powerpoint/2010/main" val="290310912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2370CE5-3884-4982-B5EB-3C459A3B514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5895B90-D19F-4C9A-58B2-8DC79B9A8BCB}"/>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153CACE1-C5B6-9837-77A3-385090914B42}"/>
              </a:ext>
            </a:extLst>
          </p:cNvPr>
          <p:cNvSpPr>
            <a:spLocks noGrp="1"/>
          </p:cNvSpPr>
          <p:nvPr>
            <p:ph idx="1"/>
          </p:nvPr>
        </p:nvSpPr>
        <p:spPr>
          <a:xfrm>
            <a:off x="301625" y="1600200"/>
            <a:ext cx="8540750" cy="5029200"/>
          </a:xfrm>
        </p:spPr>
        <p:txBody>
          <a:bodyPr/>
          <a:lstStyle/>
          <a:p>
            <a:pPr marL="0" lvl="0" indent="0" algn="r" rtl="1">
              <a:buNone/>
            </a:pPr>
            <a:r>
              <a:rPr lang="ar-EG" sz="4000" dirty="0">
                <a:effectLst/>
              </a:rPr>
              <a:t>اقتباس جملة أو جملتين مع بعض التعديلات البسيطة في الكلمات، أو خطأ كبير في طريقة الاقتباس (وضع رقم ‏الاقتباس في رأس الصفحة عند بداية عنوان، أو وضع الرقم في نهاية الجملة دون ترك مسافة تدل على أن الجملة ‏مقتبسة). يتم خصم 10% من العلامة.‏</a:t>
            </a:r>
            <a:endParaRPr lang="en-US" sz="4000" dirty="0">
              <a:effectLst/>
            </a:endParaRPr>
          </a:p>
        </p:txBody>
      </p:sp>
    </p:spTree>
    <p:extLst>
      <p:ext uri="{BB962C8B-B14F-4D97-AF65-F5344CB8AC3E}">
        <p14:creationId xmlns:p14="http://schemas.microsoft.com/office/powerpoint/2010/main" val="116139143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D1C3848-88E8-826F-6CD0-F6D5EF71F0F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62622B7D-0C42-C79F-DAB5-3ADA18DDA1A6}"/>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82913C02-B4E8-3680-EA10-7088DDA9767F}"/>
              </a:ext>
            </a:extLst>
          </p:cNvPr>
          <p:cNvSpPr>
            <a:spLocks noGrp="1"/>
          </p:cNvSpPr>
          <p:nvPr>
            <p:ph idx="1"/>
          </p:nvPr>
        </p:nvSpPr>
        <p:spPr>
          <a:xfrm>
            <a:off x="301625" y="1600200"/>
            <a:ext cx="8540750" cy="5029200"/>
          </a:xfrm>
        </p:spPr>
        <p:txBody>
          <a:bodyPr/>
          <a:lstStyle/>
          <a:p>
            <a:pPr marL="0" lvl="0" indent="0" algn="r" rtl="1">
              <a:buNone/>
            </a:pPr>
            <a:r>
              <a:rPr lang="ar-EG" sz="4800" dirty="0">
                <a:effectLst/>
              </a:rPr>
              <a:t>اقتباس مباشر لجملة أو جملتين باستخدام نفس كلمات الكاتب دون الإشارة إلى المرجع. يتم خصم 15% من ‏العلامة وإبلاغ عميد الطلبة والعميد الأكاديمي لتقييد الحالة في سجل الطالب.‏</a:t>
            </a:r>
            <a:endParaRPr lang="en-US" sz="4800" dirty="0">
              <a:effectLst/>
            </a:endParaRPr>
          </a:p>
        </p:txBody>
      </p:sp>
    </p:spTree>
    <p:extLst>
      <p:ext uri="{BB962C8B-B14F-4D97-AF65-F5344CB8AC3E}">
        <p14:creationId xmlns:p14="http://schemas.microsoft.com/office/powerpoint/2010/main" val="3929898799"/>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6473E38-AFD4-488C-58D7-09374CDFFEF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FB1EE039-BF94-8E24-D663-666EAAF5B8AB}"/>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27205FE4-7998-1FBA-0C3A-CCC5188F7E9D}"/>
              </a:ext>
            </a:extLst>
          </p:cNvPr>
          <p:cNvSpPr>
            <a:spLocks noGrp="1"/>
          </p:cNvSpPr>
          <p:nvPr>
            <p:ph idx="1"/>
          </p:nvPr>
        </p:nvSpPr>
        <p:spPr>
          <a:xfrm>
            <a:off x="301625" y="1600200"/>
            <a:ext cx="8540750" cy="5029200"/>
          </a:xfrm>
        </p:spPr>
        <p:txBody>
          <a:bodyPr/>
          <a:lstStyle/>
          <a:p>
            <a:pPr marL="0" lvl="0" indent="0" algn="r" rtl="1">
              <a:buNone/>
            </a:pPr>
            <a:r>
              <a:rPr lang="ar-EG" sz="4800" dirty="0">
                <a:effectLst/>
              </a:rPr>
              <a:t>فقرة (ثلاث جمل متواصلة أو أكثر) من الواضح أنها اقتباس مع تغييرات بسيطة. يتم خصم 20% من العلامة ‏وإبلاغ عميد الطلبة والعميد الأكاديمي لتقييد الحالة في سجل الطالب. </a:t>
            </a:r>
            <a:endParaRPr lang="en-US" sz="4800" dirty="0">
              <a:effectLst/>
            </a:endParaRPr>
          </a:p>
        </p:txBody>
      </p:sp>
    </p:spTree>
    <p:extLst>
      <p:ext uri="{BB962C8B-B14F-4D97-AF65-F5344CB8AC3E}">
        <p14:creationId xmlns:p14="http://schemas.microsoft.com/office/powerpoint/2010/main" val="364152735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22554F12-101A-D725-138A-21EF5CB2B535}"/>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28AF450-ABA6-ACE2-CC4C-22342EF9D70D}"/>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58993EFF-F311-D0C4-FF8F-DBF46A2579FD}"/>
              </a:ext>
            </a:extLst>
          </p:cNvPr>
          <p:cNvSpPr>
            <a:spLocks noGrp="1"/>
          </p:cNvSpPr>
          <p:nvPr>
            <p:ph idx="1"/>
          </p:nvPr>
        </p:nvSpPr>
        <p:spPr>
          <a:xfrm>
            <a:off x="301625" y="1600200"/>
            <a:ext cx="8540750" cy="5029200"/>
          </a:xfrm>
        </p:spPr>
        <p:txBody>
          <a:bodyPr/>
          <a:lstStyle/>
          <a:p>
            <a:pPr marL="0" lvl="0" indent="0" algn="r" rtl="1">
              <a:buNone/>
            </a:pPr>
            <a:r>
              <a:rPr lang="ar-EG" sz="4800" dirty="0">
                <a:effectLst/>
              </a:rPr>
              <a:t>فقرة (ثلاث جمل متواصلة أو أكثر) بدون أي تغيير وبدون ذكر المرجع. يتم خصم 30% من العلامة مع إبلاغ ‏ عميد الطلبة والعميد الأكاديمي لتقييد الحالة في سجل الطالب.‏</a:t>
            </a:r>
            <a:endParaRPr lang="en-US" sz="4800" dirty="0">
              <a:effectLst/>
            </a:endParaRPr>
          </a:p>
        </p:txBody>
      </p:sp>
    </p:spTree>
    <p:extLst>
      <p:ext uri="{BB962C8B-B14F-4D97-AF65-F5344CB8AC3E}">
        <p14:creationId xmlns:p14="http://schemas.microsoft.com/office/powerpoint/2010/main" val="314457534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0E955D0A-8F40-2EAA-8FD5-8A8CE0A14296}"/>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24C3AA7-C1A4-5398-47CB-4DDEE164EA97}"/>
              </a:ext>
            </a:extLst>
          </p:cNvPr>
          <p:cNvSpPr>
            <a:spLocks noGrp="1"/>
          </p:cNvSpPr>
          <p:nvPr>
            <p:ph type="title"/>
          </p:nvPr>
        </p:nvSpPr>
        <p:spPr/>
        <p:txBody>
          <a:bodyPr/>
          <a:lstStyle/>
          <a:p>
            <a:r>
              <a:rPr lang="ar-EG" b="1" dirty="0">
                <a:effectLst/>
              </a:rPr>
              <a:t>الغش أو الأنتحال للمرة الأولى</a:t>
            </a:r>
            <a:endParaRPr lang="en-US" dirty="0"/>
          </a:p>
        </p:txBody>
      </p:sp>
      <p:sp>
        <p:nvSpPr>
          <p:cNvPr id="3" name="Content Placeholder 2">
            <a:extLst>
              <a:ext uri="{FF2B5EF4-FFF2-40B4-BE49-F238E27FC236}">
                <a16:creationId xmlns:a16="http://schemas.microsoft.com/office/drawing/2014/main" id="{C71E399F-79F8-2D4B-AA24-BF80A2FCD5BF}"/>
              </a:ext>
            </a:extLst>
          </p:cNvPr>
          <p:cNvSpPr>
            <a:spLocks noGrp="1"/>
          </p:cNvSpPr>
          <p:nvPr>
            <p:ph idx="1"/>
          </p:nvPr>
        </p:nvSpPr>
        <p:spPr>
          <a:xfrm>
            <a:off x="301625" y="1600200"/>
            <a:ext cx="8540750" cy="5029200"/>
          </a:xfrm>
        </p:spPr>
        <p:txBody>
          <a:bodyPr/>
          <a:lstStyle/>
          <a:p>
            <a:pPr marL="0" lvl="0" indent="0" algn="r" rtl="1">
              <a:buNone/>
            </a:pPr>
            <a:r>
              <a:rPr lang="ar-EG" sz="4800" dirty="0">
                <a:effectLst/>
              </a:rPr>
              <a:t>‏اقتباس عدة فقرات نصاً أو مع بعض التغييرات الطفيفة. تكون العلامة صفراً مع إبلاغ عميد الطلبة والعميد الأكاديمي لتقييد ‏الحالة في سجل الطالب.</a:t>
            </a:r>
            <a:endParaRPr lang="en-US" sz="4800" dirty="0">
              <a:effectLst/>
            </a:endParaRPr>
          </a:p>
        </p:txBody>
      </p:sp>
    </p:spTree>
    <p:extLst>
      <p:ext uri="{BB962C8B-B14F-4D97-AF65-F5344CB8AC3E}">
        <p14:creationId xmlns:p14="http://schemas.microsoft.com/office/powerpoint/2010/main" val="4092624251"/>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BD406D1-45D0-3FA5-F96C-C5D95E9BC78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77C0759D-B1F0-2FF2-CD7D-A5B4F131FFCF}"/>
              </a:ext>
            </a:extLst>
          </p:cNvPr>
          <p:cNvSpPr>
            <a:spLocks noGrp="1"/>
          </p:cNvSpPr>
          <p:nvPr>
            <p:ph type="title"/>
          </p:nvPr>
        </p:nvSpPr>
        <p:spPr/>
        <p:txBody>
          <a:bodyPr/>
          <a:lstStyle/>
          <a:p>
            <a:pPr rtl="1"/>
            <a:r>
              <a:rPr lang="ar-EG" b="1" dirty="0">
                <a:effectLst/>
              </a:rPr>
              <a:t>الغش أو الأنتحال للمرة الثاني</a:t>
            </a:r>
            <a:endParaRPr lang="en-US" dirty="0"/>
          </a:p>
        </p:txBody>
      </p:sp>
      <p:sp>
        <p:nvSpPr>
          <p:cNvPr id="3" name="Content Placeholder 2">
            <a:extLst>
              <a:ext uri="{FF2B5EF4-FFF2-40B4-BE49-F238E27FC236}">
                <a16:creationId xmlns:a16="http://schemas.microsoft.com/office/drawing/2014/main" id="{228104A4-DDE0-D267-C604-EE12851FCBA2}"/>
              </a:ext>
            </a:extLst>
          </p:cNvPr>
          <p:cNvSpPr>
            <a:spLocks noGrp="1"/>
          </p:cNvSpPr>
          <p:nvPr>
            <p:ph idx="1"/>
          </p:nvPr>
        </p:nvSpPr>
        <p:spPr>
          <a:xfrm>
            <a:off x="301625" y="1600200"/>
            <a:ext cx="8540750" cy="5029200"/>
          </a:xfrm>
        </p:spPr>
        <p:txBody>
          <a:bodyPr/>
          <a:lstStyle/>
          <a:p>
            <a:pPr marL="0" lvl="0" indent="0" algn="r" rtl="1">
              <a:buNone/>
            </a:pPr>
            <a:r>
              <a:rPr lang="ar-EG" sz="5400" dirty="0">
                <a:effectLst/>
              </a:rPr>
              <a:t>اقتباس دون الإشارة إلى صاحب الفكرة (سرقة)، أو خطأ في الاقتباس. يتم خصم 10% من العلامة.</a:t>
            </a:r>
            <a:endParaRPr lang="en-US" sz="5400" dirty="0">
              <a:effectLst/>
            </a:endParaRPr>
          </a:p>
        </p:txBody>
      </p:sp>
    </p:spTree>
    <p:extLst>
      <p:ext uri="{BB962C8B-B14F-4D97-AF65-F5344CB8AC3E}">
        <p14:creationId xmlns:p14="http://schemas.microsoft.com/office/powerpoint/2010/main" val="132922699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441BA55-DCDF-0CB6-EB8A-BF152495B2E3}"/>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AE472D7B-C462-8584-B130-E032D71745FC}"/>
              </a:ext>
            </a:extLst>
          </p:cNvPr>
          <p:cNvSpPr>
            <a:spLocks noGrp="1"/>
          </p:cNvSpPr>
          <p:nvPr>
            <p:ph type="title"/>
          </p:nvPr>
        </p:nvSpPr>
        <p:spPr/>
        <p:txBody>
          <a:bodyPr/>
          <a:lstStyle/>
          <a:p>
            <a:pPr rtl="1"/>
            <a:r>
              <a:rPr lang="ar-EG" b="1" dirty="0">
                <a:effectLst/>
              </a:rPr>
              <a:t>الغش أو الأنتحال للمرة الثاني</a:t>
            </a:r>
            <a:endParaRPr lang="en-US" dirty="0"/>
          </a:p>
        </p:txBody>
      </p:sp>
      <p:sp>
        <p:nvSpPr>
          <p:cNvPr id="3" name="Content Placeholder 2">
            <a:extLst>
              <a:ext uri="{FF2B5EF4-FFF2-40B4-BE49-F238E27FC236}">
                <a16:creationId xmlns:a16="http://schemas.microsoft.com/office/drawing/2014/main" id="{B7193580-598E-F4C9-6362-6148BDDD3BAB}"/>
              </a:ext>
            </a:extLst>
          </p:cNvPr>
          <p:cNvSpPr>
            <a:spLocks noGrp="1"/>
          </p:cNvSpPr>
          <p:nvPr>
            <p:ph idx="1"/>
          </p:nvPr>
        </p:nvSpPr>
        <p:spPr>
          <a:xfrm>
            <a:off x="301625" y="1600200"/>
            <a:ext cx="8540750" cy="5029200"/>
          </a:xfrm>
        </p:spPr>
        <p:txBody>
          <a:bodyPr/>
          <a:lstStyle/>
          <a:p>
            <a:pPr marL="0" lvl="0" indent="0" algn="r" rtl="1">
              <a:buNone/>
            </a:pPr>
            <a:r>
              <a:rPr lang="ar-EG" sz="4800" dirty="0">
                <a:effectLst/>
              </a:rPr>
              <a:t>اقتباس جملة أو جملتين مع بعض التعديلات البسيطة في الكلمات، أو خطأ كبير في طريقة الاقتباس. يتم خصم ‏‏15% من العلامة.</a:t>
            </a:r>
            <a:endParaRPr lang="en-US" sz="4800" dirty="0">
              <a:effectLst/>
            </a:endParaRPr>
          </a:p>
        </p:txBody>
      </p:sp>
    </p:spTree>
    <p:extLst>
      <p:ext uri="{BB962C8B-B14F-4D97-AF65-F5344CB8AC3E}">
        <p14:creationId xmlns:p14="http://schemas.microsoft.com/office/powerpoint/2010/main" val="2596877739"/>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algn="ctr" rtl="1" eaLnBrk="1" fontAlgn="base" hangingPunct="1">
              <a:spcBef>
                <a:spcPct val="0"/>
              </a:spcBef>
              <a:spcAft>
                <a:spcPct val="0"/>
              </a:spcAft>
              <a:defRPr/>
            </a:pPr>
            <a:r>
              <a:rPr lang="ar-SA" sz="3200" b="1" dirty="0">
                <a:latin typeface="Arial" panose="020B0604020202020204" pitchFamily="34" charset="0"/>
                <a:cs typeface="Arial" panose="020B0604020202020204" pitchFamily="34" charset="0"/>
              </a:rPr>
              <a:t>تعريف الانتحال الأدبي </a:t>
            </a:r>
            <a:endParaRPr lang="en-US" sz="3200" b="1" dirty="0">
              <a:latin typeface="Arial" panose="020B0604020202020204" pitchFamily="34" charset="0"/>
              <a:cs typeface="Arial" panose="020B0604020202020204" pitchFamily="34" charset="0"/>
            </a:endParaRPr>
          </a:p>
        </p:txBody>
      </p:sp>
      <p:sp>
        <p:nvSpPr>
          <p:cNvPr id="13315" name="Rectangle 3"/>
          <p:cNvSpPr>
            <a:spLocks noGrp="1" noRot="1" noChangeArrowheads="1"/>
          </p:cNvSpPr>
          <p:nvPr>
            <p:ph type="body" idx="1"/>
          </p:nvPr>
        </p:nvSpPr>
        <p:spPr/>
        <p:txBody>
          <a:bodyPr/>
          <a:lstStyle/>
          <a:p>
            <a:pPr marL="403225" indent="-403225" algn="just" rtl="1" eaLnBrk="1" hangingPunct="1">
              <a:defRPr/>
            </a:pPr>
            <a:r>
              <a:rPr lang="ar-SA" b="1" dirty="0">
                <a:latin typeface="Arial" panose="020B0604020202020204" pitchFamily="34" charset="0"/>
                <a:cs typeface="Arial" panose="020B0604020202020204" pitchFamily="34" charset="0"/>
              </a:rPr>
              <a:t>الانتحال الأدبي هو تواصل يوحي بأن الكلمات أو الأفكار في كتابات شخص ما هي ملك له، بينما هي في الحقيقة مأخوذة من عمل شخص آخر مكتوبًا أو شفهيًا. يُرتكب الانتحال الأدبي عندما يستخدم، عن قصد أو بغير قصد، كلمات أو أفكار شخص آخر دون أن يُنسبها إليه. الانتحال هو سرقة، وبالتالي، يُعدّ انتهاكًا للأخلاق والنزاهة الأكاديمية.</a:t>
            </a:r>
            <a:endParaRPr lang="en-US" b="1" dirty="0">
              <a:latin typeface="Arial" panose="020B0604020202020204" pitchFamily="34" charset="0"/>
              <a:cs typeface="Arial" panose="020B0604020202020204" pitchFamily="34"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DC05324-A5E8-86B7-E7D2-ACDB2BEA99C9}"/>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3B8FA93-A95E-6968-006D-27EF8E2D716F}"/>
              </a:ext>
            </a:extLst>
          </p:cNvPr>
          <p:cNvSpPr>
            <a:spLocks noGrp="1"/>
          </p:cNvSpPr>
          <p:nvPr>
            <p:ph type="title"/>
          </p:nvPr>
        </p:nvSpPr>
        <p:spPr/>
        <p:txBody>
          <a:bodyPr/>
          <a:lstStyle/>
          <a:p>
            <a:pPr rtl="1"/>
            <a:r>
              <a:rPr lang="ar-EG" b="1" dirty="0">
                <a:effectLst/>
              </a:rPr>
              <a:t>الغش أو الأنتحال للمرة الثاني</a:t>
            </a:r>
            <a:endParaRPr lang="en-US" dirty="0"/>
          </a:p>
        </p:txBody>
      </p:sp>
      <p:sp>
        <p:nvSpPr>
          <p:cNvPr id="3" name="Content Placeholder 2">
            <a:extLst>
              <a:ext uri="{FF2B5EF4-FFF2-40B4-BE49-F238E27FC236}">
                <a16:creationId xmlns:a16="http://schemas.microsoft.com/office/drawing/2014/main" id="{9FBB4600-B1A6-D439-8FEA-E6004DF53BD0}"/>
              </a:ext>
            </a:extLst>
          </p:cNvPr>
          <p:cNvSpPr>
            <a:spLocks noGrp="1"/>
          </p:cNvSpPr>
          <p:nvPr>
            <p:ph idx="1"/>
          </p:nvPr>
        </p:nvSpPr>
        <p:spPr>
          <a:xfrm>
            <a:off x="301625" y="1600200"/>
            <a:ext cx="8540750" cy="5029200"/>
          </a:xfrm>
        </p:spPr>
        <p:txBody>
          <a:bodyPr/>
          <a:lstStyle/>
          <a:p>
            <a:pPr marL="0" lvl="0" indent="0" algn="r" rtl="1">
              <a:buNone/>
            </a:pPr>
            <a:r>
              <a:rPr lang="ar-EG" sz="4800" dirty="0">
                <a:effectLst/>
              </a:rPr>
              <a:t>اقتباس مباشر لجملة أو جملتين باستخدام نفس كلمات الكاتب دون الإشارة إلى المرجع. خصم 20% من العلامة.</a:t>
            </a:r>
            <a:endParaRPr lang="en-US" sz="4800" dirty="0">
              <a:effectLst/>
            </a:endParaRPr>
          </a:p>
        </p:txBody>
      </p:sp>
    </p:spTree>
    <p:extLst>
      <p:ext uri="{BB962C8B-B14F-4D97-AF65-F5344CB8AC3E}">
        <p14:creationId xmlns:p14="http://schemas.microsoft.com/office/powerpoint/2010/main" val="336982722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533D38ED-FE38-5785-6366-413EE71BC45D}"/>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2F70F7D3-1E4D-A4C2-27AF-410E3D738FB8}"/>
              </a:ext>
            </a:extLst>
          </p:cNvPr>
          <p:cNvSpPr>
            <a:spLocks noGrp="1"/>
          </p:cNvSpPr>
          <p:nvPr>
            <p:ph type="title"/>
          </p:nvPr>
        </p:nvSpPr>
        <p:spPr/>
        <p:txBody>
          <a:bodyPr/>
          <a:lstStyle/>
          <a:p>
            <a:pPr rtl="1"/>
            <a:r>
              <a:rPr lang="ar-EG" b="1" dirty="0">
                <a:effectLst/>
              </a:rPr>
              <a:t>الغش أو الأنتحال للمرة الثاني</a:t>
            </a:r>
            <a:endParaRPr lang="en-US" dirty="0"/>
          </a:p>
        </p:txBody>
      </p:sp>
      <p:sp>
        <p:nvSpPr>
          <p:cNvPr id="3" name="Content Placeholder 2">
            <a:extLst>
              <a:ext uri="{FF2B5EF4-FFF2-40B4-BE49-F238E27FC236}">
                <a16:creationId xmlns:a16="http://schemas.microsoft.com/office/drawing/2014/main" id="{628C2614-2E3F-A092-E40F-D57A5E063615}"/>
              </a:ext>
            </a:extLst>
          </p:cNvPr>
          <p:cNvSpPr>
            <a:spLocks noGrp="1"/>
          </p:cNvSpPr>
          <p:nvPr>
            <p:ph idx="1"/>
          </p:nvPr>
        </p:nvSpPr>
        <p:spPr>
          <a:xfrm>
            <a:off x="301625" y="1600200"/>
            <a:ext cx="8540750" cy="5029200"/>
          </a:xfrm>
        </p:spPr>
        <p:txBody>
          <a:bodyPr/>
          <a:lstStyle/>
          <a:p>
            <a:pPr lvl="0" algn="r" rtl="1"/>
            <a:r>
              <a:rPr lang="ar-EG" sz="3600" dirty="0">
                <a:effectLst/>
              </a:rPr>
              <a:t>فقرة كاملة. خصم 30% من العلامة.</a:t>
            </a:r>
            <a:endParaRPr lang="en-US" sz="3600" dirty="0">
              <a:effectLst/>
            </a:endParaRPr>
          </a:p>
          <a:p>
            <a:pPr lvl="0" algn="r" rtl="1"/>
            <a:r>
              <a:rPr lang="ar-EG" sz="3600" dirty="0">
                <a:effectLst/>
              </a:rPr>
              <a:t>فقرة كاملة دون الإشارة إلى المرجع. تكون العلامة صفراً.</a:t>
            </a:r>
            <a:endParaRPr lang="en-US" sz="3600" dirty="0">
              <a:effectLst/>
            </a:endParaRPr>
          </a:p>
          <a:p>
            <a:pPr lvl="0" algn="r" rtl="1"/>
            <a:r>
              <a:rPr lang="ar-EG" sz="3600" dirty="0">
                <a:effectLst/>
              </a:rPr>
              <a:t>عدّة فقرات. الرسوب في المادة ووضع الطالب تحت المراقبة.</a:t>
            </a:r>
            <a:endParaRPr lang="en-US" sz="3600" dirty="0">
              <a:effectLst/>
            </a:endParaRPr>
          </a:p>
        </p:txBody>
      </p:sp>
    </p:spTree>
    <p:extLst>
      <p:ext uri="{BB962C8B-B14F-4D97-AF65-F5344CB8AC3E}">
        <p14:creationId xmlns:p14="http://schemas.microsoft.com/office/powerpoint/2010/main" val="863789485"/>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188B5410-C129-99A6-5B8C-AC865220746A}"/>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D8BD67A9-D55D-9EE5-977D-09AE1E233B18}"/>
              </a:ext>
            </a:extLst>
          </p:cNvPr>
          <p:cNvSpPr>
            <a:spLocks noGrp="1"/>
          </p:cNvSpPr>
          <p:nvPr>
            <p:ph type="title"/>
          </p:nvPr>
        </p:nvSpPr>
        <p:spPr/>
        <p:txBody>
          <a:bodyPr/>
          <a:lstStyle/>
          <a:p>
            <a:pPr rtl="1"/>
            <a:r>
              <a:rPr lang="ar-EG" b="1" dirty="0">
                <a:effectLst/>
              </a:rPr>
              <a:t>الغش أو الأنتحال للمرة الثالثة</a:t>
            </a:r>
            <a:endParaRPr lang="en-US" dirty="0"/>
          </a:p>
        </p:txBody>
      </p:sp>
      <p:sp>
        <p:nvSpPr>
          <p:cNvPr id="3" name="Content Placeholder 2">
            <a:extLst>
              <a:ext uri="{FF2B5EF4-FFF2-40B4-BE49-F238E27FC236}">
                <a16:creationId xmlns:a16="http://schemas.microsoft.com/office/drawing/2014/main" id="{60476E39-FC41-E844-54BC-37E2A76A2508}"/>
              </a:ext>
            </a:extLst>
          </p:cNvPr>
          <p:cNvSpPr>
            <a:spLocks noGrp="1"/>
          </p:cNvSpPr>
          <p:nvPr>
            <p:ph idx="1"/>
          </p:nvPr>
        </p:nvSpPr>
        <p:spPr>
          <a:xfrm>
            <a:off x="301625" y="1600200"/>
            <a:ext cx="8540750" cy="5029200"/>
          </a:xfrm>
        </p:spPr>
        <p:txBody>
          <a:bodyPr/>
          <a:lstStyle/>
          <a:p>
            <a:pPr marL="0" lvl="0" indent="0" algn="r" rtl="1">
              <a:buNone/>
            </a:pPr>
            <a:r>
              <a:rPr lang="ar-EG" sz="4800" dirty="0">
                <a:effectLst/>
              </a:rPr>
              <a:t>سيتم فصل الطالب من </a:t>
            </a:r>
            <a:r>
              <a:rPr lang="en-US" sz="4800" dirty="0">
                <a:effectLst/>
              </a:rPr>
              <a:t>JETS</a:t>
            </a:r>
            <a:r>
              <a:rPr lang="ar-EG" sz="4800" dirty="0">
                <a:effectLst/>
              </a:rPr>
              <a:t> في أي حالة من الغش تم ملاحظتها.</a:t>
            </a:r>
            <a:r>
              <a:rPr lang="en-US" sz="5400" dirty="0">
                <a:effectLst/>
              </a:rPr>
              <a:t> </a:t>
            </a:r>
          </a:p>
        </p:txBody>
      </p:sp>
    </p:spTree>
    <p:extLst>
      <p:ext uri="{BB962C8B-B14F-4D97-AF65-F5344CB8AC3E}">
        <p14:creationId xmlns:p14="http://schemas.microsoft.com/office/powerpoint/2010/main" val="75496644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DD9532-1E6B-1F7D-20A5-8CB2475EB034}"/>
              </a:ext>
            </a:extLst>
          </p:cNvPr>
          <p:cNvSpPr>
            <a:spLocks noGrp="1"/>
          </p:cNvSpPr>
          <p:nvPr>
            <p:ph type="title"/>
          </p:nvPr>
        </p:nvSpPr>
        <p:spPr/>
        <p:txBody>
          <a:bodyPr/>
          <a:lstStyle/>
          <a:p>
            <a:r>
              <a:rPr lang="ar-SA" b="1" dirty="0"/>
              <a:t>سياسة </a:t>
            </a:r>
            <a:r>
              <a:rPr lang="en-US" b="1" dirty="0"/>
              <a:t>JETS</a:t>
            </a:r>
            <a:r>
              <a:rPr lang="ar-SA" b="1" dirty="0"/>
              <a:t> بخصوص الغش والانتحال </a:t>
            </a:r>
            <a:endParaRPr lang="en-US" dirty="0"/>
          </a:p>
        </p:txBody>
      </p:sp>
      <p:sp>
        <p:nvSpPr>
          <p:cNvPr id="3" name="Content Placeholder 2">
            <a:extLst>
              <a:ext uri="{FF2B5EF4-FFF2-40B4-BE49-F238E27FC236}">
                <a16:creationId xmlns:a16="http://schemas.microsoft.com/office/drawing/2014/main" id="{A4B37ABA-405C-FB16-CC4F-4E37680609DE}"/>
              </a:ext>
            </a:extLst>
          </p:cNvPr>
          <p:cNvSpPr>
            <a:spLocks noGrp="1"/>
          </p:cNvSpPr>
          <p:nvPr>
            <p:ph idx="1"/>
          </p:nvPr>
        </p:nvSpPr>
        <p:spPr/>
        <p:txBody>
          <a:bodyPr/>
          <a:lstStyle/>
          <a:p>
            <a:pPr marL="0" indent="0" algn="r" rtl="1">
              <a:buNone/>
            </a:pPr>
            <a:r>
              <a:rPr lang="ar-SA" sz="4400" dirty="0"/>
              <a:t>في حال موافقة العميد الأكاديمي وعميد شؤون الطلاب، يُحرر المسجل خطابًا للطالب مُوقّعًا من العميد الأكاديمي وعميد شؤون الطلاب والمسجل، يُبلغه فيه بفصله من</a:t>
            </a:r>
            <a:r>
              <a:rPr lang="en-US" sz="4400" dirty="0"/>
              <a:t> JETS </a:t>
            </a:r>
            <a:r>
              <a:rPr lang="ar-SA" sz="4400" dirty="0"/>
              <a:t>ويُحفظ الخطاب في ملف الطالب.</a:t>
            </a:r>
            <a:endParaRPr lang="en-US" sz="4400" dirty="0"/>
          </a:p>
        </p:txBody>
      </p:sp>
    </p:spTree>
    <p:extLst>
      <p:ext uri="{BB962C8B-B14F-4D97-AF65-F5344CB8AC3E}">
        <p14:creationId xmlns:p14="http://schemas.microsoft.com/office/powerpoint/2010/main" val="419797083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6386" name="Rectangle 2"/>
          <p:cNvSpPr>
            <a:spLocks noGrp="1" noRot="1" noChangeArrowheads="1"/>
          </p:cNvSpPr>
          <p:nvPr>
            <p:ph type="title"/>
          </p:nvPr>
        </p:nvSpPr>
        <p:spPr/>
        <p:txBody>
          <a:bodyPr/>
          <a:lstStyle/>
          <a:p>
            <a:pPr eaLnBrk="1" hangingPunct="1">
              <a:defRPr/>
            </a:pPr>
            <a:r>
              <a:rPr lang="ar-JO" b="1" dirty="0">
                <a:latin typeface="Arial"/>
                <a:cs typeface="Arial"/>
              </a:rPr>
              <a:t>المراجع</a:t>
            </a:r>
            <a:endParaRPr lang="en-US" b="1" dirty="0">
              <a:latin typeface="Arial"/>
              <a:cs typeface="Arial"/>
            </a:endParaRPr>
          </a:p>
        </p:txBody>
      </p:sp>
      <p:sp>
        <p:nvSpPr>
          <p:cNvPr id="16387" name="Rectangle 3"/>
          <p:cNvSpPr>
            <a:spLocks noGrp="1" noRot="1" noChangeArrowheads="1"/>
          </p:cNvSpPr>
          <p:nvPr>
            <p:ph type="body" idx="1"/>
          </p:nvPr>
        </p:nvSpPr>
        <p:spPr/>
        <p:txBody>
          <a:bodyPr/>
          <a:lstStyle/>
          <a:p>
            <a:pPr marL="720725" indent="-720725" algn="r" rtl="1" eaLnBrk="1" hangingPunct="1">
              <a:lnSpc>
                <a:spcPct val="90000"/>
              </a:lnSpc>
              <a:buNone/>
              <a:defRPr/>
            </a:pPr>
            <a:r>
              <a:rPr lang="ar-JO" sz="2800" b="1" dirty="0">
                <a:latin typeface="Arial"/>
                <a:cs typeface="Arial"/>
              </a:rPr>
              <a:t>بارزون، جاك وهنري جراف</a:t>
            </a:r>
            <a:br>
              <a:rPr lang="en-US" sz="2800" b="1" dirty="0">
                <a:latin typeface="Arial"/>
                <a:cs typeface="Arial"/>
              </a:rPr>
            </a:br>
            <a:r>
              <a:rPr lang="ar-JO" sz="2800" b="1" dirty="0">
                <a:solidFill>
                  <a:srgbClr val="FFFF00"/>
                </a:solidFill>
                <a:latin typeface="Arial"/>
                <a:cs typeface="Arial"/>
              </a:rPr>
              <a:t>الباحث المعاصر</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cs typeface="Arial"/>
              </a:rPr>
              <a:t>بوث، واين، غريغوري كولومب، وجوزيف وليامز</a:t>
            </a:r>
          </a:p>
          <a:p>
            <a:pPr marL="720725" indent="-720725" algn="r" rtl="1" eaLnBrk="1" hangingPunct="1">
              <a:lnSpc>
                <a:spcPct val="90000"/>
              </a:lnSpc>
              <a:buNone/>
              <a:defRPr/>
            </a:pPr>
            <a:r>
              <a:rPr lang="ar-JO" sz="2800" b="1" dirty="0">
                <a:latin typeface="Arial"/>
                <a:cs typeface="Arial"/>
              </a:rPr>
              <a:t>	</a:t>
            </a:r>
            <a:r>
              <a:rPr lang="ar-JO" sz="2800" b="1" dirty="0">
                <a:solidFill>
                  <a:srgbClr val="FFFF00"/>
                </a:solidFill>
                <a:latin typeface="Arial"/>
                <a:cs typeface="Arial"/>
              </a:rPr>
              <a:t>حرفة البحث</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cs typeface="Arial"/>
              </a:rPr>
              <a:t>هدسون، بوب وشيلي تاونسند</a:t>
            </a:r>
            <a:br>
              <a:rPr lang="en-US" sz="2800" b="1" dirty="0">
                <a:latin typeface="Arial"/>
                <a:cs typeface="Arial"/>
              </a:rPr>
            </a:br>
            <a:r>
              <a:rPr lang="en-US" sz="2800" b="1" dirty="0">
                <a:solidFill>
                  <a:srgbClr val="FFFF00"/>
                </a:solidFill>
                <a:latin typeface="Arial"/>
                <a:cs typeface="Arial"/>
              </a:rPr>
              <a:t>	</a:t>
            </a:r>
            <a:r>
              <a:rPr lang="ar-JO" sz="2800" b="1" dirty="0">
                <a:solidFill>
                  <a:srgbClr val="FFFF00"/>
                </a:solidFill>
                <a:latin typeface="Arial"/>
                <a:cs typeface="Arial"/>
              </a:rPr>
              <a:t>دليل أسلوب الكاتب المسيحي</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rPr>
              <a:t>ليستر، جيمس. </a:t>
            </a:r>
          </a:p>
          <a:p>
            <a:pPr marL="720725" indent="-720725" algn="r" rtl="1" eaLnBrk="1" hangingPunct="1">
              <a:lnSpc>
                <a:spcPct val="90000"/>
              </a:lnSpc>
              <a:buNone/>
              <a:defRPr/>
            </a:pPr>
            <a:r>
              <a:rPr lang="ar-JO" sz="2800" b="1" dirty="0">
                <a:solidFill>
                  <a:srgbClr val="FFFF00"/>
                </a:solidFill>
                <a:latin typeface="Arial"/>
              </a:rPr>
              <a:t>	كتابة الأوراق البحثية: دليل كامل.</a:t>
            </a:r>
            <a:endParaRPr lang="en-US" sz="2800" b="1" dirty="0">
              <a:solidFill>
                <a:srgbClr val="FFFF00"/>
              </a:solidFill>
              <a:latin typeface="Arial"/>
              <a:cs typeface="Arial"/>
            </a:endParaRPr>
          </a:p>
          <a:p>
            <a:pPr marL="720725" indent="-720725" algn="r" rtl="1" eaLnBrk="1" hangingPunct="1">
              <a:lnSpc>
                <a:spcPct val="90000"/>
              </a:lnSpc>
              <a:buNone/>
              <a:defRPr/>
            </a:pPr>
            <a:r>
              <a:rPr lang="ar-JO" sz="2800" b="1" dirty="0">
                <a:latin typeface="Arial"/>
              </a:rPr>
              <a:t>تورابيان، كيت. </a:t>
            </a:r>
          </a:p>
          <a:p>
            <a:pPr marL="720725" indent="-720725" algn="r" rtl="1" eaLnBrk="1" hangingPunct="1">
              <a:lnSpc>
                <a:spcPct val="90000"/>
              </a:lnSpc>
              <a:buNone/>
              <a:defRPr/>
            </a:pPr>
            <a:r>
              <a:rPr lang="ar-JO" sz="2800" b="1" dirty="0">
                <a:solidFill>
                  <a:srgbClr val="FFFF00"/>
                </a:solidFill>
                <a:latin typeface="Arial"/>
              </a:rPr>
              <a:t>	دليل لمؤلفي الأوراق البحثية والرسائل العلمية والرسائل العلمية.</a:t>
            </a:r>
            <a:endParaRPr lang="en-US" sz="2800" b="1" dirty="0">
              <a:solidFill>
                <a:srgbClr val="FFFF00"/>
              </a:solidFill>
              <a:latin typeface="Arial"/>
              <a:cs typeface="Arial"/>
            </a:endParaRPr>
          </a:p>
          <a:p>
            <a:pPr marL="720725" indent="-720725" eaLnBrk="1" hangingPunct="1">
              <a:lnSpc>
                <a:spcPct val="90000"/>
              </a:lnSpc>
              <a:buNone/>
              <a:defRPr/>
            </a:pPr>
            <a:endParaRPr lang="en-US" sz="2800" b="1" dirty="0">
              <a:latin typeface="Arial"/>
              <a:cs typeface="Arial"/>
            </a:endParaRPr>
          </a:p>
          <a:p>
            <a:pPr marL="720725" indent="-720725" eaLnBrk="1" hangingPunct="1">
              <a:lnSpc>
                <a:spcPct val="90000"/>
              </a:lnSpc>
              <a:buNone/>
              <a:defRPr/>
            </a:pPr>
            <a:endParaRPr lang="en-US" sz="2800" b="1" dirty="0">
              <a:latin typeface="Arial"/>
              <a:cs typeface="Arial"/>
            </a:endParaRPr>
          </a:p>
        </p:txBody>
      </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144000" y="1417646"/>
            <a:ext cx="2678874" cy="2522151"/>
          </a:xfrm>
        </p:spPr>
        <p:txBody>
          <a:bodyPr/>
          <a:lstStyle/>
          <a:p>
            <a:pPr algn="r"/>
            <a:r>
              <a:rPr lang="en-US" dirty="0"/>
              <a:t>Black</a:t>
            </a:r>
          </a:p>
        </p:txBody>
      </p:sp>
    </p:spTree>
    <p:extLst>
      <p:ext uri="{BB962C8B-B14F-4D97-AF65-F5344CB8AC3E}">
        <p14:creationId xmlns:p14="http://schemas.microsoft.com/office/powerpoint/2010/main" val="1046588673"/>
      </p:ext>
    </p:extLst>
  </p:cSld>
  <p:clrMapOvr>
    <a:masterClrMapping/>
  </p:clrMapOvr>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3297" name="Rectangle 1026"/>
          <p:cNvSpPr>
            <a:spLocks noGrp="1" noChangeArrowheads="1"/>
          </p:cNvSpPr>
          <p:nvPr>
            <p:ph type="ctrTitle"/>
          </p:nvPr>
        </p:nvSpPr>
        <p:spPr>
          <a:xfrm>
            <a:off x="0" y="6172200"/>
            <a:ext cx="9144000" cy="685800"/>
          </a:xfrm>
        </p:spPr>
        <p:txBody>
          <a:bodyPr/>
          <a:lstStyle/>
          <a:p>
            <a:pPr rtl="1" eaLnBrk="1" hangingPunct="1">
              <a:defRPr/>
            </a:pPr>
            <a:r>
              <a:rPr lang="ar-JO" sz="2400" b="1" dirty="0">
                <a:solidFill>
                  <a:srgbClr val="FFFFFF"/>
                </a:solidFill>
                <a:latin typeface="Arial" panose="020B0604020202020204" pitchFamily="34" charset="0"/>
                <a:ea typeface="ＭＳ Ｐゴシック" charset="0"/>
                <a:cs typeface="Arial" panose="020B0604020202020204" pitchFamily="34" charset="0"/>
              </a:rPr>
              <a:t>على رابط البحث والكتابة</a:t>
            </a:r>
            <a:r>
              <a:rPr lang="en-US" sz="2400" b="1" dirty="0">
                <a:solidFill>
                  <a:srgbClr val="FFFFFF"/>
                </a:solidFill>
                <a:latin typeface="Arial" panose="020B0604020202020204" pitchFamily="34" charset="0"/>
                <a:ea typeface="ＭＳ Ｐゴシック" charset="0"/>
                <a:cs typeface="Arial" panose="020B0604020202020204" pitchFamily="34" charset="0"/>
              </a:rPr>
              <a:t> BibleStudyDownloads.org </a:t>
            </a:r>
            <a:endParaRPr lang="en-US" sz="1000" b="1" dirty="0">
              <a:solidFill>
                <a:srgbClr val="FFFFFF"/>
              </a:solidFill>
              <a:latin typeface="Arial" panose="020B0604020202020204" pitchFamily="34" charset="0"/>
              <a:ea typeface="ＭＳ Ｐゴシック" charset="0"/>
              <a:cs typeface="Arial" panose="020B0604020202020204" pitchFamily="34" charset="0"/>
            </a:endParaRPr>
          </a:p>
        </p:txBody>
      </p:sp>
      <p:sp>
        <p:nvSpPr>
          <p:cNvPr id="99331" name="Rectangle 1026"/>
          <p:cNvSpPr txBox="1">
            <a:spLocks noChangeArrowheads="1"/>
          </p:cNvSpPr>
          <p:nvPr/>
        </p:nvSpPr>
        <p:spPr bwMode="auto">
          <a:xfrm>
            <a:off x="0" y="0"/>
            <a:ext cx="9144000" cy="6858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nchor="ctr"/>
          <a:lstStyle>
            <a:lvl1pPr eaLnBrk="0" hangingPunct="0">
              <a:defRPr sz="2400">
                <a:solidFill>
                  <a:schemeClr val="tx1"/>
                </a:solidFill>
                <a:latin typeface="Times New Roman" charset="0"/>
                <a:ea typeface="ＭＳ Ｐゴシック" charset="0"/>
                <a:cs typeface="ＭＳ Ｐゴシック" charset="0"/>
              </a:defRPr>
            </a:lvl1pPr>
            <a:lvl2pPr marL="742950" indent="-285750" eaLnBrk="0" hangingPunct="0">
              <a:defRPr sz="2400">
                <a:solidFill>
                  <a:schemeClr val="tx1"/>
                </a:solidFill>
                <a:latin typeface="Times New Roman" charset="0"/>
                <a:ea typeface="ＭＳ Ｐゴシック" charset="0"/>
              </a:defRPr>
            </a:lvl2pPr>
            <a:lvl3pPr marL="1143000" indent="-228600" eaLnBrk="0" hangingPunct="0">
              <a:defRPr sz="2400">
                <a:solidFill>
                  <a:schemeClr val="tx1"/>
                </a:solidFill>
                <a:latin typeface="Times New Roman" charset="0"/>
                <a:ea typeface="ＭＳ Ｐゴシック" charset="0"/>
              </a:defRPr>
            </a:lvl3pPr>
            <a:lvl4pPr marL="1600200" indent="-228600" eaLnBrk="0" hangingPunct="0">
              <a:defRPr sz="2400">
                <a:solidFill>
                  <a:schemeClr val="tx1"/>
                </a:solidFill>
                <a:latin typeface="Times New Roman" charset="0"/>
                <a:ea typeface="ＭＳ Ｐゴシック" charset="0"/>
              </a:defRPr>
            </a:lvl4pPr>
            <a:lvl5pPr marL="2057400" indent="-228600" eaLnBrk="0" hangingPunct="0">
              <a:defRPr sz="24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4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4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4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400">
                <a:solidFill>
                  <a:schemeClr val="tx1"/>
                </a:solidFill>
                <a:latin typeface="Times New Roman" charset="0"/>
                <a:ea typeface="ＭＳ Ｐゴシック" charset="0"/>
              </a:defRPr>
            </a:lvl9pPr>
          </a:lstStyle>
          <a:p>
            <a:pPr algn="ctr" eaLnBrk="1" hangingPunct="1"/>
            <a:r>
              <a:rPr lang="ar-JO" sz="4000" b="1" dirty="0">
                <a:solidFill>
                  <a:srgbClr val="FFFFFF"/>
                </a:solidFill>
                <a:latin typeface="Arial" charset="0"/>
                <a:cs typeface="Arial" charset="0"/>
              </a:rPr>
              <a:t>أحصل على هذا العرض التقديمي مجانًا</a:t>
            </a:r>
            <a:endParaRPr lang="en-US" sz="1400" b="1" dirty="0">
              <a:solidFill>
                <a:srgbClr val="FFFFFF"/>
              </a:solidFill>
              <a:latin typeface="Arial" charset="0"/>
              <a:cs typeface="Arial" charset="0"/>
            </a:endParaRPr>
          </a:p>
        </p:txBody>
      </p:sp>
      <p:pic>
        <p:nvPicPr>
          <p:cNvPr id="8" name="Picture 7" descr="Screen Shot 2016-02-02 at 5.41.18 PM.png"/>
          <p:cNvPicPr>
            <a:picLocks noChangeAspect="1"/>
          </p:cNvPicPr>
          <p:nvPr/>
        </p:nvPicPr>
        <p:blipFill rotWithShape="1">
          <a:blip r:embed="rId3" cstate="screen">
            <a:extLst>
              <a:ext uri="{28A0092B-C50C-407E-A947-70E740481C1C}">
                <a14:useLocalDpi xmlns:a14="http://schemas.microsoft.com/office/drawing/2010/main"/>
              </a:ext>
            </a:extLst>
          </a:blip>
          <a:srcRect t="2841"/>
          <a:stretch/>
        </p:blipFill>
        <p:spPr>
          <a:xfrm>
            <a:off x="-44173" y="636982"/>
            <a:ext cx="9232347" cy="5650045"/>
          </a:xfrm>
          <a:prstGeom prst="rect">
            <a:avLst/>
          </a:prstGeom>
        </p:spPr>
      </p:pic>
      <p:pic>
        <p:nvPicPr>
          <p:cNvPr id="9" name="Picture 8" descr="Screen Shot 2016-02-02 at 5.42.03 PM.png"/>
          <p:cNvPicPr>
            <a:picLocks noChangeAspect="1"/>
          </p:cNvPicPr>
          <p:nvPr/>
        </p:nvPicPr>
        <p:blipFill>
          <a:blip r:embed="rId4">
            <a:extLst>
              <a:ext uri="{28A0092B-C50C-407E-A947-70E740481C1C}">
                <a14:useLocalDpi xmlns:a14="http://schemas.microsoft.com/office/drawing/2010/main"/>
              </a:ext>
            </a:extLst>
          </a:blip>
          <a:stretch>
            <a:fillRect/>
          </a:stretch>
        </p:blipFill>
        <p:spPr>
          <a:xfrm>
            <a:off x="307225" y="2222340"/>
            <a:ext cx="6153212" cy="3483594"/>
          </a:xfrm>
          <a:prstGeom prst="rect">
            <a:avLst/>
          </a:prstGeom>
        </p:spPr>
      </p:pic>
    </p:spTree>
    <p:extLst>
      <p:ext uri="{BB962C8B-B14F-4D97-AF65-F5344CB8AC3E}">
        <p14:creationId xmlns:p14="http://schemas.microsoft.com/office/powerpoint/2010/main" val="19341212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xit" presetSubtype="8" accel="50000" decel="50000" fill="hold" nodeType="afterEffect">
                                  <p:stCondLst>
                                    <p:cond delay="3000"/>
                                  </p:stCondLst>
                                  <p:childTnLst>
                                    <p:anim calcmode="lin" valueType="num">
                                      <p:cBhvr additive="base">
                                        <p:cTn id="6" dur="2000"/>
                                        <p:tgtEl>
                                          <p:spTgt spid="9"/>
                                        </p:tgtEl>
                                        <p:attrNameLst>
                                          <p:attrName>ppt_x</p:attrName>
                                        </p:attrNameLst>
                                      </p:cBhvr>
                                      <p:tavLst>
                                        <p:tav tm="0">
                                          <p:val>
                                            <p:strVal val="ppt_x"/>
                                          </p:val>
                                        </p:tav>
                                        <p:tav tm="100000">
                                          <p:val>
                                            <p:strVal val="0-ppt_w/2"/>
                                          </p:val>
                                        </p:tav>
                                      </p:tavLst>
                                    </p:anim>
                                    <p:anim calcmode="lin" valueType="num">
                                      <p:cBhvr additive="base">
                                        <p:cTn id="7" dur="2000"/>
                                        <p:tgtEl>
                                          <p:spTgt spid="9"/>
                                        </p:tgtEl>
                                        <p:attrNameLst>
                                          <p:attrName>ppt_y</p:attrName>
                                        </p:attrNameLst>
                                      </p:cBhvr>
                                      <p:tavLst>
                                        <p:tav tm="0">
                                          <p:val>
                                            <p:strVal val="ppt_y"/>
                                          </p:val>
                                        </p:tav>
                                        <p:tav tm="100000">
                                          <p:val>
                                            <p:strVal val="ppt_y"/>
                                          </p:val>
                                        </p:tav>
                                      </p:tavLst>
                                    </p:anim>
                                    <p:set>
                                      <p:cBhvr>
                                        <p:cTn id="8" dur="1" fill="hold">
                                          <p:stCondLst>
                                            <p:cond delay="1999"/>
                                          </p:stCondLst>
                                        </p:cTn>
                                        <p:tgtEl>
                                          <p:spTgt spid="9"/>
                                        </p:tgtEl>
                                        <p:attrNameLst>
                                          <p:attrName>style.visibility</p:attrName>
                                        </p:attrNameLst>
                                      </p:cBhvr>
                                      <p:to>
                                        <p:strVal val="hidden"/>
                                      </p:to>
                                    </p:set>
                                  </p:childTnLst>
                                </p:cTn>
                              </p:par>
                            </p:childTnLst>
                          </p:cTn>
                        </p:par>
                        <p:par>
                          <p:cTn id="9" fill="hold">
                            <p:stCondLst>
                              <p:cond delay="5000"/>
                            </p:stCondLst>
                            <p:childTnLst>
                              <p:par>
                                <p:cTn id="10" presetID="2" presetClass="entr" presetSubtype="2" fill="remove" nodeType="afterEffect">
                                  <p:stCondLst>
                                    <p:cond delay="3000"/>
                                  </p:stCondLst>
                                  <p:childTnLst>
                                    <p:set>
                                      <p:cBhvr>
                                        <p:cTn id="11" dur="1" fill="hold">
                                          <p:stCondLst>
                                            <p:cond delay="0"/>
                                          </p:stCondLst>
                                        </p:cTn>
                                        <p:tgtEl>
                                          <p:spTgt spid="9"/>
                                        </p:tgtEl>
                                        <p:attrNameLst>
                                          <p:attrName>style.visibility</p:attrName>
                                        </p:attrNameLst>
                                      </p:cBhvr>
                                      <p:to>
                                        <p:strVal val="visible"/>
                                      </p:to>
                                    </p:set>
                                    <p:anim calcmode="lin" valueType="num">
                                      <p:cBhvr additive="base">
                                        <p:cTn id="12" dur="1000" fill="hold"/>
                                        <p:tgtEl>
                                          <p:spTgt spid="9"/>
                                        </p:tgtEl>
                                        <p:attrNameLst>
                                          <p:attrName>ppt_x</p:attrName>
                                        </p:attrNameLst>
                                      </p:cBhvr>
                                      <p:tavLst>
                                        <p:tav tm="0">
                                          <p:val>
                                            <p:strVal val="1+#ppt_w/2"/>
                                          </p:val>
                                        </p:tav>
                                        <p:tav tm="100000">
                                          <p:val>
                                            <p:strVal val="#ppt_x"/>
                                          </p:val>
                                        </p:tav>
                                      </p:tavLst>
                                    </p:anim>
                                    <p:anim calcmode="lin" valueType="num">
                                      <p:cBhvr additive="base">
                                        <p:cTn id="13" dur="1000" fill="hold"/>
                                        <p:tgtEl>
                                          <p:spTgt spid="9"/>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3314" name="Rectangle 2"/>
          <p:cNvSpPr>
            <a:spLocks noGrp="1" noRot="1" noChangeArrowheads="1"/>
          </p:cNvSpPr>
          <p:nvPr>
            <p:ph type="title"/>
          </p:nvPr>
        </p:nvSpPr>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الانتحال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للكلمات</a:t>
            </a:r>
            <a:endParaRPr lang="en-US" sz="3200" b="1" u="sng" dirty="0">
              <a:latin typeface="Arial"/>
              <a:cs typeface="Arial"/>
            </a:endParaRPr>
          </a:p>
        </p:txBody>
      </p:sp>
      <p:sp>
        <p:nvSpPr>
          <p:cNvPr id="13315" name="Rectangle 3"/>
          <p:cNvSpPr>
            <a:spLocks noGrp="1" noRot="1" noChangeArrowheads="1"/>
          </p:cNvSpPr>
          <p:nvPr>
            <p:ph type="body" idx="1"/>
          </p:nvPr>
        </p:nvSpPr>
        <p:spPr/>
        <p:txBody>
          <a:bodyPr/>
          <a:lstStyle/>
          <a:p>
            <a:pPr marL="533400" indent="-533400" algn="r" rtl="1" eaLnBrk="1" hangingPunct="1">
              <a:defRPr/>
            </a:pPr>
            <a:r>
              <a:rPr lang="ar-SA" b="1" dirty="0">
                <a:latin typeface="Arial"/>
              </a:rPr>
              <a:t>يتضمن الانتحال الأدبي المتعمد للكلمات عدم وجود علامات الاقتباس، أو مسافة بادئة للاقتباس مع مرجع الاقتباس، عند استخدام الكلمات الفعلية لشخص آخر</a:t>
            </a:r>
            <a:r>
              <a:rPr lang="en-US" b="1" dirty="0">
                <a:latin typeface="Arial"/>
                <a:cs typeface="Arial"/>
              </a:rPr>
              <a:t>.</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3315">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315" grpId="0" build="p"/>
    </p:bldLst>
  </p:timing>
</p:sld>
</file>

<file path=ppt/slides/slide4.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540750" cy="7620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الانتحال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cs typeface="Arial" panose="020B0604020202020204" pitchFamily="34" charset="0"/>
              </a:rPr>
              <a:t>للكلمات</a:t>
            </a:r>
            <a:endParaRPr lang="en-US" sz="3200" b="1" u="sng" dirty="0">
              <a:latin typeface="Arial" panose="020B0604020202020204" pitchFamily="34" charset="0"/>
              <a:cs typeface="Arial" panose="020B0604020202020204" pitchFamily="34" charset="0"/>
            </a:endParaRPr>
          </a:p>
        </p:txBody>
      </p:sp>
      <p:sp>
        <p:nvSpPr>
          <p:cNvPr id="5125" name="Rectangle 5"/>
          <p:cNvSpPr>
            <a:spLocks noGrp="1" noRot="1" noChangeArrowheads="1"/>
          </p:cNvSpPr>
          <p:nvPr>
            <p:ph type="body" sz="half" idx="1"/>
          </p:nvPr>
        </p:nvSpPr>
        <p:spPr>
          <a:xfrm>
            <a:off x="152400" y="1600200"/>
            <a:ext cx="4191000" cy="4498975"/>
          </a:xfrm>
        </p:spPr>
        <p:txBody>
          <a:bodyPr/>
          <a:lstStyle/>
          <a:p>
            <a:pPr algn="r" rtl="1" eaLnBrk="1" hangingPunct="1">
              <a:lnSpc>
                <a:spcPct val="90000"/>
              </a:lnSpc>
              <a:defRPr/>
            </a:pPr>
            <a:r>
              <a:rPr lang="ar-SA" b="1" dirty="0">
                <a:latin typeface="Arial" panose="020B0604020202020204" pitchFamily="34" charset="0"/>
                <a:cs typeface="Arial" panose="020B0604020202020204" pitchFamily="34" charset="0"/>
              </a:rPr>
              <a:t>كي نفهم طبيعة اللاهوت البيزنطيّ المميّزة، يلزم أن ندرك الروح الكامنة وراءه. لم يكن علماء البيزنطيّون معنيين بشكل خاص بصياغات الإيمان المسيحي النظامية.  فبالنسبة إليهم، كان اللاهوت المسيحي من "الثوابت" أو "المسلّمات"، ومن ثم يلزم الدفاع عنه ضد خصومه، وشرحُه وتوضيحُه لمناصريه.   </a:t>
            </a:r>
            <a:endParaRPr lang="en-US" b="1" dirty="0">
              <a:latin typeface="Arial" panose="020B0604020202020204" pitchFamily="34" charset="0"/>
              <a:cs typeface="Arial" panose="020B0604020202020204" pitchFamily="34" charset="0"/>
            </a:endParaRPr>
          </a:p>
        </p:txBody>
      </p:sp>
      <p:sp>
        <p:nvSpPr>
          <p:cNvPr id="5126" name="Rectangle 6"/>
          <p:cNvSpPr>
            <a:spLocks noGrp="1" noRot="1" noChangeArrowheads="1"/>
          </p:cNvSpPr>
          <p:nvPr>
            <p:ph type="body" sz="half" idx="2"/>
          </p:nvPr>
        </p:nvSpPr>
        <p:spPr>
          <a:xfrm>
            <a:off x="4495800" y="1600200"/>
            <a:ext cx="4648200" cy="4498975"/>
          </a:xfrm>
        </p:spPr>
        <p:txBody>
          <a:bodyPr/>
          <a:lstStyle/>
          <a:p>
            <a:pPr algn="r" rtl="1" eaLnBrk="1" hangingPunct="1">
              <a:lnSpc>
                <a:spcPct val="90000"/>
              </a:lnSpc>
              <a:defRPr/>
            </a:pPr>
            <a:r>
              <a:rPr lang="ar-JO" b="1" dirty="0">
                <a:latin typeface="Arial" panose="020B0604020202020204" pitchFamily="34" charset="0"/>
                <a:cs typeface="Arial" panose="020B0604020202020204" pitchFamily="34" charset="0"/>
              </a:rPr>
              <a:t>أعتقد أن </a:t>
            </a:r>
            <a:r>
              <a:rPr lang="ar-SA" b="1" dirty="0">
                <a:latin typeface="Arial" panose="020B0604020202020204" pitchFamily="34" charset="0"/>
                <a:cs typeface="Arial" panose="020B0604020202020204" pitchFamily="34" charset="0"/>
              </a:rPr>
              <a:t>كي نفهم طبيعة اللاهوت البيزنطيّ المميّزة، يلزم أن ندرك الروح الكامنة وراءه. لم يكن علماء البيزنطيّون معنيين بشكل خاص بصياغات الإيمان المسيحي النظامية.  فبالنسبة إليهم، كان اللاهوت المسيحي من "الثوابت" أو "المسلّمات"، ومن ثم يلزم الدفاع عنه ضد خصومه، وشرحُه وتوضيحُه لمناصريه.   </a:t>
            </a:r>
            <a:endParaRPr lang="en-US" b="1" dirty="0">
              <a:latin typeface="Arial" panose="020B0604020202020204" pitchFamily="34" charset="0"/>
              <a:cs typeface="Arial" panose="020B0604020202020204" pitchFamily="34" charset="0"/>
            </a:endParaRPr>
          </a:p>
          <a:p>
            <a:pPr algn="r" rtl="1" eaLnBrk="1" hangingPunct="1">
              <a:lnSpc>
                <a:spcPct val="90000"/>
              </a:lnSpc>
              <a:defRPr/>
            </a:pPr>
            <a:r>
              <a:rPr lang="ar-JO" sz="2400" b="1" dirty="0">
                <a:solidFill>
                  <a:srgbClr val="FFFF00"/>
                </a:solidFill>
                <a:latin typeface="Arial" panose="020B0604020202020204" pitchFamily="34" charset="0"/>
                <a:cs typeface="Arial" panose="020B0604020202020204" pitchFamily="34" charset="0"/>
              </a:rPr>
              <a:t>هناك نقص في علامات الإقتباس و/أو نمط تنسيق الكتابة مع الحاشية السفلية.</a:t>
            </a:r>
            <a:endParaRPr lang="en-US" sz="2400" b="1" dirty="0">
              <a:solidFill>
                <a:srgbClr val="FFFF00"/>
              </a:solidFill>
              <a:latin typeface="Arial" panose="020B0604020202020204" pitchFamily="34" charset="0"/>
              <a:cs typeface="Arial" panose="020B0604020202020204" pitchFamily="34" charset="0"/>
            </a:endParaRPr>
          </a:p>
        </p:txBody>
      </p:sp>
      <p:sp>
        <p:nvSpPr>
          <p:cNvPr id="2" name="Rectangle 5">
            <a:extLst>
              <a:ext uri="{FF2B5EF4-FFF2-40B4-BE49-F238E27FC236}">
                <a16:creationId xmlns:a16="http://schemas.microsoft.com/office/drawing/2014/main" id="{A706B800-D5EF-14AA-339A-0F304AC49D21}"/>
              </a:ext>
            </a:extLst>
          </p:cNvPr>
          <p:cNvSpPr txBox="1">
            <a:spLocks noRot="1" noChangeArrowheads="1"/>
          </p:cNvSpPr>
          <p:nvPr/>
        </p:nvSpPr>
        <p:spPr bwMode="auto">
          <a:xfrm>
            <a:off x="533400" y="1066800"/>
            <a:ext cx="3505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النص الأصلي:</a:t>
            </a:r>
            <a:endParaRPr lang="en-US" sz="2400" b="1" kern="0" dirty="0">
              <a:latin typeface="Arial"/>
              <a:cs typeface="Arial"/>
            </a:endParaRPr>
          </a:p>
        </p:txBody>
      </p:sp>
      <p:sp>
        <p:nvSpPr>
          <p:cNvPr id="3" name="Rectangle 6">
            <a:extLst>
              <a:ext uri="{FF2B5EF4-FFF2-40B4-BE49-F238E27FC236}">
                <a16:creationId xmlns:a16="http://schemas.microsoft.com/office/drawing/2014/main" id="{82C6B503-9CE7-2231-E313-B3CA5A46F1AA}"/>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اقتباس خاطئ من الطالب:</a:t>
            </a:r>
            <a:endParaRPr lang="en-US" sz="2400" b="1" i="1" kern="0"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Lst>
  </p:timing>
</p:sld>
</file>

<file path=ppt/slides/slide5.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5124" name="Rectangle 4"/>
          <p:cNvSpPr>
            <a:spLocks noGrp="1" noRot="1" noChangeArrowheads="1"/>
          </p:cNvSpPr>
          <p:nvPr>
            <p:ph type="title"/>
          </p:nvPr>
        </p:nvSpPr>
        <p:spPr>
          <a:xfrm>
            <a:off x="301625" y="228600"/>
            <a:ext cx="8613775" cy="762000"/>
          </a:xfrm>
        </p:spPr>
        <p:txBody>
          <a:bodyPr/>
          <a:lstStyle/>
          <a:p>
            <a:pPr eaLnBrk="1" hangingPunct="1">
              <a:defRPr/>
            </a:pPr>
            <a:r>
              <a:rPr lang="ar-JO" sz="3200" b="1" dirty="0">
                <a:latin typeface="Arial"/>
                <a:cs typeface="Arial"/>
              </a:rPr>
              <a:t>الاقتباس </a:t>
            </a:r>
            <a:r>
              <a:rPr lang="ar-JO" sz="3200" b="1" u="sng" dirty="0">
                <a:latin typeface="Arial"/>
                <a:cs typeface="Arial"/>
              </a:rPr>
              <a:t>الصحيح</a:t>
            </a:r>
            <a:r>
              <a:rPr lang="ar-JO" sz="3200" b="1" dirty="0">
                <a:latin typeface="Arial"/>
                <a:cs typeface="Arial"/>
              </a:rPr>
              <a:t> </a:t>
            </a:r>
            <a:r>
              <a:rPr lang="ar-JO" sz="3200" b="1" u="sng" dirty="0">
                <a:latin typeface="Arial"/>
                <a:cs typeface="Arial"/>
              </a:rPr>
              <a:t>للكلمات</a:t>
            </a:r>
            <a:endParaRPr lang="en-US" sz="3200" b="1" u="sng" dirty="0">
              <a:latin typeface="Arial"/>
              <a:cs typeface="Arial"/>
            </a:endParaRPr>
          </a:p>
        </p:txBody>
      </p:sp>
      <p:sp>
        <p:nvSpPr>
          <p:cNvPr id="5125" name="Rectangle 5"/>
          <p:cNvSpPr>
            <a:spLocks noGrp="1" noRot="1" noChangeArrowheads="1"/>
          </p:cNvSpPr>
          <p:nvPr>
            <p:ph type="body" sz="half" idx="1"/>
          </p:nvPr>
        </p:nvSpPr>
        <p:spPr>
          <a:xfrm>
            <a:off x="152400" y="1600200"/>
            <a:ext cx="4191000" cy="4498975"/>
          </a:xfrm>
        </p:spPr>
        <p:txBody>
          <a:bodyPr/>
          <a:lstStyle/>
          <a:p>
            <a:pPr algn="r" rtl="1" eaLnBrk="1" hangingPunct="1">
              <a:lnSpc>
                <a:spcPct val="90000"/>
              </a:lnSpc>
              <a:defRPr/>
            </a:pPr>
            <a:r>
              <a:rPr lang="ar-SA" sz="2400" b="1" dirty="0">
                <a:latin typeface="Arial" panose="020B0604020202020204" pitchFamily="34" charset="0"/>
                <a:cs typeface="Arial" panose="020B0604020202020204" pitchFamily="34" charset="0"/>
              </a:rPr>
              <a:t>كي نفهم طبيعة اللاهوت البيزنطيّ المميّزة، يلزم أن ندرك الروح الكامنة وراءه. لم يكن علماء البيزنطيّون معنيين بشكل خاص بصياغات الإيمان المسيحي النظامية.  فبالنسبة إليهم، كان اللاهوت المسيحي من "الثوابت" أو "المسلّمات"، ومن ثم يلزم الدفاع عنه ضد خصومه، وشرحُه وتوضيحُه لمناصريه.   </a:t>
            </a:r>
            <a:endParaRPr lang="en-US" sz="2400" b="1" dirty="0">
              <a:latin typeface="Arial" panose="020B0604020202020204" pitchFamily="34" charset="0"/>
              <a:cs typeface="Arial" panose="020B0604020202020204" pitchFamily="34" charset="0"/>
            </a:endParaRPr>
          </a:p>
        </p:txBody>
      </p:sp>
      <p:sp>
        <p:nvSpPr>
          <p:cNvPr id="5126" name="Rectangle 6"/>
          <p:cNvSpPr>
            <a:spLocks noGrp="1" noRot="1" noChangeArrowheads="1"/>
          </p:cNvSpPr>
          <p:nvPr>
            <p:ph type="body" sz="half" idx="2"/>
          </p:nvPr>
        </p:nvSpPr>
        <p:spPr>
          <a:xfrm>
            <a:off x="4495800" y="1676400"/>
            <a:ext cx="4648200" cy="4038600"/>
          </a:xfrm>
        </p:spPr>
        <p:txBody>
          <a:bodyPr/>
          <a:lstStyle/>
          <a:p>
            <a:pPr algn="r" rtl="1" eaLnBrk="1" hangingPunct="1">
              <a:lnSpc>
                <a:spcPct val="90000"/>
              </a:lnSpc>
              <a:defRPr/>
            </a:pPr>
            <a:r>
              <a:rPr lang="ar-SA" sz="2400" b="1" dirty="0">
                <a:latin typeface="Arial"/>
              </a:rPr>
              <a:t>أعتقد أن </a:t>
            </a:r>
            <a:r>
              <a:rPr lang="ar-SA" sz="3200" b="1" baseline="30000" dirty="0">
                <a:latin typeface="Arial"/>
              </a:rPr>
              <a:t>"</a:t>
            </a:r>
            <a:r>
              <a:rPr lang="ar-SA" sz="2400" b="1" dirty="0">
                <a:latin typeface="Arial" panose="020B0604020202020204" pitchFamily="34" charset="0"/>
                <a:cs typeface="Arial" panose="020B0604020202020204" pitchFamily="34" charset="0"/>
              </a:rPr>
              <a:t>كي نفهم طبيعة اللاهوت البيزنطيّ المميّزة، يلزم أن ندرك الروح الكامنة وراءه. لم يكن علماء البيزنطيّون معنيين بشكل خاص بصياغات الإيمان المسيحي النظامية.  فبالنسبة إليهم، كان اللاهوت المسيحي من </a:t>
            </a:r>
            <a:r>
              <a:rPr lang="en-US" sz="2400" b="1" dirty="0">
                <a:latin typeface="Arial" panose="020B0604020202020204" pitchFamily="34" charset="0"/>
                <a:cs typeface="Arial" panose="020B0604020202020204" pitchFamily="34" charset="0"/>
              </a:rPr>
              <a:t>'</a:t>
            </a:r>
            <a:r>
              <a:rPr lang="ar-SA" sz="2400" b="1" dirty="0">
                <a:latin typeface="Arial" panose="020B0604020202020204" pitchFamily="34" charset="0"/>
                <a:cs typeface="Arial" panose="020B0604020202020204" pitchFamily="34" charset="0"/>
              </a:rPr>
              <a:t>الثوابت</a:t>
            </a:r>
            <a:r>
              <a:rPr lang="en-US" sz="2400" b="1" dirty="0">
                <a:latin typeface="Arial" panose="020B0604020202020204" pitchFamily="34" charset="0"/>
                <a:cs typeface="Arial" panose="020B0604020202020204" pitchFamily="34" charset="0"/>
              </a:rPr>
              <a:t>'</a:t>
            </a:r>
            <a:r>
              <a:rPr lang="ar-SA" sz="2400" b="1" dirty="0">
                <a:latin typeface="Arial" panose="020B0604020202020204" pitchFamily="34" charset="0"/>
                <a:cs typeface="Arial" panose="020B0604020202020204" pitchFamily="34" charset="0"/>
              </a:rPr>
              <a:t> أو </a:t>
            </a:r>
            <a:r>
              <a:rPr lang="en-US" sz="2400" b="1" dirty="0">
                <a:latin typeface="Arial" panose="020B0604020202020204" pitchFamily="34" charset="0"/>
                <a:cs typeface="Arial" panose="020B0604020202020204" pitchFamily="34" charset="0"/>
              </a:rPr>
              <a:t>'</a:t>
            </a:r>
            <a:r>
              <a:rPr lang="ar-SA" sz="2400" b="1" dirty="0">
                <a:latin typeface="Arial" panose="020B0604020202020204" pitchFamily="34" charset="0"/>
                <a:cs typeface="Arial" panose="020B0604020202020204" pitchFamily="34" charset="0"/>
              </a:rPr>
              <a:t>المسلّمات</a:t>
            </a:r>
            <a:r>
              <a:rPr lang="en-US" sz="2400" b="1" dirty="0">
                <a:latin typeface="Arial" panose="020B0604020202020204" pitchFamily="34" charset="0"/>
                <a:cs typeface="Arial" panose="020B0604020202020204" pitchFamily="34" charset="0"/>
              </a:rPr>
              <a:t>'</a:t>
            </a:r>
            <a:r>
              <a:rPr lang="ar-SA" sz="2400" b="1" dirty="0">
                <a:latin typeface="Arial" panose="020B0604020202020204" pitchFamily="34" charset="0"/>
                <a:cs typeface="Arial" panose="020B0604020202020204" pitchFamily="34" charset="0"/>
              </a:rPr>
              <a:t>، ومن ثم يلزم الدفاع عنه ضد خصومه، وشرحُه وتوضيحُه لمناصريه.   </a:t>
            </a:r>
            <a:endParaRPr lang="en-US" sz="2400" b="1" dirty="0">
              <a:latin typeface="Arial" panose="020B0604020202020204" pitchFamily="34" charset="0"/>
              <a:cs typeface="Arial" panose="020B0604020202020204" pitchFamily="34" charset="0"/>
            </a:endParaRPr>
          </a:p>
          <a:p>
            <a:pPr algn="r" rtl="1" eaLnBrk="1" hangingPunct="1">
              <a:lnSpc>
                <a:spcPct val="90000"/>
              </a:lnSpc>
              <a:defRPr/>
            </a:pPr>
            <a:r>
              <a:rPr lang="ar-JO" sz="2400" b="1" dirty="0">
                <a:latin typeface="Arial"/>
              </a:rPr>
              <a:t>.</a:t>
            </a:r>
            <a:r>
              <a:rPr lang="ar-SA" sz="2400" b="1" baseline="30000" dirty="0">
                <a:latin typeface="Arial"/>
              </a:rPr>
              <a:t>"1</a:t>
            </a:r>
            <a:endParaRPr lang="en-US" sz="4000" b="1" baseline="30000" dirty="0">
              <a:latin typeface="Arial"/>
              <a:cs typeface="Arial"/>
            </a:endParaRPr>
          </a:p>
        </p:txBody>
      </p:sp>
      <p:sp>
        <p:nvSpPr>
          <p:cNvPr id="5" name="Rectangle 6"/>
          <p:cNvSpPr txBox="1">
            <a:spLocks noRot="1" noChangeArrowheads="1"/>
          </p:cNvSpPr>
          <p:nvPr/>
        </p:nvSpPr>
        <p:spPr bwMode="auto">
          <a:xfrm>
            <a:off x="379615" y="5870575"/>
            <a:ext cx="9144000" cy="8382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801688" algn="ctr" rtl="1" eaLnBrk="1" hangingPunct="1">
              <a:lnSpc>
                <a:spcPct val="90000"/>
              </a:lnSpc>
              <a:buNone/>
              <a:defRPr/>
            </a:pPr>
            <a:r>
              <a:rPr lang="ar-JO" sz="2000" b="1" baseline="30000" dirty="0">
                <a:latin typeface="Arial"/>
              </a:rPr>
              <a:t>1</a:t>
            </a:r>
            <a:r>
              <a:rPr lang="ar-JO" sz="2000" b="1" dirty="0">
                <a:latin typeface="Arial"/>
              </a:rPr>
              <a:t> أليستر إي. ماجراث، </a:t>
            </a:r>
            <a:r>
              <a:rPr lang="ar-JO" sz="2000" b="1" u="sng" dirty="0">
                <a:latin typeface="Arial"/>
              </a:rPr>
              <a:t>اللاهوت التاريخي: مقدمة لتاريخ الفكر المسيحي</a:t>
            </a:r>
            <a:r>
              <a:rPr lang="ar-JO" sz="2000" b="1" dirty="0">
                <a:latin typeface="Arial"/>
              </a:rPr>
              <a:t>، ١٥٦ – ١٥٧. </a:t>
            </a:r>
          </a:p>
          <a:p>
            <a:pPr marL="0" indent="801688" algn="ctr" rtl="1" eaLnBrk="1" hangingPunct="1">
              <a:lnSpc>
                <a:spcPct val="90000"/>
              </a:lnSpc>
              <a:buNone/>
              <a:defRPr/>
            </a:pPr>
            <a:r>
              <a:rPr lang="ar-JO" sz="2000" b="1" dirty="0">
                <a:latin typeface="Arial"/>
              </a:rPr>
              <a:t>ماجراث، أليستر إي.  </a:t>
            </a:r>
            <a:r>
              <a:rPr lang="ar-JO" sz="2000" b="1" u="sng" dirty="0">
                <a:latin typeface="Arial"/>
              </a:rPr>
              <a:t>اللاهوت التاريخي: مقدمة لتاريخ الفكر المسيحي</a:t>
            </a:r>
            <a:r>
              <a:rPr lang="ar-JO" sz="2000" b="1" dirty="0">
                <a:latin typeface="Arial"/>
              </a:rPr>
              <a:t>.  لبنان: دار منهل الحياة، ٢٠٢٢. </a:t>
            </a:r>
            <a:endParaRPr lang="en-US" sz="2000" b="1" dirty="0">
              <a:latin typeface="Arial"/>
              <a:cs typeface="Arial"/>
            </a:endParaRPr>
          </a:p>
        </p:txBody>
      </p:sp>
      <p:sp>
        <p:nvSpPr>
          <p:cNvPr id="2" name="Rectangle 5">
            <a:extLst>
              <a:ext uri="{FF2B5EF4-FFF2-40B4-BE49-F238E27FC236}">
                <a16:creationId xmlns:a16="http://schemas.microsoft.com/office/drawing/2014/main" id="{6739694C-D758-33D4-C571-CB155DC60EA4}"/>
              </a:ext>
            </a:extLst>
          </p:cNvPr>
          <p:cNvSpPr txBox="1">
            <a:spLocks noRot="1" noChangeArrowheads="1"/>
          </p:cNvSpPr>
          <p:nvPr/>
        </p:nvSpPr>
        <p:spPr bwMode="auto">
          <a:xfrm>
            <a:off x="533400" y="1066800"/>
            <a:ext cx="3505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النص الأصلي</a:t>
            </a:r>
            <a:r>
              <a:rPr lang="en-US" sz="2400" b="1" kern="0" dirty="0">
                <a:latin typeface="Arial"/>
                <a:cs typeface="Arial"/>
              </a:rPr>
              <a:t>:</a:t>
            </a:r>
          </a:p>
        </p:txBody>
      </p:sp>
      <p:sp>
        <p:nvSpPr>
          <p:cNvPr id="3" name="Rectangle 6">
            <a:extLst>
              <a:ext uri="{FF2B5EF4-FFF2-40B4-BE49-F238E27FC236}">
                <a16:creationId xmlns:a16="http://schemas.microsoft.com/office/drawing/2014/main" id="{041234B6-35A0-8CA0-2C5A-6D56BCB45750}"/>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ما يجب أن يفعله الطالب:</a:t>
            </a:r>
            <a:endParaRPr lang="en-US" sz="2400" b="1" i="1" kern="0" dirty="0">
              <a:solidFill>
                <a:srgbClr val="FFFF00"/>
              </a:solidFill>
              <a:latin typeface="Arial"/>
              <a:cs typeface="Arial"/>
            </a:endParaRPr>
          </a:p>
        </p:txBody>
      </p:sp>
    </p:spTree>
    <p:extLst>
      <p:ext uri="{BB962C8B-B14F-4D97-AF65-F5344CB8AC3E}">
        <p14:creationId xmlns:p14="http://schemas.microsoft.com/office/powerpoint/2010/main" val="22467500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125">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5126">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5126">
                                            <p:txEl>
                                              <p:pRg st="1" end="1"/>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xEl>
                                              <p:pRg st="0" end="0"/>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25" grpId="0" build="p"/>
      <p:bldP spid="5126" grpId="0" build="p"/>
      <p:bldP spid="5" grpId="0" build="p"/>
    </p:bldLst>
  </p:timing>
</p:sld>
</file>

<file path=ppt/slides/slide6.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7172" name="Rectangle 4"/>
          <p:cNvSpPr>
            <a:spLocks noGrp="1" noRot="1" noChangeArrowheads="1"/>
          </p:cNvSpPr>
          <p:nvPr>
            <p:ph type="title"/>
          </p:nvPr>
        </p:nvSpPr>
        <p:spPr>
          <a:xfrm>
            <a:off x="301625" y="228600"/>
            <a:ext cx="8613775" cy="8382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الانتحال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للكلمات</a:t>
            </a:r>
            <a:endParaRPr lang="en-US" sz="3200" b="1" u="sng" dirty="0">
              <a:latin typeface="Arial"/>
              <a:cs typeface="Arial"/>
            </a:endParaRPr>
          </a:p>
        </p:txBody>
      </p:sp>
      <p:sp>
        <p:nvSpPr>
          <p:cNvPr id="7173" name="Rectangle 5"/>
          <p:cNvSpPr>
            <a:spLocks noGrp="1" noRot="1" noChangeArrowheads="1"/>
          </p:cNvSpPr>
          <p:nvPr>
            <p:ph type="body" sz="half" idx="1"/>
          </p:nvPr>
        </p:nvSpPr>
        <p:spPr>
          <a:xfrm>
            <a:off x="301625" y="1600200"/>
            <a:ext cx="4191000" cy="4498975"/>
          </a:xfrm>
        </p:spPr>
        <p:txBody>
          <a:bodyPr/>
          <a:lstStyle/>
          <a:p>
            <a:pPr algn="r" rtl="1" eaLnBrk="1" hangingPunct="1">
              <a:lnSpc>
                <a:spcPct val="90000"/>
              </a:lnSpc>
              <a:defRPr/>
            </a:pPr>
            <a:r>
              <a:rPr lang="ar-SA" b="1" dirty="0">
                <a:latin typeface="Arial" panose="020B0604020202020204" pitchFamily="34" charset="0"/>
                <a:cs typeface="Arial" panose="020B0604020202020204" pitchFamily="34" charset="0"/>
              </a:rPr>
              <a:t>كي نفهم طبيعة اللاهوت البيزنطيّ المميّزة، يلزم أن ندرك الروح الكامنة وراءه. لم يكن علماء البيزنطيّون معنيين بشكل خاص بصياغات الإيمان المسيحي النظامية.  فبالنسبة إليهم، كان اللاهوت المسيحي من "الثوابت" أو "المسلّمات"، ومن ثم يلزم الدفاع عنه ضد خصومه، وشرحُه وتوضيحُه لمناصريه.   </a:t>
            </a:r>
            <a:endParaRPr lang="en-US" b="1" dirty="0">
              <a:latin typeface="Arial" panose="020B0604020202020204" pitchFamily="34" charset="0"/>
              <a:cs typeface="Arial" panose="020B0604020202020204" pitchFamily="34" charset="0"/>
            </a:endParaRPr>
          </a:p>
        </p:txBody>
      </p:sp>
      <p:sp>
        <p:nvSpPr>
          <p:cNvPr id="7174" name="Rectangle 6"/>
          <p:cNvSpPr>
            <a:spLocks noGrp="1" noRot="1" noChangeArrowheads="1"/>
          </p:cNvSpPr>
          <p:nvPr>
            <p:ph type="body" sz="half" idx="2"/>
          </p:nvPr>
        </p:nvSpPr>
        <p:spPr>
          <a:xfrm>
            <a:off x="4651375" y="1600200"/>
            <a:ext cx="4191000" cy="5257800"/>
          </a:xfrm>
        </p:spPr>
        <p:txBody>
          <a:bodyPr/>
          <a:lstStyle/>
          <a:p>
            <a:pPr algn="r" rtl="1" eaLnBrk="1" hangingPunct="1">
              <a:lnSpc>
                <a:spcPct val="90000"/>
              </a:lnSpc>
              <a:defRPr/>
            </a:pPr>
            <a:r>
              <a:rPr lang="ar-JO" sz="3200" b="1" dirty="0">
                <a:latin typeface="Arial"/>
              </a:rPr>
              <a:t>مثال آخر على </a:t>
            </a:r>
            <a:r>
              <a:rPr lang="ar-SA" sz="3200" b="1" dirty="0">
                <a:latin typeface="Arial"/>
              </a:rPr>
              <a:t>اللاهوت النظامي بالنسبة للبيزنطيين، فإنه لا يوضع في قوالب نظامية عقائدية، بل كانوا يدافعون عنه كما تسلموه وفي نفس الوقت، كان يفسرونه لأتباعهم.  لذلك يجب فهم ما يقف خلف </a:t>
            </a:r>
            <a:r>
              <a:rPr lang="ar-SA" sz="3200" b="1" dirty="0" err="1">
                <a:latin typeface="Arial"/>
              </a:rPr>
              <a:t>لاهوتهم</a:t>
            </a:r>
            <a:r>
              <a:rPr lang="ar-SA" sz="3200" b="1" dirty="0">
                <a:latin typeface="Arial"/>
              </a:rPr>
              <a:t>. </a:t>
            </a:r>
            <a:endParaRPr lang="en-US" sz="3200" b="1" dirty="0">
              <a:latin typeface="Arial"/>
              <a:cs typeface="Arial"/>
            </a:endParaRPr>
          </a:p>
          <a:p>
            <a:pPr algn="r" rtl="1" eaLnBrk="1" hangingPunct="1">
              <a:lnSpc>
                <a:spcPct val="90000"/>
              </a:lnSpc>
              <a:defRPr/>
            </a:pPr>
            <a:r>
              <a:rPr lang="ar-JO" sz="2400" b="1" dirty="0">
                <a:solidFill>
                  <a:srgbClr val="FFFF00"/>
                </a:solidFill>
                <a:latin typeface="Arial"/>
              </a:rPr>
              <a:t>يوضح هذا المثال إعادة صياغة أكثر حرية للأصل، لكنه لا يزال انتحالاً.</a:t>
            </a:r>
            <a:endParaRPr lang="en-US" sz="2400" b="1" dirty="0">
              <a:solidFill>
                <a:srgbClr val="FFFF00"/>
              </a:solidFill>
              <a:latin typeface="Arial"/>
              <a:cs typeface="Arial"/>
            </a:endParaRPr>
          </a:p>
        </p:txBody>
      </p:sp>
      <p:sp>
        <p:nvSpPr>
          <p:cNvPr id="2" name="Rectangle 5">
            <a:extLst>
              <a:ext uri="{FF2B5EF4-FFF2-40B4-BE49-F238E27FC236}">
                <a16:creationId xmlns:a16="http://schemas.microsoft.com/office/drawing/2014/main" id="{57433327-0B79-372B-EF56-10844335B8BE}"/>
              </a:ext>
            </a:extLst>
          </p:cNvPr>
          <p:cNvSpPr txBox="1">
            <a:spLocks noRot="1" noChangeArrowheads="1"/>
          </p:cNvSpPr>
          <p:nvPr/>
        </p:nvSpPr>
        <p:spPr bwMode="auto">
          <a:xfrm>
            <a:off x="685800" y="1066800"/>
            <a:ext cx="3505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النص الأصلي</a:t>
            </a:r>
            <a:r>
              <a:rPr lang="en-US" sz="2400" b="1" kern="0" dirty="0">
                <a:latin typeface="Arial"/>
                <a:cs typeface="Arial"/>
              </a:rPr>
              <a:t>:</a:t>
            </a:r>
          </a:p>
        </p:txBody>
      </p:sp>
      <p:sp>
        <p:nvSpPr>
          <p:cNvPr id="3" name="Rectangle 6">
            <a:extLst>
              <a:ext uri="{FF2B5EF4-FFF2-40B4-BE49-F238E27FC236}">
                <a16:creationId xmlns:a16="http://schemas.microsoft.com/office/drawing/2014/main" id="{313E6602-DAB9-D401-748B-C92EEAA99471}"/>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اقتباس خاطئ من الطالب:</a:t>
            </a:r>
            <a:endParaRPr lang="en-US" sz="2400" b="1" i="1" kern="0" dirty="0">
              <a:solidFill>
                <a:srgbClr val="FFFF00"/>
              </a:solidFill>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717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7174">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7174">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173" grpId="0" build="p"/>
      <p:bldP spid="7174" grpId="0" build="p"/>
    </p:bldLst>
  </p:timing>
</p:sld>
</file>

<file path=ppt/slides/slide7.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4338" name="Rectangle 2"/>
          <p:cNvSpPr>
            <a:spLocks noGrp="1" noRot="1" noChangeArrowheads="1"/>
          </p:cNvSpPr>
          <p:nvPr>
            <p:ph type="title"/>
          </p:nvPr>
        </p:nvSpPr>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الانتحال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للأفكار</a:t>
            </a:r>
            <a:endParaRPr lang="en-US" sz="3200" b="1" u="sng" dirty="0">
              <a:latin typeface="Arial"/>
              <a:cs typeface="Arial"/>
            </a:endParaRPr>
          </a:p>
        </p:txBody>
      </p:sp>
      <p:sp>
        <p:nvSpPr>
          <p:cNvPr id="14339" name="Rectangle 3"/>
          <p:cNvSpPr>
            <a:spLocks noGrp="1" noRot="1" noChangeArrowheads="1"/>
          </p:cNvSpPr>
          <p:nvPr>
            <p:ph type="body" idx="1"/>
          </p:nvPr>
        </p:nvSpPr>
        <p:spPr/>
        <p:txBody>
          <a:bodyPr/>
          <a:lstStyle/>
          <a:p>
            <a:pPr marL="461963" indent="-461963" algn="r" rtl="1" eaLnBrk="1" hangingPunct="1">
              <a:defRPr/>
            </a:pPr>
            <a:r>
              <a:rPr lang="ar-JO" b="1" dirty="0">
                <a:latin typeface="Arial"/>
              </a:rPr>
              <a:t>يتضمن الانتحال المتعمد للأفكار عرض أو تطوير فكرة من ابتكار شخص آخر كما لو كانت فكرة خاصة بالشخص نفسه أو جزءًا أصيلاً من حجته. ولا يكفي الإشارة العامة إلى المصدر الأصلي في أي وقت، بل يجب الإشارة إلى جميع المبادئ العامة والأفكار المحددة.</a:t>
            </a:r>
            <a:endParaRPr lang="en-US"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4339">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339" grpId="0" build="p"/>
    </p:bldLst>
  </p:timing>
</p:sld>
</file>

<file path=ppt/slides/slide8.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9220" name="Rectangle 4"/>
          <p:cNvSpPr>
            <a:spLocks noGrp="1" noRot="1" noChangeArrowheads="1"/>
          </p:cNvSpPr>
          <p:nvPr>
            <p:ph type="title"/>
          </p:nvPr>
        </p:nvSpPr>
        <p:spPr>
          <a:xfrm>
            <a:off x="301625" y="228600"/>
            <a:ext cx="8540750" cy="762000"/>
          </a:xfrm>
        </p:spPr>
        <p:txBody>
          <a:bodyPr/>
          <a:lstStyle/>
          <a:p>
            <a:pPr eaLnBrk="1" hangingPunct="1">
              <a:defRPr/>
            </a:pP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الانتحال الأدبي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المتعمد</a:t>
            </a:r>
            <a:r>
              <a:rPr kumimoji="0" lang="ar-JO" sz="3200" b="1" i="0" u="none"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 </a:t>
            </a:r>
            <a:r>
              <a:rPr kumimoji="0" lang="ar-JO" sz="3200" b="1" i="0" u="sng" strike="noStrike" kern="0" cap="none" spc="0" normalizeH="0" baseline="0" noProof="0" dirty="0">
                <a:ln>
                  <a:noFill/>
                </a:ln>
                <a:solidFill>
                  <a:srgbClr val="FFFFCC"/>
                </a:solidFill>
                <a:effectLst>
                  <a:outerShdw blurRad="38100" dist="38100" dir="2700000" algn="tl">
                    <a:srgbClr val="000000"/>
                  </a:outerShdw>
                </a:effectLst>
                <a:uLnTx/>
                <a:uFillTx/>
                <a:latin typeface="Arial" panose="020B0604020202020204" pitchFamily="34" charset="0"/>
                <a:ea typeface="ＭＳ Ｐゴシック" charset="0"/>
                <a:cs typeface="Arial" panose="020B0604020202020204" pitchFamily="34" charset="0"/>
              </a:rPr>
              <a:t>للأفكار</a:t>
            </a:r>
            <a:endParaRPr lang="en-US" sz="3200" b="1" u="sng" dirty="0">
              <a:latin typeface="Arial"/>
              <a:cs typeface="Arial"/>
            </a:endParaRPr>
          </a:p>
        </p:txBody>
      </p:sp>
      <p:sp>
        <p:nvSpPr>
          <p:cNvPr id="9221" name="Rectangle 5"/>
          <p:cNvSpPr>
            <a:spLocks noGrp="1" noRot="1" noChangeArrowheads="1"/>
          </p:cNvSpPr>
          <p:nvPr>
            <p:ph type="body" sz="half" idx="1"/>
          </p:nvPr>
        </p:nvSpPr>
        <p:spPr>
          <a:xfrm>
            <a:off x="301625" y="1600200"/>
            <a:ext cx="4191000" cy="4498975"/>
          </a:xfrm>
        </p:spPr>
        <p:txBody>
          <a:bodyPr/>
          <a:lstStyle/>
          <a:p>
            <a:pPr algn="r" rtl="1" eaLnBrk="1" hangingPunct="1">
              <a:lnSpc>
                <a:spcPct val="90000"/>
              </a:lnSpc>
              <a:defRPr/>
            </a:pPr>
            <a:r>
              <a:rPr lang="ar-SA" b="1" dirty="0">
                <a:latin typeface="Arial" panose="020B0604020202020204" pitchFamily="34" charset="0"/>
                <a:cs typeface="Arial" panose="020B0604020202020204" pitchFamily="34" charset="0"/>
              </a:rPr>
              <a:t>كي نفهم طبيعة اللاهوت البيزنطيّ المميّزة، يلزم أن ندرك الروح الكامنة وراءه. لم يكن علماء البيزنطيّون معنيين بشكل خاص بصياغات الإيمان المسيحي النظامية.  فبالنسبة إليهم، كان اللاهوت المسيحي من "الثوابت" أو "المسلّمات"، ومن ثم يلزم الدفاع عنه ضد خصومه، وشرحُه وتوضيحُه لمناصريه.   </a:t>
            </a:r>
            <a:endParaRPr lang="en-US" b="1" dirty="0">
              <a:latin typeface="Arial" panose="020B0604020202020204" pitchFamily="34" charset="0"/>
              <a:cs typeface="Arial" panose="020B0604020202020204" pitchFamily="34" charset="0"/>
            </a:endParaRPr>
          </a:p>
        </p:txBody>
      </p:sp>
      <p:sp>
        <p:nvSpPr>
          <p:cNvPr id="9222" name="Rectangle 6"/>
          <p:cNvSpPr>
            <a:spLocks noGrp="1" noRot="1" noChangeArrowheads="1"/>
          </p:cNvSpPr>
          <p:nvPr>
            <p:ph type="body" sz="half" idx="2"/>
          </p:nvPr>
        </p:nvSpPr>
        <p:spPr>
          <a:xfrm>
            <a:off x="4651375" y="1600200"/>
            <a:ext cx="4191000" cy="5257800"/>
          </a:xfrm>
        </p:spPr>
        <p:txBody>
          <a:bodyPr/>
          <a:lstStyle/>
          <a:p>
            <a:pPr algn="r" rtl="1" eaLnBrk="1" hangingPunct="1">
              <a:lnSpc>
                <a:spcPct val="80000"/>
              </a:lnSpc>
              <a:defRPr/>
            </a:pPr>
            <a:r>
              <a:rPr lang="ar-JO" b="1" dirty="0">
                <a:latin typeface="Arial"/>
              </a:rPr>
              <a:t>كان البيزنظيون يفسرون ويشرحون لاهوتهم لأتبعاهم، ويدافعون عنه ضد المعارضين له.  وذلك باعتبار اللاهوت من المسلمات، بالتالي كانوا لا يضعون لاهوتاً نظامياً محدداً بشكل مكتوب.  وهذا هو الدافع الذي يقف خلف لاهوتهم. </a:t>
            </a:r>
          </a:p>
          <a:p>
            <a:pPr algn="r" rtl="1" eaLnBrk="1" hangingPunct="1">
              <a:lnSpc>
                <a:spcPct val="80000"/>
              </a:lnSpc>
              <a:defRPr/>
            </a:pPr>
            <a:r>
              <a:rPr lang="ar-JO" b="1" dirty="0">
                <a:solidFill>
                  <a:srgbClr val="FFFF00"/>
                </a:solidFill>
                <a:latin typeface="Arial"/>
              </a:rPr>
              <a:t>المؤلف الذي لا يعطي الفضل لمصدر فكرته، تكون الفكرة مسروقة من المصدر الأصلي.</a:t>
            </a:r>
            <a:endParaRPr lang="en-US" b="1" dirty="0">
              <a:solidFill>
                <a:srgbClr val="FFFF00"/>
              </a:solidFill>
              <a:latin typeface="Arial"/>
              <a:cs typeface="Arial"/>
            </a:endParaRPr>
          </a:p>
        </p:txBody>
      </p:sp>
      <p:sp>
        <p:nvSpPr>
          <p:cNvPr id="2" name="Rectangle 5">
            <a:extLst>
              <a:ext uri="{FF2B5EF4-FFF2-40B4-BE49-F238E27FC236}">
                <a16:creationId xmlns:a16="http://schemas.microsoft.com/office/drawing/2014/main" id="{62971C8E-FFDE-F3B2-82BA-76A93FDF1122}"/>
              </a:ext>
            </a:extLst>
          </p:cNvPr>
          <p:cNvSpPr txBox="1">
            <a:spLocks noRot="1" noChangeArrowheads="1"/>
          </p:cNvSpPr>
          <p:nvPr/>
        </p:nvSpPr>
        <p:spPr bwMode="auto">
          <a:xfrm>
            <a:off x="685800" y="1066800"/>
            <a:ext cx="3505200" cy="3810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cs typeface="Arial"/>
              </a:rPr>
              <a:t>النص الأصلي</a:t>
            </a:r>
            <a:r>
              <a:rPr lang="en-US" sz="2400" b="1" kern="0" dirty="0">
                <a:latin typeface="Arial"/>
                <a:cs typeface="Arial"/>
              </a:rPr>
              <a:t>:</a:t>
            </a:r>
          </a:p>
        </p:txBody>
      </p:sp>
      <p:sp>
        <p:nvSpPr>
          <p:cNvPr id="3" name="Rectangle 6">
            <a:extLst>
              <a:ext uri="{FF2B5EF4-FFF2-40B4-BE49-F238E27FC236}">
                <a16:creationId xmlns:a16="http://schemas.microsoft.com/office/drawing/2014/main" id="{0B0E44B3-CED7-6A70-B802-BF438AC44A12}"/>
              </a:ext>
            </a:extLst>
          </p:cNvPr>
          <p:cNvSpPr txBox="1">
            <a:spLocks noRot="1" noChangeArrowheads="1"/>
          </p:cNvSpPr>
          <p:nvPr/>
        </p:nvSpPr>
        <p:spPr bwMode="auto">
          <a:xfrm>
            <a:off x="4951615" y="1066800"/>
            <a:ext cx="3887585" cy="457200"/>
          </a:xfrm>
          <a:prstGeom prst="rect">
            <a:avLst/>
          </a:prstGeom>
          <a:noFill/>
          <a:ln>
            <a:noFill/>
          </a:ln>
          <a:effectLst/>
          <a:extLst>
            <a:ext uri="{909E8E84-426E-40dd-AFC4-6F175D3DCCD1}">
              <a14:hiddenFill xmlns:a14="http://schemas.microsoft.com/office/drawing/2010/main" xmlns="">
                <a:solidFill>
                  <a:schemeClr val="accent1"/>
                </a:solidFill>
              </a14:hiddenFill>
            </a:ext>
            <a:ext uri="{91240B29-F687-4f45-9708-019B960494DF}">
              <a14:hiddenLine xmlns:a14="http://schemas.microsoft.com/office/drawing/2010/main" xmlns="" w="9525">
                <a:solidFill>
                  <a:schemeClr val="tx1"/>
                </a:solidFill>
                <a:miter lim="800000"/>
                <a:headEnd/>
                <a:tailEnd/>
              </a14:hiddenLine>
            </a:ext>
            <a:ext uri="{AF507438-7753-43e0-B8FC-AC1667EBCBE1}">
              <a14:hiddenEffects xmlns:a14="http://schemas.microsoft.com/office/drawing/2010/main" xmlns="">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lr>
                <a:schemeClr val="hlink"/>
              </a:buClr>
              <a:buSzPct val="80000"/>
              <a:buFont typeface="Arial" charset="0"/>
              <a:buChar char="►"/>
              <a:defRPr sz="2800">
                <a:solidFill>
                  <a:schemeClr val="tx1"/>
                </a:solidFill>
                <a:effectLst>
                  <a:outerShdw blurRad="38100" dist="38100" dir="2700000" algn="tl">
                    <a:srgbClr val="000000"/>
                  </a:outerShdw>
                </a:effectLst>
                <a:latin typeface="+mn-lt"/>
                <a:ea typeface="ＭＳ Ｐゴシック" charset="0"/>
                <a:cs typeface="+mn-cs"/>
              </a:defRPr>
            </a:lvl1pPr>
            <a:lvl2pPr marL="742950" indent="-285750" algn="l" rtl="0" eaLnBrk="0" fontAlgn="base" hangingPunct="0">
              <a:spcBef>
                <a:spcPct val="20000"/>
              </a:spcBef>
              <a:spcAft>
                <a:spcPct val="0"/>
              </a:spcAft>
              <a:buClr>
                <a:schemeClr val="folHlink"/>
              </a:buClr>
              <a:buFont typeface="Wingdings" charset="0"/>
              <a:buChar char="§"/>
              <a:defRPr sz="2400">
                <a:solidFill>
                  <a:schemeClr val="tx1"/>
                </a:solidFill>
                <a:effectLst>
                  <a:outerShdw blurRad="38100" dist="38100" dir="2700000" algn="tl">
                    <a:srgbClr val="000000"/>
                  </a:outerShdw>
                </a:effectLst>
                <a:latin typeface="+mn-lt"/>
                <a:ea typeface="Arial" charset="0"/>
                <a:cs typeface="+mn-cs"/>
              </a:defRPr>
            </a:lvl2pPr>
            <a:lvl3pPr marL="1143000" indent="-228600" algn="l" rtl="0" eaLnBrk="0" fontAlgn="base" hangingPunct="0">
              <a:spcBef>
                <a:spcPct val="20000"/>
              </a:spcBef>
              <a:spcAft>
                <a:spcPct val="0"/>
              </a:spcAft>
              <a:buClr>
                <a:schemeClr val="hlink"/>
              </a:buClr>
              <a:buSzPct val="80000"/>
              <a:buFont typeface="Arial" charset="0"/>
              <a:buChar char="►"/>
              <a:defRPr sz="2000">
                <a:solidFill>
                  <a:schemeClr val="tx1"/>
                </a:solidFill>
                <a:effectLst>
                  <a:outerShdw blurRad="38100" dist="38100" dir="2700000" algn="tl">
                    <a:srgbClr val="000000"/>
                  </a:outerShdw>
                </a:effectLst>
                <a:latin typeface="+mn-lt"/>
                <a:ea typeface="Arial" charset="0"/>
                <a:cs typeface="+mn-cs"/>
              </a:defRPr>
            </a:lvl3pPr>
            <a:lvl4pPr marL="1600200" indent="-228600" algn="l" rtl="0" eaLnBrk="0" fontAlgn="base" hangingPunct="0">
              <a:spcBef>
                <a:spcPct val="20000"/>
              </a:spcBef>
              <a:spcAft>
                <a:spcPct val="0"/>
              </a:spcAft>
              <a:buClr>
                <a:schemeClr val="folHlink"/>
              </a:buClr>
              <a:buFont typeface="Wingdings" charset="0"/>
              <a:buChar char="§"/>
              <a:defRPr sz="1800">
                <a:solidFill>
                  <a:schemeClr val="tx1"/>
                </a:solidFill>
                <a:effectLst>
                  <a:outerShdw blurRad="38100" dist="38100" dir="2700000" algn="tl">
                    <a:srgbClr val="000000"/>
                  </a:outerShdw>
                </a:effectLst>
                <a:latin typeface="+mn-lt"/>
                <a:ea typeface="Arial" charset="0"/>
                <a:cs typeface="+mn-cs"/>
              </a:defRPr>
            </a:lvl4pPr>
            <a:lvl5pPr marL="2057400" indent="-228600" algn="l" rtl="0" eaLnBrk="0" fontAlgn="base" hangingPunct="0">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ea typeface="Arial" charset="0"/>
                <a:cs typeface="+mn-cs"/>
              </a:defRPr>
            </a:lvl5pPr>
            <a:lvl6pPr marL="25146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6pPr>
            <a:lvl7pPr marL="29718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7pPr>
            <a:lvl8pPr marL="34290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8pPr>
            <a:lvl9pPr marL="3886200" indent="-228600" algn="l" rtl="0" fontAlgn="base">
              <a:spcBef>
                <a:spcPct val="20000"/>
              </a:spcBef>
              <a:spcAft>
                <a:spcPct val="0"/>
              </a:spcAft>
              <a:buClr>
                <a:schemeClr val="hlink"/>
              </a:buClr>
              <a:buSzPct val="80000"/>
              <a:buFont typeface="Arial" charset="0"/>
              <a:buChar char="►"/>
              <a:defRPr sz="1800">
                <a:solidFill>
                  <a:schemeClr val="tx1"/>
                </a:solidFill>
                <a:effectLst>
                  <a:outerShdw blurRad="38100" dist="38100" dir="2700000" algn="tl">
                    <a:srgbClr val="000000"/>
                  </a:outerShdw>
                </a:effectLst>
                <a:latin typeface="+mn-lt"/>
                <a:cs typeface="+mn-cs"/>
              </a:defRPr>
            </a:lvl9pPr>
          </a:lstStyle>
          <a:p>
            <a:pPr marL="0" indent="0" algn="r" rtl="1" eaLnBrk="1" hangingPunct="1">
              <a:lnSpc>
                <a:spcPct val="90000"/>
              </a:lnSpc>
              <a:buNone/>
              <a:defRPr/>
            </a:pPr>
            <a:r>
              <a:rPr lang="ar-JO" sz="2400" b="1" kern="0" dirty="0">
                <a:latin typeface="Arial"/>
              </a:rPr>
              <a:t>اقتباس خاطئ من الطالب:</a:t>
            </a:r>
            <a:endParaRPr lang="en-US" sz="2400" b="1" i="1" kern="0" dirty="0">
              <a:solidFill>
                <a:srgbClr val="FFFF00"/>
              </a:solidFill>
              <a:latin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presetSubtype="0" fill="hold" grpId="0" nodeType="clickEffect">
                                  <p:stCondLst>
                                    <p:cond delay="0"/>
                                  </p:stCondLst>
                                  <p:childTnLst>
                                    <p:set>
                                      <p:cBhvr>
                                        <p:cTn id="6" dur="1" fill="hold">
                                          <p:stCondLst>
                                            <p:cond delay="0"/>
                                          </p:stCondLst>
                                        </p:cTn>
                                        <p:tgtEl>
                                          <p:spTgt spid="9221">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9222">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9222">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21" grpId="0" build="p"/>
      <p:bldP spid="9222" grpId="0" build="p"/>
    </p:bldLst>
  </p:timing>
</p:sld>
</file>

<file path=ppt/slides/slide9.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sp>
        <p:nvSpPr>
          <p:cNvPr id="15362" name="Rectangle 2"/>
          <p:cNvSpPr>
            <a:spLocks noGrp="1" noRot="1" noChangeArrowheads="1"/>
          </p:cNvSpPr>
          <p:nvPr>
            <p:ph type="title"/>
          </p:nvPr>
        </p:nvSpPr>
        <p:spPr/>
        <p:txBody>
          <a:bodyPr/>
          <a:lstStyle/>
          <a:p>
            <a:pPr eaLnBrk="1" hangingPunct="1">
              <a:defRPr/>
            </a:pPr>
            <a:r>
              <a:rPr lang="ar-JO" sz="3200" b="1" dirty="0">
                <a:latin typeface="Arial"/>
                <a:cs typeface="Arial"/>
              </a:rPr>
              <a:t>الانتحال الأدبي </a:t>
            </a:r>
            <a:r>
              <a:rPr lang="ar-JO" sz="3200" b="1" u="sng" dirty="0">
                <a:latin typeface="Arial"/>
                <a:cs typeface="Arial"/>
              </a:rPr>
              <a:t>غير المباشر</a:t>
            </a:r>
            <a:r>
              <a:rPr lang="ar-JO" sz="3200" b="1" dirty="0">
                <a:latin typeface="Arial"/>
                <a:cs typeface="Arial"/>
              </a:rPr>
              <a:t> </a:t>
            </a:r>
            <a:r>
              <a:rPr lang="ar-JO" sz="3200" b="1" u="sng" dirty="0">
                <a:latin typeface="Arial"/>
                <a:cs typeface="Arial"/>
              </a:rPr>
              <a:t>للكلمات</a:t>
            </a:r>
            <a:endParaRPr lang="en-US" sz="3200" b="1" u="sng" dirty="0">
              <a:latin typeface="Arial"/>
              <a:cs typeface="Arial"/>
            </a:endParaRPr>
          </a:p>
        </p:txBody>
      </p:sp>
      <p:sp>
        <p:nvSpPr>
          <p:cNvPr id="15363" name="Rectangle 3"/>
          <p:cNvSpPr>
            <a:spLocks noGrp="1" noRot="1" noChangeArrowheads="1"/>
          </p:cNvSpPr>
          <p:nvPr>
            <p:ph type="body" idx="1"/>
          </p:nvPr>
        </p:nvSpPr>
        <p:spPr/>
        <p:txBody>
          <a:bodyPr/>
          <a:lstStyle/>
          <a:p>
            <a:pPr marL="522288" indent="-522288" algn="r" rtl="1" eaLnBrk="1" hangingPunct="1">
              <a:defRPr/>
            </a:pPr>
            <a:r>
              <a:rPr lang="ar-JO" b="1" dirty="0">
                <a:latin typeface="Arial"/>
              </a:rPr>
              <a:t>يتضمن الانتحال الأدبي غير المباشر للكلمات الاستخدام التلميحي لكلمات أو أفكار شخص آخر، حتى عند إعادة صياغتها بشكلٍ فضفاض، بطريقةٍ توحي بأنَّ الكلمات أو الأفكار تخص الشخص.</a:t>
            </a:r>
            <a:endParaRPr lang="en-US" b="1" dirty="0">
              <a:latin typeface="Arial"/>
              <a:cs typeface="Aria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536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3" grpId="0" build="p"/>
    </p:bldLst>
  </p:timing>
</p:sld>
</file>

<file path=ppt/theme/theme1.xml><?xml version="1.0" encoding="utf-8"?>
<a:theme xmlns:a="http://schemas.openxmlformats.org/drawingml/2006/main" name="Compass">
  <a:themeElements>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fontScheme name="Compass">
      <a:majorFont>
        <a:latin typeface="Tahoma"/>
        <a:ea typeface=""/>
        <a:cs typeface="Arial"/>
      </a:majorFont>
      <a:minorFont>
        <a:latin typeface="Tahoma"/>
        <a:ea typeface=""/>
        <a:cs typeface="Arial"/>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Compass 1">
        <a:dk1>
          <a:srgbClr val="00007A"/>
        </a:dk1>
        <a:lt1>
          <a:srgbClr val="FFFFFF"/>
        </a:lt1>
        <a:dk2>
          <a:srgbClr val="000066"/>
        </a:dk2>
        <a:lt2>
          <a:srgbClr val="CCECFF"/>
        </a:lt2>
        <a:accent1>
          <a:srgbClr val="6F64C2"/>
        </a:accent1>
        <a:accent2>
          <a:srgbClr val="0089BA"/>
        </a:accent2>
        <a:accent3>
          <a:srgbClr val="AAAAB8"/>
        </a:accent3>
        <a:accent4>
          <a:srgbClr val="DADADA"/>
        </a:accent4>
        <a:accent5>
          <a:srgbClr val="BBB8DD"/>
        </a:accent5>
        <a:accent6>
          <a:srgbClr val="007CA8"/>
        </a:accent6>
        <a:hlink>
          <a:srgbClr val="66CCFF"/>
        </a:hlink>
        <a:folHlink>
          <a:srgbClr val="00CC99"/>
        </a:folHlink>
      </a:clrScheme>
      <a:clrMap bg1="dk2" tx1="lt1" bg2="dk1" tx2="lt2" accent1="accent1" accent2="accent2" accent3="accent3" accent4="accent4" accent5="accent5" accent6="accent6" hlink="hlink" folHlink="folHlink"/>
    </a:extraClrScheme>
    <a:extraClrScheme>
      <a:clrScheme name="Compass 2">
        <a:dk1>
          <a:srgbClr val="5B5D6B"/>
        </a:dk1>
        <a:lt1>
          <a:srgbClr val="FFFFFF"/>
        </a:lt1>
        <a:dk2>
          <a:srgbClr val="5A5C6C"/>
        </a:dk2>
        <a:lt2>
          <a:srgbClr val="FFFFCC"/>
        </a:lt2>
        <a:accent1>
          <a:srgbClr val="9966FF"/>
        </a:accent1>
        <a:accent2>
          <a:srgbClr val="9383B3"/>
        </a:accent2>
        <a:accent3>
          <a:srgbClr val="B5B5BA"/>
        </a:accent3>
        <a:accent4>
          <a:srgbClr val="DADADA"/>
        </a:accent4>
        <a:accent5>
          <a:srgbClr val="CAB8FF"/>
        </a:accent5>
        <a:accent6>
          <a:srgbClr val="8576A2"/>
        </a:accent6>
        <a:hlink>
          <a:srgbClr val="A3C145"/>
        </a:hlink>
        <a:folHlink>
          <a:srgbClr val="6FA9B7"/>
        </a:folHlink>
      </a:clrScheme>
      <a:clrMap bg1="dk2" tx1="lt1" bg2="dk1" tx2="lt2" accent1="accent1" accent2="accent2" accent3="accent3" accent4="accent4" accent5="accent5" accent6="accent6" hlink="hlink" folHlink="folHlink"/>
    </a:extraClrScheme>
    <a:extraClrScheme>
      <a:clrScheme name="Compass 3">
        <a:dk1>
          <a:srgbClr val="860000"/>
        </a:dk1>
        <a:lt1>
          <a:srgbClr val="FFFFFF"/>
        </a:lt1>
        <a:dk2>
          <a:srgbClr val="800000"/>
        </a:dk2>
        <a:lt2>
          <a:srgbClr val="FFFFCC"/>
        </a:lt2>
        <a:accent1>
          <a:srgbClr val="FF6600"/>
        </a:accent1>
        <a:accent2>
          <a:srgbClr val="FF9933"/>
        </a:accent2>
        <a:accent3>
          <a:srgbClr val="C0AAAA"/>
        </a:accent3>
        <a:accent4>
          <a:srgbClr val="DADADA"/>
        </a:accent4>
        <a:accent5>
          <a:srgbClr val="FFB8AA"/>
        </a:accent5>
        <a:accent6>
          <a:srgbClr val="E78A2D"/>
        </a:accent6>
        <a:hlink>
          <a:srgbClr val="FFCC00"/>
        </a:hlink>
        <a:folHlink>
          <a:srgbClr val="CC9900"/>
        </a:folHlink>
      </a:clrScheme>
      <a:clrMap bg1="dk2" tx1="lt1" bg2="dk1" tx2="lt2" accent1="accent1" accent2="accent2" accent3="accent3" accent4="accent4" accent5="accent5" accent6="accent6" hlink="hlink" folHlink="folHlink"/>
    </a:extraClrScheme>
    <a:extraClrScheme>
      <a:clrScheme name="Compass 4">
        <a:dk1>
          <a:srgbClr val="676A5C"/>
        </a:dk1>
        <a:lt1>
          <a:srgbClr val="FFFFFF"/>
        </a:lt1>
        <a:dk2>
          <a:srgbClr val="686B5D"/>
        </a:dk2>
        <a:lt2>
          <a:srgbClr val="FFFFCC"/>
        </a:lt2>
        <a:accent1>
          <a:srgbClr val="CC6600"/>
        </a:accent1>
        <a:accent2>
          <a:srgbClr val="809EA8"/>
        </a:accent2>
        <a:accent3>
          <a:srgbClr val="B9BAB6"/>
        </a:accent3>
        <a:accent4>
          <a:srgbClr val="DADADA"/>
        </a:accent4>
        <a:accent5>
          <a:srgbClr val="E2B8AA"/>
        </a:accent5>
        <a:accent6>
          <a:srgbClr val="738F98"/>
        </a:accent6>
        <a:hlink>
          <a:srgbClr val="DDBF4F"/>
        </a:hlink>
        <a:folHlink>
          <a:srgbClr val="B7B6A3"/>
        </a:folHlink>
      </a:clrScheme>
      <a:clrMap bg1="dk2" tx1="lt1" bg2="dk1" tx2="lt2" accent1="accent1" accent2="accent2" accent3="accent3" accent4="accent4" accent5="accent5" accent6="accent6" hlink="hlink" folHlink="folHlink"/>
    </a:extraClrScheme>
    <a:extraClrScheme>
      <a:clrScheme name="Compass 5">
        <a:dk1>
          <a:srgbClr val="AC835E"/>
        </a:dk1>
        <a:lt1>
          <a:srgbClr val="FFFFFF"/>
        </a:lt1>
        <a:dk2>
          <a:srgbClr val="AE8764"/>
        </a:dk2>
        <a:lt2>
          <a:srgbClr val="FFFFCC"/>
        </a:lt2>
        <a:accent1>
          <a:srgbClr val="CC6600"/>
        </a:accent1>
        <a:accent2>
          <a:srgbClr val="FF5050"/>
        </a:accent2>
        <a:accent3>
          <a:srgbClr val="D3C3B8"/>
        </a:accent3>
        <a:accent4>
          <a:srgbClr val="DADADA"/>
        </a:accent4>
        <a:accent5>
          <a:srgbClr val="E2B8AA"/>
        </a:accent5>
        <a:accent6>
          <a:srgbClr val="E74848"/>
        </a:accent6>
        <a:hlink>
          <a:srgbClr val="FFCC99"/>
        </a:hlink>
        <a:folHlink>
          <a:srgbClr val="FF9966"/>
        </a:folHlink>
      </a:clrScheme>
      <a:clrMap bg1="dk2" tx1="lt1" bg2="dk1" tx2="lt2" accent1="accent1" accent2="accent2" accent3="accent3" accent4="accent4" accent5="accent5" accent6="accent6" hlink="hlink" folHlink="folHlink"/>
    </a:extraClrScheme>
    <a:extraClrScheme>
      <a:clrScheme name="Compass 6">
        <a:dk1>
          <a:srgbClr val="526133"/>
        </a:dk1>
        <a:lt1>
          <a:srgbClr val="FFFFFF"/>
        </a:lt1>
        <a:dk2>
          <a:srgbClr val="4E5D31"/>
        </a:dk2>
        <a:lt2>
          <a:srgbClr val="FFFFCC"/>
        </a:lt2>
        <a:accent1>
          <a:srgbClr val="99CC00"/>
        </a:accent1>
        <a:accent2>
          <a:srgbClr val="7A9505"/>
        </a:accent2>
        <a:accent3>
          <a:srgbClr val="B2B6AD"/>
        </a:accent3>
        <a:accent4>
          <a:srgbClr val="DADADA"/>
        </a:accent4>
        <a:accent5>
          <a:srgbClr val="CAE2AA"/>
        </a:accent5>
        <a:accent6>
          <a:srgbClr val="6E8704"/>
        </a:accent6>
        <a:hlink>
          <a:srgbClr val="FFCC00"/>
        </a:hlink>
        <a:folHlink>
          <a:srgbClr val="CCCC00"/>
        </a:folHlink>
      </a:clrScheme>
      <a:clrMap bg1="dk2" tx1="lt1" bg2="dk1" tx2="lt2" accent1="accent1" accent2="accent2" accent3="accent3" accent4="accent4" accent5="accent5" accent6="accent6" hlink="hlink" folHlink="folHlink"/>
    </a:extraClrScheme>
    <a:extraClrScheme>
      <a:clrScheme name="Compass 7">
        <a:dk1>
          <a:srgbClr val="000000"/>
        </a:dk1>
        <a:lt1>
          <a:srgbClr val="DDDCC5"/>
        </a:lt1>
        <a:dk2>
          <a:srgbClr val="95934B"/>
        </a:dk2>
        <a:lt2>
          <a:srgbClr val="DBDAC3"/>
        </a:lt2>
        <a:accent1>
          <a:srgbClr val="EAEBE1"/>
        </a:accent1>
        <a:accent2>
          <a:srgbClr val="9DB0B7"/>
        </a:accent2>
        <a:accent3>
          <a:srgbClr val="EBEBDF"/>
        </a:accent3>
        <a:accent4>
          <a:srgbClr val="000000"/>
        </a:accent4>
        <a:accent5>
          <a:srgbClr val="F3F3EE"/>
        </a:accent5>
        <a:accent6>
          <a:srgbClr val="8E9FA6"/>
        </a:accent6>
        <a:hlink>
          <a:srgbClr val="009900"/>
        </a:hlink>
        <a:folHlink>
          <a:srgbClr val="808000"/>
        </a:folHlink>
      </a:clrScheme>
      <a:clrMap bg1="lt1" tx1="dk1" bg2="lt2" tx2="dk2" accent1="accent1" accent2="accent2" accent3="accent3" accent4="accent4" accent5="accent5" accent6="accent6" hlink="hlink" folHlink="folHlink"/>
    </a:extraClrScheme>
    <a:extraClrScheme>
      <a:clrScheme name="Compass 8">
        <a:dk1>
          <a:srgbClr val="007E7B"/>
        </a:dk1>
        <a:lt1>
          <a:srgbClr val="FFFFFF"/>
        </a:lt1>
        <a:dk2>
          <a:srgbClr val="008080"/>
        </a:dk2>
        <a:lt2>
          <a:srgbClr val="FFFF99"/>
        </a:lt2>
        <a:accent1>
          <a:srgbClr val="33CCCC"/>
        </a:accent1>
        <a:accent2>
          <a:srgbClr val="00CC66"/>
        </a:accent2>
        <a:accent3>
          <a:srgbClr val="AAC0C0"/>
        </a:accent3>
        <a:accent4>
          <a:srgbClr val="DADADA"/>
        </a:accent4>
        <a:accent5>
          <a:srgbClr val="ADE2E2"/>
        </a:accent5>
        <a:accent6>
          <a:srgbClr val="00B95C"/>
        </a:accent6>
        <a:hlink>
          <a:srgbClr val="CCFFCC"/>
        </a:hlink>
        <a:folHlink>
          <a:srgbClr val="FFFFCC"/>
        </a:folHlink>
      </a:clrScheme>
      <a:clrMap bg1="dk2" tx1="lt1" bg2="dk1" tx2="lt2" accent1="accent1" accent2="accent2" accent3="accent3" accent4="accent4" accent5="accent5" accent6="accent6" hlink="hlink" folHlink="folHlink"/>
    </a:extraClrScheme>
    <a:extraClrScheme>
      <a:clrScheme name="Compass 9">
        <a:dk1>
          <a:srgbClr val="000000"/>
        </a:dk1>
        <a:lt1>
          <a:srgbClr val="FFFFFF"/>
        </a:lt1>
        <a:dk2>
          <a:srgbClr val="000000"/>
        </a:dk2>
        <a:lt2>
          <a:srgbClr val="FEFEFE"/>
        </a:lt2>
        <a:accent1>
          <a:srgbClr val="E1E1FF"/>
        </a:accent1>
        <a:accent2>
          <a:srgbClr val="D9FFF8"/>
        </a:accent2>
        <a:accent3>
          <a:srgbClr val="FFFFFF"/>
        </a:accent3>
        <a:accent4>
          <a:srgbClr val="000000"/>
        </a:accent4>
        <a:accent5>
          <a:srgbClr val="EEEEFF"/>
        </a:accent5>
        <a:accent6>
          <a:srgbClr val="C4E7E1"/>
        </a:accent6>
        <a:hlink>
          <a:srgbClr val="9966FF"/>
        </a:hlink>
        <a:folHlink>
          <a:srgbClr val="666699"/>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Orbit">
  <a:themeElements>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fontScheme name="Orbi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none" lIns="91440" tIns="45720" rIns="91440" bIns="45720" numCol="1" anchor="t" anchorCtr="0" compatLnSpc="1">
        <a:prstTxWarp prst="textNoShape">
          <a:avLst/>
        </a:prstTxWarp>
      </a:bodyPr>
      <a:lstStyle>
        <a:defPPr marL="0" marR="0" indent="0" algn="l" defTabSz="914400" rtl="0" eaLnBrk="1" fontAlgn="base" latinLnBrk="0" hangingPunct="1">
          <a:lnSpc>
            <a:spcPct val="100000"/>
          </a:lnSpc>
          <a:spcBef>
            <a:spcPct val="0"/>
          </a:spcBef>
          <a:spcAft>
            <a:spcPct val="0"/>
          </a:spcAft>
          <a:buClrTx/>
          <a:buSzTx/>
          <a:buFontTx/>
          <a:buNone/>
          <a:tabLst/>
          <a:defRPr kumimoji="0" lang="en-US" sz="2400" b="0" i="0" u="none" strike="noStrike" cap="none" normalizeH="0" baseline="0">
            <a:ln>
              <a:noFill/>
            </a:ln>
            <a:solidFill>
              <a:schemeClr val="tx1"/>
            </a:solidFill>
            <a:effectLst/>
            <a:latin typeface="Times New Roman" pitchFamily="-111" charset="0"/>
          </a:defRPr>
        </a:defPPr>
      </a:lstStyle>
    </a:lnDef>
  </a:objectDefaults>
  <a:extraClrSchemeLst>
    <a:extraClrScheme>
      <a:clrScheme name="Orbit 1">
        <a:dk1>
          <a:srgbClr val="010199"/>
        </a:dk1>
        <a:lt1>
          <a:srgbClr val="FFFFFF"/>
        </a:lt1>
        <a:dk2>
          <a:srgbClr val="000000"/>
        </a:dk2>
        <a:lt2>
          <a:srgbClr val="B2B2B2"/>
        </a:lt2>
        <a:accent1>
          <a:srgbClr val="3399FF"/>
        </a:accent1>
        <a:accent2>
          <a:srgbClr val="666699"/>
        </a:accent2>
        <a:accent3>
          <a:srgbClr val="AAAAAA"/>
        </a:accent3>
        <a:accent4>
          <a:srgbClr val="DADADA"/>
        </a:accent4>
        <a:accent5>
          <a:srgbClr val="ADCAFF"/>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
      <a:clrScheme name="Orbit 2">
        <a:dk1>
          <a:srgbClr val="008000"/>
        </a:dk1>
        <a:lt1>
          <a:srgbClr val="FFFFFF"/>
        </a:lt1>
        <a:dk2>
          <a:srgbClr val="003300"/>
        </a:dk2>
        <a:lt2>
          <a:srgbClr val="C0C0C0"/>
        </a:lt2>
        <a:accent1>
          <a:srgbClr val="99CC00"/>
        </a:accent1>
        <a:accent2>
          <a:srgbClr val="527C3A"/>
        </a:accent2>
        <a:accent3>
          <a:srgbClr val="AAADAA"/>
        </a:accent3>
        <a:accent4>
          <a:srgbClr val="DADADA"/>
        </a:accent4>
        <a:accent5>
          <a:srgbClr val="CAE2AA"/>
        </a:accent5>
        <a:accent6>
          <a:srgbClr val="497034"/>
        </a:accent6>
        <a:hlink>
          <a:srgbClr val="33CC33"/>
        </a:hlink>
        <a:folHlink>
          <a:srgbClr val="C1FF83"/>
        </a:folHlink>
      </a:clrScheme>
      <a:clrMap bg1="dk2" tx1="lt1" bg2="dk1" tx2="lt2" accent1="accent1" accent2="accent2" accent3="accent3" accent4="accent4" accent5="accent5" accent6="accent6" hlink="hlink" folHlink="folHlink"/>
    </a:extraClrScheme>
    <a:extraClrScheme>
      <a:clrScheme name="Orbit 3">
        <a:dk1>
          <a:srgbClr val="000066"/>
        </a:dk1>
        <a:lt1>
          <a:srgbClr val="FFFFFF"/>
        </a:lt1>
        <a:dk2>
          <a:srgbClr val="000099"/>
        </a:dk2>
        <a:lt2>
          <a:srgbClr val="9FBFFF"/>
        </a:lt2>
        <a:accent1>
          <a:srgbClr val="0099CC"/>
        </a:accent1>
        <a:accent2>
          <a:srgbClr val="00CC66"/>
        </a:accent2>
        <a:accent3>
          <a:srgbClr val="AAAACA"/>
        </a:accent3>
        <a:accent4>
          <a:srgbClr val="DADADA"/>
        </a:accent4>
        <a:accent5>
          <a:srgbClr val="AACAE2"/>
        </a:accent5>
        <a:accent6>
          <a:srgbClr val="00B95C"/>
        </a:accent6>
        <a:hlink>
          <a:srgbClr val="00FFFF"/>
        </a:hlink>
        <a:folHlink>
          <a:srgbClr val="CDE6FF"/>
        </a:folHlink>
      </a:clrScheme>
      <a:clrMap bg1="dk2" tx1="lt1" bg2="dk1" tx2="lt2" accent1="accent1" accent2="accent2" accent3="accent3" accent4="accent4" accent5="accent5" accent6="accent6" hlink="hlink" folHlink="folHlink"/>
    </a:extraClrScheme>
    <a:extraClrScheme>
      <a:clrScheme name="Orbit 4">
        <a:dk1>
          <a:srgbClr val="00ACA8"/>
        </a:dk1>
        <a:lt1>
          <a:srgbClr val="FFFFFF"/>
        </a:lt1>
        <a:dk2>
          <a:srgbClr val="006666"/>
        </a:dk2>
        <a:lt2>
          <a:srgbClr val="FFFF99"/>
        </a:lt2>
        <a:accent1>
          <a:srgbClr val="0099CC"/>
        </a:accent1>
        <a:accent2>
          <a:srgbClr val="6D6FC7"/>
        </a:accent2>
        <a:accent3>
          <a:srgbClr val="AAB8B8"/>
        </a:accent3>
        <a:accent4>
          <a:srgbClr val="DADADA"/>
        </a:accent4>
        <a:accent5>
          <a:srgbClr val="AACAE2"/>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Orbit 5">
        <a:dk1>
          <a:srgbClr val="BA0023"/>
        </a:dk1>
        <a:lt1>
          <a:srgbClr val="FFFFFF"/>
        </a:lt1>
        <a:dk2>
          <a:srgbClr val="800000"/>
        </a:dk2>
        <a:lt2>
          <a:srgbClr val="FFFF99"/>
        </a:lt2>
        <a:accent1>
          <a:srgbClr val="FF6600"/>
        </a:accent1>
        <a:accent2>
          <a:srgbClr val="C5543D"/>
        </a:accent2>
        <a:accent3>
          <a:srgbClr val="C0AAAA"/>
        </a:accent3>
        <a:accent4>
          <a:srgbClr val="DADADA"/>
        </a:accent4>
        <a:accent5>
          <a:srgbClr val="FFB8AA"/>
        </a:accent5>
        <a:accent6>
          <a:srgbClr val="B24B36"/>
        </a:accent6>
        <a:hlink>
          <a:srgbClr val="FFFF00"/>
        </a:hlink>
        <a:folHlink>
          <a:srgbClr val="FF9900"/>
        </a:folHlink>
      </a:clrScheme>
      <a:clrMap bg1="dk2" tx1="lt1" bg2="dk1" tx2="lt2" accent1="accent1" accent2="accent2" accent3="accent3" accent4="accent4" accent5="accent5" accent6="accent6" hlink="hlink" folHlink="folHlink"/>
    </a:extraClrScheme>
    <a:extraClrScheme>
      <a:clrScheme name="Orbit 6">
        <a:dk1>
          <a:srgbClr val="6D776E"/>
        </a:dk1>
        <a:lt1>
          <a:srgbClr val="FFFFFF"/>
        </a:lt1>
        <a:dk2>
          <a:srgbClr val="575863"/>
        </a:dk2>
        <a:lt2>
          <a:srgbClr val="DDDDDD"/>
        </a:lt2>
        <a:accent1>
          <a:srgbClr val="0099CC"/>
        </a:accent1>
        <a:accent2>
          <a:srgbClr val="939EA9"/>
        </a:accent2>
        <a:accent3>
          <a:srgbClr val="B4B4B7"/>
        </a:accent3>
        <a:accent4>
          <a:srgbClr val="DADADA"/>
        </a:accent4>
        <a:accent5>
          <a:srgbClr val="AACAE2"/>
        </a:accent5>
        <a:accent6>
          <a:srgbClr val="858F99"/>
        </a:accent6>
        <a:hlink>
          <a:srgbClr val="FFCC00"/>
        </a:hlink>
        <a:folHlink>
          <a:srgbClr val="BD8949"/>
        </a:folHlink>
      </a:clrScheme>
      <a:clrMap bg1="dk2" tx1="lt1" bg2="dk1" tx2="lt2" accent1="accent1" accent2="accent2" accent3="accent3" accent4="accent4" accent5="accent5" accent6="accent6" hlink="hlink" folHlink="folHlink"/>
    </a:extraClrScheme>
    <a:extraClrScheme>
      <a:clrScheme name="Orbit 7">
        <a:dk1>
          <a:srgbClr val="A28A84"/>
        </a:dk1>
        <a:lt1>
          <a:srgbClr val="FFFFFF"/>
        </a:lt1>
        <a:dk2>
          <a:srgbClr val="765E58"/>
        </a:dk2>
        <a:lt2>
          <a:srgbClr val="DDDDDD"/>
        </a:lt2>
        <a:accent1>
          <a:srgbClr val="CC6600"/>
        </a:accent1>
        <a:accent2>
          <a:srgbClr val="CC9900"/>
        </a:accent2>
        <a:accent3>
          <a:srgbClr val="BDB6B4"/>
        </a:accent3>
        <a:accent4>
          <a:srgbClr val="DADADA"/>
        </a:accent4>
        <a:accent5>
          <a:srgbClr val="E2B8AA"/>
        </a:accent5>
        <a:accent6>
          <a:srgbClr val="B98A00"/>
        </a:accent6>
        <a:hlink>
          <a:srgbClr val="FFCC00"/>
        </a:hlink>
        <a:folHlink>
          <a:srgbClr val="FFFFBD"/>
        </a:folHlink>
      </a:clrScheme>
      <a:clrMap bg1="dk2" tx1="lt1" bg2="dk1" tx2="lt2" accent1="accent1" accent2="accent2" accent3="accent3" accent4="accent4" accent5="accent5" accent6="accent6" hlink="hlink" folHlink="folHlink"/>
    </a:extraClrScheme>
    <a:extraClrScheme>
      <a:clrScheme name="Orbit 8">
        <a:dk1>
          <a:srgbClr val="000000"/>
        </a:dk1>
        <a:lt1>
          <a:srgbClr val="C5D9ED"/>
        </a:lt1>
        <a:dk2>
          <a:srgbClr val="000000"/>
        </a:dk2>
        <a:lt2>
          <a:srgbClr val="FFFFFF"/>
        </a:lt2>
        <a:accent1>
          <a:srgbClr val="F3F6FF"/>
        </a:accent1>
        <a:accent2>
          <a:srgbClr val="33CCCC"/>
        </a:accent2>
        <a:accent3>
          <a:srgbClr val="DFE9F4"/>
        </a:accent3>
        <a:accent4>
          <a:srgbClr val="000000"/>
        </a:accent4>
        <a:accent5>
          <a:srgbClr val="F8FAFF"/>
        </a:accent5>
        <a:accent6>
          <a:srgbClr val="2DB9B9"/>
        </a:accent6>
        <a:hlink>
          <a:srgbClr val="0000FF"/>
        </a:hlink>
        <a:folHlink>
          <a:srgbClr val="006699"/>
        </a:folHlink>
      </a:clrScheme>
      <a:clrMap bg1="lt1" tx1="dk1" bg2="lt2" tx2="dk2" accent1="accent1" accent2="accent2" accent3="accent3" accent4="accent4" accent5="accent5" accent6="accent6" hlink="hlink" folHlink="folHlink"/>
    </a:extraClrScheme>
    <a:extraClrScheme>
      <a:clrScheme name="Orbit 9">
        <a:dk1>
          <a:srgbClr val="FFFFFF"/>
        </a:dk1>
        <a:lt1>
          <a:srgbClr val="FFFFFF"/>
        </a:lt1>
        <a:dk2>
          <a:srgbClr val="AAAAC6"/>
        </a:dk2>
        <a:lt2>
          <a:srgbClr val="FFFFCC"/>
        </a:lt2>
        <a:accent1>
          <a:srgbClr val="66667E"/>
        </a:accent1>
        <a:accent2>
          <a:srgbClr val="629157"/>
        </a:accent2>
        <a:accent3>
          <a:srgbClr val="D2D2DF"/>
        </a:accent3>
        <a:accent4>
          <a:srgbClr val="DADADA"/>
        </a:accent4>
        <a:accent5>
          <a:srgbClr val="B8B8C0"/>
        </a:accent5>
        <a:accent6>
          <a:srgbClr val="58834E"/>
        </a:accent6>
        <a:hlink>
          <a:srgbClr val="6600CC"/>
        </a:hlink>
        <a:folHlink>
          <a:srgbClr val="3399FF"/>
        </a:folHlink>
      </a:clrScheme>
      <a:clrMap bg1="dk2" tx1="lt1" bg2="dk1" tx2="lt2" accent1="accent1" accent2="accent2" accent3="accent3" accent4="accent4" accent5="accent5" accent6="accent6" hlink="hlink" folHlink="folHlink"/>
    </a:extraClrScheme>
    <a:extraClrScheme>
      <a:clrScheme name="Orbit 10">
        <a:dk1>
          <a:srgbClr val="000000"/>
        </a:dk1>
        <a:lt1>
          <a:srgbClr val="FFFFFF"/>
        </a:lt1>
        <a:dk2>
          <a:srgbClr val="000000"/>
        </a:dk2>
        <a:lt2>
          <a:srgbClr val="FFFFFF"/>
        </a:lt2>
        <a:accent1>
          <a:srgbClr val="3333CC"/>
        </a:accent1>
        <a:accent2>
          <a:srgbClr val="666699"/>
        </a:accent2>
        <a:accent3>
          <a:srgbClr val="AAAAAA"/>
        </a:accent3>
        <a:accent4>
          <a:srgbClr val="DADADA"/>
        </a:accent4>
        <a:accent5>
          <a:srgbClr val="ADADE2"/>
        </a:accent5>
        <a:accent6>
          <a:srgbClr val="5C5C8A"/>
        </a:accent6>
        <a:hlink>
          <a:srgbClr val="FFFFCC"/>
        </a:hlink>
        <a:folHlink>
          <a:srgbClr val="FFCC66"/>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Compass</Template>
  <TotalTime>747</TotalTime>
  <Words>1409</Words>
  <Application>Microsoft Macintosh PowerPoint</Application>
  <PresentationFormat>On-screen Show (4:3)</PresentationFormat>
  <Paragraphs>86</Paragraphs>
  <Slides>26</Slides>
  <Notes>1</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26</vt:i4>
      </vt:variant>
    </vt:vector>
  </HeadingPairs>
  <TitlesOfParts>
    <vt:vector size="34" baseType="lpstr">
      <vt:lpstr>ＭＳ Ｐゴシック</vt:lpstr>
      <vt:lpstr>Arial</vt:lpstr>
      <vt:lpstr>Calibri</vt:lpstr>
      <vt:lpstr>Tahoma</vt:lpstr>
      <vt:lpstr>Times New Roman</vt:lpstr>
      <vt:lpstr>Wingdings</vt:lpstr>
      <vt:lpstr>Compass</vt:lpstr>
      <vt:lpstr>Orbit</vt:lpstr>
      <vt:lpstr>ما هو الانتحال الأدبي؟</vt:lpstr>
      <vt:lpstr>تعريف الانتحال الأدبي </vt:lpstr>
      <vt:lpstr>الانتحال الأدبي المتعمد للكلمات</vt:lpstr>
      <vt:lpstr>الانتحال الأدبي المتعمد للكلمات</vt:lpstr>
      <vt:lpstr>الاقتباس الصحيح للكلمات</vt:lpstr>
      <vt:lpstr>الانتحال الأدبي المتعمد للكلمات</vt:lpstr>
      <vt:lpstr>الانتحال الأدبي المتعمد للأفكار</vt:lpstr>
      <vt:lpstr>الانتحال الأدبي المتعمد للأفكار</vt:lpstr>
      <vt:lpstr>الانتحال الأدبي غير المباشر للكلمات</vt:lpstr>
      <vt:lpstr>الانتحال الأدبي غير المباشر للكلمات</vt:lpstr>
      <vt:lpstr>سياسة JETS بخصوص الغش والانتحال </vt:lpstr>
      <vt:lpstr>الغش أو الأنتحال للمرة الأولى</vt:lpstr>
      <vt:lpstr>الغش أو الأنتحال للمرة الأولى</vt:lpstr>
      <vt:lpstr>الغش أو الأنتحال للمرة الأولى</vt:lpstr>
      <vt:lpstr>الغش أو الأنتحال للمرة الأولى</vt:lpstr>
      <vt:lpstr>الغش أو الأنتحال للمرة الأولى</vt:lpstr>
      <vt:lpstr>الغش أو الأنتحال للمرة الأولى</vt:lpstr>
      <vt:lpstr>الغش أو الأنتحال للمرة الثاني</vt:lpstr>
      <vt:lpstr>الغش أو الأنتحال للمرة الثاني</vt:lpstr>
      <vt:lpstr>الغش أو الأنتحال للمرة الثاني</vt:lpstr>
      <vt:lpstr>الغش أو الأنتحال للمرة الثاني</vt:lpstr>
      <vt:lpstr>الغش أو الأنتحال للمرة الثالثة</vt:lpstr>
      <vt:lpstr>سياسة JETS بخصوص الغش والانتحال </vt:lpstr>
      <vt:lpstr>المراجع</vt:lpstr>
      <vt:lpstr>Black</vt:lpstr>
      <vt:lpstr>على رابط البحث والكتابة BibleStudyDownloads.org </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DEAN’S CHAPEL</dc:title>
  <dc:creator>Clive Chin</dc:creator>
  <cp:lastModifiedBy>Rick Griffith</cp:lastModifiedBy>
  <cp:revision>103</cp:revision>
  <dcterms:created xsi:type="dcterms:W3CDTF">2012-08-20T07:03:52Z</dcterms:created>
  <dcterms:modified xsi:type="dcterms:W3CDTF">2025-09-17T06:19:43Z</dcterms:modified>
</cp:coreProperties>
</file>