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4"/>
    <p:sldMasterId id="2147483687" r:id="rId5"/>
    <p:sldMasterId id="2147483691" r:id="rId6"/>
    <p:sldMasterId id="2147483705" r:id="rId7"/>
    <p:sldMasterId id="2147483862" r:id="rId8"/>
    <p:sldMasterId id="2147484442" r:id="rId9"/>
    <p:sldMasterId id="2147484454" r:id="rId10"/>
  </p:sldMasterIdLst>
  <p:notesMasterIdLst>
    <p:notesMasterId r:id="rId53"/>
  </p:notesMasterIdLst>
  <p:handoutMasterIdLst>
    <p:handoutMasterId r:id="rId54"/>
  </p:handoutMasterIdLst>
  <p:sldIdLst>
    <p:sldId id="336" r:id="rId11"/>
    <p:sldId id="304" r:id="rId12"/>
    <p:sldId id="256" r:id="rId13"/>
    <p:sldId id="332" r:id="rId14"/>
    <p:sldId id="333" r:id="rId15"/>
    <p:sldId id="292" r:id="rId16"/>
    <p:sldId id="324" r:id="rId17"/>
    <p:sldId id="278" r:id="rId18"/>
    <p:sldId id="318" r:id="rId19"/>
    <p:sldId id="277" r:id="rId20"/>
    <p:sldId id="310" r:id="rId21"/>
    <p:sldId id="308" r:id="rId22"/>
    <p:sldId id="299" r:id="rId23"/>
    <p:sldId id="330" r:id="rId24"/>
    <p:sldId id="300" r:id="rId25"/>
    <p:sldId id="301" r:id="rId26"/>
    <p:sldId id="302" r:id="rId27"/>
    <p:sldId id="307" r:id="rId28"/>
    <p:sldId id="311" r:id="rId29"/>
    <p:sldId id="331" r:id="rId30"/>
    <p:sldId id="303" r:id="rId31"/>
    <p:sldId id="295" r:id="rId32"/>
    <p:sldId id="280" r:id="rId33"/>
    <p:sldId id="279" r:id="rId34"/>
    <p:sldId id="337" r:id="rId35"/>
    <p:sldId id="320" r:id="rId36"/>
    <p:sldId id="338" r:id="rId37"/>
    <p:sldId id="313" r:id="rId38"/>
    <p:sldId id="314" r:id="rId39"/>
    <p:sldId id="326" r:id="rId40"/>
    <p:sldId id="339" r:id="rId41"/>
    <p:sldId id="285" r:id="rId42"/>
    <p:sldId id="286" r:id="rId43"/>
    <p:sldId id="288" r:id="rId44"/>
    <p:sldId id="305" r:id="rId45"/>
    <p:sldId id="321" r:id="rId46"/>
    <p:sldId id="322" r:id="rId47"/>
    <p:sldId id="323" r:id="rId48"/>
    <p:sldId id="340" r:id="rId49"/>
    <p:sldId id="341" r:id="rId50"/>
    <p:sldId id="334" r:id="rId51"/>
    <p:sldId id="335" r:id="rId5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Garamond" pitchFamily="18" charset="0"/>
        <a:ea typeface="+mn-ea"/>
        <a:cs typeface="+mn-cs"/>
      </a:defRPr>
    </a:lvl1pPr>
    <a:lvl2pPr marL="457200" algn="l" rtl="0" eaLnBrk="0" fontAlgn="base" hangingPunct="0">
      <a:spcBef>
        <a:spcPct val="0"/>
      </a:spcBef>
      <a:spcAft>
        <a:spcPct val="0"/>
      </a:spcAft>
      <a:defRPr kern="1200">
        <a:solidFill>
          <a:schemeClr val="tx1"/>
        </a:solidFill>
        <a:latin typeface="Garamond" pitchFamily="18" charset="0"/>
        <a:ea typeface="+mn-ea"/>
        <a:cs typeface="+mn-cs"/>
      </a:defRPr>
    </a:lvl2pPr>
    <a:lvl3pPr marL="914400" algn="l" rtl="0" eaLnBrk="0" fontAlgn="base" hangingPunct="0">
      <a:spcBef>
        <a:spcPct val="0"/>
      </a:spcBef>
      <a:spcAft>
        <a:spcPct val="0"/>
      </a:spcAft>
      <a:defRPr kern="1200">
        <a:solidFill>
          <a:schemeClr val="tx1"/>
        </a:solidFill>
        <a:latin typeface="Garamond" pitchFamily="18" charset="0"/>
        <a:ea typeface="+mn-ea"/>
        <a:cs typeface="+mn-cs"/>
      </a:defRPr>
    </a:lvl3pPr>
    <a:lvl4pPr marL="1371600" algn="l" rtl="0" eaLnBrk="0" fontAlgn="base" hangingPunct="0">
      <a:spcBef>
        <a:spcPct val="0"/>
      </a:spcBef>
      <a:spcAft>
        <a:spcPct val="0"/>
      </a:spcAft>
      <a:defRPr kern="1200">
        <a:solidFill>
          <a:schemeClr val="tx1"/>
        </a:solidFill>
        <a:latin typeface="Garamond" pitchFamily="18" charset="0"/>
        <a:ea typeface="+mn-ea"/>
        <a:cs typeface="+mn-cs"/>
      </a:defRPr>
    </a:lvl4pPr>
    <a:lvl5pPr marL="1828800" algn="l" rtl="0" eaLnBrk="0" fontAlgn="base" hangingPunct="0">
      <a:spcBef>
        <a:spcPct val="0"/>
      </a:spcBef>
      <a:spcAft>
        <a:spcPct val="0"/>
      </a:spcAft>
      <a:defRPr kern="1200">
        <a:solidFill>
          <a:schemeClr val="tx1"/>
        </a:solidFill>
        <a:latin typeface="Garamond" pitchFamily="18" charset="0"/>
        <a:ea typeface="+mn-ea"/>
        <a:cs typeface="+mn-cs"/>
      </a:defRPr>
    </a:lvl5pPr>
    <a:lvl6pPr marL="2286000" algn="l" defTabSz="914400" rtl="0" eaLnBrk="1" latinLnBrk="0" hangingPunct="1">
      <a:defRPr kern="1200">
        <a:solidFill>
          <a:schemeClr val="tx1"/>
        </a:solidFill>
        <a:latin typeface="Garamond" pitchFamily="18" charset="0"/>
        <a:ea typeface="+mn-ea"/>
        <a:cs typeface="+mn-cs"/>
      </a:defRPr>
    </a:lvl6pPr>
    <a:lvl7pPr marL="2743200" algn="l" defTabSz="914400" rtl="0" eaLnBrk="1" latinLnBrk="0" hangingPunct="1">
      <a:defRPr kern="1200">
        <a:solidFill>
          <a:schemeClr val="tx1"/>
        </a:solidFill>
        <a:latin typeface="Garamond" pitchFamily="18" charset="0"/>
        <a:ea typeface="+mn-ea"/>
        <a:cs typeface="+mn-cs"/>
      </a:defRPr>
    </a:lvl7pPr>
    <a:lvl8pPr marL="3200400" algn="l" defTabSz="914400" rtl="0" eaLnBrk="1" latinLnBrk="0" hangingPunct="1">
      <a:defRPr kern="1200">
        <a:solidFill>
          <a:schemeClr val="tx1"/>
        </a:solidFill>
        <a:latin typeface="Garamond" pitchFamily="18" charset="0"/>
        <a:ea typeface="+mn-ea"/>
        <a:cs typeface="+mn-cs"/>
      </a:defRPr>
    </a:lvl8pPr>
    <a:lvl9pPr marL="3657600" algn="l" defTabSz="914400" rtl="0" eaLnBrk="1" latinLnBrk="0" hangingPunct="1">
      <a:defRPr kern="1200">
        <a:solidFill>
          <a:schemeClr val="tx1"/>
        </a:solidFill>
        <a:latin typeface="Garamond"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EE6"/>
    <a:srgbClr val="00FFFF"/>
    <a:srgbClr val="FF6600"/>
    <a:srgbClr val="FF0000"/>
    <a:srgbClr val="E8FD23"/>
    <a:srgbClr val="663300"/>
    <a:srgbClr val="000066"/>
    <a:srgbClr val="4D4D4D"/>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609" autoAdjust="0"/>
    <p:restoredTop sz="94660"/>
  </p:normalViewPr>
  <p:slideViewPr>
    <p:cSldViewPr>
      <p:cViewPr>
        <p:scale>
          <a:sx n="86" d="100"/>
          <a:sy n="86" d="100"/>
        </p:scale>
        <p:origin x="240" y="17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17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6179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6179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6179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ECD6415D-8346-4B24-9B36-4998B1FF0C03}" type="slidenum">
              <a:rPr lang="en-US"/>
              <a:pPr>
                <a:defRPr/>
              </a:pPr>
              <a:t>‹#›</a:t>
            </a:fld>
            <a:endParaRPr lang="en-US"/>
          </a:p>
        </p:txBody>
      </p:sp>
    </p:spTree>
    <p:extLst>
      <p:ext uri="{BB962C8B-B14F-4D97-AF65-F5344CB8AC3E}">
        <p14:creationId xmlns:p14="http://schemas.microsoft.com/office/powerpoint/2010/main" val="239991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953788-BB39-4ABA-A96E-78FFC5B7D4DE}" type="datetimeFigureOut">
              <a:rPr lang="en-US" smtClean="0"/>
              <a:pPr/>
              <a:t>2/7/24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55A283-94AA-4D5D-AC60-B97F4A142DD7}" type="slidenum">
              <a:rPr lang="en-US" smtClean="0"/>
              <a:pPr/>
              <a:t>‹#›</a:t>
            </a:fld>
            <a:endParaRPr lang="en-US"/>
          </a:p>
        </p:txBody>
      </p:sp>
    </p:spTree>
    <p:extLst>
      <p:ext uri="{BB962C8B-B14F-4D97-AF65-F5344CB8AC3E}">
        <p14:creationId xmlns:p14="http://schemas.microsoft.com/office/powerpoint/2010/main" val="608065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555A283-94AA-4D5D-AC60-B97F4A142DD7}" type="slidenum">
              <a:rPr lang="en-US" smtClean="0"/>
              <a:pPr/>
              <a:t>1</a:t>
            </a:fld>
            <a:endParaRPr lang="en-US"/>
          </a:p>
        </p:txBody>
      </p:sp>
    </p:spTree>
    <p:extLst>
      <p:ext uri="{BB962C8B-B14F-4D97-AF65-F5344CB8AC3E}">
        <p14:creationId xmlns:p14="http://schemas.microsoft.com/office/powerpoint/2010/main" val="3855369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555A283-94AA-4D5D-AC60-B97F4A142DD7}" type="slidenum">
              <a:rPr lang="en-US" smtClean="0"/>
              <a:pPr/>
              <a:t>3</a:t>
            </a:fld>
            <a:endParaRPr lang="en-US"/>
          </a:p>
        </p:txBody>
      </p:sp>
    </p:spTree>
    <p:extLst>
      <p:ext uri="{BB962C8B-B14F-4D97-AF65-F5344CB8AC3E}">
        <p14:creationId xmlns:p14="http://schemas.microsoft.com/office/powerpoint/2010/main" val="173501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7EE3FAF-25E9-4D34-BB45-72C752E14917}" type="slidenum">
              <a:rPr lang="en-US" smtClean="0"/>
              <a:pPr/>
              <a:t>36</a:t>
            </a:fld>
            <a:endParaRPr lang="en-US"/>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458444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5AFC7C0-DF37-43F8-B045-29BF085489BC}" type="slidenum">
              <a:rPr lang="en-US" smtClean="0"/>
              <a:pPr/>
              <a:t>37</a:t>
            </a:fld>
            <a:endParaRPr lang="en-US"/>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527899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Preaching</a:t>
            </a:r>
            <a:r>
              <a:rPr lang="en-US" sz="1200" b="0" baseline="0" dirty="0">
                <a:solidFill>
                  <a:srgbClr val="FFFFFF"/>
                </a:solidFill>
                <a:latin typeface="Arial" charset="0"/>
                <a:ea typeface="ＭＳ Ｐゴシック" charset="0"/>
              </a:rPr>
              <a:t> (</a:t>
            </a:r>
            <a:r>
              <a:rPr lang="en-US" sz="1200" b="0" baseline="0" dirty="0" err="1">
                <a:solidFill>
                  <a:srgbClr val="FFFFFF"/>
                </a:solidFill>
                <a:latin typeface="Arial" charset="0"/>
                <a:ea typeface="ＭＳ Ｐゴシック" charset="0"/>
              </a:rPr>
              <a:t>pr</a:t>
            </a:r>
            <a:r>
              <a:rPr lang="en-US" sz="1200" b="0" baseline="0" dirty="0">
                <a:solidFill>
                  <a:srgbClr val="FFFFFF"/>
                </a:solidFill>
                <a:latin typeface="Arial" charset="0"/>
                <a:ea typeface="ＭＳ Ｐゴシック" charset="0"/>
              </a:rPr>
              <a:t>)</a:t>
            </a:r>
            <a:endParaRPr lang="en-US" sz="1200" b="0" dirty="0">
              <a:solidFill>
                <a:srgbClr val="FFFFFF"/>
              </a:solidFill>
              <a:latin typeface="Arial" charset="0"/>
              <a:ea typeface="ＭＳ Ｐゴシック" charset="0"/>
            </a:endParaRPr>
          </a:p>
          <a:p>
            <a:pPr eaLnBrk="1" hangingPunct="1"/>
            <a:r>
              <a:rPr lang="en-US" sz="1200" b="0" dirty="0">
                <a:solidFill>
                  <a:srgbClr val="FFFFFF"/>
                </a:solidFill>
                <a:latin typeface="Arial" charset="0"/>
                <a:ea typeface="ＭＳ Ｐゴシック" charset="0"/>
              </a:rPr>
              <a:t>Homiletics </a:t>
            </a:r>
            <a:endParaRPr lang="en-US" b="0"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p>
          </p:txBody>
        </p:sp>
      </p:grpSp>
      <p:sp>
        <p:nvSpPr>
          <p:cNvPr id="634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635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E8519262-61AD-4892-8A61-06FD8A3E5F89}" type="slidenum">
              <a:rPr lang="en-US"/>
              <a:pPr>
                <a:defRPr/>
              </a:pPr>
              <a:t>‹#›</a:t>
            </a:fld>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B23DE99-489A-49DF-AFF1-7E5C46076648}"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3404B41-7CAF-428B-94D2-C0B2F1A086B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51AB413B-C6A1-4FAB-B2FA-12F6777D9DBE}"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042"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87043"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285FA0-176A-4F38-BAEB-AC04AE66752F}" type="slidenum">
              <a:rPr lang="en-US"/>
              <a:pPr>
                <a:defRPr/>
              </a:pPr>
              <a:t>‹#›</a:t>
            </a:fld>
            <a:endParaRPr lang="en-US"/>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835ECB-82BE-4B4E-B5B3-FA2AD2AEB334}" type="slidenum">
              <a:rPr lang="en-US"/>
              <a:pPr>
                <a:defRPr/>
              </a:pPr>
              <a:t>‹#›</a:t>
            </a:fld>
            <a:endParaRPr lang="en-US"/>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BE2DE5-2451-466E-ACBA-2ADBD0285C76}" type="slidenum">
              <a:rPr lang="en-US"/>
              <a:pPr>
                <a:defRPr/>
              </a:pPr>
              <a:t>‹#›</a:t>
            </a:fld>
            <a:endParaRPr lang="en-US"/>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D39EF0-A0AA-4E94-B250-22039026609F}" type="slidenum">
              <a:rPr lang="en-US"/>
              <a:pPr>
                <a:defRPr/>
              </a:pPr>
              <a:t>‹#›</a:t>
            </a:fld>
            <a:endParaRPr lang="en-US"/>
          </a:p>
        </p:txBody>
      </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3988C5-93DA-405F-B6D8-2119C21F1FD9}" type="slidenum">
              <a:rPr lang="en-US"/>
              <a:pPr>
                <a:defRPr/>
              </a:pPr>
              <a:t>‹#›</a:t>
            </a:fld>
            <a:endParaRPr lang="en-US"/>
          </a:p>
        </p:txBody>
      </p:sp>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E60F77-50BE-45A8-AC51-3087D6060118}" type="slidenum">
              <a:rPr lang="en-US"/>
              <a:pPr>
                <a:defRPr/>
              </a:pPr>
              <a:t>‹#›</a:t>
            </a:fld>
            <a:endParaRPr lang="en-US"/>
          </a:p>
        </p:txBody>
      </p:sp>
    </p:spTree>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63D0BF5-E444-4781-BF4D-EE9CAE55809C}" type="slidenum">
              <a:rPr lang="en-US"/>
              <a:pPr>
                <a:defRPr/>
              </a:pPr>
              <a:t>‹#›</a:t>
            </a:fld>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B9608EC-5190-4CA5-8212-24539FE4EB34}"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3ECB22-F447-4CCD-B5FA-B6ACA20FC477}" type="slidenum">
              <a:rPr lang="en-US"/>
              <a:pPr>
                <a:defRPr/>
              </a:pPr>
              <a:t>‹#›</a:t>
            </a:fld>
            <a:endParaRPr lang="en-US"/>
          </a:p>
        </p:txBody>
      </p:sp>
    </p:spTree>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D83012-F25E-47D9-A3E6-13CA153ECE41}" type="slidenum">
              <a:rPr lang="en-US"/>
              <a:pPr>
                <a:defRPr/>
              </a:pPr>
              <a:t>‹#›</a:t>
            </a:fld>
            <a:endParaRPr lang="en-US"/>
          </a:p>
        </p:txBody>
      </p:sp>
    </p:spTree>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2B1DE1-77AD-4A0E-972E-1FF22764E164}" type="slidenum">
              <a:rPr lang="en-US"/>
              <a:pPr>
                <a:defRPr/>
              </a:pPr>
              <a:t>‹#›</a:t>
            </a:fld>
            <a:endParaRPr lang="en-US"/>
          </a:p>
        </p:txBody>
      </p:sp>
    </p:spTree>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59CF70-BFC8-4C22-B96E-F9A883A92A06}" type="slidenum">
              <a:rPr lang="en-US"/>
              <a:pPr>
                <a:defRPr/>
              </a:pPr>
              <a:t>‹#›</a:t>
            </a:fld>
            <a:endParaRPr lang="en-US"/>
          </a:p>
        </p:txBody>
      </p:sp>
    </p:spTree>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1650"/>
            <a:chOff x="0" y="0"/>
            <a:chExt cx="5758" cy="4316"/>
          </a:xfrm>
        </p:grpSpPr>
        <p:sp>
          <p:nvSpPr>
            <p:cNvPr id="5" name="Freeform 3"/>
            <p:cNvSpPr>
              <a:spLocks/>
            </p:cNvSpPr>
            <p:nvPr/>
          </p:nvSpPr>
          <p:spPr bwMode="hidden">
            <a:xfrm>
              <a:off x="1812" y="2811"/>
              <a:ext cx="3946" cy="1505"/>
            </a:xfrm>
            <a:custGeom>
              <a:avLst/>
              <a:gdLst/>
              <a:ahLst/>
              <a:cxnLst>
                <a:cxn ang="0">
                  <a:pos x="149" y="1505"/>
                </a:cxn>
                <a:cxn ang="0">
                  <a:pos x="687" y="1331"/>
                </a:cxn>
                <a:cxn ang="0">
                  <a:pos x="1213" y="1157"/>
                </a:cxn>
                <a:cxn ang="0">
                  <a:pos x="1728" y="977"/>
                </a:cxn>
                <a:cxn ang="0">
                  <a:pos x="2218" y="792"/>
                </a:cxn>
                <a:cxn ang="0">
                  <a:pos x="2457" y="696"/>
                </a:cxn>
                <a:cxn ang="0">
                  <a:pos x="2690" y="606"/>
                </a:cxn>
                <a:cxn ang="0">
                  <a:pos x="2918" y="510"/>
                </a:cxn>
                <a:cxn ang="0">
                  <a:pos x="3139" y="420"/>
                </a:cxn>
                <a:cxn ang="0">
                  <a:pos x="3348" y="324"/>
                </a:cxn>
                <a:cxn ang="0">
                  <a:pos x="3551" y="234"/>
                </a:cxn>
                <a:cxn ang="0">
                  <a:pos x="3749" y="138"/>
                </a:cxn>
                <a:cxn ang="0">
                  <a:pos x="3934" y="48"/>
                </a:cxn>
                <a:cxn ang="0">
                  <a:pos x="3934" y="0"/>
                </a:cxn>
                <a:cxn ang="0">
                  <a:pos x="3743" y="96"/>
                </a:cxn>
                <a:cxn ang="0">
                  <a:pos x="3539" y="192"/>
                </a:cxn>
                <a:cxn ang="0">
                  <a:pos x="3330" y="288"/>
                </a:cxn>
                <a:cxn ang="0">
                  <a:pos x="3115" y="384"/>
                </a:cxn>
                <a:cxn ang="0">
                  <a:pos x="2888" y="480"/>
                </a:cxn>
                <a:cxn ang="0">
                  <a:pos x="2654" y="576"/>
                </a:cxn>
                <a:cxn ang="0">
                  <a:pos x="2409" y="672"/>
                </a:cxn>
                <a:cxn ang="0">
                  <a:pos x="2164" y="768"/>
                </a:cxn>
                <a:cxn ang="0">
                  <a:pos x="1907" y="864"/>
                </a:cxn>
                <a:cxn ang="0">
                  <a:pos x="1650" y="960"/>
                </a:cxn>
                <a:cxn ang="0">
                  <a:pos x="1112" y="1145"/>
                </a:cxn>
                <a:cxn ang="0">
                  <a:pos x="562" y="1331"/>
                </a:cxn>
                <a:cxn ang="0">
                  <a:pos x="0" y="1505"/>
                </a:cxn>
                <a:cxn ang="0">
                  <a:pos x="149" y="1505"/>
                </a:cxn>
                <a:cxn ang="0">
                  <a:pos x="149" y="1505"/>
                </a:cxn>
              </a:cxnLst>
              <a:rect l="0" t="0" r="r" b="b"/>
              <a:pathLst>
                <a:path w="3934" h="1505">
                  <a:moveTo>
                    <a:pt x="149" y="1505"/>
                  </a:moveTo>
                  <a:lnTo>
                    <a:pt x="687" y="1331"/>
                  </a:lnTo>
                  <a:lnTo>
                    <a:pt x="1213" y="1157"/>
                  </a:lnTo>
                  <a:lnTo>
                    <a:pt x="1728" y="977"/>
                  </a:lnTo>
                  <a:lnTo>
                    <a:pt x="2218" y="792"/>
                  </a:lnTo>
                  <a:lnTo>
                    <a:pt x="2457" y="696"/>
                  </a:lnTo>
                  <a:lnTo>
                    <a:pt x="2690" y="606"/>
                  </a:lnTo>
                  <a:lnTo>
                    <a:pt x="2918" y="510"/>
                  </a:lnTo>
                  <a:lnTo>
                    <a:pt x="3139" y="420"/>
                  </a:lnTo>
                  <a:lnTo>
                    <a:pt x="3348" y="324"/>
                  </a:lnTo>
                  <a:lnTo>
                    <a:pt x="3551" y="234"/>
                  </a:lnTo>
                  <a:lnTo>
                    <a:pt x="3749" y="138"/>
                  </a:lnTo>
                  <a:lnTo>
                    <a:pt x="3934" y="48"/>
                  </a:lnTo>
                  <a:lnTo>
                    <a:pt x="3934" y="0"/>
                  </a:lnTo>
                  <a:lnTo>
                    <a:pt x="3743" y="96"/>
                  </a:lnTo>
                  <a:lnTo>
                    <a:pt x="3539" y="192"/>
                  </a:lnTo>
                  <a:lnTo>
                    <a:pt x="3330" y="288"/>
                  </a:lnTo>
                  <a:lnTo>
                    <a:pt x="3115" y="384"/>
                  </a:lnTo>
                  <a:lnTo>
                    <a:pt x="2888" y="480"/>
                  </a:lnTo>
                  <a:lnTo>
                    <a:pt x="2654" y="576"/>
                  </a:lnTo>
                  <a:lnTo>
                    <a:pt x="2409" y="672"/>
                  </a:lnTo>
                  <a:lnTo>
                    <a:pt x="2164" y="768"/>
                  </a:lnTo>
                  <a:lnTo>
                    <a:pt x="1907" y="864"/>
                  </a:lnTo>
                  <a:lnTo>
                    <a:pt x="1650" y="960"/>
                  </a:lnTo>
                  <a:lnTo>
                    <a:pt x="1112" y="1145"/>
                  </a:lnTo>
                  <a:lnTo>
                    <a:pt x="562" y="1331"/>
                  </a:lnTo>
                  <a:lnTo>
                    <a:pt x="0" y="1505"/>
                  </a:lnTo>
                  <a:lnTo>
                    <a:pt x="149" y="1505"/>
                  </a:lnTo>
                  <a:lnTo>
                    <a:pt x="149" y="1505"/>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6" name="Freeform 4"/>
            <p:cNvSpPr>
              <a:spLocks/>
            </p:cNvSpPr>
            <p:nvPr/>
          </p:nvSpPr>
          <p:spPr bwMode="hidden">
            <a:xfrm>
              <a:off x="4025" y="3627"/>
              <a:ext cx="1733" cy="689"/>
            </a:xfrm>
            <a:custGeom>
              <a:avLst/>
              <a:gdLst/>
              <a:ahLst/>
              <a:cxnLst>
                <a:cxn ang="0">
                  <a:pos x="132" y="689"/>
                </a:cxn>
                <a:cxn ang="0">
                  <a:pos x="550" y="527"/>
                </a:cxn>
                <a:cxn ang="0">
                  <a:pos x="963" y="365"/>
                </a:cxn>
                <a:cxn ang="0">
                  <a:pos x="1160" y="287"/>
                </a:cxn>
                <a:cxn ang="0">
                  <a:pos x="1357" y="203"/>
                </a:cxn>
                <a:cxn ang="0">
                  <a:pos x="1549" y="126"/>
                </a:cxn>
                <a:cxn ang="0">
                  <a:pos x="1728" y="48"/>
                </a:cxn>
                <a:cxn ang="0">
                  <a:pos x="1728" y="0"/>
                </a:cxn>
                <a:cxn ang="0">
                  <a:pos x="1531" y="84"/>
                </a:cxn>
                <a:cxn ang="0">
                  <a:pos x="1327" y="167"/>
                </a:cxn>
                <a:cxn ang="0">
                  <a:pos x="1118" y="257"/>
                </a:cxn>
                <a:cxn ang="0">
                  <a:pos x="903" y="341"/>
                </a:cxn>
                <a:cxn ang="0">
                  <a:pos x="454" y="515"/>
                </a:cxn>
                <a:cxn ang="0">
                  <a:pos x="0" y="689"/>
                </a:cxn>
                <a:cxn ang="0">
                  <a:pos x="132" y="689"/>
                </a:cxn>
                <a:cxn ang="0">
                  <a:pos x="132" y="689"/>
                </a:cxn>
              </a:cxnLst>
              <a:rect l="0" t="0" r="r" b="b"/>
              <a:pathLst>
                <a:path w="1728" h="689">
                  <a:moveTo>
                    <a:pt x="132" y="689"/>
                  </a:moveTo>
                  <a:lnTo>
                    <a:pt x="550" y="527"/>
                  </a:lnTo>
                  <a:lnTo>
                    <a:pt x="963" y="365"/>
                  </a:lnTo>
                  <a:lnTo>
                    <a:pt x="1160" y="287"/>
                  </a:lnTo>
                  <a:lnTo>
                    <a:pt x="1357" y="203"/>
                  </a:lnTo>
                  <a:lnTo>
                    <a:pt x="1549" y="126"/>
                  </a:lnTo>
                  <a:lnTo>
                    <a:pt x="1728" y="48"/>
                  </a:lnTo>
                  <a:lnTo>
                    <a:pt x="1728" y="0"/>
                  </a:lnTo>
                  <a:lnTo>
                    <a:pt x="1531" y="84"/>
                  </a:lnTo>
                  <a:lnTo>
                    <a:pt x="1327" y="167"/>
                  </a:lnTo>
                  <a:lnTo>
                    <a:pt x="1118" y="257"/>
                  </a:lnTo>
                  <a:lnTo>
                    <a:pt x="903" y="341"/>
                  </a:lnTo>
                  <a:lnTo>
                    <a:pt x="454" y="515"/>
                  </a:lnTo>
                  <a:lnTo>
                    <a:pt x="0" y="689"/>
                  </a:lnTo>
                  <a:lnTo>
                    <a:pt x="132" y="689"/>
                  </a:lnTo>
                  <a:lnTo>
                    <a:pt x="132" y="689"/>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7" name="Freeform 5"/>
            <p:cNvSpPr>
              <a:spLocks/>
            </p:cNvSpPr>
            <p:nvPr/>
          </p:nvSpPr>
          <p:spPr bwMode="hidden">
            <a:xfrm>
              <a:off x="0" y="0"/>
              <a:ext cx="5578" cy="3447"/>
            </a:xfrm>
            <a:custGeom>
              <a:avLst/>
              <a:gdLst/>
              <a:ahLst/>
              <a:cxnLst>
                <a:cxn ang="0">
                  <a:pos x="5561" y="929"/>
                </a:cxn>
                <a:cxn ang="0">
                  <a:pos x="5537" y="773"/>
                </a:cxn>
                <a:cxn ang="0">
                  <a:pos x="5453" y="629"/>
                </a:cxn>
                <a:cxn ang="0">
                  <a:pos x="5327" y="492"/>
                </a:cxn>
                <a:cxn ang="0">
                  <a:pos x="5148" y="366"/>
                </a:cxn>
                <a:cxn ang="0">
                  <a:pos x="4921" y="252"/>
                </a:cxn>
                <a:cxn ang="0">
                  <a:pos x="4652" y="144"/>
                </a:cxn>
                <a:cxn ang="0">
                  <a:pos x="4341" y="48"/>
                </a:cxn>
                <a:cxn ang="0">
                  <a:pos x="4000" y="0"/>
                </a:cxn>
                <a:cxn ang="0">
                  <a:pos x="4359" y="90"/>
                </a:cxn>
                <a:cxn ang="0">
                  <a:pos x="4670" y="192"/>
                </a:cxn>
                <a:cxn ang="0">
                  <a:pos x="4933" y="306"/>
                </a:cxn>
                <a:cxn ang="0">
                  <a:pos x="5148" y="426"/>
                </a:cxn>
                <a:cxn ang="0">
                  <a:pos x="5315" y="557"/>
                </a:cxn>
                <a:cxn ang="0">
                  <a:pos x="5429" y="701"/>
                </a:cxn>
                <a:cxn ang="0">
                  <a:pos x="5489" y="851"/>
                </a:cxn>
                <a:cxn ang="0">
                  <a:pos x="5489" y="1013"/>
                </a:cxn>
                <a:cxn ang="0">
                  <a:pos x="5441" y="1163"/>
                </a:cxn>
                <a:cxn ang="0">
                  <a:pos x="5345" y="1319"/>
                </a:cxn>
                <a:cxn ang="0">
                  <a:pos x="5202" y="1475"/>
                </a:cxn>
                <a:cxn ang="0">
                  <a:pos x="5017" y="1630"/>
                </a:cxn>
                <a:cxn ang="0">
                  <a:pos x="4789" y="1786"/>
                </a:cxn>
                <a:cxn ang="0">
                  <a:pos x="4526" y="1948"/>
                </a:cxn>
                <a:cxn ang="0">
                  <a:pos x="4215" y="2104"/>
                </a:cxn>
                <a:cxn ang="0">
                  <a:pos x="3875" y="2260"/>
                </a:cxn>
                <a:cxn ang="0">
                  <a:pos x="3498" y="2416"/>
                </a:cxn>
                <a:cxn ang="0">
                  <a:pos x="3085" y="2566"/>
                </a:cxn>
                <a:cxn ang="0">
                  <a:pos x="2643" y="2715"/>
                </a:cxn>
                <a:cxn ang="0">
                  <a:pos x="2164" y="2865"/>
                </a:cxn>
                <a:cxn ang="0">
                  <a:pos x="1662" y="3009"/>
                </a:cxn>
                <a:cxn ang="0">
                  <a:pos x="1136" y="3147"/>
                </a:cxn>
                <a:cxn ang="0">
                  <a:pos x="580" y="3279"/>
                </a:cxn>
                <a:cxn ang="0">
                  <a:pos x="0" y="3447"/>
                </a:cxn>
                <a:cxn ang="0">
                  <a:pos x="867" y="3249"/>
                </a:cxn>
                <a:cxn ang="0">
                  <a:pos x="1417" y="3105"/>
                </a:cxn>
                <a:cxn ang="0">
                  <a:pos x="1937" y="2961"/>
                </a:cxn>
                <a:cxn ang="0">
                  <a:pos x="2434" y="2817"/>
                </a:cxn>
                <a:cxn ang="0">
                  <a:pos x="2900" y="2668"/>
                </a:cxn>
                <a:cxn ang="0">
                  <a:pos x="3330" y="2512"/>
                </a:cxn>
                <a:cxn ang="0">
                  <a:pos x="3731" y="2356"/>
                </a:cxn>
                <a:cxn ang="0">
                  <a:pos x="4096" y="2200"/>
                </a:cxn>
                <a:cxn ang="0">
                  <a:pos x="4425" y="2038"/>
                </a:cxn>
                <a:cxn ang="0">
                  <a:pos x="4718" y="1876"/>
                </a:cxn>
                <a:cxn ang="0">
                  <a:pos x="4969" y="1720"/>
                </a:cxn>
                <a:cxn ang="0">
                  <a:pos x="5178" y="1559"/>
                </a:cxn>
                <a:cxn ang="0">
                  <a:pos x="5339" y="1397"/>
                </a:cxn>
                <a:cxn ang="0">
                  <a:pos x="5459" y="1241"/>
                </a:cxn>
                <a:cxn ang="0">
                  <a:pos x="5537" y="1085"/>
                </a:cxn>
                <a:cxn ang="0">
                  <a:pos x="5555" y="1007"/>
                </a:cxn>
              </a:cxnLst>
              <a:rect l="0" t="0" r="r" b="b"/>
              <a:pathLst>
                <a:path w="5561" h="3447">
                  <a:moveTo>
                    <a:pt x="5555" y="1007"/>
                  </a:moveTo>
                  <a:lnTo>
                    <a:pt x="5561" y="929"/>
                  </a:lnTo>
                  <a:lnTo>
                    <a:pt x="5555" y="851"/>
                  </a:lnTo>
                  <a:lnTo>
                    <a:pt x="5537" y="773"/>
                  </a:lnTo>
                  <a:lnTo>
                    <a:pt x="5501" y="701"/>
                  </a:lnTo>
                  <a:lnTo>
                    <a:pt x="5453" y="629"/>
                  </a:lnTo>
                  <a:lnTo>
                    <a:pt x="5399" y="563"/>
                  </a:lnTo>
                  <a:lnTo>
                    <a:pt x="5327" y="492"/>
                  </a:lnTo>
                  <a:lnTo>
                    <a:pt x="5244" y="432"/>
                  </a:lnTo>
                  <a:lnTo>
                    <a:pt x="5148" y="366"/>
                  </a:lnTo>
                  <a:lnTo>
                    <a:pt x="5040" y="306"/>
                  </a:lnTo>
                  <a:lnTo>
                    <a:pt x="4921" y="252"/>
                  </a:lnTo>
                  <a:lnTo>
                    <a:pt x="4795" y="198"/>
                  </a:lnTo>
                  <a:lnTo>
                    <a:pt x="4652" y="144"/>
                  </a:lnTo>
                  <a:lnTo>
                    <a:pt x="4502" y="90"/>
                  </a:lnTo>
                  <a:lnTo>
                    <a:pt x="4341" y="48"/>
                  </a:lnTo>
                  <a:lnTo>
                    <a:pt x="4167" y="0"/>
                  </a:lnTo>
                  <a:lnTo>
                    <a:pt x="4000" y="0"/>
                  </a:lnTo>
                  <a:lnTo>
                    <a:pt x="4185" y="42"/>
                  </a:lnTo>
                  <a:lnTo>
                    <a:pt x="4359" y="90"/>
                  </a:lnTo>
                  <a:lnTo>
                    <a:pt x="4520" y="138"/>
                  </a:lnTo>
                  <a:lnTo>
                    <a:pt x="4670" y="192"/>
                  </a:lnTo>
                  <a:lnTo>
                    <a:pt x="4807" y="246"/>
                  </a:lnTo>
                  <a:lnTo>
                    <a:pt x="4933" y="306"/>
                  </a:lnTo>
                  <a:lnTo>
                    <a:pt x="5046" y="366"/>
                  </a:lnTo>
                  <a:lnTo>
                    <a:pt x="5148" y="426"/>
                  </a:lnTo>
                  <a:lnTo>
                    <a:pt x="5238" y="492"/>
                  </a:lnTo>
                  <a:lnTo>
                    <a:pt x="5315" y="557"/>
                  </a:lnTo>
                  <a:lnTo>
                    <a:pt x="5381" y="629"/>
                  </a:lnTo>
                  <a:lnTo>
                    <a:pt x="5429" y="701"/>
                  </a:lnTo>
                  <a:lnTo>
                    <a:pt x="5465" y="779"/>
                  </a:lnTo>
                  <a:lnTo>
                    <a:pt x="5489" y="851"/>
                  </a:lnTo>
                  <a:lnTo>
                    <a:pt x="5495" y="935"/>
                  </a:lnTo>
                  <a:lnTo>
                    <a:pt x="5489" y="1013"/>
                  </a:lnTo>
                  <a:lnTo>
                    <a:pt x="5471" y="1091"/>
                  </a:lnTo>
                  <a:lnTo>
                    <a:pt x="5441" y="1163"/>
                  </a:lnTo>
                  <a:lnTo>
                    <a:pt x="5399" y="1241"/>
                  </a:lnTo>
                  <a:lnTo>
                    <a:pt x="5345" y="1319"/>
                  </a:lnTo>
                  <a:lnTo>
                    <a:pt x="5280" y="1397"/>
                  </a:lnTo>
                  <a:lnTo>
                    <a:pt x="5202" y="1475"/>
                  </a:lnTo>
                  <a:lnTo>
                    <a:pt x="5118" y="1553"/>
                  </a:lnTo>
                  <a:lnTo>
                    <a:pt x="5017" y="1630"/>
                  </a:lnTo>
                  <a:lnTo>
                    <a:pt x="4909" y="1708"/>
                  </a:lnTo>
                  <a:lnTo>
                    <a:pt x="4789" y="1786"/>
                  </a:lnTo>
                  <a:lnTo>
                    <a:pt x="4664" y="1870"/>
                  </a:lnTo>
                  <a:lnTo>
                    <a:pt x="4526" y="1948"/>
                  </a:lnTo>
                  <a:lnTo>
                    <a:pt x="4377" y="2026"/>
                  </a:lnTo>
                  <a:lnTo>
                    <a:pt x="4215" y="2104"/>
                  </a:lnTo>
                  <a:lnTo>
                    <a:pt x="4048" y="2182"/>
                  </a:lnTo>
                  <a:lnTo>
                    <a:pt x="3875" y="2260"/>
                  </a:lnTo>
                  <a:lnTo>
                    <a:pt x="3689" y="2338"/>
                  </a:lnTo>
                  <a:lnTo>
                    <a:pt x="3498" y="2416"/>
                  </a:lnTo>
                  <a:lnTo>
                    <a:pt x="3295" y="2488"/>
                  </a:lnTo>
                  <a:lnTo>
                    <a:pt x="3085" y="2566"/>
                  </a:lnTo>
                  <a:lnTo>
                    <a:pt x="2864" y="2644"/>
                  </a:lnTo>
                  <a:lnTo>
                    <a:pt x="2643" y="2715"/>
                  </a:lnTo>
                  <a:lnTo>
                    <a:pt x="2410" y="2793"/>
                  </a:lnTo>
                  <a:lnTo>
                    <a:pt x="2164" y="2865"/>
                  </a:lnTo>
                  <a:lnTo>
                    <a:pt x="1919" y="2937"/>
                  </a:lnTo>
                  <a:lnTo>
                    <a:pt x="1662" y="3009"/>
                  </a:lnTo>
                  <a:lnTo>
                    <a:pt x="1399" y="3075"/>
                  </a:lnTo>
                  <a:lnTo>
                    <a:pt x="1136" y="3147"/>
                  </a:lnTo>
                  <a:lnTo>
                    <a:pt x="861" y="3213"/>
                  </a:lnTo>
                  <a:lnTo>
                    <a:pt x="580" y="3279"/>
                  </a:lnTo>
                  <a:lnTo>
                    <a:pt x="0" y="3411"/>
                  </a:lnTo>
                  <a:lnTo>
                    <a:pt x="0" y="3447"/>
                  </a:lnTo>
                  <a:lnTo>
                    <a:pt x="586" y="3315"/>
                  </a:lnTo>
                  <a:lnTo>
                    <a:pt x="867" y="3249"/>
                  </a:lnTo>
                  <a:lnTo>
                    <a:pt x="1148" y="3177"/>
                  </a:lnTo>
                  <a:lnTo>
                    <a:pt x="1417" y="3105"/>
                  </a:lnTo>
                  <a:lnTo>
                    <a:pt x="1680" y="3039"/>
                  </a:lnTo>
                  <a:lnTo>
                    <a:pt x="1937" y="2961"/>
                  </a:lnTo>
                  <a:lnTo>
                    <a:pt x="2188" y="2889"/>
                  </a:lnTo>
                  <a:lnTo>
                    <a:pt x="2434" y="2817"/>
                  </a:lnTo>
                  <a:lnTo>
                    <a:pt x="2673" y="2739"/>
                  </a:lnTo>
                  <a:lnTo>
                    <a:pt x="2900" y="2668"/>
                  </a:lnTo>
                  <a:lnTo>
                    <a:pt x="3121" y="2590"/>
                  </a:lnTo>
                  <a:lnTo>
                    <a:pt x="3330" y="2512"/>
                  </a:lnTo>
                  <a:lnTo>
                    <a:pt x="3534" y="2434"/>
                  </a:lnTo>
                  <a:lnTo>
                    <a:pt x="3731" y="2356"/>
                  </a:lnTo>
                  <a:lnTo>
                    <a:pt x="3916" y="2278"/>
                  </a:lnTo>
                  <a:lnTo>
                    <a:pt x="4096" y="2200"/>
                  </a:lnTo>
                  <a:lnTo>
                    <a:pt x="4263" y="2116"/>
                  </a:lnTo>
                  <a:lnTo>
                    <a:pt x="4425" y="2038"/>
                  </a:lnTo>
                  <a:lnTo>
                    <a:pt x="4574" y="1960"/>
                  </a:lnTo>
                  <a:lnTo>
                    <a:pt x="4718" y="1876"/>
                  </a:lnTo>
                  <a:lnTo>
                    <a:pt x="4849" y="1798"/>
                  </a:lnTo>
                  <a:lnTo>
                    <a:pt x="4969" y="1720"/>
                  </a:lnTo>
                  <a:lnTo>
                    <a:pt x="5076" y="1636"/>
                  </a:lnTo>
                  <a:lnTo>
                    <a:pt x="5178" y="1559"/>
                  </a:lnTo>
                  <a:lnTo>
                    <a:pt x="5262" y="1481"/>
                  </a:lnTo>
                  <a:lnTo>
                    <a:pt x="5339" y="1397"/>
                  </a:lnTo>
                  <a:lnTo>
                    <a:pt x="5405" y="1319"/>
                  </a:lnTo>
                  <a:lnTo>
                    <a:pt x="5459" y="1241"/>
                  </a:lnTo>
                  <a:lnTo>
                    <a:pt x="5507" y="1163"/>
                  </a:lnTo>
                  <a:lnTo>
                    <a:pt x="5537" y="1085"/>
                  </a:lnTo>
                  <a:lnTo>
                    <a:pt x="5555" y="1007"/>
                  </a:lnTo>
                  <a:lnTo>
                    <a:pt x="5555" y="1007"/>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8" name="Freeform 6"/>
            <p:cNvSpPr>
              <a:spLocks/>
            </p:cNvSpPr>
            <p:nvPr/>
          </p:nvSpPr>
          <p:spPr bwMode="hidden">
            <a:xfrm>
              <a:off x="4942" y="0"/>
              <a:ext cx="816" cy="276"/>
            </a:xfrm>
            <a:custGeom>
              <a:avLst/>
              <a:gdLst/>
              <a:ahLst/>
              <a:cxnLst>
                <a:cxn ang="0">
                  <a:pos x="813" y="222"/>
                </a:cxn>
                <a:cxn ang="0">
                  <a:pos x="670" y="162"/>
                </a:cxn>
                <a:cxn ang="0">
                  <a:pos x="514" y="108"/>
                </a:cxn>
                <a:cxn ang="0">
                  <a:pos x="347" y="54"/>
                </a:cxn>
                <a:cxn ang="0">
                  <a:pos x="167" y="0"/>
                </a:cxn>
                <a:cxn ang="0">
                  <a:pos x="0" y="0"/>
                </a:cxn>
                <a:cxn ang="0">
                  <a:pos x="227" y="60"/>
                </a:cxn>
                <a:cxn ang="0">
                  <a:pos x="442" y="132"/>
                </a:cxn>
                <a:cxn ang="0">
                  <a:pos x="634" y="204"/>
                </a:cxn>
                <a:cxn ang="0">
                  <a:pos x="813" y="276"/>
                </a:cxn>
                <a:cxn ang="0">
                  <a:pos x="813" y="222"/>
                </a:cxn>
                <a:cxn ang="0">
                  <a:pos x="813" y="222"/>
                </a:cxn>
              </a:cxnLst>
              <a:rect l="0" t="0" r="r" b="b"/>
              <a:pathLst>
                <a:path w="813" h="276">
                  <a:moveTo>
                    <a:pt x="813" y="222"/>
                  </a:moveTo>
                  <a:lnTo>
                    <a:pt x="670" y="162"/>
                  </a:lnTo>
                  <a:lnTo>
                    <a:pt x="514" y="108"/>
                  </a:lnTo>
                  <a:lnTo>
                    <a:pt x="347" y="54"/>
                  </a:lnTo>
                  <a:lnTo>
                    <a:pt x="167" y="0"/>
                  </a:lnTo>
                  <a:lnTo>
                    <a:pt x="0" y="0"/>
                  </a:lnTo>
                  <a:lnTo>
                    <a:pt x="227" y="60"/>
                  </a:lnTo>
                  <a:lnTo>
                    <a:pt x="442" y="132"/>
                  </a:lnTo>
                  <a:lnTo>
                    <a:pt x="634" y="204"/>
                  </a:lnTo>
                  <a:lnTo>
                    <a:pt x="813" y="276"/>
                  </a:lnTo>
                  <a:lnTo>
                    <a:pt x="813" y="222"/>
                  </a:lnTo>
                  <a:lnTo>
                    <a:pt x="813" y="222"/>
                  </a:lnTo>
                  <a:close/>
                </a:path>
              </a:pathLst>
            </a:custGeom>
            <a:gradFill rotWithShape="1">
              <a:gsLst>
                <a:gs pos="0">
                  <a:schemeClr val="bg2"/>
                </a:gs>
                <a:gs pos="50000">
                  <a:schemeClr val="bg2">
                    <a:gamma/>
                    <a:tint val="81961"/>
                    <a:invGamma/>
                  </a:schemeClr>
                </a:gs>
                <a:gs pos="100000">
                  <a:schemeClr val="bg2"/>
                </a:gs>
              </a:gsLst>
              <a:lin ang="0" scaled="1"/>
            </a:gradFill>
            <a:ln w="0" cmpd="sng">
              <a:noFill/>
              <a:round/>
              <a:headEnd/>
              <a:tailEnd/>
            </a:ln>
          </p:spPr>
          <p:txBody>
            <a:bodyPr/>
            <a:lstStyle/>
            <a:p>
              <a:pPr>
                <a:defRPr/>
              </a:pPr>
              <a:endParaRPr lang="en-US"/>
            </a:p>
          </p:txBody>
        </p:sp>
        <p:sp>
          <p:nvSpPr>
            <p:cNvPr id="9" name="Freeform 7"/>
            <p:cNvSpPr>
              <a:spLocks/>
            </p:cNvSpPr>
            <p:nvPr/>
          </p:nvSpPr>
          <p:spPr bwMode="hidden">
            <a:xfrm>
              <a:off x="0" y="1984"/>
              <a:ext cx="5758" cy="2098"/>
            </a:xfrm>
            <a:custGeom>
              <a:avLst/>
              <a:gdLst/>
              <a:ahLst/>
              <a:cxnLst>
                <a:cxn ang="0">
                  <a:pos x="5740" y="0"/>
                </a:cxn>
                <a:cxn ang="0">
                  <a:pos x="5638" y="72"/>
                </a:cxn>
                <a:cxn ang="0">
                  <a:pos x="5537" y="138"/>
                </a:cxn>
                <a:cxn ang="0">
                  <a:pos x="5423" y="210"/>
                </a:cxn>
                <a:cxn ang="0">
                  <a:pos x="5304" y="276"/>
                </a:cxn>
                <a:cxn ang="0">
                  <a:pos x="5052" y="414"/>
                </a:cxn>
                <a:cxn ang="0">
                  <a:pos x="4777" y="552"/>
                </a:cxn>
                <a:cxn ang="0">
                  <a:pos x="4478" y="690"/>
                </a:cxn>
                <a:cxn ang="0">
                  <a:pos x="4162" y="827"/>
                </a:cxn>
                <a:cxn ang="0">
                  <a:pos x="3827" y="959"/>
                </a:cxn>
                <a:cxn ang="0">
                  <a:pos x="3468" y="1091"/>
                </a:cxn>
                <a:cxn ang="0">
                  <a:pos x="3091" y="1223"/>
                </a:cxn>
                <a:cxn ang="0">
                  <a:pos x="2697" y="1355"/>
                </a:cxn>
                <a:cxn ang="0">
                  <a:pos x="2284" y="1481"/>
                </a:cxn>
                <a:cxn ang="0">
                  <a:pos x="1860" y="1601"/>
                </a:cxn>
                <a:cxn ang="0">
                  <a:pos x="1417" y="1721"/>
                </a:cxn>
                <a:cxn ang="0">
                  <a:pos x="957" y="1834"/>
                </a:cxn>
                <a:cxn ang="0">
                  <a:pos x="484" y="1948"/>
                </a:cxn>
                <a:cxn ang="0">
                  <a:pos x="0" y="2056"/>
                </a:cxn>
                <a:cxn ang="0">
                  <a:pos x="0" y="2098"/>
                </a:cxn>
                <a:cxn ang="0">
                  <a:pos x="478" y="1990"/>
                </a:cxn>
                <a:cxn ang="0">
                  <a:pos x="951" y="1882"/>
                </a:cxn>
                <a:cxn ang="0">
                  <a:pos x="1405" y="1763"/>
                </a:cxn>
                <a:cxn ang="0">
                  <a:pos x="1842" y="1649"/>
                </a:cxn>
                <a:cxn ang="0">
                  <a:pos x="2266" y="1523"/>
                </a:cxn>
                <a:cxn ang="0">
                  <a:pos x="2679" y="1397"/>
                </a:cxn>
                <a:cxn ang="0">
                  <a:pos x="3067" y="1271"/>
                </a:cxn>
                <a:cxn ang="0">
                  <a:pos x="3444" y="1139"/>
                </a:cxn>
                <a:cxn ang="0">
                  <a:pos x="3803" y="1007"/>
                </a:cxn>
                <a:cxn ang="0">
                  <a:pos x="4138" y="875"/>
                </a:cxn>
                <a:cxn ang="0">
                  <a:pos x="4460" y="737"/>
                </a:cxn>
                <a:cxn ang="0">
                  <a:pos x="4759" y="600"/>
                </a:cxn>
                <a:cxn ang="0">
                  <a:pos x="5040" y="462"/>
                </a:cxn>
                <a:cxn ang="0">
                  <a:pos x="5292" y="324"/>
                </a:cxn>
                <a:cxn ang="0">
                  <a:pos x="5531" y="186"/>
                </a:cxn>
                <a:cxn ang="0">
                  <a:pos x="5740" y="48"/>
                </a:cxn>
                <a:cxn ang="0">
                  <a:pos x="5740" y="0"/>
                </a:cxn>
                <a:cxn ang="0">
                  <a:pos x="5740" y="0"/>
                </a:cxn>
              </a:cxnLst>
              <a:rect l="0" t="0" r="r" b="b"/>
              <a:pathLst>
                <a:path w="5740" h="2098">
                  <a:moveTo>
                    <a:pt x="5740" y="0"/>
                  </a:moveTo>
                  <a:lnTo>
                    <a:pt x="5638" y="72"/>
                  </a:lnTo>
                  <a:lnTo>
                    <a:pt x="5537" y="138"/>
                  </a:lnTo>
                  <a:lnTo>
                    <a:pt x="5423" y="210"/>
                  </a:lnTo>
                  <a:lnTo>
                    <a:pt x="5304" y="276"/>
                  </a:lnTo>
                  <a:lnTo>
                    <a:pt x="5052" y="414"/>
                  </a:lnTo>
                  <a:lnTo>
                    <a:pt x="4777" y="552"/>
                  </a:lnTo>
                  <a:lnTo>
                    <a:pt x="4478" y="690"/>
                  </a:lnTo>
                  <a:lnTo>
                    <a:pt x="4162" y="827"/>
                  </a:lnTo>
                  <a:lnTo>
                    <a:pt x="3827" y="959"/>
                  </a:lnTo>
                  <a:lnTo>
                    <a:pt x="3468" y="1091"/>
                  </a:lnTo>
                  <a:lnTo>
                    <a:pt x="3091" y="1223"/>
                  </a:lnTo>
                  <a:lnTo>
                    <a:pt x="2697" y="1355"/>
                  </a:lnTo>
                  <a:lnTo>
                    <a:pt x="2284" y="1481"/>
                  </a:lnTo>
                  <a:lnTo>
                    <a:pt x="1860" y="1601"/>
                  </a:lnTo>
                  <a:lnTo>
                    <a:pt x="1417" y="1721"/>
                  </a:lnTo>
                  <a:lnTo>
                    <a:pt x="957" y="1834"/>
                  </a:lnTo>
                  <a:lnTo>
                    <a:pt x="484" y="1948"/>
                  </a:lnTo>
                  <a:lnTo>
                    <a:pt x="0" y="2056"/>
                  </a:lnTo>
                  <a:lnTo>
                    <a:pt x="0" y="2098"/>
                  </a:lnTo>
                  <a:lnTo>
                    <a:pt x="478" y="1990"/>
                  </a:lnTo>
                  <a:lnTo>
                    <a:pt x="951" y="1882"/>
                  </a:lnTo>
                  <a:lnTo>
                    <a:pt x="1405" y="1763"/>
                  </a:lnTo>
                  <a:lnTo>
                    <a:pt x="1842" y="1649"/>
                  </a:lnTo>
                  <a:lnTo>
                    <a:pt x="2266" y="1523"/>
                  </a:lnTo>
                  <a:lnTo>
                    <a:pt x="2679" y="1397"/>
                  </a:lnTo>
                  <a:lnTo>
                    <a:pt x="3067" y="1271"/>
                  </a:lnTo>
                  <a:lnTo>
                    <a:pt x="3444" y="1139"/>
                  </a:lnTo>
                  <a:lnTo>
                    <a:pt x="3803" y="1007"/>
                  </a:lnTo>
                  <a:lnTo>
                    <a:pt x="4138" y="875"/>
                  </a:lnTo>
                  <a:lnTo>
                    <a:pt x="4460" y="737"/>
                  </a:lnTo>
                  <a:lnTo>
                    <a:pt x="4759" y="600"/>
                  </a:lnTo>
                  <a:lnTo>
                    <a:pt x="5040" y="462"/>
                  </a:lnTo>
                  <a:lnTo>
                    <a:pt x="5292" y="324"/>
                  </a:lnTo>
                  <a:lnTo>
                    <a:pt x="5531" y="186"/>
                  </a:lnTo>
                  <a:lnTo>
                    <a:pt x="5740" y="48"/>
                  </a:lnTo>
                  <a:lnTo>
                    <a:pt x="5740" y="0"/>
                  </a:lnTo>
                  <a:lnTo>
                    <a:pt x="5740"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 name="Freeform 8"/>
            <p:cNvSpPr>
              <a:spLocks/>
            </p:cNvSpPr>
            <p:nvPr/>
          </p:nvSpPr>
          <p:spPr bwMode="hidden">
            <a:xfrm>
              <a:off x="0" y="102"/>
              <a:ext cx="1961" cy="1265"/>
            </a:xfrm>
            <a:custGeom>
              <a:avLst/>
              <a:gdLst/>
              <a:ahLst/>
              <a:cxnLst>
                <a:cxn ang="0">
                  <a:pos x="1955" y="485"/>
                </a:cxn>
                <a:cxn ang="0">
                  <a:pos x="1901" y="390"/>
                </a:cxn>
                <a:cxn ang="0">
                  <a:pos x="1770" y="306"/>
                </a:cxn>
                <a:cxn ang="0">
                  <a:pos x="1579" y="228"/>
                </a:cxn>
                <a:cxn ang="0">
                  <a:pos x="1327" y="162"/>
                </a:cxn>
                <a:cxn ang="0">
                  <a:pos x="1010" y="102"/>
                </a:cxn>
                <a:cxn ang="0">
                  <a:pos x="646" y="54"/>
                </a:cxn>
                <a:cxn ang="0">
                  <a:pos x="227" y="18"/>
                </a:cxn>
                <a:cxn ang="0">
                  <a:pos x="0" y="12"/>
                </a:cxn>
                <a:cxn ang="0">
                  <a:pos x="431" y="48"/>
                </a:cxn>
                <a:cxn ang="0">
                  <a:pos x="813" y="90"/>
                </a:cxn>
                <a:cxn ang="0">
                  <a:pos x="1148" y="144"/>
                </a:cxn>
                <a:cxn ang="0">
                  <a:pos x="1423" y="204"/>
                </a:cxn>
                <a:cxn ang="0">
                  <a:pos x="1638" y="276"/>
                </a:cxn>
                <a:cxn ang="0">
                  <a:pos x="1794" y="360"/>
                </a:cxn>
                <a:cxn ang="0">
                  <a:pos x="1883" y="443"/>
                </a:cxn>
                <a:cxn ang="0">
                  <a:pos x="1901" y="539"/>
                </a:cxn>
                <a:cxn ang="0">
                  <a:pos x="1854" y="629"/>
                </a:cxn>
                <a:cxn ang="0">
                  <a:pos x="1746" y="719"/>
                </a:cxn>
                <a:cxn ang="0">
                  <a:pos x="1579" y="809"/>
                </a:cxn>
                <a:cxn ang="0">
                  <a:pos x="1357" y="899"/>
                </a:cxn>
                <a:cxn ang="0">
                  <a:pos x="1088" y="989"/>
                </a:cxn>
                <a:cxn ang="0">
                  <a:pos x="765" y="1073"/>
                </a:cxn>
                <a:cxn ang="0">
                  <a:pos x="407" y="1157"/>
                </a:cxn>
                <a:cxn ang="0">
                  <a:pos x="0" y="1241"/>
                </a:cxn>
                <a:cxn ang="0">
                  <a:pos x="215" y="1223"/>
                </a:cxn>
                <a:cxn ang="0">
                  <a:pos x="610" y="1139"/>
                </a:cxn>
                <a:cxn ang="0">
                  <a:pos x="957" y="1049"/>
                </a:cxn>
                <a:cxn ang="0">
                  <a:pos x="1262" y="959"/>
                </a:cxn>
                <a:cxn ang="0">
                  <a:pos x="1513" y="863"/>
                </a:cxn>
                <a:cxn ang="0">
                  <a:pos x="1716" y="767"/>
                </a:cxn>
                <a:cxn ang="0">
                  <a:pos x="1860" y="677"/>
                </a:cxn>
                <a:cxn ang="0">
                  <a:pos x="1937" y="581"/>
                </a:cxn>
                <a:cxn ang="0">
                  <a:pos x="1955" y="533"/>
                </a:cxn>
              </a:cxnLst>
              <a:rect l="0" t="0" r="r" b="b"/>
              <a:pathLst>
                <a:path w="1955" h="1265">
                  <a:moveTo>
                    <a:pt x="1955" y="533"/>
                  </a:moveTo>
                  <a:lnTo>
                    <a:pt x="1955" y="485"/>
                  </a:lnTo>
                  <a:lnTo>
                    <a:pt x="1937" y="438"/>
                  </a:lnTo>
                  <a:lnTo>
                    <a:pt x="1901" y="390"/>
                  </a:lnTo>
                  <a:lnTo>
                    <a:pt x="1842" y="348"/>
                  </a:lnTo>
                  <a:lnTo>
                    <a:pt x="1770" y="306"/>
                  </a:lnTo>
                  <a:lnTo>
                    <a:pt x="1686" y="270"/>
                  </a:lnTo>
                  <a:lnTo>
                    <a:pt x="1579" y="228"/>
                  </a:lnTo>
                  <a:lnTo>
                    <a:pt x="1459" y="198"/>
                  </a:lnTo>
                  <a:lnTo>
                    <a:pt x="1327" y="162"/>
                  </a:lnTo>
                  <a:lnTo>
                    <a:pt x="1178" y="132"/>
                  </a:lnTo>
                  <a:lnTo>
                    <a:pt x="1010" y="102"/>
                  </a:lnTo>
                  <a:lnTo>
                    <a:pt x="837" y="78"/>
                  </a:lnTo>
                  <a:lnTo>
                    <a:pt x="646" y="54"/>
                  </a:lnTo>
                  <a:lnTo>
                    <a:pt x="442" y="36"/>
                  </a:lnTo>
                  <a:lnTo>
                    <a:pt x="227" y="18"/>
                  </a:lnTo>
                  <a:lnTo>
                    <a:pt x="0" y="0"/>
                  </a:lnTo>
                  <a:lnTo>
                    <a:pt x="0" y="12"/>
                  </a:lnTo>
                  <a:lnTo>
                    <a:pt x="221" y="30"/>
                  </a:lnTo>
                  <a:lnTo>
                    <a:pt x="431" y="48"/>
                  </a:lnTo>
                  <a:lnTo>
                    <a:pt x="628" y="66"/>
                  </a:lnTo>
                  <a:lnTo>
                    <a:pt x="813" y="90"/>
                  </a:lnTo>
                  <a:lnTo>
                    <a:pt x="987" y="114"/>
                  </a:lnTo>
                  <a:lnTo>
                    <a:pt x="1148" y="144"/>
                  </a:lnTo>
                  <a:lnTo>
                    <a:pt x="1292" y="174"/>
                  </a:lnTo>
                  <a:lnTo>
                    <a:pt x="1423" y="204"/>
                  </a:lnTo>
                  <a:lnTo>
                    <a:pt x="1537" y="240"/>
                  </a:lnTo>
                  <a:lnTo>
                    <a:pt x="1638" y="276"/>
                  </a:lnTo>
                  <a:lnTo>
                    <a:pt x="1728" y="318"/>
                  </a:lnTo>
                  <a:lnTo>
                    <a:pt x="1794" y="360"/>
                  </a:lnTo>
                  <a:lnTo>
                    <a:pt x="1848" y="402"/>
                  </a:lnTo>
                  <a:lnTo>
                    <a:pt x="1883" y="443"/>
                  </a:lnTo>
                  <a:lnTo>
                    <a:pt x="1901" y="491"/>
                  </a:lnTo>
                  <a:lnTo>
                    <a:pt x="1901" y="539"/>
                  </a:lnTo>
                  <a:lnTo>
                    <a:pt x="1883" y="587"/>
                  </a:lnTo>
                  <a:lnTo>
                    <a:pt x="1854" y="629"/>
                  </a:lnTo>
                  <a:lnTo>
                    <a:pt x="1806" y="677"/>
                  </a:lnTo>
                  <a:lnTo>
                    <a:pt x="1746" y="719"/>
                  </a:lnTo>
                  <a:lnTo>
                    <a:pt x="1668" y="767"/>
                  </a:lnTo>
                  <a:lnTo>
                    <a:pt x="1579" y="809"/>
                  </a:lnTo>
                  <a:lnTo>
                    <a:pt x="1471" y="857"/>
                  </a:lnTo>
                  <a:lnTo>
                    <a:pt x="1357" y="899"/>
                  </a:lnTo>
                  <a:lnTo>
                    <a:pt x="1226" y="941"/>
                  </a:lnTo>
                  <a:lnTo>
                    <a:pt x="1088" y="989"/>
                  </a:lnTo>
                  <a:lnTo>
                    <a:pt x="933" y="1031"/>
                  </a:lnTo>
                  <a:lnTo>
                    <a:pt x="765" y="1073"/>
                  </a:lnTo>
                  <a:lnTo>
                    <a:pt x="592" y="1115"/>
                  </a:lnTo>
                  <a:lnTo>
                    <a:pt x="407" y="1157"/>
                  </a:lnTo>
                  <a:lnTo>
                    <a:pt x="209" y="1199"/>
                  </a:lnTo>
                  <a:lnTo>
                    <a:pt x="0" y="1241"/>
                  </a:lnTo>
                  <a:lnTo>
                    <a:pt x="0" y="1265"/>
                  </a:lnTo>
                  <a:lnTo>
                    <a:pt x="215" y="1223"/>
                  </a:lnTo>
                  <a:lnTo>
                    <a:pt x="413" y="1181"/>
                  </a:lnTo>
                  <a:lnTo>
                    <a:pt x="610" y="1139"/>
                  </a:lnTo>
                  <a:lnTo>
                    <a:pt x="789" y="1091"/>
                  </a:lnTo>
                  <a:lnTo>
                    <a:pt x="957" y="1049"/>
                  </a:lnTo>
                  <a:lnTo>
                    <a:pt x="1118" y="1001"/>
                  </a:lnTo>
                  <a:lnTo>
                    <a:pt x="1262" y="959"/>
                  </a:lnTo>
                  <a:lnTo>
                    <a:pt x="1393" y="911"/>
                  </a:lnTo>
                  <a:lnTo>
                    <a:pt x="1513" y="863"/>
                  </a:lnTo>
                  <a:lnTo>
                    <a:pt x="1620" y="815"/>
                  </a:lnTo>
                  <a:lnTo>
                    <a:pt x="1716" y="767"/>
                  </a:lnTo>
                  <a:lnTo>
                    <a:pt x="1794" y="725"/>
                  </a:lnTo>
                  <a:lnTo>
                    <a:pt x="1860" y="677"/>
                  </a:lnTo>
                  <a:lnTo>
                    <a:pt x="1907" y="629"/>
                  </a:lnTo>
                  <a:lnTo>
                    <a:pt x="1937" y="581"/>
                  </a:lnTo>
                  <a:lnTo>
                    <a:pt x="1955" y="533"/>
                  </a:lnTo>
                  <a:lnTo>
                    <a:pt x="1955" y="533"/>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1" name="Freeform 9"/>
            <p:cNvSpPr>
              <a:spLocks/>
            </p:cNvSpPr>
            <p:nvPr/>
          </p:nvSpPr>
          <p:spPr bwMode="hidden">
            <a:xfrm>
              <a:off x="0" y="0"/>
              <a:ext cx="4709" cy="2901"/>
            </a:xfrm>
            <a:custGeom>
              <a:avLst/>
              <a:gdLst/>
              <a:ahLst/>
              <a:cxnLst>
                <a:cxn ang="0">
                  <a:pos x="4694" y="797"/>
                </a:cxn>
                <a:cxn ang="0">
                  <a:pos x="4664" y="665"/>
                </a:cxn>
                <a:cxn ang="0">
                  <a:pos x="4586" y="540"/>
                </a:cxn>
                <a:cxn ang="0">
                  <a:pos x="4466" y="426"/>
                </a:cxn>
                <a:cxn ang="0">
                  <a:pos x="4299" y="312"/>
                </a:cxn>
                <a:cxn ang="0">
                  <a:pos x="4084" y="216"/>
                </a:cxn>
                <a:cxn ang="0">
                  <a:pos x="3833" y="120"/>
                </a:cxn>
                <a:cxn ang="0">
                  <a:pos x="3540" y="36"/>
                </a:cxn>
                <a:cxn ang="0">
                  <a:pos x="3205" y="0"/>
                </a:cxn>
                <a:cxn ang="0">
                  <a:pos x="3540" y="78"/>
                </a:cxn>
                <a:cxn ang="0">
                  <a:pos x="3833" y="162"/>
                </a:cxn>
                <a:cxn ang="0">
                  <a:pos x="4084" y="258"/>
                </a:cxn>
                <a:cxn ang="0">
                  <a:pos x="4287" y="366"/>
                </a:cxn>
                <a:cxn ang="0">
                  <a:pos x="4443" y="480"/>
                </a:cxn>
                <a:cxn ang="0">
                  <a:pos x="4550" y="605"/>
                </a:cxn>
                <a:cxn ang="0">
                  <a:pos x="4610" y="737"/>
                </a:cxn>
                <a:cxn ang="0">
                  <a:pos x="4610" y="875"/>
                </a:cxn>
                <a:cxn ang="0">
                  <a:pos x="4568" y="1001"/>
                </a:cxn>
                <a:cxn ang="0">
                  <a:pos x="4490" y="1127"/>
                </a:cxn>
                <a:cxn ang="0">
                  <a:pos x="4371" y="1259"/>
                </a:cxn>
                <a:cxn ang="0">
                  <a:pos x="4215" y="1385"/>
                </a:cxn>
                <a:cxn ang="0">
                  <a:pos x="4024" y="1517"/>
                </a:cxn>
                <a:cxn ang="0">
                  <a:pos x="3803" y="1648"/>
                </a:cxn>
                <a:cxn ang="0">
                  <a:pos x="3546" y="1774"/>
                </a:cxn>
                <a:cxn ang="0">
                  <a:pos x="3259" y="1906"/>
                </a:cxn>
                <a:cxn ang="0">
                  <a:pos x="2942" y="2032"/>
                </a:cxn>
                <a:cxn ang="0">
                  <a:pos x="2595" y="2164"/>
                </a:cxn>
                <a:cxn ang="0">
                  <a:pos x="2224" y="2284"/>
                </a:cxn>
                <a:cxn ang="0">
                  <a:pos x="1824" y="2410"/>
                </a:cxn>
                <a:cxn ang="0">
                  <a:pos x="1399" y="2530"/>
                </a:cxn>
                <a:cxn ang="0">
                  <a:pos x="484" y="2757"/>
                </a:cxn>
                <a:cxn ang="0">
                  <a:pos x="0" y="2901"/>
                </a:cxn>
                <a:cxn ang="0">
                  <a:pos x="969" y="2674"/>
                </a:cxn>
                <a:cxn ang="0">
                  <a:pos x="1638" y="2494"/>
                </a:cxn>
                <a:cxn ang="0">
                  <a:pos x="2057" y="2374"/>
                </a:cxn>
                <a:cxn ang="0">
                  <a:pos x="2451" y="2248"/>
                </a:cxn>
                <a:cxn ang="0">
                  <a:pos x="2816" y="2116"/>
                </a:cxn>
                <a:cxn ang="0">
                  <a:pos x="3151" y="1984"/>
                </a:cxn>
                <a:cxn ang="0">
                  <a:pos x="3462" y="1858"/>
                </a:cxn>
                <a:cxn ang="0">
                  <a:pos x="3737" y="1720"/>
                </a:cxn>
                <a:cxn ang="0">
                  <a:pos x="3982" y="1589"/>
                </a:cxn>
                <a:cxn ang="0">
                  <a:pos x="4191" y="1457"/>
                </a:cxn>
                <a:cxn ang="0">
                  <a:pos x="4371" y="1325"/>
                </a:cxn>
                <a:cxn ang="0">
                  <a:pos x="4508" y="1193"/>
                </a:cxn>
                <a:cxn ang="0">
                  <a:pos x="4610" y="1061"/>
                </a:cxn>
                <a:cxn ang="0">
                  <a:pos x="4670" y="935"/>
                </a:cxn>
                <a:cxn ang="0">
                  <a:pos x="4688" y="869"/>
                </a:cxn>
              </a:cxnLst>
              <a:rect l="0" t="0" r="r" b="b"/>
              <a:pathLst>
                <a:path w="4694" h="2901">
                  <a:moveTo>
                    <a:pt x="4688" y="869"/>
                  </a:moveTo>
                  <a:lnTo>
                    <a:pt x="4694" y="797"/>
                  </a:lnTo>
                  <a:lnTo>
                    <a:pt x="4688" y="731"/>
                  </a:lnTo>
                  <a:lnTo>
                    <a:pt x="4664" y="665"/>
                  </a:lnTo>
                  <a:lnTo>
                    <a:pt x="4634" y="599"/>
                  </a:lnTo>
                  <a:lnTo>
                    <a:pt x="4586" y="540"/>
                  </a:lnTo>
                  <a:lnTo>
                    <a:pt x="4532" y="480"/>
                  </a:lnTo>
                  <a:lnTo>
                    <a:pt x="4466" y="426"/>
                  </a:lnTo>
                  <a:lnTo>
                    <a:pt x="4389" y="366"/>
                  </a:lnTo>
                  <a:lnTo>
                    <a:pt x="4299" y="312"/>
                  </a:lnTo>
                  <a:lnTo>
                    <a:pt x="4197" y="264"/>
                  </a:lnTo>
                  <a:lnTo>
                    <a:pt x="4084" y="216"/>
                  </a:lnTo>
                  <a:lnTo>
                    <a:pt x="3964" y="168"/>
                  </a:lnTo>
                  <a:lnTo>
                    <a:pt x="3833" y="120"/>
                  </a:lnTo>
                  <a:lnTo>
                    <a:pt x="3689" y="78"/>
                  </a:lnTo>
                  <a:lnTo>
                    <a:pt x="3540" y="36"/>
                  </a:lnTo>
                  <a:lnTo>
                    <a:pt x="3378" y="0"/>
                  </a:lnTo>
                  <a:lnTo>
                    <a:pt x="3205" y="0"/>
                  </a:lnTo>
                  <a:lnTo>
                    <a:pt x="3378" y="36"/>
                  </a:lnTo>
                  <a:lnTo>
                    <a:pt x="3540" y="78"/>
                  </a:lnTo>
                  <a:lnTo>
                    <a:pt x="3689" y="120"/>
                  </a:lnTo>
                  <a:lnTo>
                    <a:pt x="3833" y="162"/>
                  </a:lnTo>
                  <a:lnTo>
                    <a:pt x="3964" y="210"/>
                  </a:lnTo>
                  <a:lnTo>
                    <a:pt x="4084" y="258"/>
                  </a:lnTo>
                  <a:lnTo>
                    <a:pt x="4191" y="312"/>
                  </a:lnTo>
                  <a:lnTo>
                    <a:pt x="4287" y="366"/>
                  </a:lnTo>
                  <a:lnTo>
                    <a:pt x="4371" y="420"/>
                  </a:lnTo>
                  <a:lnTo>
                    <a:pt x="4443" y="480"/>
                  </a:lnTo>
                  <a:lnTo>
                    <a:pt x="4502" y="540"/>
                  </a:lnTo>
                  <a:lnTo>
                    <a:pt x="4550" y="605"/>
                  </a:lnTo>
                  <a:lnTo>
                    <a:pt x="4586" y="671"/>
                  </a:lnTo>
                  <a:lnTo>
                    <a:pt x="4610" y="737"/>
                  </a:lnTo>
                  <a:lnTo>
                    <a:pt x="4616" y="803"/>
                  </a:lnTo>
                  <a:lnTo>
                    <a:pt x="4610" y="875"/>
                  </a:lnTo>
                  <a:lnTo>
                    <a:pt x="4592" y="935"/>
                  </a:lnTo>
                  <a:lnTo>
                    <a:pt x="4568" y="1001"/>
                  </a:lnTo>
                  <a:lnTo>
                    <a:pt x="4532" y="1067"/>
                  </a:lnTo>
                  <a:lnTo>
                    <a:pt x="4490" y="1127"/>
                  </a:lnTo>
                  <a:lnTo>
                    <a:pt x="4437" y="1193"/>
                  </a:lnTo>
                  <a:lnTo>
                    <a:pt x="4371" y="1259"/>
                  </a:lnTo>
                  <a:lnTo>
                    <a:pt x="4299" y="1325"/>
                  </a:lnTo>
                  <a:lnTo>
                    <a:pt x="4215" y="1385"/>
                  </a:lnTo>
                  <a:lnTo>
                    <a:pt x="4126" y="1451"/>
                  </a:lnTo>
                  <a:lnTo>
                    <a:pt x="4024" y="1517"/>
                  </a:lnTo>
                  <a:lnTo>
                    <a:pt x="3916" y="1583"/>
                  </a:lnTo>
                  <a:lnTo>
                    <a:pt x="3803" y="1648"/>
                  </a:lnTo>
                  <a:lnTo>
                    <a:pt x="3677" y="1714"/>
                  </a:lnTo>
                  <a:lnTo>
                    <a:pt x="3546" y="1774"/>
                  </a:lnTo>
                  <a:lnTo>
                    <a:pt x="3408" y="1840"/>
                  </a:lnTo>
                  <a:lnTo>
                    <a:pt x="3259" y="1906"/>
                  </a:lnTo>
                  <a:lnTo>
                    <a:pt x="3103" y="1972"/>
                  </a:lnTo>
                  <a:lnTo>
                    <a:pt x="2942" y="2032"/>
                  </a:lnTo>
                  <a:lnTo>
                    <a:pt x="2768" y="2098"/>
                  </a:lnTo>
                  <a:lnTo>
                    <a:pt x="2595" y="2164"/>
                  </a:lnTo>
                  <a:lnTo>
                    <a:pt x="2410" y="2224"/>
                  </a:lnTo>
                  <a:lnTo>
                    <a:pt x="2224" y="2284"/>
                  </a:lnTo>
                  <a:lnTo>
                    <a:pt x="2027" y="2350"/>
                  </a:lnTo>
                  <a:lnTo>
                    <a:pt x="1824" y="2410"/>
                  </a:lnTo>
                  <a:lnTo>
                    <a:pt x="1614" y="2470"/>
                  </a:lnTo>
                  <a:lnTo>
                    <a:pt x="1399" y="2530"/>
                  </a:lnTo>
                  <a:lnTo>
                    <a:pt x="957" y="2644"/>
                  </a:lnTo>
                  <a:lnTo>
                    <a:pt x="484" y="2757"/>
                  </a:lnTo>
                  <a:lnTo>
                    <a:pt x="0" y="2865"/>
                  </a:lnTo>
                  <a:lnTo>
                    <a:pt x="0" y="2901"/>
                  </a:lnTo>
                  <a:lnTo>
                    <a:pt x="496" y="2787"/>
                  </a:lnTo>
                  <a:lnTo>
                    <a:pt x="969" y="2674"/>
                  </a:lnTo>
                  <a:lnTo>
                    <a:pt x="1423" y="2554"/>
                  </a:lnTo>
                  <a:lnTo>
                    <a:pt x="1638" y="2494"/>
                  </a:lnTo>
                  <a:lnTo>
                    <a:pt x="1854" y="2434"/>
                  </a:lnTo>
                  <a:lnTo>
                    <a:pt x="2057" y="2374"/>
                  </a:lnTo>
                  <a:lnTo>
                    <a:pt x="2254" y="2308"/>
                  </a:lnTo>
                  <a:lnTo>
                    <a:pt x="2451" y="2248"/>
                  </a:lnTo>
                  <a:lnTo>
                    <a:pt x="2637" y="2182"/>
                  </a:lnTo>
                  <a:lnTo>
                    <a:pt x="2816" y="2116"/>
                  </a:lnTo>
                  <a:lnTo>
                    <a:pt x="2990" y="2050"/>
                  </a:lnTo>
                  <a:lnTo>
                    <a:pt x="3151" y="1984"/>
                  </a:lnTo>
                  <a:lnTo>
                    <a:pt x="3312" y="1924"/>
                  </a:lnTo>
                  <a:lnTo>
                    <a:pt x="3462" y="1858"/>
                  </a:lnTo>
                  <a:lnTo>
                    <a:pt x="3605" y="1792"/>
                  </a:lnTo>
                  <a:lnTo>
                    <a:pt x="3737" y="1720"/>
                  </a:lnTo>
                  <a:lnTo>
                    <a:pt x="3863" y="1654"/>
                  </a:lnTo>
                  <a:lnTo>
                    <a:pt x="3982" y="1589"/>
                  </a:lnTo>
                  <a:lnTo>
                    <a:pt x="4090" y="1523"/>
                  </a:lnTo>
                  <a:lnTo>
                    <a:pt x="4191" y="1457"/>
                  </a:lnTo>
                  <a:lnTo>
                    <a:pt x="4287" y="1391"/>
                  </a:lnTo>
                  <a:lnTo>
                    <a:pt x="4371" y="1325"/>
                  </a:lnTo>
                  <a:lnTo>
                    <a:pt x="4443" y="1259"/>
                  </a:lnTo>
                  <a:lnTo>
                    <a:pt x="4508" y="1193"/>
                  </a:lnTo>
                  <a:lnTo>
                    <a:pt x="4562" y="1127"/>
                  </a:lnTo>
                  <a:lnTo>
                    <a:pt x="4610" y="1061"/>
                  </a:lnTo>
                  <a:lnTo>
                    <a:pt x="4646" y="995"/>
                  </a:lnTo>
                  <a:lnTo>
                    <a:pt x="4670" y="935"/>
                  </a:lnTo>
                  <a:lnTo>
                    <a:pt x="4688" y="869"/>
                  </a:lnTo>
                  <a:lnTo>
                    <a:pt x="4688" y="869"/>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2" name="Freeform 10"/>
            <p:cNvSpPr>
              <a:spLocks/>
            </p:cNvSpPr>
            <p:nvPr/>
          </p:nvSpPr>
          <p:spPr bwMode="hidden">
            <a:xfrm>
              <a:off x="0" y="0"/>
              <a:ext cx="3773" cy="2356"/>
            </a:xfrm>
            <a:custGeom>
              <a:avLst/>
              <a:gdLst/>
              <a:ahLst/>
              <a:cxnLst>
                <a:cxn ang="0">
                  <a:pos x="3761" y="719"/>
                </a:cxn>
                <a:cxn ang="0">
                  <a:pos x="3731" y="599"/>
                </a:cxn>
                <a:cxn ang="0">
                  <a:pos x="3653" y="486"/>
                </a:cxn>
                <a:cxn ang="0">
                  <a:pos x="3522" y="378"/>
                </a:cxn>
                <a:cxn ang="0">
                  <a:pos x="3348" y="282"/>
                </a:cxn>
                <a:cxn ang="0">
                  <a:pos x="3127" y="192"/>
                </a:cxn>
                <a:cxn ang="0">
                  <a:pos x="2864" y="108"/>
                </a:cxn>
                <a:cxn ang="0">
                  <a:pos x="2559" y="36"/>
                </a:cxn>
                <a:cxn ang="0">
                  <a:pos x="2230" y="0"/>
                </a:cxn>
                <a:cxn ang="0">
                  <a:pos x="2577" y="72"/>
                </a:cxn>
                <a:cxn ang="0">
                  <a:pos x="2876" y="150"/>
                </a:cxn>
                <a:cxn ang="0">
                  <a:pos x="3139" y="234"/>
                </a:cxn>
                <a:cxn ang="0">
                  <a:pos x="3348" y="330"/>
                </a:cxn>
                <a:cxn ang="0">
                  <a:pos x="3516" y="432"/>
                </a:cxn>
                <a:cxn ang="0">
                  <a:pos x="3623" y="545"/>
                </a:cxn>
                <a:cxn ang="0">
                  <a:pos x="3683" y="665"/>
                </a:cxn>
                <a:cxn ang="0">
                  <a:pos x="3689" y="791"/>
                </a:cxn>
                <a:cxn ang="0">
                  <a:pos x="3653" y="887"/>
                </a:cxn>
                <a:cxn ang="0">
                  <a:pos x="3593" y="989"/>
                </a:cxn>
                <a:cxn ang="0">
                  <a:pos x="3498" y="1091"/>
                </a:cxn>
                <a:cxn ang="0">
                  <a:pos x="3372" y="1187"/>
                </a:cxn>
                <a:cxn ang="0">
                  <a:pos x="3223" y="1289"/>
                </a:cxn>
                <a:cxn ang="0">
                  <a:pos x="3043" y="1391"/>
                </a:cxn>
                <a:cxn ang="0">
                  <a:pos x="2834" y="1493"/>
                </a:cxn>
                <a:cxn ang="0">
                  <a:pos x="2607" y="1589"/>
                </a:cxn>
                <a:cxn ang="0">
                  <a:pos x="2075" y="1786"/>
                </a:cxn>
                <a:cxn ang="0">
                  <a:pos x="1459" y="1972"/>
                </a:cxn>
                <a:cxn ang="0">
                  <a:pos x="765" y="2158"/>
                </a:cxn>
                <a:cxn ang="0">
                  <a:pos x="0" y="2326"/>
                </a:cxn>
                <a:cxn ang="0">
                  <a:pos x="401" y="2272"/>
                </a:cxn>
                <a:cxn ang="0">
                  <a:pos x="1142" y="2092"/>
                </a:cxn>
                <a:cxn ang="0">
                  <a:pos x="1812" y="1900"/>
                </a:cxn>
                <a:cxn ang="0">
                  <a:pos x="2392" y="1702"/>
                </a:cxn>
                <a:cxn ang="0">
                  <a:pos x="2649" y="1607"/>
                </a:cxn>
                <a:cxn ang="0">
                  <a:pos x="2882" y="1505"/>
                </a:cxn>
                <a:cxn ang="0">
                  <a:pos x="3091" y="1403"/>
                </a:cxn>
                <a:cxn ang="0">
                  <a:pos x="3277" y="1301"/>
                </a:cxn>
                <a:cxn ang="0">
                  <a:pos x="3432" y="1193"/>
                </a:cxn>
                <a:cxn ang="0">
                  <a:pos x="3558" y="1091"/>
                </a:cxn>
                <a:cxn ang="0">
                  <a:pos x="3653" y="989"/>
                </a:cxn>
                <a:cxn ang="0">
                  <a:pos x="3719" y="887"/>
                </a:cxn>
                <a:cxn ang="0">
                  <a:pos x="3755" y="785"/>
                </a:cxn>
              </a:cxnLst>
              <a:rect l="0" t="0" r="r" b="b"/>
              <a:pathLst>
                <a:path w="3761" h="2356">
                  <a:moveTo>
                    <a:pt x="3755" y="785"/>
                  </a:moveTo>
                  <a:lnTo>
                    <a:pt x="3761" y="719"/>
                  </a:lnTo>
                  <a:lnTo>
                    <a:pt x="3755" y="659"/>
                  </a:lnTo>
                  <a:lnTo>
                    <a:pt x="3731" y="599"/>
                  </a:lnTo>
                  <a:lnTo>
                    <a:pt x="3701" y="545"/>
                  </a:lnTo>
                  <a:lnTo>
                    <a:pt x="3653" y="486"/>
                  </a:lnTo>
                  <a:lnTo>
                    <a:pt x="3593" y="432"/>
                  </a:lnTo>
                  <a:lnTo>
                    <a:pt x="3522" y="378"/>
                  </a:lnTo>
                  <a:lnTo>
                    <a:pt x="3444" y="330"/>
                  </a:lnTo>
                  <a:lnTo>
                    <a:pt x="3348" y="282"/>
                  </a:lnTo>
                  <a:lnTo>
                    <a:pt x="3241" y="234"/>
                  </a:lnTo>
                  <a:lnTo>
                    <a:pt x="3127" y="192"/>
                  </a:lnTo>
                  <a:lnTo>
                    <a:pt x="3002" y="150"/>
                  </a:lnTo>
                  <a:lnTo>
                    <a:pt x="2864" y="108"/>
                  </a:lnTo>
                  <a:lnTo>
                    <a:pt x="2715" y="72"/>
                  </a:lnTo>
                  <a:lnTo>
                    <a:pt x="2559" y="36"/>
                  </a:lnTo>
                  <a:lnTo>
                    <a:pt x="2392" y="0"/>
                  </a:lnTo>
                  <a:lnTo>
                    <a:pt x="2230" y="0"/>
                  </a:lnTo>
                  <a:lnTo>
                    <a:pt x="2410" y="36"/>
                  </a:lnTo>
                  <a:lnTo>
                    <a:pt x="2577" y="72"/>
                  </a:lnTo>
                  <a:lnTo>
                    <a:pt x="2732" y="108"/>
                  </a:lnTo>
                  <a:lnTo>
                    <a:pt x="2876" y="150"/>
                  </a:lnTo>
                  <a:lnTo>
                    <a:pt x="3014" y="192"/>
                  </a:lnTo>
                  <a:lnTo>
                    <a:pt x="3139" y="234"/>
                  </a:lnTo>
                  <a:lnTo>
                    <a:pt x="3253" y="282"/>
                  </a:lnTo>
                  <a:lnTo>
                    <a:pt x="3348" y="330"/>
                  </a:lnTo>
                  <a:lnTo>
                    <a:pt x="3438" y="384"/>
                  </a:lnTo>
                  <a:lnTo>
                    <a:pt x="3516" y="432"/>
                  </a:lnTo>
                  <a:lnTo>
                    <a:pt x="3576" y="492"/>
                  </a:lnTo>
                  <a:lnTo>
                    <a:pt x="3623" y="545"/>
                  </a:lnTo>
                  <a:lnTo>
                    <a:pt x="3665" y="605"/>
                  </a:lnTo>
                  <a:lnTo>
                    <a:pt x="3683" y="665"/>
                  </a:lnTo>
                  <a:lnTo>
                    <a:pt x="3695" y="725"/>
                  </a:lnTo>
                  <a:lnTo>
                    <a:pt x="3689" y="791"/>
                  </a:lnTo>
                  <a:lnTo>
                    <a:pt x="3677" y="839"/>
                  </a:lnTo>
                  <a:lnTo>
                    <a:pt x="3653" y="887"/>
                  </a:lnTo>
                  <a:lnTo>
                    <a:pt x="3629" y="941"/>
                  </a:lnTo>
                  <a:lnTo>
                    <a:pt x="3593" y="989"/>
                  </a:lnTo>
                  <a:lnTo>
                    <a:pt x="3546" y="1037"/>
                  </a:lnTo>
                  <a:lnTo>
                    <a:pt x="3498" y="1091"/>
                  </a:lnTo>
                  <a:lnTo>
                    <a:pt x="3438" y="1139"/>
                  </a:lnTo>
                  <a:lnTo>
                    <a:pt x="3372" y="1187"/>
                  </a:lnTo>
                  <a:lnTo>
                    <a:pt x="3301" y="1241"/>
                  </a:lnTo>
                  <a:lnTo>
                    <a:pt x="3223" y="1289"/>
                  </a:lnTo>
                  <a:lnTo>
                    <a:pt x="3133" y="1343"/>
                  </a:lnTo>
                  <a:lnTo>
                    <a:pt x="3043" y="1391"/>
                  </a:lnTo>
                  <a:lnTo>
                    <a:pt x="2942" y="1439"/>
                  </a:lnTo>
                  <a:lnTo>
                    <a:pt x="2834" y="1493"/>
                  </a:lnTo>
                  <a:lnTo>
                    <a:pt x="2727" y="1541"/>
                  </a:lnTo>
                  <a:lnTo>
                    <a:pt x="2607" y="1589"/>
                  </a:lnTo>
                  <a:lnTo>
                    <a:pt x="2356" y="1690"/>
                  </a:lnTo>
                  <a:lnTo>
                    <a:pt x="2075" y="1786"/>
                  </a:lnTo>
                  <a:lnTo>
                    <a:pt x="1782" y="1882"/>
                  </a:lnTo>
                  <a:lnTo>
                    <a:pt x="1459" y="1972"/>
                  </a:lnTo>
                  <a:lnTo>
                    <a:pt x="1124" y="2068"/>
                  </a:lnTo>
                  <a:lnTo>
                    <a:pt x="765" y="2158"/>
                  </a:lnTo>
                  <a:lnTo>
                    <a:pt x="389" y="2242"/>
                  </a:lnTo>
                  <a:lnTo>
                    <a:pt x="0" y="2326"/>
                  </a:lnTo>
                  <a:lnTo>
                    <a:pt x="0" y="2356"/>
                  </a:lnTo>
                  <a:lnTo>
                    <a:pt x="401" y="2272"/>
                  </a:lnTo>
                  <a:lnTo>
                    <a:pt x="777" y="2182"/>
                  </a:lnTo>
                  <a:lnTo>
                    <a:pt x="1142" y="2092"/>
                  </a:lnTo>
                  <a:lnTo>
                    <a:pt x="1483" y="1996"/>
                  </a:lnTo>
                  <a:lnTo>
                    <a:pt x="1812" y="1900"/>
                  </a:lnTo>
                  <a:lnTo>
                    <a:pt x="2111" y="1804"/>
                  </a:lnTo>
                  <a:lnTo>
                    <a:pt x="2392" y="1702"/>
                  </a:lnTo>
                  <a:lnTo>
                    <a:pt x="2523" y="1654"/>
                  </a:lnTo>
                  <a:lnTo>
                    <a:pt x="2649" y="1607"/>
                  </a:lnTo>
                  <a:lnTo>
                    <a:pt x="2768" y="1553"/>
                  </a:lnTo>
                  <a:lnTo>
                    <a:pt x="2882" y="1505"/>
                  </a:lnTo>
                  <a:lnTo>
                    <a:pt x="2990" y="1451"/>
                  </a:lnTo>
                  <a:lnTo>
                    <a:pt x="3091" y="1403"/>
                  </a:lnTo>
                  <a:lnTo>
                    <a:pt x="3187" y="1349"/>
                  </a:lnTo>
                  <a:lnTo>
                    <a:pt x="3277" y="1301"/>
                  </a:lnTo>
                  <a:lnTo>
                    <a:pt x="3354" y="1247"/>
                  </a:lnTo>
                  <a:lnTo>
                    <a:pt x="3432" y="1193"/>
                  </a:lnTo>
                  <a:lnTo>
                    <a:pt x="3498" y="1145"/>
                  </a:lnTo>
                  <a:lnTo>
                    <a:pt x="3558" y="1091"/>
                  </a:lnTo>
                  <a:lnTo>
                    <a:pt x="3611" y="1043"/>
                  </a:lnTo>
                  <a:lnTo>
                    <a:pt x="3653" y="989"/>
                  </a:lnTo>
                  <a:lnTo>
                    <a:pt x="3689" y="941"/>
                  </a:lnTo>
                  <a:lnTo>
                    <a:pt x="3719" y="887"/>
                  </a:lnTo>
                  <a:lnTo>
                    <a:pt x="3743" y="833"/>
                  </a:lnTo>
                  <a:lnTo>
                    <a:pt x="3755" y="785"/>
                  </a:lnTo>
                  <a:lnTo>
                    <a:pt x="3755" y="785"/>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3" name="Freeform 11"/>
            <p:cNvSpPr>
              <a:spLocks/>
            </p:cNvSpPr>
            <p:nvPr/>
          </p:nvSpPr>
          <p:spPr bwMode="hidden">
            <a:xfrm>
              <a:off x="0" y="0"/>
              <a:ext cx="2933" cy="1846"/>
            </a:xfrm>
            <a:custGeom>
              <a:avLst/>
              <a:gdLst/>
              <a:ahLst/>
              <a:cxnLst>
                <a:cxn ang="0">
                  <a:pos x="2924" y="647"/>
                </a:cxn>
                <a:cxn ang="0">
                  <a:pos x="2876" y="528"/>
                </a:cxn>
                <a:cxn ang="0">
                  <a:pos x="2750" y="414"/>
                </a:cxn>
                <a:cxn ang="0">
                  <a:pos x="2559" y="318"/>
                </a:cxn>
                <a:cxn ang="0">
                  <a:pos x="2302" y="228"/>
                </a:cxn>
                <a:cxn ang="0">
                  <a:pos x="1985" y="150"/>
                </a:cxn>
                <a:cxn ang="0">
                  <a:pos x="1608" y="78"/>
                </a:cxn>
                <a:cxn ang="0">
                  <a:pos x="1178" y="24"/>
                </a:cxn>
                <a:cxn ang="0">
                  <a:pos x="694" y="0"/>
                </a:cxn>
                <a:cxn ang="0">
                  <a:pos x="1190" y="48"/>
                </a:cxn>
                <a:cxn ang="0">
                  <a:pos x="1626" y="108"/>
                </a:cxn>
                <a:cxn ang="0">
                  <a:pos x="2009" y="180"/>
                </a:cxn>
                <a:cxn ang="0">
                  <a:pos x="2326" y="264"/>
                </a:cxn>
                <a:cxn ang="0">
                  <a:pos x="2571" y="360"/>
                </a:cxn>
                <a:cxn ang="0">
                  <a:pos x="2750" y="468"/>
                </a:cxn>
                <a:cxn ang="0">
                  <a:pos x="2846" y="587"/>
                </a:cxn>
                <a:cxn ang="0">
                  <a:pos x="2864" y="713"/>
                </a:cxn>
                <a:cxn ang="0">
                  <a:pos x="2840" y="785"/>
                </a:cxn>
                <a:cxn ang="0">
                  <a:pos x="2792" y="857"/>
                </a:cxn>
                <a:cxn ang="0">
                  <a:pos x="2625" y="1001"/>
                </a:cxn>
                <a:cxn ang="0">
                  <a:pos x="2368" y="1145"/>
                </a:cxn>
                <a:cxn ang="0">
                  <a:pos x="2033" y="1289"/>
                </a:cxn>
                <a:cxn ang="0">
                  <a:pos x="1626" y="1433"/>
                </a:cxn>
                <a:cxn ang="0">
                  <a:pos x="1142" y="1571"/>
                </a:cxn>
                <a:cxn ang="0">
                  <a:pos x="604" y="1702"/>
                </a:cxn>
                <a:cxn ang="0">
                  <a:pos x="0" y="1828"/>
                </a:cxn>
                <a:cxn ang="0">
                  <a:pos x="311" y="1780"/>
                </a:cxn>
                <a:cxn ang="0">
                  <a:pos x="897" y="1648"/>
                </a:cxn>
                <a:cxn ang="0">
                  <a:pos x="1417" y="1511"/>
                </a:cxn>
                <a:cxn ang="0">
                  <a:pos x="1871" y="1367"/>
                </a:cxn>
                <a:cxn ang="0">
                  <a:pos x="2254" y="1223"/>
                </a:cxn>
                <a:cxn ang="0">
                  <a:pos x="2559" y="1079"/>
                </a:cxn>
                <a:cxn ang="0">
                  <a:pos x="2774" y="929"/>
                </a:cxn>
                <a:cxn ang="0">
                  <a:pos x="2876" y="815"/>
                </a:cxn>
                <a:cxn ang="0">
                  <a:pos x="2912" y="743"/>
                </a:cxn>
                <a:cxn ang="0">
                  <a:pos x="2924" y="707"/>
                </a:cxn>
              </a:cxnLst>
              <a:rect l="0" t="0" r="r" b="b"/>
              <a:pathLst>
                <a:path w="2924" h="1846">
                  <a:moveTo>
                    <a:pt x="2924" y="707"/>
                  </a:moveTo>
                  <a:lnTo>
                    <a:pt x="2924" y="647"/>
                  </a:lnTo>
                  <a:lnTo>
                    <a:pt x="2912" y="581"/>
                  </a:lnTo>
                  <a:lnTo>
                    <a:pt x="2876" y="528"/>
                  </a:lnTo>
                  <a:lnTo>
                    <a:pt x="2822" y="468"/>
                  </a:lnTo>
                  <a:lnTo>
                    <a:pt x="2750" y="414"/>
                  </a:lnTo>
                  <a:lnTo>
                    <a:pt x="2667" y="366"/>
                  </a:lnTo>
                  <a:lnTo>
                    <a:pt x="2559" y="318"/>
                  </a:lnTo>
                  <a:lnTo>
                    <a:pt x="2440" y="270"/>
                  </a:lnTo>
                  <a:lnTo>
                    <a:pt x="2302" y="228"/>
                  </a:lnTo>
                  <a:lnTo>
                    <a:pt x="2153" y="186"/>
                  </a:lnTo>
                  <a:lnTo>
                    <a:pt x="1985" y="150"/>
                  </a:lnTo>
                  <a:lnTo>
                    <a:pt x="1806" y="114"/>
                  </a:lnTo>
                  <a:lnTo>
                    <a:pt x="1608" y="78"/>
                  </a:lnTo>
                  <a:lnTo>
                    <a:pt x="1399" y="54"/>
                  </a:lnTo>
                  <a:lnTo>
                    <a:pt x="1178" y="24"/>
                  </a:lnTo>
                  <a:lnTo>
                    <a:pt x="945" y="0"/>
                  </a:lnTo>
                  <a:lnTo>
                    <a:pt x="694" y="0"/>
                  </a:lnTo>
                  <a:lnTo>
                    <a:pt x="945" y="24"/>
                  </a:lnTo>
                  <a:lnTo>
                    <a:pt x="1190" y="48"/>
                  </a:lnTo>
                  <a:lnTo>
                    <a:pt x="1417" y="78"/>
                  </a:lnTo>
                  <a:lnTo>
                    <a:pt x="1626" y="108"/>
                  </a:lnTo>
                  <a:lnTo>
                    <a:pt x="1824" y="144"/>
                  </a:lnTo>
                  <a:lnTo>
                    <a:pt x="2009" y="180"/>
                  </a:lnTo>
                  <a:lnTo>
                    <a:pt x="2176" y="222"/>
                  </a:lnTo>
                  <a:lnTo>
                    <a:pt x="2326" y="264"/>
                  </a:lnTo>
                  <a:lnTo>
                    <a:pt x="2457" y="312"/>
                  </a:lnTo>
                  <a:lnTo>
                    <a:pt x="2571" y="360"/>
                  </a:lnTo>
                  <a:lnTo>
                    <a:pt x="2667" y="414"/>
                  </a:lnTo>
                  <a:lnTo>
                    <a:pt x="2750" y="468"/>
                  </a:lnTo>
                  <a:lnTo>
                    <a:pt x="2804" y="528"/>
                  </a:lnTo>
                  <a:lnTo>
                    <a:pt x="2846" y="587"/>
                  </a:lnTo>
                  <a:lnTo>
                    <a:pt x="2864" y="647"/>
                  </a:lnTo>
                  <a:lnTo>
                    <a:pt x="2864" y="713"/>
                  </a:lnTo>
                  <a:lnTo>
                    <a:pt x="2852" y="749"/>
                  </a:lnTo>
                  <a:lnTo>
                    <a:pt x="2840" y="785"/>
                  </a:lnTo>
                  <a:lnTo>
                    <a:pt x="2816" y="821"/>
                  </a:lnTo>
                  <a:lnTo>
                    <a:pt x="2792" y="857"/>
                  </a:lnTo>
                  <a:lnTo>
                    <a:pt x="2721" y="929"/>
                  </a:lnTo>
                  <a:lnTo>
                    <a:pt x="2625" y="1001"/>
                  </a:lnTo>
                  <a:lnTo>
                    <a:pt x="2505" y="1073"/>
                  </a:lnTo>
                  <a:lnTo>
                    <a:pt x="2368" y="1145"/>
                  </a:lnTo>
                  <a:lnTo>
                    <a:pt x="2212" y="1217"/>
                  </a:lnTo>
                  <a:lnTo>
                    <a:pt x="2033" y="1289"/>
                  </a:lnTo>
                  <a:lnTo>
                    <a:pt x="1842" y="1361"/>
                  </a:lnTo>
                  <a:lnTo>
                    <a:pt x="1626" y="1433"/>
                  </a:lnTo>
                  <a:lnTo>
                    <a:pt x="1393" y="1499"/>
                  </a:lnTo>
                  <a:lnTo>
                    <a:pt x="1142" y="1571"/>
                  </a:lnTo>
                  <a:lnTo>
                    <a:pt x="879" y="1636"/>
                  </a:lnTo>
                  <a:lnTo>
                    <a:pt x="604" y="1702"/>
                  </a:lnTo>
                  <a:lnTo>
                    <a:pt x="305" y="1768"/>
                  </a:lnTo>
                  <a:lnTo>
                    <a:pt x="0" y="1828"/>
                  </a:lnTo>
                  <a:lnTo>
                    <a:pt x="0" y="1846"/>
                  </a:lnTo>
                  <a:lnTo>
                    <a:pt x="311" y="1780"/>
                  </a:lnTo>
                  <a:lnTo>
                    <a:pt x="610" y="1714"/>
                  </a:lnTo>
                  <a:lnTo>
                    <a:pt x="897" y="1648"/>
                  </a:lnTo>
                  <a:lnTo>
                    <a:pt x="1166" y="1583"/>
                  </a:lnTo>
                  <a:lnTo>
                    <a:pt x="1417" y="1511"/>
                  </a:lnTo>
                  <a:lnTo>
                    <a:pt x="1656" y="1439"/>
                  </a:lnTo>
                  <a:lnTo>
                    <a:pt x="1871" y="1367"/>
                  </a:lnTo>
                  <a:lnTo>
                    <a:pt x="2075" y="1295"/>
                  </a:lnTo>
                  <a:lnTo>
                    <a:pt x="2254" y="1223"/>
                  </a:lnTo>
                  <a:lnTo>
                    <a:pt x="2416" y="1151"/>
                  </a:lnTo>
                  <a:lnTo>
                    <a:pt x="2559" y="1079"/>
                  </a:lnTo>
                  <a:lnTo>
                    <a:pt x="2679" y="1001"/>
                  </a:lnTo>
                  <a:lnTo>
                    <a:pt x="2774" y="929"/>
                  </a:lnTo>
                  <a:lnTo>
                    <a:pt x="2846" y="857"/>
                  </a:lnTo>
                  <a:lnTo>
                    <a:pt x="2876" y="815"/>
                  </a:lnTo>
                  <a:lnTo>
                    <a:pt x="2900" y="779"/>
                  </a:lnTo>
                  <a:lnTo>
                    <a:pt x="2912" y="743"/>
                  </a:lnTo>
                  <a:lnTo>
                    <a:pt x="2924" y="707"/>
                  </a:lnTo>
                  <a:lnTo>
                    <a:pt x="2924" y="707"/>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4" name="Freeform 12"/>
            <p:cNvSpPr>
              <a:spLocks/>
            </p:cNvSpPr>
            <p:nvPr/>
          </p:nvSpPr>
          <p:spPr bwMode="hidden">
            <a:xfrm>
              <a:off x="114" y="2847"/>
              <a:ext cx="1493" cy="204"/>
            </a:xfrm>
            <a:custGeom>
              <a:avLst/>
              <a:gdLst/>
              <a:ahLst/>
              <a:cxnLst>
                <a:cxn ang="0">
                  <a:pos x="1399" y="204"/>
                </a:cxn>
                <a:cxn ang="0">
                  <a:pos x="0" y="18"/>
                </a:cxn>
                <a:cxn ang="0">
                  <a:pos x="77" y="0"/>
                </a:cxn>
                <a:cxn ang="0">
                  <a:pos x="1488" y="186"/>
                </a:cxn>
                <a:cxn ang="0">
                  <a:pos x="1399" y="204"/>
                </a:cxn>
                <a:cxn ang="0">
                  <a:pos x="1399" y="204"/>
                </a:cxn>
              </a:cxnLst>
              <a:rect l="0" t="0" r="r" b="b"/>
              <a:pathLst>
                <a:path w="1488" h="204">
                  <a:moveTo>
                    <a:pt x="1399" y="204"/>
                  </a:moveTo>
                  <a:lnTo>
                    <a:pt x="0" y="18"/>
                  </a:lnTo>
                  <a:lnTo>
                    <a:pt x="77" y="0"/>
                  </a:lnTo>
                  <a:lnTo>
                    <a:pt x="1488" y="186"/>
                  </a:lnTo>
                  <a:lnTo>
                    <a:pt x="1399" y="204"/>
                  </a:lnTo>
                  <a:lnTo>
                    <a:pt x="1399" y="204"/>
                  </a:lnTo>
                  <a:close/>
                </a:path>
              </a:pathLst>
            </a:custGeom>
            <a:solidFill>
              <a:schemeClr val="bg2"/>
            </a:solidFill>
            <a:ln w="9525">
              <a:noFill/>
              <a:round/>
              <a:headEnd/>
              <a:tailEnd/>
            </a:ln>
          </p:spPr>
          <p:txBody>
            <a:bodyPr/>
            <a:lstStyle/>
            <a:p>
              <a:pPr>
                <a:defRPr/>
              </a:pPr>
              <a:endParaRPr lang="en-US"/>
            </a:p>
          </p:txBody>
        </p:sp>
        <p:sp>
          <p:nvSpPr>
            <p:cNvPr id="15" name="Rectangle 13"/>
            <p:cNvSpPr>
              <a:spLocks noChangeArrowheads="1"/>
            </p:cNvSpPr>
            <p:nvPr/>
          </p:nvSpPr>
          <p:spPr bwMode="hidden">
            <a:xfrm>
              <a:off x="473" y="3105"/>
              <a:ext cx="1" cy="1"/>
            </a:xfrm>
            <a:prstGeom prst="rect">
              <a:avLst/>
            </a:prstGeom>
            <a:solidFill>
              <a:srgbClr val="141485"/>
            </a:solidFill>
            <a:ln w="9525">
              <a:noFill/>
              <a:miter lim="800000"/>
              <a:headEnd/>
              <a:tailEnd/>
            </a:ln>
          </p:spPr>
          <p:txBody>
            <a:bodyPr/>
            <a:lstStyle/>
            <a:p>
              <a:pPr>
                <a:defRPr/>
              </a:pPr>
              <a:endParaRPr lang="en-US"/>
            </a:p>
          </p:txBody>
        </p:sp>
        <p:sp>
          <p:nvSpPr>
            <p:cNvPr id="16" name="Rectangle 14"/>
            <p:cNvSpPr>
              <a:spLocks noChangeArrowheads="1"/>
            </p:cNvSpPr>
            <p:nvPr/>
          </p:nvSpPr>
          <p:spPr bwMode="hidden">
            <a:xfrm>
              <a:off x="473" y="3105"/>
              <a:ext cx="1" cy="1"/>
            </a:xfrm>
            <a:prstGeom prst="rect">
              <a:avLst/>
            </a:prstGeom>
            <a:solidFill>
              <a:srgbClr val="141485"/>
            </a:solidFill>
            <a:ln w="9525">
              <a:noFill/>
              <a:miter lim="800000"/>
              <a:headEnd/>
              <a:tailEnd/>
            </a:ln>
          </p:spPr>
          <p:txBody>
            <a:bodyPr/>
            <a:lstStyle/>
            <a:p>
              <a:pPr>
                <a:defRPr/>
              </a:pPr>
              <a:endParaRPr lang="en-US"/>
            </a:p>
          </p:txBody>
        </p:sp>
        <p:grpSp>
          <p:nvGrpSpPr>
            <p:cNvPr id="17" name="Group 15"/>
            <p:cNvGrpSpPr>
              <a:grpSpLocks/>
            </p:cNvGrpSpPr>
            <p:nvPr/>
          </p:nvGrpSpPr>
          <p:grpSpPr bwMode="auto">
            <a:xfrm>
              <a:off x="192" y="2284"/>
              <a:ext cx="1254" cy="923"/>
              <a:chOff x="192" y="2284"/>
              <a:chExt cx="1254" cy="923"/>
            </a:xfrm>
          </p:grpSpPr>
          <p:sp>
            <p:nvSpPr>
              <p:cNvPr id="18" name="Freeform 16"/>
              <p:cNvSpPr>
                <a:spLocks/>
              </p:cNvSpPr>
              <p:nvPr/>
            </p:nvSpPr>
            <p:spPr bwMode="hidden">
              <a:xfrm>
                <a:off x="408" y="3009"/>
                <a:ext cx="47" cy="6"/>
              </a:xfrm>
              <a:custGeom>
                <a:avLst/>
                <a:gdLst/>
                <a:ahLst/>
                <a:cxnLst>
                  <a:cxn ang="0">
                    <a:pos x="47" y="6"/>
                  </a:cxn>
                  <a:cxn ang="0">
                    <a:pos x="0" y="0"/>
                  </a:cxn>
                  <a:cxn ang="0">
                    <a:pos x="0" y="0"/>
                  </a:cxn>
                  <a:cxn ang="0">
                    <a:pos x="47" y="6"/>
                  </a:cxn>
                  <a:cxn ang="0">
                    <a:pos x="47" y="6"/>
                  </a:cxn>
                  <a:cxn ang="0">
                    <a:pos x="47" y="6"/>
                  </a:cxn>
                </a:cxnLst>
                <a:rect l="0" t="0" r="r" b="b"/>
                <a:pathLst>
                  <a:path w="47" h="6">
                    <a:moveTo>
                      <a:pt x="47" y="6"/>
                    </a:moveTo>
                    <a:lnTo>
                      <a:pt x="0" y="0"/>
                    </a:lnTo>
                    <a:lnTo>
                      <a:pt x="0" y="0"/>
                    </a:lnTo>
                    <a:lnTo>
                      <a:pt x="47" y="6"/>
                    </a:lnTo>
                    <a:lnTo>
                      <a:pt x="47" y="6"/>
                    </a:lnTo>
                    <a:lnTo>
                      <a:pt x="47" y="6"/>
                    </a:lnTo>
                    <a:close/>
                  </a:path>
                </a:pathLst>
              </a:custGeom>
              <a:solidFill>
                <a:srgbClr val="141485"/>
              </a:solidFill>
              <a:ln w="9525">
                <a:noFill/>
                <a:round/>
                <a:headEnd/>
                <a:tailEnd/>
              </a:ln>
            </p:spPr>
            <p:txBody>
              <a:bodyPr/>
              <a:lstStyle/>
              <a:p>
                <a:pPr>
                  <a:defRPr/>
                </a:pPr>
                <a:endParaRPr lang="en-US"/>
              </a:p>
            </p:txBody>
          </p:sp>
          <p:sp>
            <p:nvSpPr>
              <p:cNvPr id="19" name="Freeform 17"/>
              <p:cNvSpPr>
                <a:spLocks/>
              </p:cNvSpPr>
              <p:nvPr/>
            </p:nvSpPr>
            <p:spPr bwMode="hidden">
              <a:xfrm>
                <a:off x="912" y="2284"/>
                <a:ext cx="324" cy="162"/>
              </a:xfrm>
              <a:custGeom>
                <a:avLst/>
                <a:gdLst/>
                <a:ahLst/>
                <a:cxnLst>
                  <a:cxn ang="0">
                    <a:pos x="0" y="24"/>
                  </a:cxn>
                  <a:cxn ang="0">
                    <a:pos x="6" y="24"/>
                  </a:cxn>
                  <a:cxn ang="0">
                    <a:pos x="12" y="18"/>
                  </a:cxn>
                  <a:cxn ang="0">
                    <a:pos x="48" y="6"/>
                  </a:cxn>
                  <a:cxn ang="0">
                    <a:pos x="101" y="0"/>
                  </a:cxn>
                  <a:cxn ang="0">
                    <a:pos x="137" y="6"/>
                  </a:cxn>
                  <a:cxn ang="0">
                    <a:pos x="173" y="18"/>
                  </a:cxn>
                  <a:cxn ang="0">
                    <a:pos x="239" y="54"/>
                  </a:cxn>
                  <a:cxn ang="0">
                    <a:pos x="287" y="90"/>
                  </a:cxn>
                  <a:cxn ang="0">
                    <a:pos x="317" y="114"/>
                  </a:cxn>
                  <a:cxn ang="0">
                    <a:pos x="323" y="126"/>
                  </a:cxn>
                  <a:cxn ang="0">
                    <a:pos x="323" y="126"/>
                  </a:cxn>
                  <a:cxn ang="0">
                    <a:pos x="221" y="162"/>
                  </a:cxn>
                  <a:cxn ang="0">
                    <a:pos x="0" y="24"/>
                  </a:cxn>
                  <a:cxn ang="0">
                    <a:pos x="0" y="24"/>
                  </a:cxn>
                </a:cxnLst>
                <a:rect l="0" t="0" r="r" b="b"/>
                <a:pathLst>
                  <a:path w="323" h="162">
                    <a:moveTo>
                      <a:pt x="0" y="24"/>
                    </a:moveTo>
                    <a:lnTo>
                      <a:pt x="6" y="24"/>
                    </a:lnTo>
                    <a:lnTo>
                      <a:pt x="12" y="18"/>
                    </a:lnTo>
                    <a:lnTo>
                      <a:pt x="48" y="6"/>
                    </a:lnTo>
                    <a:lnTo>
                      <a:pt x="101" y="0"/>
                    </a:lnTo>
                    <a:lnTo>
                      <a:pt x="137" y="6"/>
                    </a:lnTo>
                    <a:lnTo>
                      <a:pt x="173" y="18"/>
                    </a:lnTo>
                    <a:lnTo>
                      <a:pt x="239" y="54"/>
                    </a:lnTo>
                    <a:lnTo>
                      <a:pt x="287" y="90"/>
                    </a:lnTo>
                    <a:lnTo>
                      <a:pt x="317" y="114"/>
                    </a:lnTo>
                    <a:lnTo>
                      <a:pt x="323" y="126"/>
                    </a:lnTo>
                    <a:lnTo>
                      <a:pt x="323" y="126"/>
                    </a:lnTo>
                    <a:lnTo>
                      <a:pt x="221" y="162"/>
                    </a:lnTo>
                    <a:lnTo>
                      <a:pt x="0" y="24"/>
                    </a:lnTo>
                    <a:lnTo>
                      <a:pt x="0" y="24"/>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20" name="Freeform 18"/>
              <p:cNvSpPr>
                <a:spLocks noEditPoints="1"/>
              </p:cNvSpPr>
              <p:nvPr/>
            </p:nvSpPr>
            <p:spPr bwMode="hidden">
              <a:xfrm>
                <a:off x="192" y="2284"/>
                <a:ext cx="1254" cy="923"/>
              </a:xfrm>
              <a:custGeom>
                <a:avLst/>
                <a:gdLst/>
                <a:ahLst/>
                <a:cxnLst>
                  <a:cxn ang="0">
                    <a:pos x="1166" y="641"/>
                  </a:cxn>
                  <a:cxn ang="0">
                    <a:pos x="1166" y="473"/>
                  </a:cxn>
                  <a:cxn ang="0">
                    <a:pos x="1136" y="384"/>
                  </a:cxn>
                  <a:cxn ang="0">
                    <a:pos x="1112" y="288"/>
                  </a:cxn>
                  <a:cxn ang="0">
                    <a:pos x="1053" y="174"/>
                  </a:cxn>
                  <a:cxn ang="0">
                    <a:pos x="981" y="96"/>
                  </a:cxn>
                  <a:cxn ang="0">
                    <a:pos x="963" y="72"/>
                  </a:cxn>
                  <a:cxn ang="0">
                    <a:pos x="891" y="18"/>
                  </a:cxn>
                  <a:cxn ang="0">
                    <a:pos x="819" y="6"/>
                  </a:cxn>
                  <a:cxn ang="0">
                    <a:pos x="712" y="24"/>
                  </a:cxn>
                  <a:cxn ang="0">
                    <a:pos x="664" y="42"/>
                  </a:cxn>
                  <a:cxn ang="0">
                    <a:pos x="568" y="120"/>
                  </a:cxn>
                  <a:cxn ang="0">
                    <a:pos x="532" y="228"/>
                  </a:cxn>
                  <a:cxn ang="0">
                    <a:pos x="509" y="348"/>
                  </a:cxn>
                  <a:cxn ang="0">
                    <a:pos x="431" y="479"/>
                  </a:cxn>
                  <a:cxn ang="0">
                    <a:pos x="413" y="539"/>
                  </a:cxn>
                  <a:cxn ang="0">
                    <a:pos x="353" y="599"/>
                  </a:cxn>
                  <a:cxn ang="0">
                    <a:pos x="305" y="629"/>
                  </a:cxn>
                  <a:cxn ang="0">
                    <a:pos x="293" y="635"/>
                  </a:cxn>
                  <a:cxn ang="0">
                    <a:pos x="257" y="677"/>
                  </a:cxn>
                  <a:cxn ang="0">
                    <a:pos x="150" y="797"/>
                  </a:cxn>
                  <a:cxn ang="0">
                    <a:pos x="54" y="839"/>
                  </a:cxn>
                  <a:cxn ang="0">
                    <a:pos x="156" y="905"/>
                  </a:cxn>
                  <a:cxn ang="0">
                    <a:pos x="240" y="869"/>
                  </a:cxn>
                  <a:cxn ang="0">
                    <a:pos x="640" y="827"/>
                  </a:cxn>
                  <a:cxn ang="0">
                    <a:pos x="700" y="725"/>
                  </a:cxn>
                  <a:cxn ang="0">
                    <a:pos x="694" y="611"/>
                  </a:cxn>
                  <a:cxn ang="0">
                    <a:pos x="778" y="551"/>
                  </a:cxn>
                  <a:cxn ang="0">
                    <a:pos x="879" y="449"/>
                  </a:cxn>
                  <a:cxn ang="0">
                    <a:pos x="909" y="414"/>
                  </a:cxn>
                  <a:cxn ang="0">
                    <a:pos x="975" y="318"/>
                  </a:cxn>
                  <a:cxn ang="0">
                    <a:pos x="1023" y="336"/>
                  </a:cxn>
                  <a:cxn ang="0">
                    <a:pos x="1118" y="617"/>
                  </a:cxn>
                  <a:cxn ang="0">
                    <a:pos x="1112" y="689"/>
                  </a:cxn>
                  <a:cxn ang="0">
                    <a:pos x="1148" y="749"/>
                  </a:cxn>
                  <a:cxn ang="0">
                    <a:pos x="1202" y="713"/>
                  </a:cxn>
                  <a:cxn ang="0">
                    <a:pos x="1238" y="749"/>
                  </a:cxn>
                  <a:cxn ang="0">
                    <a:pos x="1250" y="743"/>
                  </a:cxn>
                  <a:cxn ang="0">
                    <a:pos x="694" y="264"/>
                  </a:cxn>
                  <a:cxn ang="0">
                    <a:pos x="784" y="372"/>
                  </a:cxn>
                  <a:cxn ang="0">
                    <a:pos x="766" y="443"/>
                  </a:cxn>
                  <a:cxn ang="0">
                    <a:pos x="706" y="515"/>
                  </a:cxn>
                  <a:cxn ang="0">
                    <a:pos x="658" y="569"/>
                  </a:cxn>
                  <a:cxn ang="0">
                    <a:pos x="616" y="593"/>
                  </a:cxn>
                  <a:cxn ang="0">
                    <a:pos x="574" y="617"/>
                  </a:cxn>
                  <a:cxn ang="0">
                    <a:pos x="562" y="707"/>
                  </a:cxn>
                  <a:cxn ang="0">
                    <a:pos x="353" y="755"/>
                  </a:cxn>
                  <a:cxn ang="0">
                    <a:pos x="389" y="641"/>
                  </a:cxn>
                  <a:cxn ang="0">
                    <a:pos x="425" y="647"/>
                  </a:cxn>
                  <a:cxn ang="0">
                    <a:pos x="443" y="617"/>
                  </a:cxn>
                  <a:cxn ang="0">
                    <a:pos x="568" y="515"/>
                  </a:cxn>
                  <a:cxn ang="0">
                    <a:pos x="616" y="473"/>
                  </a:cxn>
                  <a:cxn ang="0">
                    <a:pos x="640" y="396"/>
                  </a:cxn>
                  <a:cxn ang="0">
                    <a:pos x="640" y="378"/>
                  </a:cxn>
                  <a:cxn ang="0">
                    <a:pos x="664" y="270"/>
                  </a:cxn>
                  <a:cxn ang="0">
                    <a:pos x="682" y="192"/>
                  </a:cxn>
                  <a:cxn ang="0">
                    <a:pos x="694" y="264"/>
                  </a:cxn>
                  <a:cxn ang="0">
                    <a:pos x="532" y="455"/>
                  </a:cxn>
                  <a:cxn ang="0">
                    <a:pos x="634" y="803"/>
                  </a:cxn>
                </a:cxnLst>
                <a:rect l="0" t="0" r="r" b="b"/>
                <a:pathLst>
                  <a:path w="1250" h="923">
                    <a:moveTo>
                      <a:pt x="1244" y="713"/>
                    </a:moveTo>
                    <a:lnTo>
                      <a:pt x="1214" y="683"/>
                    </a:lnTo>
                    <a:lnTo>
                      <a:pt x="1166" y="653"/>
                    </a:lnTo>
                    <a:lnTo>
                      <a:pt x="1166" y="653"/>
                    </a:lnTo>
                    <a:lnTo>
                      <a:pt x="1166" y="641"/>
                    </a:lnTo>
                    <a:lnTo>
                      <a:pt x="1172" y="617"/>
                    </a:lnTo>
                    <a:lnTo>
                      <a:pt x="1172" y="581"/>
                    </a:lnTo>
                    <a:lnTo>
                      <a:pt x="1172" y="545"/>
                    </a:lnTo>
                    <a:lnTo>
                      <a:pt x="1172" y="509"/>
                    </a:lnTo>
                    <a:lnTo>
                      <a:pt x="1166" y="473"/>
                    </a:lnTo>
                    <a:lnTo>
                      <a:pt x="1154" y="443"/>
                    </a:lnTo>
                    <a:lnTo>
                      <a:pt x="1148" y="431"/>
                    </a:lnTo>
                    <a:lnTo>
                      <a:pt x="1142" y="425"/>
                    </a:lnTo>
                    <a:lnTo>
                      <a:pt x="1142" y="408"/>
                    </a:lnTo>
                    <a:lnTo>
                      <a:pt x="1136" y="384"/>
                    </a:lnTo>
                    <a:lnTo>
                      <a:pt x="1130" y="354"/>
                    </a:lnTo>
                    <a:lnTo>
                      <a:pt x="1118" y="324"/>
                    </a:lnTo>
                    <a:lnTo>
                      <a:pt x="1106" y="300"/>
                    </a:lnTo>
                    <a:lnTo>
                      <a:pt x="1112" y="294"/>
                    </a:lnTo>
                    <a:lnTo>
                      <a:pt x="1112" y="288"/>
                    </a:lnTo>
                    <a:lnTo>
                      <a:pt x="1112" y="270"/>
                    </a:lnTo>
                    <a:lnTo>
                      <a:pt x="1106" y="252"/>
                    </a:lnTo>
                    <a:lnTo>
                      <a:pt x="1083" y="210"/>
                    </a:lnTo>
                    <a:lnTo>
                      <a:pt x="1059" y="180"/>
                    </a:lnTo>
                    <a:lnTo>
                      <a:pt x="1053" y="174"/>
                    </a:lnTo>
                    <a:lnTo>
                      <a:pt x="1047" y="168"/>
                    </a:lnTo>
                    <a:lnTo>
                      <a:pt x="1041" y="126"/>
                    </a:lnTo>
                    <a:lnTo>
                      <a:pt x="1017" y="114"/>
                    </a:lnTo>
                    <a:lnTo>
                      <a:pt x="987" y="90"/>
                    </a:lnTo>
                    <a:lnTo>
                      <a:pt x="981" y="96"/>
                    </a:lnTo>
                    <a:lnTo>
                      <a:pt x="981" y="102"/>
                    </a:lnTo>
                    <a:lnTo>
                      <a:pt x="975" y="120"/>
                    </a:lnTo>
                    <a:lnTo>
                      <a:pt x="975" y="108"/>
                    </a:lnTo>
                    <a:lnTo>
                      <a:pt x="969" y="90"/>
                    </a:lnTo>
                    <a:lnTo>
                      <a:pt x="963" y="72"/>
                    </a:lnTo>
                    <a:lnTo>
                      <a:pt x="963" y="66"/>
                    </a:lnTo>
                    <a:lnTo>
                      <a:pt x="933" y="42"/>
                    </a:lnTo>
                    <a:lnTo>
                      <a:pt x="921" y="36"/>
                    </a:lnTo>
                    <a:lnTo>
                      <a:pt x="915" y="30"/>
                    </a:lnTo>
                    <a:lnTo>
                      <a:pt x="891" y="18"/>
                    </a:lnTo>
                    <a:lnTo>
                      <a:pt x="885" y="18"/>
                    </a:lnTo>
                    <a:lnTo>
                      <a:pt x="867" y="18"/>
                    </a:lnTo>
                    <a:lnTo>
                      <a:pt x="855" y="18"/>
                    </a:lnTo>
                    <a:lnTo>
                      <a:pt x="849" y="18"/>
                    </a:lnTo>
                    <a:lnTo>
                      <a:pt x="819" y="6"/>
                    </a:lnTo>
                    <a:lnTo>
                      <a:pt x="796" y="0"/>
                    </a:lnTo>
                    <a:lnTo>
                      <a:pt x="772" y="6"/>
                    </a:lnTo>
                    <a:lnTo>
                      <a:pt x="754" y="18"/>
                    </a:lnTo>
                    <a:lnTo>
                      <a:pt x="730" y="18"/>
                    </a:lnTo>
                    <a:lnTo>
                      <a:pt x="712" y="24"/>
                    </a:lnTo>
                    <a:lnTo>
                      <a:pt x="700" y="30"/>
                    </a:lnTo>
                    <a:lnTo>
                      <a:pt x="700" y="30"/>
                    </a:lnTo>
                    <a:lnTo>
                      <a:pt x="694" y="30"/>
                    </a:lnTo>
                    <a:lnTo>
                      <a:pt x="688" y="30"/>
                    </a:lnTo>
                    <a:lnTo>
                      <a:pt x="664" y="42"/>
                    </a:lnTo>
                    <a:lnTo>
                      <a:pt x="628" y="60"/>
                    </a:lnTo>
                    <a:lnTo>
                      <a:pt x="586" y="90"/>
                    </a:lnTo>
                    <a:lnTo>
                      <a:pt x="574" y="108"/>
                    </a:lnTo>
                    <a:lnTo>
                      <a:pt x="562" y="120"/>
                    </a:lnTo>
                    <a:lnTo>
                      <a:pt x="568" y="120"/>
                    </a:lnTo>
                    <a:lnTo>
                      <a:pt x="568" y="114"/>
                    </a:lnTo>
                    <a:lnTo>
                      <a:pt x="550" y="150"/>
                    </a:lnTo>
                    <a:lnTo>
                      <a:pt x="538" y="192"/>
                    </a:lnTo>
                    <a:lnTo>
                      <a:pt x="532" y="216"/>
                    </a:lnTo>
                    <a:lnTo>
                      <a:pt x="532" y="228"/>
                    </a:lnTo>
                    <a:lnTo>
                      <a:pt x="532" y="228"/>
                    </a:lnTo>
                    <a:lnTo>
                      <a:pt x="527" y="246"/>
                    </a:lnTo>
                    <a:lnTo>
                      <a:pt x="521" y="276"/>
                    </a:lnTo>
                    <a:lnTo>
                      <a:pt x="515" y="312"/>
                    </a:lnTo>
                    <a:lnTo>
                      <a:pt x="509" y="348"/>
                    </a:lnTo>
                    <a:lnTo>
                      <a:pt x="473" y="390"/>
                    </a:lnTo>
                    <a:lnTo>
                      <a:pt x="473" y="396"/>
                    </a:lnTo>
                    <a:lnTo>
                      <a:pt x="467" y="402"/>
                    </a:lnTo>
                    <a:lnTo>
                      <a:pt x="449" y="437"/>
                    </a:lnTo>
                    <a:lnTo>
                      <a:pt x="431" y="479"/>
                    </a:lnTo>
                    <a:lnTo>
                      <a:pt x="419" y="521"/>
                    </a:lnTo>
                    <a:lnTo>
                      <a:pt x="413" y="527"/>
                    </a:lnTo>
                    <a:lnTo>
                      <a:pt x="413" y="533"/>
                    </a:lnTo>
                    <a:lnTo>
                      <a:pt x="413" y="539"/>
                    </a:lnTo>
                    <a:lnTo>
                      <a:pt x="413" y="539"/>
                    </a:lnTo>
                    <a:lnTo>
                      <a:pt x="413" y="539"/>
                    </a:lnTo>
                    <a:lnTo>
                      <a:pt x="413" y="539"/>
                    </a:lnTo>
                    <a:lnTo>
                      <a:pt x="413" y="539"/>
                    </a:lnTo>
                    <a:lnTo>
                      <a:pt x="413" y="539"/>
                    </a:lnTo>
                    <a:lnTo>
                      <a:pt x="353" y="599"/>
                    </a:lnTo>
                    <a:lnTo>
                      <a:pt x="347" y="599"/>
                    </a:lnTo>
                    <a:lnTo>
                      <a:pt x="341" y="599"/>
                    </a:lnTo>
                    <a:lnTo>
                      <a:pt x="335" y="611"/>
                    </a:lnTo>
                    <a:lnTo>
                      <a:pt x="311" y="629"/>
                    </a:lnTo>
                    <a:lnTo>
                      <a:pt x="305" y="629"/>
                    </a:lnTo>
                    <a:lnTo>
                      <a:pt x="299" y="629"/>
                    </a:lnTo>
                    <a:lnTo>
                      <a:pt x="299" y="635"/>
                    </a:lnTo>
                    <a:lnTo>
                      <a:pt x="293" y="635"/>
                    </a:lnTo>
                    <a:lnTo>
                      <a:pt x="293" y="635"/>
                    </a:lnTo>
                    <a:lnTo>
                      <a:pt x="293" y="635"/>
                    </a:lnTo>
                    <a:lnTo>
                      <a:pt x="293" y="635"/>
                    </a:lnTo>
                    <a:lnTo>
                      <a:pt x="257" y="659"/>
                    </a:lnTo>
                    <a:lnTo>
                      <a:pt x="257" y="665"/>
                    </a:lnTo>
                    <a:lnTo>
                      <a:pt x="257" y="665"/>
                    </a:lnTo>
                    <a:lnTo>
                      <a:pt x="257" y="677"/>
                    </a:lnTo>
                    <a:lnTo>
                      <a:pt x="257" y="701"/>
                    </a:lnTo>
                    <a:lnTo>
                      <a:pt x="257" y="719"/>
                    </a:lnTo>
                    <a:lnTo>
                      <a:pt x="257" y="731"/>
                    </a:lnTo>
                    <a:lnTo>
                      <a:pt x="216" y="725"/>
                    </a:lnTo>
                    <a:lnTo>
                      <a:pt x="150" y="797"/>
                    </a:lnTo>
                    <a:lnTo>
                      <a:pt x="150" y="827"/>
                    </a:lnTo>
                    <a:lnTo>
                      <a:pt x="174" y="827"/>
                    </a:lnTo>
                    <a:lnTo>
                      <a:pt x="114" y="845"/>
                    </a:lnTo>
                    <a:lnTo>
                      <a:pt x="108" y="851"/>
                    </a:lnTo>
                    <a:lnTo>
                      <a:pt x="54" y="839"/>
                    </a:lnTo>
                    <a:lnTo>
                      <a:pt x="0" y="857"/>
                    </a:lnTo>
                    <a:lnTo>
                      <a:pt x="0" y="875"/>
                    </a:lnTo>
                    <a:lnTo>
                      <a:pt x="102" y="893"/>
                    </a:lnTo>
                    <a:lnTo>
                      <a:pt x="96" y="893"/>
                    </a:lnTo>
                    <a:lnTo>
                      <a:pt x="156" y="905"/>
                    </a:lnTo>
                    <a:lnTo>
                      <a:pt x="168" y="899"/>
                    </a:lnTo>
                    <a:lnTo>
                      <a:pt x="311" y="923"/>
                    </a:lnTo>
                    <a:lnTo>
                      <a:pt x="365" y="911"/>
                    </a:lnTo>
                    <a:lnTo>
                      <a:pt x="371" y="887"/>
                    </a:lnTo>
                    <a:lnTo>
                      <a:pt x="240" y="869"/>
                    </a:lnTo>
                    <a:lnTo>
                      <a:pt x="240" y="863"/>
                    </a:lnTo>
                    <a:lnTo>
                      <a:pt x="497" y="791"/>
                    </a:lnTo>
                    <a:lnTo>
                      <a:pt x="503" y="809"/>
                    </a:lnTo>
                    <a:lnTo>
                      <a:pt x="640" y="827"/>
                    </a:lnTo>
                    <a:lnTo>
                      <a:pt x="640" y="827"/>
                    </a:lnTo>
                    <a:lnTo>
                      <a:pt x="700" y="725"/>
                    </a:lnTo>
                    <a:lnTo>
                      <a:pt x="700" y="725"/>
                    </a:lnTo>
                    <a:lnTo>
                      <a:pt x="700" y="725"/>
                    </a:lnTo>
                    <a:lnTo>
                      <a:pt x="700" y="725"/>
                    </a:lnTo>
                    <a:lnTo>
                      <a:pt x="700" y="725"/>
                    </a:lnTo>
                    <a:lnTo>
                      <a:pt x="658" y="719"/>
                    </a:lnTo>
                    <a:lnTo>
                      <a:pt x="664" y="653"/>
                    </a:lnTo>
                    <a:lnTo>
                      <a:pt x="664" y="653"/>
                    </a:lnTo>
                    <a:lnTo>
                      <a:pt x="670" y="623"/>
                    </a:lnTo>
                    <a:lnTo>
                      <a:pt x="694" y="611"/>
                    </a:lnTo>
                    <a:lnTo>
                      <a:pt x="694" y="605"/>
                    </a:lnTo>
                    <a:lnTo>
                      <a:pt x="694" y="605"/>
                    </a:lnTo>
                    <a:lnTo>
                      <a:pt x="718" y="587"/>
                    </a:lnTo>
                    <a:lnTo>
                      <a:pt x="748" y="569"/>
                    </a:lnTo>
                    <a:lnTo>
                      <a:pt x="778" y="551"/>
                    </a:lnTo>
                    <a:lnTo>
                      <a:pt x="796" y="533"/>
                    </a:lnTo>
                    <a:lnTo>
                      <a:pt x="819" y="515"/>
                    </a:lnTo>
                    <a:lnTo>
                      <a:pt x="843" y="497"/>
                    </a:lnTo>
                    <a:lnTo>
                      <a:pt x="867" y="467"/>
                    </a:lnTo>
                    <a:lnTo>
                      <a:pt x="879" y="449"/>
                    </a:lnTo>
                    <a:lnTo>
                      <a:pt x="879" y="443"/>
                    </a:lnTo>
                    <a:lnTo>
                      <a:pt x="885" y="443"/>
                    </a:lnTo>
                    <a:lnTo>
                      <a:pt x="891" y="431"/>
                    </a:lnTo>
                    <a:lnTo>
                      <a:pt x="903" y="425"/>
                    </a:lnTo>
                    <a:lnTo>
                      <a:pt x="909" y="414"/>
                    </a:lnTo>
                    <a:lnTo>
                      <a:pt x="909" y="390"/>
                    </a:lnTo>
                    <a:lnTo>
                      <a:pt x="903" y="360"/>
                    </a:lnTo>
                    <a:lnTo>
                      <a:pt x="927" y="348"/>
                    </a:lnTo>
                    <a:lnTo>
                      <a:pt x="951" y="330"/>
                    </a:lnTo>
                    <a:lnTo>
                      <a:pt x="975" y="318"/>
                    </a:lnTo>
                    <a:lnTo>
                      <a:pt x="993" y="300"/>
                    </a:lnTo>
                    <a:lnTo>
                      <a:pt x="999" y="306"/>
                    </a:lnTo>
                    <a:lnTo>
                      <a:pt x="1011" y="306"/>
                    </a:lnTo>
                    <a:lnTo>
                      <a:pt x="1023" y="336"/>
                    </a:lnTo>
                    <a:lnTo>
                      <a:pt x="1023" y="336"/>
                    </a:lnTo>
                    <a:lnTo>
                      <a:pt x="1071" y="449"/>
                    </a:lnTo>
                    <a:lnTo>
                      <a:pt x="1071" y="467"/>
                    </a:lnTo>
                    <a:lnTo>
                      <a:pt x="1077" y="497"/>
                    </a:lnTo>
                    <a:lnTo>
                      <a:pt x="1101" y="563"/>
                    </a:lnTo>
                    <a:lnTo>
                      <a:pt x="1118" y="617"/>
                    </a:lnTo>
                    <a:lnTo>
                      <a:pt x="1124" y="641"/>
                    </a:lnTo>
                    <a:lnTo>
                      <a:pt x="1124" y="653"/>
                    </a:lnTo>
                    <a:lnTo>
                      <a:pt x="1118" y="659"/>
                    </a:lnTo>
                    <a:lnTo>
                      <a:pt x="1112" y="671"/>
                    </a:lnTo>
                    <a:lnTo>
                      <a:pt x="1112" y="689"/>
                    </a:lnTo>
                    <a:lnTo>
                      <a:pt x="1118" y="701"/>
                    </a:lnTo>
                    <a:lnTo>
                      <a:pt x="1124" y="719"/>
                    </a:lnTo>
                    <a:lnTo>
                      <a:pt x="1130" y="737"/>
                    </a:lnTo>
                    <a:lnTo>
                      <a:pt x="1136" y="749"/>
                    </a:lnTo>
                    <a:lnTo>
                      <a:pt x="1148" y="749"/>
                    </a:lnTo>
                    <a:lnTo>
                      <a:pt x="1154" y="743"/>
                    </a:lnTo>
                    <a:lnTo>
                      <a:pt x="1154" y="725"/>
                    </a:lnTo>
                    <a:lnTo>
                      <a:pt x="1148" y="707"/>
                    </a:lnTo>
                    <a:lnTo>
                      <a:pt x="1148" y="701"/>
                    </a:lnTo>
                    <a:lnTo>
                      <a:pt x="1202" y="713"/>
                    </a:lnTo>
                    <a:lnTo>
                      <a:pt x="1208" y="719"/>
                    </a:lnTo>
                    <a:lnTo>
                      <a:pt x="1214" y="737"/>
                    </a:lnTo>
                    <a:lnTo>
                      <a:pt x="1220" y="749"/>
                    </a:lnTo>
                    <a:lnTo>
                      <a:pt x="1232" y="755"/>
                    </a:lnTo>
                    <a:lnTo>
                      <a:pt x="1238" y="749"/>
                    </a:lnTo>
                    <a:lnTo>
                      <a:pt x="1232" y="737"/>
                    </a:lnTo>
                    <a:lnTo>
                      <a:pt x="1238" y="749"/>
                    </a:lnTo>
                    <a:lnTo>
                      <a:pt x="1244" y="755"/>
                    </a:lnTo>
                    <a:lnTo>
                      <a:pt x="1250" y="749"/>
                    </a:lnTo>
                    <a:lnTo>
                      <a:pt x="1250" y="743"/>
                    </a:lnTo>
                    <a:lnTo>
                      <a:pt x="1250" y="731"/>
                    </a:lnTo>
                    <a:lnTo>
                      <a:pt x="1244" y="719"/>
                    </a:lnTo>
                    <a:lnTo>
                      <a:pt x="1244" y="713"/>
                    </a:lnTo>
                    <a:lnTo>
                      <a:pt x="1244" y="713"/>
                    </a:lnTo>
                    <a:close/>
                    <a:moveTo>
                      <a:pt x="694" y="264"/>
                    </a:moveTo>
                    <a:lnTo>
                      <a:pt x="700" y="276"/>
                    </a:lnTo>
                    <a:lnTo>
                      <a:pt x="712" y="288"/>
                    </a:lnTo>
                    <a:lnTo>
                      <a:pt x="742" y="330"/>
                    </a:lnTo>
                    <a:lnTo>
                      <a:pt x="778" y="360"/>
                    </a:lnTo>
                    <a:lnTo>
                      <a:pt x="784" y="372"/>
                    </a:lnTo>
                    <a:lnTo>
                      <a:pt x="790" y="378"/>
                    </a:lnTo>
                    <a:lnTo>
                      <a:pt x="796" y="384"/>
                    </a:lnTo>
                    <a:lnTo>
                      <a:pt x="796" y="384"/>
                    </a:lnTo>
                    <a:lnTo>
                      <a:pt x="790" y="431"/>
                    </a:lnTo>
                    <a:lnTo>
                      <a:pt x="766" y="443"/>
                    </a:lnTo>
                    <a:lnTo>
                      <a:pt x="748" y="461"/>
                    </a:lnTo>
                    <a:lnTo>
                      <a:pt x="724" y="485"/>
                    </a:lnTo>
                    <a:lnTo>
                      <a:pt x="712" y="503"/>
                    </a:lnTo>
                    <a:lnTo>
                      <a:pt x="712" y="509"/>
                    </a:lnTo>
                    <a:lnTo>
                      <a:pt x="706" y="515"/>
                    </a:lnTo>
                    <a:lnTo>
                      <a:pt x="688" y="533"/>
                    </a:lnTo>
                    <a:lnTo>
                      <a:pt x="670" y="551"/>
                    </a:lnTo>
                    <a:lnTo>
                      <a:pt x="658" y="563"/>
                    </a:lnTo>
                    <a:lnTo>
                      <a:pt x="658" y="569"/>
                    </a:lnTo>
                    <a:lnTo>
                      <a:pt x="658" y="569"/>
                    </a:lnTo>
                    <a:lnTo>
                      <a:pt x="658" y="569"/>
                    </a:lnTo>
                    <a:lnTo>
                      <a:pt x="652" y="569"/>
                    </a:lnTo>
                    <a:lnTo>
                      <a:pt x="652" y="575"/>
                    </a:lnTo>
                    <a:lnTo>
                      <a:pt x="640" y="581"/>
                    </a:lnTo>
                    <a:lnTo>
                      <a:pt x="616" y="593"/>
                    </a:lnTo>
                    <a:lnTo>
                      <a:pt x="604" y="599"/>
                    </a:lnTo>
                    <a:lnTo>
                      <a:pt x="592" y="605"/>
                    </a:lnTo>
                    <a:lnTo>
                      <a:pt x="592" y="605"/>
                    </a:lnTo>
                    <a:lnTo>
                      <a:pt x="586" y="611"/>
                    </a:lnTo>
                    <a:lnTo>
                      <a:pt x="574" y="617"/>
                    </a:lnTo>
                    <a:lnTo>
                      <a:pt x="562" y="629"/>
                    </a:lnTo>
                    <a:lnTo>
                      <a:pt x="550" y="635"/>
                    </a:lnTo>
                    <a:lnTo>
                      <a:pt x="550" y="653"/>
                    </a:lnTo>
                    <a:lnTo>
                      <a:pt x="556" y="677"/>
                    </a:lnTo>
                    <a:lnTo>
                      <a:pt x="562" y="707"/>
                    </a:lnTo>
                    <a:lnTo>
                      <a:pt x="538" y="737"/>
                    </a:lnTo>
                    <a:lnTo>
                      <a:pt x="377" y="785"/>
                    </a:lnTo>
                    <a:lnTo>
                      <a:pt x="365" y="761"/>
                    </a:lnTo>
                    <a:lnTo>
                      <a:pt x="359" y="755"/>
                    </a:lnTo>
                    <a:lnTo>
                      <a:pt x="353" y="755"/>
                    </a:lnTo>
                    <a:lnTo>
                      <a:pt x="359" y="683"/>
                    </a:lnTo>
                    <a:lnTo>
                      <a:pt x="365" y="671"/>
                    </a:lnTo>
                    <a:lnTo>
                      <a:pt x="371" y="665"/>
                    </a:lnTo>
                    <a:lnTo>
                      <a:pt x="389" y="641"/>
                    </a:lnTo>
                    <a:lnTo>
                      <a:pt x="389" y="641"/>
                    </a:lnTo>
                    <a:lnTo>
                      <a:pt x="413" y="629"/>
                    </a:lnTo>
                    <a:lnTo>
                      <a:pt x="431" y="611"/>
                    </a:lnTo>
                    <a:lnTo>
                      <a:pt x="419" y="623"/>
                    </a:lnTo>
                    <a:lnTo>
                      <a:pt x="419" y="629"/>
                    </a:lnTo>
                    <a:lnTo>
                      <a:pt x="425" y="647"/>
                    </a:lnTo>
                    <a:lnTo>
                      <a:pt x="425" y="659"/>
                    </a:lnTo>
                    <a:lnTo>
                      <a:pt x="431" y="665"/>
                    </a:lnTo>
                    <a:lnTo>
                      <a:pt x="437" y="659"/>
                    </a:lnTo>
                    <a:lnTo>
                      <a:pt x="443" y="635"/>
                    </a:lnTo>
                    <a:lnTo>
                      <a:pt x="443" y="617"/>
                    </a:lnTo>
                    <a:lnTo>
                      <a:pt x="443" y="605"/>
                    </a:lnTo>
                    <a:lnTo>
                      <a:pt x="491" y="575"/>
                    </a:lnTo>
                    <a:lnTo>
                      <a:pt x="527" y="545"/>
                    </a:lnTo>
                    <a:lnTo>
                      <a:pt x="550" y="527"/>
                    </a:lnTo>
                    <a:lnTo>
                      <a:pt x="568" y="515"/>
                    </a:lnTo>
                    <a:lnTo>
                      <a:pt x="586" y="503"/>
                    </a:lnTo>
                    <a:lnTo>
                      <a:pt x="598" y="497"/>
                    </a:lnTo>
                    <a:lnTo>
                      <a:pt x="610" y="485"/>
                    </a:lnTo>
                    <a:lnTo>
                      <a:pt x="616" y="479"/>
                    </a:lnTo>
                    <a:lnTo>
                      <a:pt x="616" y="473"/>
                    </a:lnTo>
                    <a:lnTo>
                      <a:pt x="628" y="455"/>
                    </a:lnTo>
                    <a:lnTo>
                      <a:pt x="634" y="431"/>
                    </a:lnTo>
                    <a:lnTo>
                      <a:pt x="640" y="408"/>
                    </a:lnTo>
                    <a:lnTo>
                      <a:pt x="640" y="402"/>
                    </a:lnTo>
                    <a:lnTo>
                      <a:pt x="640" y="396"/>
                    </a:lnTo>
                    <a:lnTo>
                      <a:pt x="628" y="396"/>
                    </a:lnTo>
                    <a:lnTo>
                      <a:pt x="634" y="396"/>
                    </a:lnTo>
                    <a:lnTo>
                      <a:pt x="634" y="396"/>
                    </a:lnTo>
                    <a:lnTo>
                      <a:pt x="634" y="390"/>
                    </a:lnTo>
                    <a:lnTo>
                      <a:pt x="640" y="378"/>
                    </a:lnTo>
                    <a:lnTo>
                      <a:pt x="652" y="336"/>
                    </a:lnTo>
                    <a:lnTo>
                      <a:pt x="664" y="300"/>
                    </a:lnTo>
                    <a:lnTo>
                      <a:pt x="664" y="282"/>
                    </a:lnTo>
                    <a:lnTo>
                      <a:pt x="670" y="276"/>
                    </a:lnTo>
                    <a:lnTo>
                      <a:pt x="664" y="270"/>
                    </a:lnTo>
                    <a:lnTo>
                      <a:pt x="658" y="258"/>
                    </a:lnTo>
                    <a:lnTo>
                      <a:pt x="646" y="246"/>
                    </a:lnTo>
                    <a:lnTo>
                      <a:pt x="640" y="240"/>
                    </a:lnTo>
                    <a:lnTo>
                      <a:pt x="676" y="258"/>
                    </a:lnTo>
                    <a:lnTo>
                      <a:pt x="682" y="192"/>
                    </a:lnTo>
                    <a:lnTo>
                      <a:pt x="682" y="198"/>
                    </a:lnTo>
                    <a:lnTo>
                      <a:pt x="682" y="222"/>
                    </a:lnTo>
                    <a:lnTo>
                      <a:pt x="688" y="246"/>
                    </a:lnTo>
                    <a:lnTo>
                      <a:pt x="694" y="264"/>
                    </a:lnTo>
                    <a:lnTo>
                      <a:pt x="694" y="264"/>
                    </a:lnTo>
                    <a:close/>
                    <a:moveTo>
                      <a:pt x="532" y="455"/>
                    </a:moveTo>
                    <a:lnTo>
                      <a:pt x="527" y="461"/>
                    </a:lnTo>
                    <a:lnTo>
                      <a:pt x="532" y="449"/>
                    </a:lnTo>
                    <a:lnTo>
                      <a:pt x="532" y="455"/>
                    </a:lnTo>
                    <a:lnTo>
                      <a:pt x="532" y="455"/>
                    </a:lnTo>
                    <a:close/>
                    <a:moveTo>
                      <a:pt x="634" y="803"/>
                    </a:moveTo>
                    <a:lnTo>
                      <a:pt x="634" y="803"/>
                    </a:lnTo>
                    <a:lnTo>
                      <a:pt x="634" y="803"/>
                    </a:lnTo>
                    <a:lnTo>
                      <a:pt x="634" y="803"/>
                    </a:lnTo>
                    <a:lnTo>
                      <a:pt x="634" y="803"/>
                    </a:lnTo>
                    <a:close/>
                  </a:path>
                </a:pathLst>
              </a:custGeom>
              <a:solidFill>
                <a:schemeClr val="bg2"/>
              </a:solidFill>
              <a:ln w="9525">
                <a:noFill/>
                <a:round/>
                <a:headEnd/>
                <a:tailEnd/>
              </a:ln>
            </p:spPr>
            <p:txBody>
              <a:bodyPr/>
              <a:lstStyle/>
              <a:p>
                <a:pPr>
                  <a:defRPr/>
                </a:pPr>
                <a:endParaRPr lang="en-US"/>
              </a:p>
            </p:txBody>
          </p:sp>
          <p:sp>
            <p:nvSpPr>
              <p:cNvPr id="21" name="Freeform 19"/>
              <p:cNvSpPr>
                <a:spLocks/>
              </p:cNvSpPr>
              <p:nvPr/>
            </p:nvSpPr>
            <p:spPr bwMode="hidden">
              <a:xfrm>
                <a:off x="684" y="2709"/>
                <a:ext cx="47" cy="78"/>
              </a:xfrm>
              <a:custGeom>
                <a:avLst/>
                <a:gdLst/>
                <a:ahLst/>
                <a:cxnLst>
                  <a:cxn ang="0">
                    <a:pos x="12" y="72"/>
                  </a:cxn>
                  <a:cxn ang="0">
                    <a:pos x="18" y="60"/>
                  </a:cxn>
                  <a:cxn ang="0">
                    <a:pos x="24" y="54"/>
                  </a:cxn>
                  <a:cxn ang="0">
                    <a:pos x="47" y="0"/>
                  </a:cxn>
                  <a:cxn ang="0">
                    <a:pos x="0" y="78"/>
                  </a:cxn>
                  <a:cxn ang="0">
                    <a:pos x="12" y="72"/>
                  </a:cxn>
                  <a:cxn ang="0">
                    <a:pos x="12" y="72"/>
                  </a:cxn>
                </a:cxnLst>
                <a:rect l="0" t="0" r="r" b="b"/>
                <a:pathLst>
                  <a:path w="47" h="78">
                    <a:moveTo>
                      <a:pt x="12" y="72"/>
                    </a:moveTo>
                    <a:lnTo>
                      <a:pt x="18" y="60"/>
                    </a:lnTo>
                    <a:lnTo>
                      <a:pt x="24" y="54"/>
                    </a:lnTo>
                    <a:lnTo>
                      <a:pt x="47" y="0"/>
                    </a:lnTo>
                    <a:lnTo>
                      <a:pt x="0" y="78"/>
                    </a:lnTo>
                    <a:lnTo>
                      <a:pt x="12" y="72"/>
                    </a:lnTo>
                    <a:lnTo>
                      <a:pt x="12" y="72"/>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22" name="Freeform 20"/>
              <p:cNvSpPr>
                <a:spLocks/>
              </p:cNvSpPr>
              <p:nvPr/>
            </p:nvSpPr>
            <p:spPr bwMode="hidden">
              <a:xfrm>
                <a:off x="1284" y="2572"/>
                <a:ext cx="149" cy="419"/>
              </a:xfrm>
              <a:custGeom>
                <a:avLst/>
                <a:gdLst/>
                <a:ahLst/>
                <a:cxnLst>
                  <a:cxn ang="0">
                    <a:pos x="29" y="96"/>
                  </a:cxn>
                  <a:cxn ang="0">
                    <a:pos x="41" y="126"/>
                  </a:cxn>
                  <a:cxn ang="0">
                    <a:pos x="29" y="161"/>
                  </a:cxn>
                  <a:cxn ang="0">
                    <a:pos x="47" y="149"/>
                  </a:cxn>
                  <a:cxn ang="0">
                    <a:pos x="53" y="347"/>
                  </a:cxn>
                  <a:cxn ang="0">
                    <a:pos x="65" y="371"/>
                  </a:cxn>
                  <a:cxn ang="0">
                    <a:pos x="65" y="377"/>
                  </a:cxn>
                  <a:cxn ang="0">
                    <a:pos x="65" y="389"/>
                  </a:cxn>
                  <a:cxn ang="0">
                    <a:pos x="77" y="395"/>
                  </a:cxn>
                  <a:cxn ang="0">
                    <a:pos x="101" y="407"/>
                  </a:cxn>
                  <a:cxn ang="0">
                    <a:pos x="125" y="413"/>
                  </a:cxn>
                  <a:cxn ang="0">
                    <a:pos x="149" y="419"/>
                  </a:cxn>
                  <a:cxn ang="0">
                    <a:pos x="125" y="395"/>
                  </a:cxn>
                  <a:cxn ang="0">
                    <a:pos x="77" y="365"/>
                  </a:cxn>
                  <a:cxn ang="0">
                    <a:pos x="77" y="365"/>
                  </a:cxn>
                  <a:cxn ang="0">
                    <a:pos x="77" y="353"/>
                  </a:cxn>
                  <a:cxn ang="0">
                    <a:pos x="83" y="329"/>
                  </a:cxn>
                  <a:cxn ang="0">
                    <a:pos x="83" y="293"/>
                  </a:cxn>
                  <a:cxn ang="0">
                    <a:pos x="83" y="257"/>
                  </a:cxn>
                  <a:cxn ang="0">
                    <a:pos x="83" y="221"/>
                  </a:cxn>
                  <a:cxn ang="0">
                    <a:pos x="77" y="185"/>
                  </a:cxn>
                  <a:cxn ang="0">
                    <a:pos x="65" y="155"/>
                  </a:cxn>
                  <a:cxn ang="0">
                    <a:pos x="59" y="143"/>
                  </a:cxn>
                  <a:cxn ang="0">
                    <a:pos x="53" y="137"/>
                  </a:cxn>
                  <a:cxn ang="0">
                    <a:pos x="53" y="120"/>
                  </a:cxn>
                  <a:cxn ang="0">
                    <a:pos x="53" y="108"/>
                  </a:cxn>
                  <a:cxn ang="0">
                    <a:pos x="47" y="90"/>
                  </a:cxn>
                  <a:cxn ang="0">
                    <a:pos x="35" y="54"/>
                  </a:cxn>
                  <a:cxn ang="0">
                    <a:pos x="23" y="18"/>
                  </a:cxn>
                  <a:cxn ang="0">
                    <a:pos x="17" y="6"/>
                  </a:cxn>
                  <a:cxn ang="0">
                    <a:pos x="17" y="0"/>
                  </a:cxn>
                  <a:cxn ang="0">
                    <a:pos x="0" y="6"/>
                  </a:cxn>
                  <a:cxn ang="0">
                    <a:pos x="6" y="114"/>
                  </a:cxn>
                  <a:cxn ang="0">
                    <a:pos x="29" y="96"/>
                  </a:cxn>
                  <a:cxn ang="0">
                    <a:pos x="29" y="96"/>
                  </a:cxn>
                </a:cxnLst>
                <a:rect l="0" t="0" r="r" b="b"/>
                <a:pathLst>
                  <a:path w="149" h="419">
                    <a:moveTo>
                      <a:pt x="29" y="96"/>
                    </a:moveTo>
                    <a:lnTo>
                      <a:pt x="41" y="126"/>
                    </a:lnTo>
                    <a:lnTo>
                      <a:pt x="29" y="161"/>
                    </a:lnTo>
                    <a:lnTo>
                      <a:pt x="47" y="149"/>
                    </a:lnTo>
                    <a:lnTo>
                      <a:pt x="53" y="347"/>
                    </a:lnTo>
                    <a:lnTo>
                      <a:pt x="65" y="371"/>
                    </a:lnTo>
                    <a:lnTo>
                      <a:pt x="65" y="377"/>
                    </a:lnTo>
                    <a:lnTo>
                      <a:pt x="65" y="389"/>
                    </a:lnTo>
                    <a:lnTo>
                      <a:pt x="77" y="395"/>
                    </a:lnTo>
                    <a:lnTo>
                      <a:pt x="101" y="407"/>
                    </a:lnTo>
                    <a:lnTo>
                      <a:pt x="125" y="413"/>
                    </a:lnTo>
                    <a:lnTo>
                      <a:pt x="149" y="419"/>
                    </a:lnTo>
                    <a:lnTo>
                      <a:pt x="125" y="395"/>
                    </a:lnTo>
                    <a:lnTo>
                      <a:pt x="77" y="365"/>
                    </a:lnTo>
                    <a:lnTo>
                      <a:pt x="77" y="365"/>
                    </a:lnTo>
                    <a:lnTo>
                      <a:pt x="77" y="353"/>
                    </a:lnTo>
                    <a:lnTo>
                      <a:pt x="83" y="329"/>
                    </a:lnTo>
                    <a:lnTo>
                      <a:pt x="83" y="293"/>
                    </a:lnTo>
                    <a:lnTo>
                      <a:pt x="83" y="257"/>
                    </a:lnTo>
                    <a:lnTo>
                      <a:pt x="83" y="221"/>
                    </a:lnTo>
                    <a:lnTo>
                      <a:pt x="77" y="185"/>
                    </a:lnTo>
                    <a:lnTo>
                      <a:pt x="65" y="155"/>
                    </a:lnTo>
                    <a:lnTo>
                      <a:pt x="59" y="143"/>
                    </a:lnTo>
                    <a:lnTo>
                      <a:pt x="53" y="137"/>
                    </a:lnTo>
                    <a:lnTo>
                      <a:pt x="53" y="120"/>
                    </a:lnTo>
                    <a:lnTo>
                      <a:pt x="53" y="108"/>
                    </a:lnTo>
                    <a:lnTo>
                      <a:pt x="47" y="90"/>
                    </a:lnTo>
                    <a:lnTo>
                      <a:pt x="35" y="54"/>
                    </a:lnTo>
                    <a:lnTo>
                      <a:pt x="23" y="18"/>
                    </a:lnTo>
                    <a:lnTo>
                      <a:pt x="17" y="6"/>
                    </a:lnTo>
                    <a:lnTo>
                      <a:pt x="17" y="0"/>
                    </a:lnTo>
                    <a:lnTo>
                      <a:pt x="0" y="6"/>
                    </a:lnTo>
                    <a:lnTo>
                      <a:pt x="6" y="114"/>
                    </a:lnTo>
                    <a:lnTo>
                      <a:pt x="29" y="96"/>
                    </a:lnTo>
                    <a:lnTo>
                      <a:pt x="29" y="9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23" name="Freeform 21"/>
              <p:cNvSpPr>
                <a:spLocks/>
              </p:cNvSpPr>
              <p:nvPr/>
            </p:nvSpPr>
            <p:spPr bwMode="hidden">
              <a:xfrm>
                <a:off x="1140" y="2434"/>
                <a:ext cx="167" cy="138"/>
              </a:xfrm>
              <a:custGeom>
                <a:avLst/>
                <a:gdLst/>
                <a:ahLst/>
                <a:cxnLst>
                  <a:cxn ang="0">
                    <a:pos x="102" y="18"/>
                  </a:cxn>
                  <a:cxn ang="0">
                    <a:pos x="96" y="12"/>
                  </a:cxn>
                  <a:cxn ang="0">
                    <a:pos x="90" y="0"/>
                  </a:cxn>
                  <a:cxn ang="0">
                    <a:pos x="78" y="0"/>
                  </a:cxn>
                  <a:cxn ang="0">
                    <a:pos x="66" y="0"/>
                  </a:cxn>
                  <a:cxn ang="0">
                    <a:pos x="60" y="0"/>
                  </a:cxn>
                  <a:cxn ang="0">
                    <a:pos x="48" y="6"/>
                  </a:cxn>
                  <a:cxn ang="0">
                    <a:pos x="36" y="12"/>
                  </a:cxn>
                  <a:cxn ang="0">
                    <a:pos x="30" y="12"/>
                  </a:cxn>
                  <a:cxn ang="0">
                    <a:pos x="24" y="24"/>
                  </a:cxn>
                  <a:cxn ang="0">
                    <a:pos x="18" y="42"/>
                  </a:cxn>
                  <a:cxn ang="0">
                    <a:pos x="6" y="66"/>
                  </a:cxn>
                  <a:cxn ang="0">
                    <a:pos x="0" y="72"/>
                  </a:cxn>
                  <a:cxn ang="0">
                    <a:pos x="42" y="30"/>
                  </a:cxn>
                  <a:cxn ang="0">
                    <a:pos x="30" y="66"/>
                  </a:cxn>
                  <a:cxn ang="0">
                    <a:pos x="96" y="36"/>
                  </a:cxn>
                  <a:cxn ang="0">
                    <a:pos x="120" y="78"/>
                  </a:cxn>
                  <a:cxn ang="0">
                    <a:pos x="120" y="54"/>
                  </a:cxn>
                  <a:cxn ang="0">
                    <a:pos x="167" y="138"/>
                  </a:cxn>
                  <a:cxn ang="0">
                    <a:pos x="167" y="120"/>
                  </a:cxn>
                  <a:cxn ang="0">
                    <a:pos x="161" y="102"/>
                  </a:cxn>
                  <a:cxn ang="0">
                    <a:pos x="138" y="60"/>
                  </a:cxn>
                  <a:cxn ang="0">
                    <a:pos x="114" y="30"/>
                  </a:cxn>
                  <a:cxn ang="0">
                    <a:pos x="108" y="24"/>
                  </a:cxn>
                  <a:cxn ang="0">
                    <a:pos x="102" y="18"/>
                  </a:cxn>
                  <a:cxn ang="0">
                    <a:pos x="102" y="18"/>
                  </a:cxn>
                </a:cxnLst>
                <a:rect l="0" t="0" r="r" b="b"/>
                <a:pathLst>
                  <a:path w="167" h="138">
                    <a:moveTo>
                      <a:pt x="102" y="18"/>
                    </a:moveTo>
                    <a:lnTo>
                      <a:pt x="96" y="12"/>
                    </a:lnTo>
                    <a:lnTo>
                      <a:pt x="90" y="0"/>
                    </a:lnTo>
                    <a:lnTo>
                      <a:pt x="78" y="0"/>
                    </a:lnTo>
                    <a:lnTo>
                      <a:pt x="66" y="0"/>
                    </a:lnTo>
                    <a:lnTo>
                      <a:pt x="60" y="0"/>
                    </a:lnTo>
                    <a:lnTo>
                      <a:pt x="48" y="6"/>
                    </a:lnTo>
                    <a:lnTo>
                      <a:pt x="36" y="12"/>
                    </a:lnTo>
                    <a:lnTo>
                      <a:pt x="30" y="12"/>
                    </a:lnTo>
                    <a:lnTo>
                      <a:pt x="24" y="24"/>
                    </a:lnTo>
                    <a:lnTo>
                      <a:pt x="18" y="42"/>
                    </a:lnTo>
                    <a:lnTo>
                      <a:pt x="6" y="66"/>
                    </a:lnTo>
                    <a:lnTo>
                      <a:pt x="0" y="72"/>
                    </a:lnTo>
                    <a:lnTo>
                      <a:pt x="42" y="30"/>
                    </a:lnTo>
                    <a:lnTo>
                      <a:pt x="30" y="66"/>
                    </a:lnTo>
                    <a:lnTo>
                      <a:pt x="96" y="36"/>
                    </a:lnTo>
                    <a:lnTo>
                      <a:pt x="120" y="78"/>
                    </a:lnTo>
                    <a:lnTo>
                      <a:pt x="120" y="54"/>
                    </a:lnTo>
                    <a:lnTo>
                      <a:pt x="167" y="138"/>
                    </a:lnTo>
                    <a:lnTo>
                      <a:pt x="167" y="120"/>
                    </a:lnTo>
                    <a:lnTo>
                      <a:pt x="161" y="102"/>
                    </a:lnTo>
                    <a:lnTo>
                      <a:pt x="138" y="60"/>
                    </a:lnTo>
                    <a:lnTo>
                      <a:pt x="114" y="30"/>
                    </a:lnTo>
                    <a:lnTo>
                      <a:pt x="108" y="24"/>
                    </a:lnTo>
                    <a:lnTo>
                      <a:pt x="102" y="18"/>
                    </a:lnTo>
                    <a:lnTo>
                      <a:pt x="102" y="18"/>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24" name="Freeform 22"/>
              <p:cNvSpPr>
                <a:spLocks/>
              </p:cNvSpPr>
              <p:nvPr/>
            </p:nvSpPr>
            <p:spPr bwMode="hidden">
              <a:xfrm>
                <a:off x="948" y="2314"/>
                <a:ext cx="113" cy="114"/>
              </a:xfrm>
              <a:custGeom>
                <a:avLst/>
                <a:gdLst/>
                <a:ahLst/>
                <a:cxnLst>
                  <a:cxn ang="0">
                    <a:pos x="0" y="0"/>
                  </a:cxn>
                  <a:cxn ang="0">
                    <a:pos x="6" y="0"/>
                  </a:cxn>
                  <a:cxn ang="0">
                    <a:pos x="24" y="6"/>
                  </a:cxn>
                  <a:cxn ang="0">
                    <a:pos x="48" y="18"/>
                  </a:cxn>
                  <a:cxn ang="0">
                    <a:pos x="71" y="36"/>
                  </a:cxn>
                  <a:cxn ang="0">
                    <a:pos x="83" y="48"/>
                  </a:cxn>
                  <a:cxn ang="0">
                    <a:pos x="95" y="66"/>
                  </a:cxn>
                  <a:cxn ang="0">
                    <a:pos x="107" y="90"/>
                  </a:cxn>
                  <a:cxn ang="0">
                    <a:pos x="113" y="114"/>
                  </a:cxn>
                  <a:cxn ang="0">
                    <a:pos x="83" y="66"/>
                  </a:cxn>
                  <a:cxn ang="0">
                    <a:pos x="60" y="78"/>
                  </a:cxn>
                  <a:cxn ang="0">
                    <a:pos x="71" y="54"/>
                  </a:cxn>
                  <a:cxn ang="0">
                    <a:pos x="12" y="78"/>
                  </a:cxn>
                  <a:cxn ang="0">
                    <a:pos x="60" y="48"/>
                  </a:cxn>
                  <a:cxn ang="0">
                    <a:pos x="60" y="42"/>
                  </a:cxn>
                  <a:cxn ang="0">
                    <a:pos x="54" y="30"/>
                  </a:cxn>
                  <a:cxn ang="0">
                    <a:pos x="36" y="18"/>
                  </a:cxn>
                  <a:cxn ang="0">
                    <a:pos x="0" y="0"/>
                  </a:cxn>
                  <a:cxn ang="0">
                    <a:pos x="0" y="0"/>
                  </a:cxn>
                </a:cxnLst>
                <a:rect l="0" t="0" r="r" b="b"/>
                <a:pathLst>
                  <a:path w="113" h="114">
                    <a:moveTo>
                      <a:pt x="0" y="0"/>
                    </a:moveTo>
                    <a:lnTo>
                      <a:pt x="6" y="0"/>
                    </a:lnTo>
                    <a:lnTo>
                      <a:pt x="24" y="6"/>
                    </a:lnTo>
                    <a:lnTo>
                      <a:pt x="48" y="18"/>
                    </a:lnTo>
                    <a:lnTo>
                      <a:pt x="71" y="36"/>
                    </a:lnTo>
                    <a:lnTo>
                      <a:pt x="83" y="48"/>
                    </a:lnTo>
                    <a:lnTo>
                      <a:pt x="95" y="66"/>
                    </a:lnTo>
                    <a:lnTo>
                      <a:pt x="107" y="90"/>
                    </a:lnTo>
                    <a:lnTo>
                      <a:pt x="113" y="114"/>
                    </a:lnTo>
                    <a:lnTo>
                      <a:pt x="83" y="66"/>
                    </a:lnTo>
                    <a:lnTo>
                      <a:pt x="60" y="78"/>
                    </a:lnTo>
                    <a:lnTo>
                      <a:pt x="71" y="54"/>
                    </a:lnTo>
                    <a:lnTo>
                      <a:pt x="12" y="78"/>
                    </a:lnTo>
                    <a:lnTo>
                      <a:pt x="60" y="48"/>
                    </a:lnTo>
                    <a:lnTo>
                      <a:pt x="60" y="42"/>
                    </a:lnTo>
                    <a:lnTo>
                      <a:pt x="54" y="30"/>
                    </a:lnTo>
                    <a:lnTo>
                      <a:pt x="36" y="18"/>
                    </a:lnTo>
                    <a:lnTo>
                      <a:pt x="0" y="0"/>
                    </a:lnTo>
                    <a:lnTo>
                      <a:pt x="0"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25" name="Freeform 23"/>
              <p:cNvSpPr>
                <a:spLocks/>
              </p:cNvSpPr>
              <p:nvPr/>
            </p:nvSpPr>
            <p:spPr bwMode="hidden">
              <a:xfrm>
                <a:off x="1122" y="2578"/>
                <a:ext cx="66" cy="60"/>
              </a:xfrm>
              <a:custGeom>
                <a:avLst/>
                <a:gdLst/>
                <a:ahLst/>
                <a:cxnLst>
                  <a:cxn ang="0">
                    <a:pos x="54" y="0"/>
                  </a:cxn>
                  <a:cxn ang="0">
                    <a:pos x="42" y="18"/>
                  </a:cxn>
                  <a:cxn ang="0">
                    <a:pos x="36" y="6"/>
                  </a:cxn>
                  <a:cxn ang="0">
                    <a:pos x="24" y="30"/>
                  </a:cxn>
                  <a:cxn ang="0">
                    <a:pos x="18" y="36"/>
                  </a:cxn>
                  <a:cxn ang="0">
                    <a:pos x="6" y="48"/>
                  </a:cxn>
                  <a:cxn ang="0">
                    <a:pos x="0" y="60"/>
                  </a:cxn>
                  <a:cxn ang="0">
                    <a:pos x="12" y="54"/>
                  </a:cxn>
                  <a:cxn ang="0">
                    <a:pos x="30" y="36"/>
                  </a:cxn>
                  <a:cxn ang="0">
                    <a:pos x="54" y="18"/>
                  </a:cxn>
                  <a:cxn ang="0">
                    <a:pos x="66" y="6"/>
                  </a:cxn>
                  <a:cxn ang="0">
                    <a:pos x="54" y="0"/>
                  </a:cxn>
                  <a:cxn ang="0">
                    <a:pos x="54" y="0"/>
                  </a:cxn>
                </a:cxnLst>
                <a:rect l="0" t="0" r="r" b="b"/>
                <a:pathLst>
                  <a:path w="66" h="60">
                    <a:moveTo>
                      <a:pt x="54" y="0"/>
                    </a:moveTo>
                    <a:lnTo>
                      <a:pt x="42" y="18"/>
                    </a:lnTo>
                    <a:lnTo>
                      <a:pt x="36" y="6"/>
                    </a:lnTo>
                    <a:lnTo>
                      <a:pt x="24" y="30"/>
                    </a:lnTo>
                    <a:lnTo>
                      <a:pt x="18" y="36"/>
                    </a:lnTo>
                    <a:lnTo>
                      <a:pt x="6" y="48"/>
                    </a:lnTo>
                    <a:lnTo>
                      <a:pt x="0" y="60"/>
                    </a:lnTo>
                    <a:lnTo>
                      <a:pt x="12" y="54"/>
                    </a:lnTo>
                    <a:lnTo>
                      <a:pt x="30" y="36"/>
                    </a:lnTo>
                    <a:lnTo>
                      <a:pt x="54" y="18"/>
                    </a:lnTo>
                    <a:lnTo>
                      <a:pt x="66" y="6"/>
                    </a:lnTo>
                    <a:lnTo>
                      <a:pt x="54" y="0"/>
                    </a:lnTo>
                    <a:lnTo>
                      <a:pt x="54"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26" name="Freeform 24"/>
              <p:cNvSpPr>
                <a:spLocks/>
              </p:cNvSpPr>
              <p:nvPr/>
            </p:nvSpPr>
            <p:spPr bwMode="hidden">
              <a:xfrm>
                <a:off x="942" y="2674"/>
                <a:ext cx="161" cy="179"/>
              </a:xfrm>
              <a:custGeom>
                <a:avLst/>
                <a:gdLst/>
                <a:ahLst/>
                <a:cxnLst>
                  <a:cxn ang="0">
                    <a:pos x="131" y="53"/>
                  </a:cxn>
                  <a:cxn ang="0">
                    <a:pos x="137" y="53"/>
                  </a:cxn>
                  <a:cxn ang="0">
                    <a:pos x="143" y="41"/>
                  </a:cxn>
                  <a:cxn ang="0">
                    <a:pos x="155" y="35"/>
                  </a:cxn>
                  <a:cxn ang="0">
                    <a:pos x="161" y="24"/>
                  </a:cxn>
                  <a:cxn ang="0">
                    <a:pos x="161" y="12"/>
                  </a:cxn>
                  <a:cxn ang="0">
                    <a:pos x="161" y="0"/>
                  </a:cxn>
                  <a:cxn ang="0">
                    <a:pos x="149" y="24"/>
                  </a:cxn>
                  <a:cxn ang="0">
                    <a:pos x="143" y="35"/>
                  </a:cxn>
                  <a:cxn ang="0">
                    <a:pos x="131" y="35"/>
                  </a:cxn>
                  <a:cxn ang="0">
                    <a:pos x="119" y="41"/>
                  </a:cxn>
                  <a:cxn ang="0">
                    <a:pos x="125" y="53"/>
                  </a:cxn>
                  <a:cxn ang="0">
                    <a:pos x="95" y="95"/>
                  </a:cxn>
                  <a:cxn ang="0">
                    <a:pos x="0" y="137"/>
                  </a:cxn>
                  <a:cxn ang="0">
                    <a:pos x="60" y="119"/>
                  </a:cxn>
                  <a:cxn ang="0">
                    <a:pos x="54" y="125"/>
                  </a:cxn>
                  <a:cxn ang="0">
                    <a:pos x="48" y="131"/>
                  </a:cxn>
                  <a:cxn ang="0">
                    <a:pos x="24" y="155"/>
                  </a:cxn>
                  <a:cxn ang="0">
                    <a:pos x="12" y="167"/>
                  </a:cxn>
                  <a:cxn ang="0">
                    <a:pos x="0" y="173"/>
                  </a:cxn>
                  <a:cxn ang="0">
                    <a:pos x="0" y="179"/>
                  </a:cxn>
                  <a:cxn ang="0">
                    <a:pos x="6" y="173"/>
                  </a:cxn>
                  <a:cxn ang="0">
                    <a:pos x="30" y="155"/>
                  </a:cxn>
                  <a:cxn ang="0">
                    <a:pos x="48" y="143"/>
                  </a:cxn>
                  <a:cxn ang="0">
                    <a:pos x="71" y="125"/>
                  </a:cxn>
                  <a:cxn ang="0">
                    <a:pos x="95" y="107"/>
                  </a:cxn>
                  <a:cxn ang="0">
                    <a:pos x="119" y="77"/>
                  </a:cxn>
                  <a:cxn ang="0">
                    <a:pos x="131" y="59"/>
                  </a:cxn>
                  <a:cxn ang="0">
                    <a:pos x="131" y="53"/>
                  </a:cxn>
                  <a:cxn ang="0">
                    <a:pos x="131" y="53"/>
                  </a:cxn>
                </a:cxnLst>
                <a:rect l="0" t="0" r="r" b="b"/>
                <a:pathLst>
                  <a:path w="161" h="179">
                    <a:moveTo>
                      <a:pt x="131" y="53"/>
                    </a:moveTo>
                    <a:lnTo>
                      <a:pt x="137" y="53"/>
                    </a:lnTo>
                    <a:lnTo>
                      <a:pt x="143" y="41"/>
                    </a:lnTo>
                    <a:lnTo>
                      <a:pt x="155" y="35"/>
                    </a:lnTo>
                    <a:lnTo>
                      <a:pt x="161" y="24"/>
                    </a:lnTo>
                    <a:lnTo>
                      <a:pt x="161" y="12"/>
                    </a:lnTo>
                    <a:lnTo>
                      <a:pt x="161" y="0"/>
                    </a:lnTo>
                    <a:lnTo>
                      <a:pt x="149" y="24"/>
                    </a:lnTo>
                    <a:lnTo>
                      <a:pt x="143" y="35"/>
                    </a:lnTo>
                    <a:lnTo>
                      <a:pt x="131" y="35"/>
                    </a:lnTo>
                    <a:lnTo>
                      <a:pt x="119" y="41"/>
                    </a:lnTo>
                    <a:lnTo>
                      <a:pt x="125" y="53"/>
                    </a:lnTo>
                    <a:lnTo>
                      <a:pt x="95" y="95"/>
                    </a:lnTo>
                    <a:lnTo>
                      <a:pt x="0" y="137"/>
                    </a:lnTo>
                    <a:lnTo>
                      <a:pt x="60" y="119"/>
                    </a:lnTo>
                    <a:lnTo>
                      <a:pt x="54" y="125"/>
                    </a:lnTo>
                    <a:lnTo>
                      <a:pt x="48" y="131"/>
                    </a:lnTo>
                    <a:lnTo>
                      <a:pt x="24" y="155"/>
                    </a:lnTo>
                    <a:lnTo>
                      <a:pt x="12" y="167"/>
                    </a:lnTo>
                    <a:lnTo>
                      <a:pt x="0" y="173"/>
                    </a:lnTo>
                    <a:lnTo>
                      <a:pt x="0" y="179"/>
                    </a:lnTo>
                    <a:lnTo>
                      <a:pt x="6" y="173"/>
                    </a:lnTo>
                    <a:lnTo>
                      <a:pt x="30" y="155"/>
                    </a:lnTo>
                    <a:lnTo>
                      <a:pt x="48" y="143"/>
                    </a:lnTo>
                    <a:lnTo>
                      <a:pt x="71" y="125"/>
                    </a:lnTo>
                    <a:lnTo>
                      <a:pt x="95" y="107"/>
                    </a:lnTo>
                    <a:lnTo>
                      <a:pt x="119" y="77"/>
                    </a:lnTo>
                    <a:lnTo>
                      <a:pt x="131" y="59"/>
                    </a:lnTo>
                    <a:lnTo>
                      <a:pt x="131" y="53"/>
                    </a:lnTo>
                    <a:lnTo>
                      <a:pt x="131" y="53"/>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27" name="Freeform 25"/>
              <p:cNvSpPr>
                <a:spLocks/>
              </p:cNvSpPr>
              <p:nvPr/>
            </p:nvSpPr>
            <p:spPr bwMode="hidden">
              <a:xfrm>
                <a:off x="737" y="2763"/>
                <a:ext cx="73" cy="54"/>
              </a:xfrm>
              <a:custGeom>
                <a:avLst/>
                <a:gdLst/>
                <a:ahLst/>
                <a:cxnLst>
                  <a:cxn ang="0">
                    <a:pos x="24" y="36"/>
                  </a:cxn>
                  <a:cxn ang="0">
                    <a:pos x="48" y="24"/>
                  </a:cxn>
                  <a:cxn ang="0">
                    <a:pos x="60" y="12"/>
                  </a:cxn>
                  <a:cxn ang="0">
                    <a:pos x="66" y="6"/>
                  </a:cxn>
                  <a:cxn ang="0">
                    <a:pos x="72" y="0"/>
                  </a:cxn>
                  <a:cxn ang="0">
                    <a:pos x="42" y="18"/>
                  </a:cxn>
                  <a:cxn ang="0">
                    <a:pos x="30" y="24"/>
                  </a:cxn>
                  <a:cxn ang="0">
                    <a:pos x="24" y="24"/>
                  </a:cxn>
                  <a:cxn ang="0">
                    <a:pos x="18" y="18"/>
                  </a:cxn>
                  <a:cxn ang="0">
                    <a:pos x="12" y="12"/>
                  </a:cxn>
                  <a:cxn ang="0">
                    <a:pos x="0" y="54"/>
                  </a:cxn>
                  <a:cxn ang="0">
                    <a:pos x="12" y="42"/>
                  </a:cxn>
                  <a:cxn ang="0">
                    <a:pos x="24" y="36"/>
                  </a:cxn>
                  <a:cxn ang="0">
                    <a:pos x="24" y="36"/>
                  </a:cxn>
                </a:cxnLst>
                <a:rect l="0" t="0" r="r" b="b"/>
                <a:pathLst>
                  <a:path w="72" h="54">
                    <a:moveTo>
                      <a:pt x="24" y="36"/>
                    </a:moveTo>
                    <a:lnTo>
                      <a:pt x="48" y="24"/>
                    </a:lnTo>
                    <a:lnTo>
                      <a:pt x="60" y="12"/>
                    </a:lnTo>
                    <a:lnTo>
                      <a:pt x="66" y="6"/>
                    </a:lnTo>
                    <a:lnTo>
                      <a:pt x="72" y="0"/>
                    </a:lnTo>
                    <a:lnTo>
                      <a:pt x="42" y="18"/>
                    </a:lnTo>
                    <a:lnTo>
                      <a:pt x="30" y="24"/>
                    </a:lnTo>
                    <a:lnTo>
                      <a:pt x="24" y="24"/>
                    </a:lnTo>
                    <a:lnTo>
                      <a:pt x="18" y="18"/>
                    </a:lnTo>
                    <a:lnTo>
                      <a:pt x="12" y="12"/>
                    </a:lnTo>
                    <a:lnTo>
                      <a:pt x="0" y="54"/>
                    </a:lnTo>
                    <a:lnTo>
                      <a:pt x="12" y="42"/>
                    </a:lnTo>
                    <a:lnTo>
                      <a:pt x="24" y="36"/>
                    </a:lnTo>
                    <a:lnTo>
                      <a:pt x="24" y="3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28" name="Freeform 26"/>
              <p:cNvSpPr>
                <a:spLocks/>
              </p:cNvSpPr>
              <p:nvPr/>
            </p:nvSpPr>
            <p:spPr bwMode="hidden">
              <a:xfrm>
                <a:off x="624" y="2889"/>
                <a:ext cx="12" cy="54"/>
              </a:xfrm>
              <a:custGeom>
                <a:avLst/>
                <a:gdLst/>
                <a:ahLst/>
                <a:cxnLst>
                  <a:cxn ang="0">
                    <a:pos x="12" y="0"/>
                  </a:cxn>
                  <a:cxn ang="0">
                    <a:pos x="0" y="12"/>
                  </a:cxn>
                  <a:cxn ang="0">
                    <a:pos x="0" y="18"/>
                  </a:cxn>
                  <a:cxn ang="0">
                    <a:pos x="6" y="54"/>
                  </a:cxn>
                  <a:cxn ang="0">
                    <a:pos x="12" y="36"/>
                  </a:cxn>
                  <a:cxn ang="0">
                    <a:pos x="12" y="18"/>
                  </a:cxn>
                  <a:cxn ang="0">
                    <a:pos x="12" y="6"/>
                  </a:cxn>
                  <a:cxn ang="0">
                    <a:pos x="12" y="0"/>
                  </a:cxn>
                  <a:cxn ang="0">
                    <a:pos x="12" y="0"/>
                  </a:cxn>
                </a:cxnLst>
                <a:rect l="0" t="0" r="r" b="b"/>
                <a:pathLst>
                  <a:path w="12" h="54">
                    <a:moveTo>
                      <a:pt x="12" y="0"/>
                    </a:moveTo>
                    <a:lnTo>
                      <a:pt x="0" y="12"/>
                    </a:lnTo>
                    <a:lnTo>
                      <a:pt x="0" y="18"/>
                    </a:lnTo>
                    <a:lnTo>
                      <a:pt x="6" y="54"/>
                    </a:lnTo>
                    <a:lnTo>
                      <a:pt x="12" y="36"/>
                    </a:lnTo>
                    <a:lnTo>
                      <a:pt x="12" y="18"/>
                    </a:lnTo>
                    <a:lnTo>
                      <a:pt x="12" y="6"/>
                    </a:lnTo>
                    <a:lnTo>
                      <a:pt x="12" y="0"/>
                    </a:lnTo>
                    <a:lnTo>
                      <a:pt x="12"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29" name="Freeform 27"/>
              <p:cNvSpPr>
                <a:spLocks/>
              </p:cNvSpPr>
              <p:nvPr/>
            </p:nvSpPr>
            <p:spPr bwMode="hidden">
              <a:xfrm>
                <a:off x="492" y="3021"/>
                <a:ext cx="48" cy="72"/>
              </a:xfrm>
              <a:custGeom>
                <a:avLst/>
                <a:gdLst/>
                <a:ahLst/>
                <a:cxnLst>
                  <a:cxn ang="0">
                    <a:pos x="48" y="6"/>
                  </a:cxn>
                  <a:cxn ang="0">
                    <a:pos x="48" y="6"/>
                  </a:cxn>
                  <a:cxn ang="0">
                    <a:pos x="48" y="6"/>
                  </a:cxn>
                  <a:cxn ang="0">
                    <a:pos x="48" y="6"/>
                  </a:cxn>
                  <a:cxn ang="0">
                    <a:pos x="6" y="0"/>
                  </a:cxn>
                  <a:cxn ang="0">
                    <a:pos x="42" y="12"/>
                  </a:cxn>
                  <a:cxn ang="0">
                    <a:pos x="42" y="12"/>
                  </a:cxn>
                  <a:cxn ang="0">
                    <a:pos x="0" y="72"/>
                  </a:cxn>
                  <a:cxn ang="0">
                    <a:pos x="18" y="54"/>
                  </a:cxn>
                  <a:cxn ang="0">
                    <a:pos x="18" y="66"/>
                  </a:cxn>
                  <a:cxn ang="0">
                    <a:pos x="48" y="6"/>
                  </a:cxn>
                  <a:cxn ang="0">
                    <a:pos x="48" y="6"/>
                  </a:cxn>
                  <a:cxn ang="0">
                    <a:pos x="48" y="6"/>
                  </a:cxn>
                </a:cxnLst>
                <a:rect l="0" t="0" r="r" b="b"/>
                <a:pathLst>
                  <a:path w="48" h="72">
                    <a:moveTo>
                      <a:pt x="48" y="6"/>
                    </a:moveTo>
                    <a:lnTo>
                      <a:pt x="48" y="6"/>
                    </a:lnTo>
                    <a:lnTo>
                      <a:pt x="48" y="6"/>
                    </a:lnTo>
                    <a:lnTo>
                      <a:pt x="48" y="6"/>
                    </a:lnTo>
                    <a:lnTo>
                      <a:pt x="6" y="0"/>
                    </a:lnTo>
                    <a:lnTo>
                      <a:pt x="42" y="12"/>
                    </a:lnTo>
                    <a:lnTo>
                      <a:pt x="42" y="12"/>
                    </a:lnTo>
                    <a:lnTo>
                      <a:pt x="0" y="72"/>
                    </a:lnTo>
                    <a:lnTo>
                      <a:pt x="18" y="54"/>
                    </a:lnTo>
                    <a:lnTo>
                      <a:pt x="18" y="66"/>
                    </a:lnTo>
                    <a:lnTo>
                      <a:pt x="48" y="6"/>
                    </a:lnTo>
                    <a:lnTo>
                      <a:pt x="48" y="6"/>
                    </a:lnTo>
                    <a:lnTo>
                      <a:pt x="48" y="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30" name="Freeform 28"/>
              <p:cNvSpPr>
                <a:spLocks/>
              </p:cNvSpPr>
              <p:nvPr/>
            </p:nvSpPr>
            <p:spPr bwMode="hidden">
              <a:xfrm>
                <a:off x="437" y="3027"/>
                <a:ext cx="288" cy="84"/>
              </a:xfrm>
              <a:custGeom>
                <a:avLst/>
                <a:gdLst/>
                <a:ahLst/>
                <a:cxnLst>
                  <a:cxn ang="0">
                    <a:pos x="287" y="0"/>
                  </a:cxn>
                  <a:cxn ang="0">
                    <a:pos x="0" y="84"/>
                  </a:cxn>
                  <a:cxn ang="0">
                    <a:pos x="168" y="36"/>
                  </a:cxn>
                  <a:cxn ang="0">
                    <a:pos x="114" y="60"/>
                  </a:cxn>
                  <a:cxn ang="0">
                    <a:pos x="276" y="18"/>
                  </a:cxn>
                  <a:cxn ang="0">
                    <a:pos x="287" y="0"/>
                  </a:cxn>
                  <a:cxn ang="0">
                    <a:pos x="287" y="0"/>
                  </a:cxn>
                </a:cxnLst>
                <a:rect l="0" t="0" r="r" b="b"/>
                <a:pathLst>
                  <a:path w="287" h="84">
                    <a:moveTo>
                      <a:pt x="287" y="0"/>
                    </a:moveTo>
                    <a:lnTo>
                      <a:pt x="0" y="84"/>
                    </a:lnTo>
                    <a:lnTo>
                      <a:pt x="168" y="36"/>
                    </a:lnTo>
                    <a:lnTo>
                      <a:pt x="114" y="60"/>
                    </a:lnTo>
                    <a:lnTo>
                      <a:pt x="276" y="18"/>
                    </a:lnTo>
                    <a:lnTo>
                      <a:pt x="287" y="0"/>
                    </a:lnTo>
                    <a:lnTo>
                      <a:pt x="287"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31" name="Freeform 29"/>
              <p:cNvSpPr>
                <a:spLocks/>
              </p:cNvSpPr>
              <p:nvPr/>
            </p:nvSpPr>
            <p:spPr bwMode="hidden">
              <a:xfrm>
                <a:off x="828" y="3003"/>
                <a:ext cx="66" cy="108"/>
              </a:xfrm>
              <a:custGeom>
                <a:avLst/>
                <a:gdLst/>
                <a:ahLst/>
                <a:cxnLst>
                  <a:cxn ang="0">
                    <a:pos x="6" y="0"/>
                  </a:cxn>
                  <a:cxn ang="0">
                    <a:pos x="66" y="6"/>
                  </a:cxn>
                  <a:cxn ang="0">
                    <a:pos x="0" y="84"/>
                  </a:cxn>
                  <a:cxn ang="0">
                    <a:pos x="54" y="24"/>
                  </a:cxn>
                  <a:cxn ang="0">
                    <a:pos x="6" y="108"/>
                  </a:cxn>
                  <a:cxn ang="0">
                    <a:pos x="66" y="6"/>
                  </a:cxn>
                  <a:cxn ang="0">
                    <a:pos x="6" y="0"/>
                  </a:cxn>
                  <a:cxn ang="0">
                    <a:pos x="6" y="0"/>
                  </a:cxn>
                </a:cxnLst>
                <a:rect l="0" t="0" r="r" b="b"/>
                <a:pathLst>
                  <a:path w="66" h="108">
                    <a:moveTo>
                      <a:pt x="6" y="0"/>
                    </a:moveTo>
                    <a:lnTo>
                      <a:pt x="66" y="6"/>
                    </a:lnTo>
                    <a:lnTo>
                      <a:pt x="0" y="84"/>
                    </a:lnTo>
                    <a:lnTo>
                      <a:pt x="54" y="24"/>
                    </a:lnTo>
                    <a:lnTo>
                      <a:pt x="6" y="108"/>
                    </a:lnTo>
                    <a:lnTo>
                      <a:pt x="66" y="6"/>
                    </a:lnTo>
                    <a:lnTo>
                      <a:pt x="6"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32" name="Freeform 30"/>
              <p:cNvSpPr>
                <a:spLocks/>
              </p:cNvSpPr>
              <p:nvPr/>
            </p:nvSpPr>
            <p:spPr bwMode="hidden">
              <a:xfrm>
                <a:off x="366" y="3111"/>
                <a:ext cx="77" cy="42"/>
              </a:xfrm>
              <a:custGeom>
                <a:avLst/>
                <a:gdLst/>
                <a:ahLst/>
                <a:cxnLst>
                  <a:cxn ang="0">
                    <a:pos x="36" y="0"/>
                  </a:cxn>
                  <a:cxn ang="0">
                    <a:pos x="42" y="0"/>
                  </a:cxn>
                  <a:cxn ang="0">
                    <a:pos x="60" y="6"/>
                  </a:cxn>
                  <a:cxn ang="0">
                    <a:pos x="48" y="6"/>
                  </a:cxn>
                  <a:cxn ang="0">
                    <a:pos x="42" y="6"/>
                  </a:cxn>
                  <a:cxn ang="0">
                    <a:pos x="60" y="6"/>
                  </a:cxn>
                  <a:cxn ang="0">
                    <a:pos x="0" y="24"/>
                  </a:cxn>
                  <a:cxn ang="0">
                    <a:pos x="71" y="6"/>
                  </a:cxn>
                  <a:cxn ang="0">
                    <a:pos x="66" y="42"/>
                  </a:cxn>
                  <a:cxn ang="0">
                    <a:pos x="77" y="6"/>
                  </a:cxn>
                  <a:cxn ang="0">
                    <a:pos x="36" y="0"/>
                  </a:cxn>
                  <a:cxn ang="0">
                    <a:pos x="36" y="0"/>
                  </a:cxn>
                </a:cxnLst>
                <a:rect l="0" t="0" r="r" b="b"/>
                <a:pathLst>
                  <a:path w="77" h="42">
                    <a:moveTo>
                      <a:pt x="36" y="0"/>
                    </a:moveTo>
                    <a:lnTo>
                      <a:pt x="42" y="0"/>
                    </a:lnTo>
                    <a:lnTo>
                      <a:pt x="60" y="6"/>
                    </a:lnTo>
                    <a:lnTo>
                      <a:pt x="48" y="6"/>
                    </a:lnTo>
                    <a:lnTo>
                      <a:pt x="42" y="6"/>
                    </a:lnTo>
                    <a:lnTo>
                      <a:pt x="60" y="6"/>
                    </a:lnTo>
                    <a:lnTo>
                      <a:pt x="0" y="24"/>
                    </a:lnTo>
                    <a:lnTo>
                      <a:pt x="71" y="6"/>
                    </a:lnTo>
                    <a:lnTo>
                      <a:pt x="66" y="42"/>
                    </a:lnTo>
                    <a:lnTo>
                      <a:pt x="77" y="6"/>
                    </a:lnTo>
                    <a:lnTo>
                      <a:pt x="36" y="0"/>
                    </a:lnTo>
                    <a:lnTo>
                      <a:pt x="36"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33" name="Freeform 31"/>
              <p:cNvSpPr>
                <a:spLocks/>
              </p:cNvSpPr>
              <p:nvPr/>
            </p:nvSpPr>
            <p:spPr bwMode="hidden">
              <a:xfrm>
                <a:off x="498" y="3165"/>
                <a:ext cx="66" cy="30"/>
              </a:xfrm>
              <a:custGeom>
                <a:avLst/>
                <a:gdLst/>
                <a:ahLst/>
                <a:cxnLst>
                  <a:cxn ang="0">
                    <a:pos x="66" y="6"/>
                  </a:cxn>
                  <a:cxn ang="0">
                    <a:pos x="0" y="0"/>
                  </a:cxn>
                  <a:cxn ang="0">
                    <a:pos x="54" y="6"/>
                  </a:cxn>
                  <a:cxn ang="0">
                    <a:pos x="18" y="18"/>
                  </a:cxn>
                  <a:cxn ang="0">
                    <a:pos x="60" y="12"/>
                  </a:cxn>
                  <a:cxn ang="0">
                    <a:pos x="60" y="30"/>
                  </a:cxn>
                  <a:cxn ang="0">
                    <a:pos x="60" y="30"/>
                  </a:cxn>
                  <a:cxn ang="0">
                    <a:pos x="66" y="6"/>
                  </a:cxn>
                  <a:cxn ang="0">
                    <a:pos x="66" y="6"/>
                  </a:cxn>
                </a:cxnLst>
                <a:rect l="0" t="0" r="r" b="b"/>
                <a:pathLst>
                  <a:path w="66" h="30">
                    <a:moveTo>
                      <a:pt x="66" y="6"/>
                    </a:moveTo>
                    <a:lnTo>
                      <a:pt x="0" y="0"/>
                    </a:lnTo>
                    <a:lnTo>
                      <a:pt x="54" y="6"/>
                    </a:lnTo>
                    <a:lnTo>
                      <a:pt x="18" y="18"/>
                    </a:lnTo>
                    <a:lnTo>
                      <a:pt x="60" y="12"/>
                    </a:lnTo>
                    <a:lnTo>
                      <a:pt x="60" y="30"/>
                    </a:lnTo>
                    <a:lnTo>
                      <a:pt x="60" y="30"/>
                    </a:lnTo>
                    <a:lnTo>
                      <a:pt x="66" y="6"/>
                    </a:lnTo>
                    <a:lnTo>
                      <a:pt x="66" y="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34" name="Freeform 32"/>
              <p:cNvSpPr>
                <a:spLocks/>
              </p:cNvSpPr>
              <p:nvPr/>
            </p:nvSpPr>
            <p:spPr bwMode="hidden">
              <a:xfrm>
                <a:off x="840" y="2919"/>
                <a:ext cx="18" cy="60"/>
              </a:xfrm>
              <a:custGeom>
                <a:avLst/>
                <a:gdLst/>
                <a:ahLst/>
                <a:cxnLst>
                  <a:cxn ang="0">
                    <a:pos x="0" y="24"/>
                  </a:cxn>
                  <a:cxn ang="0">
                    <a:pos x="12" y="24"/>
                  </a:cxn>
                  <a:cxn ang="0">
                    <a:pos x="12" y="60"/>
                  </a:cxn>
                  <a:cxn ang="0">
                    <a:pos x="18" y="18"/>
                  </a:cxn>
                  <a:cxn ang="0">
                    <a:pos x="18" y="18"/>
                  </a:cxn>
                  <a:cxn ang="0">
                    <a:pos x="18" y="0"/>
                  </a:cxn>
                  <a:cxn ang="0">
                    <a:pos x="12" y="18"/>
                  </a:cxn>
                  <a:cxn ang="0">
                    <a:pos x="0" y="24"/>
                  </a:cxn>
                  <a:cxn ang="0">
                    <a:pos x="0" y="24"/>
                  </a:cxn>
                </a:cxnLst>
                <a:rect l="0" t="0" r="r" b="b"/>
                <a:pathLst>
                  <a:path w="18" h="60">
                    <a:moveTo>
                      <a:pt x="0" y="24"/>
                    </a:moveTo>
                    <a:lnTo>
                      <a:pt x="12" y="24"/>
                    </a:lnTo>
                    <a:lnTo>
                      <a:pt x="12" y="60"/>
                    </a:lnTo>
                    <a:lnTo>
                      <a:pt x="18" y="18"/>
                    </a:lnTo>
                    <a:lnTo>
                      <a:pt x="18" y="18"/>
                    </a:lnTo>
                    <a:lnTo>
                      <a:pt x="18" y="0"/>
                    </a:lnTo>
                    <a:lnTo>
                      <a:pt x="12" y="18"/>
                    </a:lnTo>
                    <a:lnTo>
                      <a:pt x="0" y="24"/>
                    </a:lnTo>
                    <a:lnTo>
                      <a:pt x="0" y="24"/>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35" name="Freeform 33"/>
              <p:cNvSpPr>
                <a:spLocks/>
              </p:cNvSpPr>
              <p:nvPr/>
            </p:nvSpPr>
            <p:spPr bwMode="hidden">
              <a:xfrm>
                <a:off x="546" y="3021"/>
                <a:ext cx="6" cy="18"/>
              </a:xfrm>
              <a:custGeom>
                <a:avLst/>
                <a:gdLst/>
                <a:ahLst/>
                <a:cxnLst>
                  <a:cxn ang="0">
                    <a:pos x="6" y="0"/>
                  </a:cxn>
                  <a:cxn ang="0">
                    <a:pos x="0" y="18"/>
                  </a:cxn>
                  <a:cxn ang="0">
                    <a:pos x="6" y="12"/>
                  </a:cxn>
                  <a:cxn ang="0">
                    <a:pos x="6" y="0"/>
                  </a:cxn>
                  <a:cxn ang="0">
                    <a:pos x="6" y="0"/>
                  </a:cxn>
                </a:cxnLst>
                <a:rect l="0" t="0" r="r" b="b"/>
                <a:pathLst>
                  <a:path w="6" h="18">
                    <a:moveTo>
                      <a:pt x="6" y="0"/>
                    </a:moveTo>
                    <a:lnTo>
                      <a:pt x="0" y="18"/>
                    </a:lnTo>
                    <a:lnTo>
                      <a:pt x="6" y="12"/>
                    </a:lnTo>
                    <a:lnTo>
                      <a:pt x="6"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36" name="Freeform 34"/>
              <p:cNvSpPr>
                <a:spLocks/>
              </p:cNvSpPr>
              <p:nvPr/>
            </p:nvSpPr>
            <p:spPr bwMode="hidden">
              <a:xfrm>
                <a:off x="534" y="2943"/>
                <a:ext cx="30" cy="78"/>
              </a:xfrm>
              <a:custGeom>
                <a:avLst/>
                <a:gdLst/>
                <a:ahLst/>
                <a:cxnLst>
                  <a:cxn ang="0">
                    <a:pos x="24" y="6"/>
                  </a:cxn>
                  <a:cxn ang="0">
                    <a:pos x="18" y="24"/>
                  </a:cxn>
                  <a:cxn ang="0">
                    <a:pos x="0" y="18"/>
                  </a:cxn>
                  <a:cxn ang="0">
                    <a:pos x="12" y="30"/>
                  </a:cxn>
                  <a:cxn ang="0">
                    <a:pos x="6" y="42"/>
                  </a:cxn>
                  <a:cxn ang="0">
                    <a:pos x="18" y="78"/>
                  </a:cxn>
                  <a:cxn ang="0">
                    <a:pos x="18" y="24"/>
                  </a:cxn>
                  <a:cxn ang="0">
                    <a:pos x="24" y="12"/>
                  </a:cxn>
                  <a:cxn ang="0">
                    <a:pos x="30" y="6"/>
                  </a:cxn>
                  <a:cxn ang="0">
                    <a:pos x="30" y="6"/>
                  </a:cxn>
                  <a:cxn ang="0">
                    <a:pos x="12" y="0"/>
                  </a:cxn>
                  <a:cxn ang="0">
                    <a:pos x="24" y="6"/>
                  </a:cxn>
                  <a:cxn ang="0">
                    <a:pos x="24" y="6"/>
                  </a:cxn>
                </a:cxnLst>
                <a:rect l="0" t="0" r="r" b="b"/>
                <a:pathLst>
                  <a:path w="30" h="78">
                    <a:moveTo>
                      <a:pt x="24" y="6"/>
                    </a:moveTo>
                    <a:lnTo>
                      <a:pt x="18" y="24"/>
                    </a:lnTo>
                    <a:lnTo>
                      <a:pt x="0" y="18"/>
                    </a:lnTo>
                    <a:lnTo>
                      <a:pt x="12" y="30"/>
                    </a:lnTo>
                    <a:lnTo>
                      <a:pt x="6" y="42"/>
                    </a:lnTo>
                    <a:lnTo>
                      <a:pt x="18" y="78"/>
                    </a:lnTo>
                    <a:lnTo>
                      <a:pt x="18" y="24"/>
                    </a:lnTo>
                    <a:lnTo>
                      <a:pt x="24" y="12"/>
                    </a:lnTo>
                    <a:lnTo>
                      <a:pt x="30" y="6"/>
                    </a:lnTo>
                    <a:lnTo>
                      <a:pt x="30" y="6"/>
                    </a:lnTo>
                    <a:lnTo>
                      <a:pt x="12" y="0"/>
                    </a:lnTo>
                    <a:lnTo>
                      <a:pt x="24" y="6"/>
                    </a:lnTo>
                    <a:lnTo>
                      <a:pt x="24" y="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37" name="Freeform 35"/>
              <p:cNvSpPr>
                <a:spLocks/>
              </p:cNvSpPr>
              <p:nvPr/>
            </p:nvSpPr>
            <p:spPr bwMode="hidden">
              <a:xfrm>
                <a:off x="540" y="3039"/>
                <a:ext cx="24" cy="24"/>
              </a:xfrm>
              <a:custGeom>
                <a:avLst/>
                <a:gdLst/>
                <a:ahLst/>
                <a:cxnLst>
                  <a:cxn ang="0">
                    <a:pos x="6" y="0"/>
                  </a:cxn>
                  <a:cxn ang="0">
                    <a:pos x="0" y="0"/>
                  </a:cxn>
                  <a:cxn ang="0">
                    <a:pos x="6" y="0"/>
                  </a:cxn>
                  <a:cxn ang="0">
                    <a:pos x="12" y="6"/>
                  </a:cxn>
                  <a:cxn ang="0">
                    <a:pos x="24" y="24"/>
                  </a:cxn>
                  <a:cxn ang="0">
                    <a:pos x="24" y="18"/>
                  </a:cxn>
                  <a:cxn ang="0">
                    <a:pos x="18" y="6"/>
                  </a:cxn>
                  <a:cxn ang="0">
                    <a:pos x="12" y="0"/>
                  </a:cxn>
                  <a:cxn ang="0">
                    <a:pos x="6" y="0"/>
                  </a:cxn>
                  <a:cxn ang="0">
                    <a:pos x="6" y="0"/>
                  </a:cxn>
                  <a:cxn ang="0">
                    <a:pos x="6" y="0"/>
                  </a:cxn>
                </a:cxnLst>
                <a:rect l="0" t="0" r="r" b="b"/>
                <a:pathLst>
                  <a:path w="24" h="24">
                    <a:moveTo>
                      <a:pt x="6" y="0"/>
                    </a:moveTo>
                    <a:lnTo>
                      <a:pt x="0" y="0"/>
                    </a:lnTo>
                    <a:lnTo>
                      <a:pt x="6" y="0"/>
                    </a:lnTo>
                    <a:lnTo>
                      <a:pt x="12" y="6"/>
                    </a:lnTo>
                    <a:lnTo>
                      <a:pt x="24" y="24"/>
                    </a:lnTo>
                    <a:lnTo>
                      <a:pt x="24" y="18"/>
                    </a:lnTo>
                    <a:lnTo>
                      <a:pt x="18" y="6"/>
                    </a:lnTo>
                    <a:lnTo>
                      <a:pt x="12" y="0"/>
                    </a:lnTo>
                    <a:lnTo>
                      <a:pt x="6" y="0"/>
                    </a:lnTo>
                    <a:lnTo>
                      <a:pt x="6"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38" name="Freeform 36"/>
              <p:cNvSpPr>
                <a:spLocks/>
              </p:cNvSpPr>
              <p:nvPr/>
            </p:nvSpPr>
            <p:spPr bwMode="hidden">
              <a:xfrm>
                <a:off x="801" y="2681"/>
                <a:ext cx="215" cy="216"/>
              </a:xfrm>
              <a:custGeom>
                <a:avLst/>
                <a:gdLst/>
                <a:ahLst/>
                <a:cxnLst>
                  <a:cxn ang="0">
                    <a:pos x="215" y="0"/>
                  </a:cxn>
                  <a:cxn ang="0">
                    <a:pos x="147" y="36"/>
                  </a:cxn>
                  <a:cxn ang="0">
                    <a:pos x="132" y="49"/>
                  </a:cxn>
                  <a:cxn ang="0">
                    <a:pos x="104" y="79"/>
                  </a:cxn>
                  <a:cxn ang="0">
                    <a:pos x="87" y="114"/>
                  </a:cxn>
                  <a:cxn ang="0">
                    <a:pos x="48" y="156"/>
                  </a:cxn>
                  <a:cxn ang="0">
                    <a:pos x="42" y="166"/>
                  </a:cxn>
                  <a:cxn ang="0">
                    <a:pos x="29" y="177"/>
                  </a:cxn>
                  <a:cxn ang="0">
                    <a:pos x="0" y="208"/>
                  </a:cxn>
                  <a:cxn ang="0">
                    <a:pos x="48" y="216"/>
                  </a:cxn>
                  <a:cxn ang="0">
                    <a:pos x="215" y="0"/>
                  </a:cxn>
                </a:cxnLst>
                <a:rect l="0" t="0" r="r" b="b"/>
                <a:pathLst>
                  <a:path w="215" h="216">
                    <a:moveTo>
                      <a:pt x="215" y="0"/>
                    </a:moveTo>
                    <a:lnTo>
                      <a:pt x="147" y="36"/>
                    </a:lnTo>
                    <a:lnTo>
                      <a:pt x="132" y="49"/>
                    </a:lnTo>
                    <a:lnTo>
                      <a:pt x="104" y="79"/>
                    </a:lnTo>
                    <a:lnTo>
                      <a:pt x="87" y="114"/>
                    </a:lnTo>
                    <a:lnTo>
                      <a:pt x="48" y="156"/>
                    </a:lnTo>
                    <a:lnTo>
                      <a:pt x="42" y="166"/>
                    </a:lnTo>
                    <a:lnTo>
                      <a:pt x="29" y="177"/>
                    </a:lnTo>
                    <a:lnTo>
                      <a:pt x="0" y="208"/>
                    </a:lnTo>
                    <a:lnTo>
                      <a:pt x="48" y="216"/>
                    </a:lnTo>
                    <a:lnTo>
                      <a:pt x="215" y="0"/>
                    </a:lnTo>
                    <a:close/>
                  </a:path>
                </a:pathLst>
              </a:custGeom>
              <a:solidFill>
                <a:schemeClr val="bg2"/>
              </a:solidFill>
              <a:ln w="9525">
                <a:noFill/>
                <a:round/>
                <a:headEnd/>
                <a:tailEnd/>
              </a:ln>
              <a:effectLst/>
            </p:spPr>
            <p:txBody>
              <a:bodyPr/>
              <a:lstStyle/>
              <a:p>
                <a:pPr>
                  <a:defRPr/>
                </a:pPr>
                <a:endParaRPr lang="en-US"/>
              </a:p>
            </p:txBody>
          </p:sp>
          <p:sp>
            <p:nvSpPr>
              <p:cNvPr id="39" name="Freeform 37"/>
              <p:cNvSpPr>
                <a:spLocks/>
              </p:cNvSpPr>
              <p:nvPr/>
            </p:nvSpPr>
            <p:spPr bwMode="hidden">
              <a:xfrm>
                <a:off x="536" y="2710"/>
                <a:ext cx="212" cy="179"/>
              </a:xfrm>
              <a:custGeom>
                <a:avLst/>
                <a:gdLst/>
                <a:ahLst/>
                <a:cxnLst>
                  <a:cxn ang="0">
                    <a:pos x="212" y="0"/>
                  </a:cxn>
                  <a:cxn ang="0">
                    <a:pos x="144" y="36"/>
                  </a:cxn>
                  <a:cxn ang="0">
                    <a:pos x="0" y="179"/>
                  </a:cxn>
                  <a:cxn ang="0">
                    <a:pos x="177" y="85"/>
                  </a:cxn>
                  <a:cxn ang="0">
                    <a:pos x="212" y="0"/>
                  </a:cxn>
                </a:cxnLst>
                <a:rect l="0" t="0" r="r" b="b"/>
                <a:pathLst>
                  <a:path w="212" h="179">
                    <a:moveTo>
                      <a:pt x="212" y="0"/>
                    </a:moveTo>
                    <a:lnTo>
                      <a:pt x="144" y="36"/>
                    </a:lnTo>
                    <a:lnTo>
                      <a:pt x="0" y="179"/>
                    </a:lnTo>
                    <a:lnTo>
                      <a:pt x="177" y="85"/>
                    </a:lnTo>
                    <a:lnTo>
                      <a:pt x="212" y="0"/>
                    </a:lnTo>
                    <a:close/>
                  </a:path>
                </a:pathLst>
              </a:custGeom>
              <a:solidFill>
                <a:schemeClr val="bg2"/>
              </a:solidFill>
              <a:ln w="9525">
                <a:noFill/>
                <a:round/>
                <a:headEnd/>
                <a:tailEnd/>
              </a:ln>
              <a:effectLst/>
            </p:spPr>
            <p:txBody>
              <a:bodyPr/>
              <a:lstStyle/>
              <a:p>
                <a:pPr>
                  <a:defRPr/>
                </a:pPr>
                <a:endParaRPr lang="en-US"/>
              </a:p>
            </p:txBody>
          </p:sp>
          <p:sp>
            <p:nvSpPr>
              <p:cNvPr id="40" name="Freeform 38"/>
              <p:cNvSpPr>
                <a:spLocks/>
              </p:cNvSpPr>
              <p:nvPr/>
            </p:nvSpPr>
            <p:spPr bwMode="hidden">
              <a:xfrm>
                <a:off x="1037" y="2609"/>
                <a:ext cx="64" cy="79"/>
              </a:xfrm>
              <a:custGeom>
                <a:avLst/>
                <a:gdLst/>
                <a:ahLst/>
                <a:cxnLst>
                  <a:cxn ang="0">
                    <a:pos x="0" y="22"/>
                  </a:cxn>
                  <a:cxn ang="0">
                    <a:pos x="64" y="79"/>
                  </a:cxn>
                  <a:cxn ang="0">
                    <a:pos x="60" y="0"/>
                  </a:cxn>
                  <a:cxn ang="0">
                    <a:pos x="0" y="22"/>
                  </a:cxn>
                </a:cxnLst>
                <a:rect l="0" t="0" r="r" b="b"/>
                <a:pathLst>
                  <a:path w="64" h="79">
                    <a:moveTo>
                      <a:pt x="0" y="22"/>
                    </a:moveTo>
                    <a:lnTo>
                      <a:pt x="64" y="79"/>
                    </a:lnTo>
                    <a:lnTo>
                      <a:pt x="60" y="0"/>
                    </a:lnTo>
                    <a:lnTo>
                      <a:pt x="0" y="22"/>
                    </a:lnTo>
                    <a:close/>
                  </a:path>
                </a:pathLst>
              </a:custGeom>
              <a:solidFill>
                <a:schemeClr val="bg2"/>
              </a:solidFill>
              <a:ln w="9525">
                <a:noFill/>
                <a:round/>
                <a:headEnd/>
                <a:tailEnd/>
              </a:ln>
              <a:effectLst/>
            </p:spPr>
            <p:txBody>
              <a:bodyPr/>
              <a:lstStyle/>
              <a:p>
                <a:pPr>
                  <a:defRPr/>
                </a:pPr>
                <a:endParaRPr lang="en-US"/>
              </a:p>
            </p:txBody>
          </p:sp>
          <p:sp>
            <p:nvSpPr>
              <p:cNvPr id="41" name="Freeform 39"/>
              <p:cNvSpPr>
                <a:spLocks/>
              </p:cNvSpPr>
              <p:nvPr userDrawn="1"/>
            </p:nvSpPr>
            <p:spPr bwMode="hidden">
              <a:xfrm>
                <a:off x="867" y="2471"/>
                <a:ext cx="137" cy="207"/>
              </a:xfrm>
              <a:custGeom>
                <a:avLst/>
                <a:gdLst/>
                <a:ahLst/>
                <a:cxnLst>
                  <a:cxn ang="0">
                    <a:pos x="0" y="0"/>
                  </a:cxn>
                  <a:cxn ang="0">
                    <a:pos x="17" y="87"/>
                  </a:cxn>
                  <a:cxn ang="0">
                    <a:pos x="69" y="154"/>
                  </a:cxn>
                  <a:cxn ang="0">
                    <a:pos x="137" y="207"/>
                  </a:cxn>
                  <a:cxn ang="0">
                    <a:pos x="0" y="0"/>
                  </a:cxn>
                </a:cxnLst>
                <a:rect l="0" t="0" r="r" b="b"/>
                <a:pathLst>
                  <a:path w="137" h="207">
                    <a:moveTo>
                      <a:pt x="0" y="0"/>
                    </a:moveTo>
                    <a:lnTo>
                      <a:pt x="17" y="87"/>
                    </a:lnTo>
                    <a:lnTo>
                      <a:pt x="69" y="154"/>
                    </a:lnTo>
                    <a:lnTo>
                      <a:pt x="137" y="207"/>
                    </a:lnTo>
                    <a:lnTo>
                      <a:pt x="0" y="0"/>
                    </a:lnTo>
                    <a:close/>
                  </a:path>
                </a:pathLst>
              </a:custGeom>
              <a:solidFill>
                <a:schemeClr val="bg2"/>
              </a:solidFill>
              <a:ln w="9525">
                <a:noFill/>
                <a:round/>
                <a:headEnd/>
                <a:tailEnd/>
              </a:ln>
              <a:effectLst/>
            </p:spPr>
            <p:txBody>
              <a:bodyPr/>
              <a:lstStyle/>
              <a:p>
                <a:pPr>
                  <a:defRPr/>
                </a:pPr>
                <a:endParaRPr lang="en-US"/>
              </a:p>
            </p:txBody>
          </p:sp>
          <p:sp>
            <p:nvSpPr>
              <p:cNvPr id="42" name="Freeform 40"/>
              <p:cNvSpPr>
                <a:spLocks/>
              </p:cNvSpPr>
              <p:nvPr userDrawn="1"/>
            </p:nvSpPr>
            <p:spPr bwMode="hidden">
              <a:xfrm>
                <a:off x="817" y="2507"/>
                <a:ext cx="65" cy="222"/>
              </a:xfrm>
              <a:custGeom>
                <a:avLst/>
                <a:gdLst/>
                <a:ahLst/>
                <a:cxnLst>
                  <a:cxn ang="0">
                    <a:pos x="0" y="222"/>
                  </a:cxn>
                  <a:cxn ang="0">
                    <a:pos x="40" y="142"/>
                  </a:cxn>
                  <a:cxn ang="0">
                    <a:pos x="65" y="72"/>
                  </a:cxn>
                  <a:cxn ang="0">
                    <a:pos x="7" y="0"/>
                  </a:cxn>
                  <a:cxn ang="0">
                    <a:pos x="0" y="222"/>
                  </a:cxn>
                </a:cxnLst>
                <a:rect l="0" t="0" r="r" b="b"/>
                <a:pathLst>
                  <a:path w="65" h="222">
                    <a:moveTo>
                      <a:pt x="0" y="222"/>
                    </a:moveTo>
                    <a:lnTo>
                      <a:pt x="40" y="142"/>
                    </a:lnTo>
                    <a:lnTo>
                      <a:pt x="65" y="72"/>
                    </a:lnTo>
                    <a:lnTo>
                      <a:pt x="7" y="0"/>
                    </a:lnTo>
                    <a:lnTo>
                      <a:pt x="0" y="222"/>
                    </a:lnTo>
                    <a:close/>
                  </a:path>
                </a:pathLst>
              </a:custGeom>
              <a:solidFill>
                <a:schemeClr val="bg2"/>
              </a:solidFill>
              <a:ln w="9525">
                <a:noFill/>
                <a:round/>
                <a:headEnd/>
                <a:tailEnd/>
              </a:ln>
              <a:effectLst/>
            </p:spPr>
            <p:txBody>
              <a:bodyPr/>
              <a:lstStyle/>
              <a:p>
                <a:pPr>
                  <a:defRPr/>
                </a:pPr>
                <a:endParaRPr lang="en-US"/>
              </a:p>
            </p:txBody>
          </p:sp>
        </p:grpSp>
      </p:grpSp>
      <p:sp>
        <p:nvSpPr>
          <p:cNvPr id="98345" name="Rectangle 41"/>
          <p:cNvSpPr>
            <a:spLocks noGrp="1" noChangeArrowheads="1"/>
          </p:cNvSpPr>
          <p:nvPr>
            <p:ph type="ctrTitle"/>
          </p:nvPr>
        </p:nvSpPr>
        <p:spPr>
          <a:xfrm>
            <a:off x="685800" y="1447800"/>
            <a:ext cx="7772400" cy="1470025"/>
          </a:xfrm>
        </p:spPr>
        <p:txBody>
          <a:bodyPr/>
          <a:lstStyle>
            <a:lvl1pPr>
              <a:defRPr/>
            </a:lvl1pPr>
          </a:lstStyle>
          <a:p>
            <a:r>
              <a:rPr lang="en-US"/>
              <a:t>Click to edit Master title style</a:t>
            </a:r>
          </a:p>
        </p:txBody>
      </p:sp>
      <p:sp>
        <p:nvSpPr>
          <p:cNvPr id="98346" name="Rectangle 42"/>
          <p:cNvSpPr>
            <a:spLocks noGrp="1" noChangeArrowheads="1"/>
          </p:cNvSpPr>
          <p:nvPr>
            <p:ph type="subTitle" idx="1"/>
          </p:nvPr>
        </p:nvSpPr>
        <p:spPr>
          <a:xfrm>
            <a:off x="1371600" y="3203575"/>
            <a:ext cx="6400800" cy="1752600"/>
          </a:xfrm>
        </p:spPr>
        <p:txBody>
          <a:bodyPr/>
          <a:lstStyle>
            <a:lvl1pPr marL="0" indent="0" algn="ctr">
              <a:buFont typeface="Wingdings" pitchFamily="2" charset="2"/>
              <a:buNone/>
              <a:defRPr/>
            </a:lvl1pPr>
          </a:lstStyle>
          <a:p>
            <a:r>
              <a:rPr lang="en-US"/>
              <a:t>Click to edit Master subtitle style</a:t>
            </a:r>
          </a:p>
        </p:txBody>
      </p:sp>
      <p:sp>
        <p:nvSpPr>
          <p:cNvPr id="43" name="Rectangle 43"/>
          <p:cNvSpPr>
            <a:spLocks noGrp="1" noChangeArrowheads="1"/>
          </p:cNvSpPr>
          <p:nvPr>
            <p:ph type="dt" sz="half" idx="10"/>
          </p:nvPr>
        </p:nvSpPr>
        <p:spPr>
          <a:xfrm>
            <a:off x="457200" y="6245225"/>
            <a:ext cx="2133600" cy="476250"/>
          </a:xfrm>
        </p:spPr>
        <p:txBody>
          <a:bodyPr/>
          <a:lstStyle>
            <a:lvl1pPr>
              <a:defRPr/>
            </a:lvl1pPr>
          </a:lstStyle>
          <a:p>
            <a:pPr>
              <a:defRPr/>
            </a:pPr>
            <a:endParaRPr lang="en-US"/>
          </a:p>
        </p:txBody>
      </p:sp>
      <p:sp>
        <p:nvSpPr>
          <p:cNvPr id="44" name="Rectangle 44"/>
          <p:cNvSpPr>
            <a:spLocks noGrp="1" noChangeArrowheads="1"/>
          </p:cNvSpPr>
          <p:nvPr>
            <p:ph type="ftr" sz="quarter" idx="11"/>
          </p:nvPr>
        </p:nvSpPr>
        <p:spPr>
          <a:xfrm>
            <a:off x="3124200" y="6245225"/>
            <a:ext cx="2895600" cy="476250"/>
          </a:xfrm>
        </p:spPr>
        <p:txBody>
          <a:bodyPr/>
          <a:lstStyle>
            <a:lvl1pPr>
              <a:defRPr/>
            </a:lvl1pPr>
          </a:lstStyle>
          <a:p>
            <a:pPr>
              <a:defRPr/>
            </a:pPr>
            <a:endParaRPr lang="en-US"/>
          </a:p>
        </p:txBody>
      </p:sp>
      <p:sp>
        <p:nvSpPr>
          <p:cNvPr id="45" name="Rectangle 45"/>
          <p:cNvSpPr>
            <a:spLocks noGrp="1" noChangeArrowheads="1"/>
          </p:cNvSpPr>
          <p:nvPr>
            <p:ph type="sldNum" sz="quarter" idx="12"/>
          </p:nvPr>
        </p:nvSpPr>
        <p:spPr>
          <a:xfrm>
            <a:off x="6553200" y="6245225"/>
            <a:ext cx="2133600" cy="476250"/>
          </a:xfrm>
        </p:spPr>
        <p:txBody>
          <a:bodyPr/>
          <a:lstStyle>
            <a:lvl1pPr>
              <a:defRPr/>
            </a:lvl1pPr>
          </a:lstStyle>
          <a:p>
            <a:pPr>
              <a:defRPr/>
            </a:pPr>
            <a:fld id="{9EBDE26C-4F0A-4F4D-9373-48C57F100DDA}" type="slidenum">
              <a:rPr lang="en-US"/>
              <a:pPr>
                <a:defRPr/>
              </a:pPr>
              <a:t>‹#›</a:t>
            </a:fld>
            <a:endParaRPr lang="en-US"/>
          </a:p>
        </p:txBody>
      </p:sp>
    </p:spTree>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3"/>
          <p:cNvSpPr>
            <a:spLocks noGrp="1" noChangeArrowheads="1"/>
          </p:cNvSpPr>
          <p:nvPr>
            <p:ph type="dt" sz="half" idx="10"/>
          </p:nvPr>
        </p:nvSpPr>
        <p:spPr>
          <a:ln/>
        </p:spPr>
        <p:txBody>
          <a:bodyPr/>
          <a:lstStyle>
            <a:lvl1pPr>
              <a:defRPr/>
            </a:lvl1pPr>
          </a:lstStyle>
          <a:p>
            <a:pPr>
              <a:defRPr/>
            </a:pPr>
            <a:endParaRPr lang="en-US"/>
          </a:p>
        </p:txBody>
      </p:sp>
      <p:sp>
        <p:nvSpPr>
          <p:cNvPr id="5" name="Rectangle 44"/>
          <p:cNvSpPr>
            <a:spLocks noGrp="1" noChangeArrowheads="1"/>
          </p:cNvSpPr>
          <p:nvPr>
            <p:ph type="ftr" sz="quarter" idx="11"/>
          </p:nvPr>
        </p:nvSpPr>
        <p:spPr>
          <a:ln/>
        </p:spPr>
        <p:txBody>
          <a:bodyPr/>
          <a:lstStyle>
            <a:lvl1pPr>
              <a:defRPr/>
            </a:lvl1pPr>
          </a:lstStyle>
          <a:p>
            <a:pPr>
              <a:defRPr/>
            </a:pPr>
            <a:endParaRPr lang="en-US"/>
          </a:p>
        </p:txBody>
      </p:sp>
      <p:sp>
        <p:nvSpPr>
          <p:cNvPr id="6" name="Rectangle 45"/>
          <p:cNvSpPr>
            <a:spLocks noGrp="1" noChangeArrowheads="1"/>
          </p:cNvSpPr>
          <p:nvPr>
            <p:ph type="sldNum" sz="quarter" idx="12"/>
          </p:nvPr>
        </p:nvSpPr>
        <p:spPr>
          <a:ln/>
        </p:spPr>
        <p:txBody>
          <a:bodyPr/>
          <a:lstStyle>
            <a:lvl1pPr>
              <a:defRPr/>
            </a:lvl1pPr>
          </a:lstStyle>
          <a:p>
            <a:pPr>
              <a:defRPr/>
            </a:pPr>
            <a:fld id="{1528FAAE-0D34-46A1-B41E-B8BAF5E4B7BA}" type="slidenum">
              <a:rPr lang="en-US"/>
              <a:pPr>
                <a:defRPr/>
              </a:pPr>
              <a:t>‹#›</a:t>
            </a:fld>
            <a:endParaRPr lang="en-US"/>
          </a:p>
        </p:txBody>
      </p:sp>
    </p:spTree>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3"/>
          <p:cNvSpPr>
            <a:spLocks noGrp="1" noChangeArrowheads="1"/>
          </p:cNvSpPr>
          <p:nvPr>
            <p:ph type="dt" sz="half" idx="10"/>
          </p:nvPr>
        </p:nvSpPr>
        <p:spPr>
          <a:ln/>
        </p:spPr>
        <p:txBody>
          <a:bodyPr/>
          <a:lstStyle>
            <a:lvl1pPr>
              <a:defRPr/>
            </a:lvl1pPr>
          </a:lstStyle>
          <a:p>
            <a:pPr>
              <a:defRPr/>
            </a:pPr>
            <a:endParaRPr lang="en-US"/>
          </a:p>
        </p:txBody>
      </p:sp>
      <p:sp>
        <p:nvSpPr>
          <p:cNvPr id="5" name="Rectangle 44"/>
          <p:cNvSpPr>
            <a:spLocks noGrp="1" noChangeArrowheads="1"/>
          </p:cNvSpPr>
          <p:nvPr>
            <p:ph type="ftr" sz="quarter" idx="11"/>
          </p:nvPr>
        </p:nvSpPr>
        <p:spPr>
          <a:ln/>
        </p:spPr>
        <p:txBody>
          <a:bodyPr/>
          <a:lstStyle>
            <a:lvl1pPr>
              <a:defRPr/>
            </a:lvl1pPr>
          </a:lstStyle>
          <a:p>
            <a:pPr>
              <a:defRPr/>
            </a:pPr>
            <a:endParaRPr lang="en-US"/>
          </a:p>
        </p:txBody>
      </p:sp>
      <p:sp>
        <p:nvSpPr>
          <p:cNvPr id="6" name="Rectangle 45"/>
          <p:cNvSpPr>
            <a:spLocks noGrp="1" noChangeArrowheads="1"/>
          </p:cNvSpPr>
          <p:nvPr>
            <p:ph type="sldNum" sz="quarter" idx="12"/>
          </p:nvPr>
        </p:nvSpPr>
        <p:spPr>
          <a:ln/>
        </p:spPr>
        <p:txBody>
          <a:bodyPr/>
          <a:lstStyle>
            <a:lvl1pPr>
              <a:defRPr/>
            </a:lvl1pPr>
          </a:lstStyle>
          <a:p>
            <a:pPr>
              <a:defRPr/>
            </a:pPr>
            <a:fld id="{EFB7FB77-3A73-4D26-8303-B624059B07AE}" type="slidenum">
              <a:rPr lang="en-US"/>
              <a:pPr>
                <a:defRPr/>
              </a:pPr>
              <a:t>‹#›</a:t>
            </a:fld>
            <a:endParaRPr lang="en-US"/>
          </a:p>
        </p:txBody>
      </p:sp>
    </p:spTree>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3"/>
          <p:cNvSpPr>
            <a:spLocks noGrp="1" noChangeArrowheads="1"/>
          </p:cNvSpPr>
          <p:nvPr>
            <p:ph type="dt" sz="half" idx="10"/>
          </p:nvPr>
        </p:nvSpPr>
        <p:spPr>
          <a:ln/>
        </p:spPr>
        <p:txBody>
          <a:bodyPr/>
          <a:lstStyle>
            <a:lvl1pPr>
              <a:defRPr/>
            </a:lvl1pPr>
          </a:lstStyle>
          <a:p>
            <a:pPr>
              <a:defRPr/>
            </a:pPr>
            <a:endParaRPr lang="en-US"/>
          </a:p>
        </p:txBody>
      </p:sp>
      <p:sp>
        <p:nvSpPr>
          <p:cNvPr id="6" name="Rectangle 44"/>
          <p:cNvSpPr>
            <a:spLocks noGrp="1" noChangeArrowheads="1"/>
          </p:cNvSpPr>
          <p:nvPr>
            <p:ph type="ftr" sz="quarter" idx="11"/>
          </p:nvPr>
        </p:nvSpPr>
        <p:spPr>
          <a:ln/>
        </p:spPr>
        <p:txBody>
          <a:bodyPr/>
          <a:lstStyle>
            <a:lvl1pPr>
              <a:defRPr/>
            </a:lvl1pPr>
          </a:lstStyle>
          <a:p>
            <a:pPr>
              <a:defRPr/>
            </a:pPr>
            <a:endParaRPr lang="en-US"/>
          </a:p>
        </p:txBody>
      </p:sp>
      <p:sp>
        <p:nvSpPr>
          <p:cNvPr id="7" name="Rectangle 45"/>
          <p:cNvSpPr>
            <a:spLocks noGrp="1" noChangeArrowheads="1"/>
          </p:cNvSpPr>
          <p:nvPr>
            <p:ph type="sldNum" sz="quarter" idx="12"/>
          </p:nvPr>
        </p:nvSpPr>
        <p:spPr>
          <a:ln/>
        </p:spPr>
        <p:txBody>
          <a:bodyPr/>
          <a:lstStyle>
            <a:lvl1pPr>
              <a:defRPr/>
            </a:lvl1pPr>
          </a:lstStyle>
          <a:p>
            <a:pPr>
              <a:defRPr/>
            </a:pPr>
            <a:fld id="{2E7FE176-138A-4EAA-ABAA-18D7232CE1D7}" type="slidenum">
              <a:rPr lang="en-US"/>
              <a:pPr>
                <a:defRPr/>
              </a:pPr>
              <a:t>‹#›</a:t>
            </a:fld>
            <a:endParaRPr lang="en-US"/>
          </a:p>
        </p:txBody>
      </p:sp>
    </p:spTree>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3"/>
          <p:cNvSpPr>
            <a:spLocks noGrp="1" noChangeArrowheads="1"/>
          </p:cNvSpPr>
          <p:nvPr>
            <p:ph type="dt" sz="half" idx="10"/>
          </p:nvPr>
        </p:nvSpPr>
        <p:spPr>
          <a:ln/>
        </p:spPr>
        <p:txBody>
          <a:bodyPr/>
          <a:lstStyle>
            <a:lvl1pPr>
              <a:defRPr/>
            </a:lvl1pPr>
          </a:lstStyle>
          <a:p>
            <a:pPr>
              <a:defRPr/>
            </a:pPr>
            <a:endParaRPr lang="en-US"/>
          </a:p>
        </p:txBody>
      </p:sp>
      <p:sp>
        <p:nvSpPr>
          <p:cNvPr id="8" name="Rectangle 44"/>
          <p:cNvSpPr>
            <a:spLocks noGrp="1" noChangeArrowheads="1"/>
          </p:cNvSpPr>
          <p:nvPr>
            <p:ph type="ftr" sz="quarter" idx="11"/>
          </p:nvPr>
        </p:nvSpPr>
        <p:spPr>
          <a:ln/>
        </p:spPr>
        <p:txBody>
          <a:bodyPr/>
          <a:lstStyle>
            <a:lvl1pPr>
              <a:defRPr/>
            </a:lvl1pPr>
          </a:lstStyle>
          <a:p>
            <a:pPr>
              <a:defRPr/>
            </a:pPr>
            <a:endParaRPr lang="en-US"/>
          </a:p>
        </p:txBody>
      </p:sp>
      <p:sp>
        <p:nvSpPr>
          <p:cNvPr id="9" name="Rectangle 45"/>
          <p:cNvSpPr>
            <a:spLocks noGrp="1" noChangeArrowheads="1"/>
          </p:cNvSpPr>
          <p:nvPr>
            <p:ph type="sldNum" sz="quarter" idx="12"/>
          </p:nvPr>
        </p:nvSpPr>
        <p:spPr>
          <a:ln/>
        </p:spPr>
        <p:txBody>
          <a:bodyPr/>
          <a:lstStyle>
            <a:lvl1pPr>
              <a:defRPr/>
            </a:lvl1pPr>
          </a:lstStyle>
          <a:p>
            <a:pPr>
              <a:defRPr/>
            </a:pPr>
            <a:fld id="{F2691501-229C-488B-AD07-2B74F526BDDE}" type="slidenum">
              <a:rPr lang="en-US"/>
              <a:pPr>
                <a:defRPr/>
              </a:pPr>
              <a:t>‹#›</a:t>
            </a:fld>
            <a:endParaRPr lang="en-US"/>
          </a:p>
        </p:txBody>
      </p:sp>
    </p:spTree>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3"/>
          <p:cNvSpPr>
            <a:spLocks noGrp="1" noChangeArrowheads="1"/>
          </p:cNvSpPr>
          <p:nvPr>
            <p:ph type="dt" sz="half" idx="10"/>
          </p:nvPr>
        </p:nvSpPr>
        <p:spPr>
          <a:ln/>
        </p:spPr>
        <p:txBody>
          <a:bodyPr/>
          <a:lstStyle>
            <a:lvl1pPr>
              <a:defRPr/>
            </a:lvl1pPr>
          </a:lstStyle>
          <a:p>
            <a:pPr>
              <a:defRPr/>
            </a:pPr>
            <a:endParaRPr lang="en-US"/>
          </a:p>
        </p:txBody>
      </p:sp>
      <p:sp>
        <p:nvSpPr>
          <p:cNvPr id="4" name="Rectangle 44"/>
          <p:cNvSpPr>
            <a:spLocks noGrp="1" noChangeArrowheads="1"/>
          </p:cNvSpPr>
          <p:nvPr>
            <p:ph type="ftr" sz="quarter" idx="11"/>
          </p:nvPr>
        </p:nvSpPr>
        <p:spPr>
          <a:ln/>
        </p:spPr>
        <p:txBody>
          <a:bodyPr/>
          <a:lstStyle>
            <a:lvl1pPr>
              <a:defRPr/>
            </a:lvl1pPr>
          </a:lstStyle>
          <a:p>
            <a:pPr>
              <a:defRPr/>
            </a:pPr>
            <a:endParaRPr lang="en-US"/>
          </a:p>
        </p:txBody>
      </p:sp>
      <p:sp>
        <p:nvSpPr>
          <p:cNvPr id="5" name="Rectangle 45"/>
          <p:cNvSpPr>
            <a:spLocks noGrp="1" noChangeArrowheads="1"/>
          </p:cNvSpPr>
          <p:nvPr>
            <p:ph type="sldNum" sz="quarter" idx="12"/>
          </p:nvPr>
        </p:nvSpPr>
        <p:spPr>
          <a:ln/>
        </p:spPr>
        <p:txBody>
          <a:bodyPr/>
          <a:lstStyle>
            <a:lvl1pPr>
              <a:defRPr/>
            </a:lvl1pPr>
          </a:lstStyle>
          <a:p>
            <a:pPr>
              <a:defRPr/>
            </a:pPr>
            <a:fld id="{22C42B7A-BB9A-44FB-95CA-F27976434003}" type="slidenum">
              <a:rPr lang="en-US"/>
              <a:pPr>
                <a:defRPr/>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F15AFC35-4239-47B7-8A8E-03D86294C26F}"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3"/>
          <p:cNvSpPr>
            <a:spLocks noGrp="1" noChangeArrowheads="1"/>
          </p:cNvSpPr>
          <p:nvPr>
            <p:ph type="dt" sz="half" idx="10"/>
          </p:nvPr>
        </p:nvSpPr>
        <p:spPr>
          <a:ln/>
        </p:spPr>
        <p:txBody>
          <a:bodyPr/>
          <a:lstStyle>
            <a:lvl1pPr>
              <a:defRPr/>
            </a:lvl1pPr>
          </a:lstStyle>
          <a:p>
            <a:pPr>
              <a:defRPr/>
            </a:pPr>
            <a:endParaRPr lang="en-US"/>
          </a:p>
        </p:txBody>
      </p:sp>
      <p:sp>
        <p:nvSpPr>
          <p:cNvPr id="3" name="Rectangle 44"/>
          <p:cNvSpPr>
            <a:spLocks noGrp="1" noChangeArrowheads="1"/>
          </p:cNvSpPr>
          <p:nvPr>
            <p:ph type="ftr" sz="quarter" idx="11"/>
          </p:nvPr>
        </p:nvSpPr>
        <p:spPr>
          <a:ln/>
        </p:spPr>
        <p:txBody>
          <a:bodyPr/>
          <a:lstStyle>
            <a:lvl1pPr>
              <a:defRPr/>
            </a:lvl1pPr>
          </a:lstStyle>
          <a:p>
            <a:pPr>
              <a:defRPr/>
            </a:pPr>
            <a:endParaRPr lang="en-US"/>
          </a:p>
        </p:txBody>
      </p:sp>
      <p:sp>
        <p:nvSpPr>
          <p:cNvPr id="4" name="Rectangle 45"/>
          <p:cNvSpPr>
            <a:spLocks noGrp="1" noChangeArrowheads="1"/>
          </p:cNvSpPr>
          <p:nvPr>
            <p:ph type="sldNum" sz="quarter" idx="12"/>
          </p:nvPr>
        </p:nvSpPr>
        <p:spPr>
          <a:ln/>
        </p:spPr>
        <p:txBody>
          <a:bodyPr/>
          <a:lstStyle>
            <a:lvl1pPr>
              <a:defRPr/>
            </a:lvl1pPr>
          </a:lstStyle>
          <a:p>
            <a:pPr>
              <a:defRPr/>
            </a:pPr>
            <a:fld id="{D72D95A1-A5D5-49E5-9DDD-7B182A9A804B}" type="slidenum">
              <a:rPr lang="en-US"/>
              <a:pPr>
                <a:defRPr/>
              </a:pPr>
              <a:t>‹#›</a:t>
            </a:fld>
            <a:endParaRPr lang="en-US"/>
          </a:p>
        </p:txBody>
      </p:sp>
    </p:spTree>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3"/>
          <p:cNvSpPr>
            <a:spLocks noGrp="1" noChangeArrowheads="1"/>
          </p:cNvSpPr>
          <p:nvPr>
            <p:ph type="dt" sz="half" idx="10"/>
          </p:nvPr>
        </p:nvSpPr>
        <p:spPr>
          <a:ln/>
        </p:spPr>
        <p:txBody>
          <a:bodyPr/>
          <a:lstStyle>
            <a:lvl1pPr>
              <a:defRPr/>
            </a:lvl1pPr>
          </a:lstStyle>
          <a:p>
            <a:pPr>
              <a:defRPr/>
            </a:pPr>
            <a:endParaRPr lang="en-US"/>
          </a:p>
        </p:txBody>
      </p:sp>
      <p:sp>
        <p:nvSpPr>
          <p:cNvPr id="6" name="Rectangle 44"/>
          <p:cNvSpPr>
            <a:spLocks noGrp="1" noChangeArrowheads="1"/>
          </p:cNvSpPr>
          <p:nvPr>
            <p:ph type="ftr" sz="quarter" idx="11"/>
          </p:nvPr>
        </p:nvSpPr>
        <p:spPr>
          <a:ln/>
        </p:spPr>
        <p:txBody>
          <a:bodyPr/>
          <a:lstStyle>
            <a:lvl1pPr>
              <a:defRPr/>
            </a:lvl1pPr>
          </a:lstStyle>
          <a:p>
            <a:pPr>
              <a:defRPr/>
            </a:pPr>
            <a:endParaRPr lang="en-US"/>
          </a:p>
        </p:txBody>
      </p:sp>
      <p:sp>
        <p:nvSpPr>
          <p:cNvPr id="7" name="Rectangle 45"/>
          <p:cNvSpPr>
            <a:spLocks noGrp="1" noChangeArrowheads="1"/>
          </p:cNvSpPr>
          <p:nvPr>
            <p:ph type="sldNum" sz="quarter" idx="12"/>
          </p:nvPr>
        </p:nvSpPr>
        <p:spPr>
          <a:ln/>
        </p:spPr>
        <p:txBody>
          <a:bodyPr/>
          <a:lstStyle>
            <a:lvl1pPr>
              <a:defRPr/>
            </a:lvl1pPr>
          </a:lstStyle>
          <a:p>
            <a:pPr>
              <a:defRPr/>
            </a:pPr>
            <a:fld id="{2712DDE1-6361-4C5D-BBBF-547B882B465F}" type="slidenum">
              <a:rPr lang="en-US"/>
              <a:pPr>
                <a:defRPr/>
              </a:pPr>
              <a:t>‹#›</a:t>
            </a:fld>
            <a:endParaRPr lang="en-US"/>
          </a:p>
        </p:txBody>
      </p:sp>
    </p:spTree>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3"/>
          <p:cNvSpPr>
            <a:spLocks noGrp="1" noChangeArrowheads="1"/>
          </p:cNvSpPr>
          <p:nvPr>
            <p:ph type="dt" sz="half" idx="10"/>
          </p:nvPr>
        </p:nvSpPr>
        <p:spPr>
          <a:ln/>
        </p:spPr>
        <p:txBody>
          <a:bodyPr/>
          <a:lstStyle>
            <a:lvl1pPr>
              <a:defRPr/>
            </a:lvl1pPr>
          </a:lstStyle>
          <a:p>
            <a:pPr>
              <a:defRPr/>
            </a:pPr>
            <a:endParaRPr lang="en-US"/>
          </a:p>
        </p:txBody>
      </p:sp>
      <p:sp>
        <p:nvSpPr>
          <p:cNvPr id="6" name="Rectangle 44"/>
          <p:cNvSpPr>
            <a:spLocks noGrp="1" noChangeArrowheads="1"/>
          </p:cNvSpPr>
          <p:nvPr>
            <p:ph type="ftr" sz="quarter" idx="11"/>
          </p:nvPr>
        </p:nvSpPr>
        <p:spPr>
          <a:ln/>
        </p:spPr>
        <p:txBody>
          <a:bodyPr/>
          <a:lstStyle>
            <a:lvl1pPr>
              <a:defRPr/>
            </a:lvl1pPr>
          </a:lstStyle>
          <a:p>
            <a:pPr>
              <a:defRPr/>
            </a:pPr>
            <a:endParaRPr lang="en-US"/>
          </a:p>
        </p:txBody>
      </p:sp>
      <p:sp>
        <p:nvSpPr>
          <p:cNvPr id="7" name="Rectangle 45"/>
          <p:cNvSpPr>
            <a:spLocks noGrp="1" noChangeArrowheads="1"/>
          </p:cNvSpPr>
          <p:nvPr>
            <p:ph type="sldNum" sz="quarter" idx="12"/>
          </p:nvPr>
        </p:nvSpPr>
        <p:spPr>
          <a:ln/>
        </p:spPr>
        <p:txBody>
          <a:bodyPr/>
          <a:lstStyle>
            <a:lvl1pPr>
              <a:defRPr/>
            </a:lvl1pPr>
          </a:lstStyle>
          <a:p>
            <a:pPr>
              <a:defRPr/>
            </a:pPr>
            <a:fld id="{2D013C8F-25BF-41BE-B789-912894F0877E}" type="slidenum">
              <a:rPr lang="en-US"/>
              <a:pPr>
                <a:defRPr/>
              </a:pPr>
              <a:t>‹#›</a:t>
            </a:fld>
            <a:endParaRPr lang="en-US"/>
          </a:p>
        </p:txBody>
      </p:sp>
    </p:spTree>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3"/>
          <p:cNvSpPr>
            <a:spLocks noGrp="1" noChangeArrowheads="1"/>
          </p:cNvSpPr>
          <p:nvPr>
            <p:ph type="dt" sz="half" idx="10"/>
          </p:nvPr>
        </p:nvSpPr>
        <p:spPr>
          <a:ln/>
        </p:spPr>
        <p:txBody>
          <a:bodyPr/>
          <a:lstStyle>
            <a:lvl1pPr>
              <a:defRPr/>
            </a:lvl1pPr>
          </a:lstStyle>
          <a:p>
            <a:pPr>
              <a:defRPr/>
            </a:pPr>
            <a:endParaRPr lang="en-US"/>
          </a:p>
        </p:txBody>
      </p:sp>
      <p:sp>
        <p:nvSpPr>
          <p:cNvPr id="5" name="Rectangle 44"/>
          <p:cNvSpPr>
            <a:spLocks noGrp="1" noChangeArrowheads="1"/>
          </p:cNvSpPr>
          <p:nvPr>
            <p:ph type="ftr" sz="quarter" idx="11"/>
          </p:nvPr>
        </p:nvSpPr>
        <p:spPr>
          <a:ln/>
        </p:spPr>
        <p:txBody>
          <a:bodyPr/>
          <a:lstStyle>
            <a:lvl1pPr>
              <a:defRPr/>
            </a:lvl1pPr>
          </a:lstStyle>
          <a:p>
            <a:pPr>
              <a:defRPr/>
            </a:pPr>
            <a:endParaRPr lang="en-US"/>
          </a:p>
        </p:txBody>
      </p:sp>
      <p:sp>
        <p:nvSpPr>
          <p:cNvPr id="6" name="Rectangle 45"/>
          <p:cNvSpPr>
            <a:spLocks noGrp="1" noChangeArrowheads="1"/>
          </p:cNvSpPr>
          <p:nvPr>
            <p:ph type="sldNum" sz="quarter" idx="12"/>
          </p:nvPr>
        </p:nvSpPr>
        <p:spPr>
          <a:ln/>
        </p:spPr>
        <p:txBody>
          <a:bodyPr/>
          <a:lstStyle>
            <a:lvl1pPr>
              <a:defRPr/>
            </a:lvl1pPr>
          </a:lstStyle>
          <a:p>
            <a:pPr>
              <a:defRPr/>
            </a:pPr>
            <a:fld id="{33D22249-0D82-4694-A082-107D0B3A5CAE}" type="slidenum">
              <a:rPr lang="en-US"/>
              <a:pPr>
                <a:defRPr/>
              </a:pPr>
              <a:t>‹#›</a:t>
            </a:fld>
            <a:endParaRPr lang="en-US"/>
          </a:p>
        </p:txBody>
      </p:sp>
    </p:spTree>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8750"/>
            <a:ext cx="2057400"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8750"/>
            <a:ext cx="6019800" cy="5972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3"/>
          <p:cNvSpPr>
            <a:spLocks noGrp="1" noChangeArrowheads="1"/>
          </p:cNvSpPr>
          <p:nvPr>
            <p:ph type="dt" sz="half" idx="10"/>
          </p:nvPr>
        </p:nvSpPr>
        <p:spPr>
          <a:ln/>
        </p:spPr>
        <p:txBody>
          <a:bodyPr/>
          <a:lstStyle>
            <a:lvl1pPr>
              <a:defRPr/>
            </a:lvl1pPr>
          </a:lstStyle>
          <a:p>
            <a:pPr>
              <a:defRPr/>
            </a:pPr>
            <a:endParaRPr lang="en-US"/>
          </a:p>
        </p:txBody>
      </p:sp>
      <p:sp>
        <p:nvSpPr>
          <p:cNvPr id="5" name="Rectangle 44"/>
          <p:cNvSpPr>
            <a:spLocks noGrp="1" noChangeArrowheads="1"/>
          </p:cNvSpPr>
          <p:nvPr>
            <p:ph type="ftr" sz="quarter" idx="11"/>
          </p:nvPr>
        </p:nvSpPr>
        <p:spPr>
          <a:ln/>
        </p:spPr>
        <p:txBody>
          <a:bodyPr/>
          <a:lstStyle>
            <a:lvl1pPr>
              <a:defRPr/>
            </a:lvl1pPr>
          </a:lstStyle>
          <a:p>
            <a:pPr>
              <a:defRPr/>
            </a:pPr>
            <a:endParaRPr lang="en-US"/>
          </a:p>
        </p:txBody>
      </p:sp>
      <p:sp>
        <p:nvSpPr>
          <p:cNvPr id="6" name="Rectangle 45"/>
          <p:cNvSpPr>
            <a:spLocks noGrp="1" noChangeArrowheads="1"/>
          </p:cNvSpPr>
          <p:nvPr>
            <p:ph type="sldNum" sz="quarter" idx="12"/>
          </p:nvPr>
        </p:nvSpPr>
        <p:spPr>
          <a:ln/>
        </p:spPr>
        <p:txBody>
          <a:bodyPr/>
          <a:lstStyle>
            <a:lvl1pPr>
              <a:defRPr/>
            </a:lvl1pPr>
          </a:lstStyle>
          <a:p>
            <a:pPr>
              <a:defRPr/>
            </a:pPr>
            <a:fld id="{376013F8-B889-4710-9809-994A0C0C23A4}" type="slidenum">
              <a:rPr lang="en-US"/>
              <a:pPr>
                <a:defRPr/>
              </a:pPr>
              <a:t>‹#›</a:t>
            </a:fld>
            <a:endParaRPr lang="en-US"/>
          </a:p>
        </p:txBody>
      </p:sp>
    </p:spTree>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en-US"/>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lgn="ctr" eaLnBrk="1" hangingPunct="1">
                <a:defRPr/>
              </a:pPr>
              <a:endParaRPr lang="en-US" sz="2400">
                <a:latin typeface="Times New Roman" pitchFamily="18"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defRPr/>
              </a:pPr>
              <a:endParaRPr lang="en-US"/>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defRPr/>
              </a:pPr>
              <a:endParaRPr lang="en-US"/>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defRPr/>
              </a:pPr>
              <a:endParaRPr lang="en-US"/>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defRPr/>
              </a:pPr>
              <a:endParaRPr lang="en-US"/>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defRPr/>
              </a:pPr>
              <a:endParaRPr lang="en-US"/>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defRPr/>
              </a:pPr>
              <a:endParaRPr lang="en-US"/>
            </a:p>
          </p:txBody>
        </p:sp>
      </p:grpSp>
      <p:sp>
        <p:nvSpPr>
          <p:cNvPr id="17613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17613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pPr>
              <a:defRPr/>
            </a:pPr>
            <a:fld id="{B87F180E-160E-4505-9A03-5B5009FD06BD}" type="slidenum">
              <a:rPr lang="en-US"/>
              <a:pPr>
                <a:defRPr/>
              </a:pPr>
              <a:t>‹#›</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stCondLst>
                                            <p:cond delay="0"/>
                                          </p:stCondLst>
                                        </p:cTn>
                                        <p:tgtEl>
                                          <p:spTgt spid="4"/>
                                        </p:tgtEl>
                                        <p:attrNameLst>
                                          <p:attrName>ppt_x</p:attrName>
                                        </p:attrNameLst>
                                      </p:cBhvr>
                                      <p:tavLst>
                                        <p:tav tm="0">
                                          <p:val>
                                            <p:strVal val="#ppt_x"/>
                                          </p:val>
                                        </p:tav>
                                        <p:tav tm="100000">
                                          <p:val>
                                            <p:strVal val="#ppt_x"/>
                                          </p:val>
                                        </p:tav>
                                      </p:tavLst>
                                    </p:anim>
                                    <p:anim calcmode="lin" valueType="num">
                                      <p:cBhvr additive="base">
                                        <p:cTn id="8" dur="500" fill="hold">
                                          <p:stCondLst>
                                            <p:cond delay="0"/>
                                          </p:stCondLst>
                                        </p:cTn>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stCondLst>
                                            <p:cond delay="0"/>
                                          </p:stCondLst>
                                        </p:cTn>
                                        <p:tgtEl>
                                          <p:spTgt spid="10"/>
                                        </p:tgtEl>
                                        <p:attrNameLst>
                                          <p:attrName>ppt_x</p:attrName>
                                        </p:attrNameLst>
                                      </p:cBhvr>
                                      <p:tavLst>
                                        <p:tav tm="0">
                                          <p:val>
                                            <p:strVal val="0-#ppt_w/2"/>
                                          </p:val>
                                        </p:tav>
                                        <p:tav tm="100000">
                                          <p:val>
                                            <p:strVal val="#ppt_x"/>
                                          </p:val>
                                        </p:tav>
                                      </p:tavLst>
                                    </p:anim>
                                    <p:anim calcmode="lin" valueType="num">
                                      <p:cBhvr additive="base">
                                        <p:cTn id="13" dur="500" fill="hold">
                                          <p:stCondLst>
                                            <p:cond delay="0"/>
                                          </p:stCondLst>
                                        </p:cTn>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stCondLst>
                                            <p:cond delay="0"/>
                                          </p:stCondLst>
                                        </p:cTn>
                                        <p:tgtEl>
                                          <p:spTgt spid="7"/>
                                        </p:tgtEl>
                                        <p:attrNameLst>
                                          <p:attrName>ppt_x</p:attrName>
                                        </p:attrNameLst>
                                      </p:cBhvr>
                                      <p:tavLst>
                                        <p:tav tm="0">
                                          <p:val>
                                            <p:strVal val="#ppt_x"/>
                                          </p:val>
                                        </p:tav>
                                        <p:tav tm="100000">
                                          <p:val>
                                            <p:strVal val="#ppt_x"/>
                                          </p:val>
                                        </p:tav>
                                      </p:tavLst>
                                    </p:anim>
                                    <p:anim calcmode="lin" valueType="num">
                                      <p:cBhvr additive="base">
                                        <p:cTn id="18" dur="500" fill="hold">
                                          <p:stCondLst>
                                            <p:cond delay="0"/>
                                          </p:stCondLst>
                                        </p:cTn>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stCondLst>
                                            <p:cond delay="0"/>
                                          </p:stCondLst>
                                        </p:cTn>
                                        <p:tgtEl>
                                          <p:spTgt spid="13"/>
                                        </p:tgtEl>
                                        <p:attrNameLst>
                                          <p:attrName>ppt_x</p:attrName>
                                        </p:attrNameLst>
                                      </p:cBhvr>
                                      <p:tavLst>
                                        <p:tav tm="0">
                                          <p:val>
                                            <p:strVal val="1+#ppt_w/2"/>
                                          </p:val>
                                        </p:tav>
                                        <p:tav tm="100000">
                                          <p:val>
                                            <p:strVal val="#ppt_x"/>
                                          </p:val>
                                        </p:tav>
                                      </p:tavLst>
                                    </p:anim>
                                    <p:anim calcmode="lin" valueType="num">
                                      <p:cBhvr additive="base">
                                        <p:cTn id="23" dur="500" fill="hold">
                                          <p:stCondLst>
                                            <p:cond delay="0"/>
                                          </p:stCondLst>
                                        </p:cTn>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D96752-5BD4-491B-8060-066C3804D30B}"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F06A89-032B-4979-8C2B-7C5AF357C39C}"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A4A952-91E1-4ECD-B007-5A0631623969}"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4584E3-6DB4-435A-B56A-F2F70F3107D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C5EDAB42-BE18-49E0-BD15-017B92DF307C}"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7CD8571-EC5C-4159-A420-8AFFF6194632}"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85EAB0C-207A-4E18-90DF-8D0E9EFDCFAA}"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286B7D-3EF5-42B3-A1B9-EB7A548C2B66}"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C9B429-A36A-4241-8988-94F03294E671}"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3E9C95-D242-4E62-B614-0A04D7BD4D9A}"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771A6E-4ABB-423F-BD7F-847F993782C6}"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BE9001E-A340-478D-910D-10E5663CCFDD}" type="slidenum">
              <a:rPr lang="en-US"/>
              <a:pPr>
                <a:defRPr/>
              </a:pPr>
              <a:t>‹#›</a:t>
            </a:fld>
            <a:endParaRPr lang="en-US"/>
          </a:p>
        </p:txBody>
      </p:sp>
    </p:spTree>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713D6D-2F94-45A6-ADF2-93B3F5603871}" type="slidenum">
              <a:rPr lang="en-US"/>
              <a:pPr>
                <a:defRPr/>
              </a:pPr>
              <a:t>‹#›</a:t>
            </a:fld>
            <a:endParaRPr lang="en-US"/>
          </a:p>
        </p:txBody>
      </p:sp>
    </p:spTree>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13C2C5-8259-4EE6-B721-D784BD2EAA04}" type="slidenum">
              <a:rPr lang="en-US"/>
              <a:pPr>
                <a:defRPr/>
              </a:pPr>
              <a:t>‹#›</a:t>
            </a:fld>
            <a:endParaRPr lang="en-US"/>
          </a:p>
        </p:txBody>
      </p:sp>
    </p:spTree>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7FA5FC-9AAE-42E0-A2F2-74B3800B71B9}" type="slidenum">
              <a:rPr lang="en-US"/>
              <a:pPr>
                <a:defRPr/>
              </a:pPr>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16E6FE7C-E2BE-4C1A-AA4A-B468E52E182D}"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93CA08C-C2EC-41EB-BCE4-81B1799AFBCB}" type="slidenum">
              <a:rPr lang="en-US"/>
              <a:pPr>
                <a:defRPr/>
              </a:pPr>
              <a:t>‹#›</a:t>
            </a:fld>
            <a:endParaRPr lang="en-US"/>
          </a:p>
        </p:txBody>
      </p:sp>
    </p:spTree>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280251A-DA35-4CF1-87BB-F0ECC74E8E1C}" type="slidenum">
              <a:rPr lang="en-US"/>
              <a:pPr>
                <a:defRPr/>
              </a:pPr>
              <a:t>‹#›</a:t>
            </a:fld>
            <a:endParaRPr lang="en-US"/>
          </a:p>
        </p:txBody>
      </p:sp>
    </p:spTree>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77894A4-C5EB-4378-BBC7-DB7EAA60818A}" type="slidenum">
              <a:rPr lang="en-US"/>
              <a:pPr>
                <a:defRPr/>
              </a:pPr>
              <a:t>‹#›</a:t>
            </a:fld>
            <a:endParaRPr lang="en-US"/>
          </a:p>
        </p:txBody>
      </p:sp>
    </p:spTree>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173435A-3296-4F3B-8867-D9B6F6E0DD01}" type="slidenum">
              <a:rPr lang="en-US"/>
              <a:pPr>
                <a:defRPr/>
              </a:pPr>
              <a:t>‹#›</a:t>
            </a:fld>
            <a:endParaRPr lang="en-US"/>
          </a:p>
        </p:txBody>
      </p:sp>
    </p:spTree>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C14EF9C-200D-4FAC-A8B7-D1B030EFF554}" type="slidenum">
              <a:rPr lang="en-US"/>
              <a:pPr>
                <a:defRPr/>
              </a:pPr>
              <a:t>‹#›</a:t>
            </a:fld>
            <a:endParaRPr lang="en-US"/>
          </a:p>
        </p:txBody>
      </p:sp>
    </p:spTree>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288D3BB-8A1F-49B1-A4A5-6BC0BA49C86A}" type="slidenum">
              <a:rPr lang="en-US"/>
              <a:pPr>
                <a:defRPr/>
              </a:pPr>
              <a:t>‹#›</a:t>
            </a:fld>
            <a:endParaRPr lang="en-US"/>
          </a:p>
        </p:txBody>
      </p:sp>
    </p:spTree>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E16AD3-1F25-4D79-87ED-DC345B969DD7}" type="slidenum">
              <a:rPr lang="en-US"/>
              <a:pPr>
                <a:defRPr/>
              </a:pPr>
              <a:t>‹#›</a:t>
            </a:fld>
            <a:endParaRPr lang="en-US"/>
          </a:p>
        </p:txBody>
      </p:sp>
    </p:spTree>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pPr>
              <a:defRPr/>
            </a:pPr>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pPr>
              <a:defRPr/>
            </a:pPr>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92285FA0-176A-4F38-BAEB-AC04AE66752F}"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a:defRPr/>
            </a:pPr>
            <a:fld id="{73835ECB-82BE-4B4E-B5B3-FA2AD2AEB334}" type="slidenum">
              <a:rPr lang="en-US" smtClean="0"/>
              <a:pPr>
                <a:defRPr/>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pPr>
              <a:defRPr/>
            </a:pPr>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pPr>
              <a:defRPr/>
            </a:pPr>
            <a:fld id="{C7BE2DE5-2451-466E-ACBA-2ADBD0285C76}" type="slidenum">
              <a:rPr lang="en-US" smtClean="0"/>
              <a:pPr>
                <a:defRPr/>
              </a:pPr>
              <a:t>‹#›</a:t>
            </a:fld>
            <a:endParaRPr lang="en-US"/>
          </a:p>
        </p:txBody>
      </p:sp>
      <p:sp>
        <p:nvSpPr>
          <p:cNvPr id="14" name="Footer Placeholder 13"/>
          <p:cNvSpPr>
            <a:spLocks noGrp="1"/>
          </p:cNvSpPr>
          <p:nvPr>
            <p:ph type="ftr" sz="quarter" idx="12"/>
          </p:nvPr>
        </p:nvSpPr>
        <p:spPr/>
        <p:txBody>
          <a:bodyPr/>
          <a:lstStyle/>
          <a:p>
            <a:pPr>
              <a:defRPr/>
            </a:pPr>
            <a:endParaRPr lang="en-US"/>
          </a:p>
        </p:txBody>
      </p:sp>
    </p:spTree>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CF29744B-F7C6-483D-8429-8DB702B22799}"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pPr>
              <a:defRPr/>
            </a:pPr>
            <a:endParaRPr lang="en-US"/>
          </a:p>
        </p:txBody>
      </p:sp>
      <p:sp>
        <p:nvSpPr>
          <p:cNvPr id="10" name="Slide Number Placeholder 9"/>
          <p:cNvSpPr>
            <a:spLocks noGrp="1"/>
          </p:cNvSpPr>
          <p:nvPr>
            <p:ph type="sldNum" sz="quarter" idx="16"/>
          </p:nvPr>
        </p:nvSpPr>
        <p:spPr/>
        <p:txBody>
          <a:bodyPr rtlCol="0"/>
          <a:lstStyle/>
          <a:p>
            <a:pPr>
              <a:defRPr/>
            </a:pPr>
            <a:fld id="{8ED39EF0-A0AA-4E94-B250-22039026609F}" type="slidenum">
              <a:rPr lang="en-US" smtClean="0"/>
              <a:pPr>
                <a:defRPr/>
              </a:pPr>
              <a:t>‹#›</a:t>
            </a:fld>
            <a:endParaRPr lang="en-US"/>
          </a:p>
        </p:txBody>
      </p:sp>
      <p:sp>
        <p:nvSpPr>
          <p:cNvPr id="12" name="Footer Placeholder 11"/>
          <p:cNvSpPr>
            <a:spLocks noGrp="1"/>
          </p:cNvSpPr>
          <p:nvPr>
            <p:ph type="ftr" sz="quarter" idx="17"/>
          </p:nvPr>
        </p:nvSpPr>
        <p:spPr/>
        <p:txBody>
          <a:bodyPr rtlCol="0"/>
          <a:lstStyle/>
          <a:p>
            <a:pPr>
              <a:defRPr/>
            </a:pPr>
            <a:endParaRPr lang="en-US"/>
          </a:p>
        </p:txBody>
      </p:sp>
    </p:spTree>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pPr>
              <a:defRPr/>
            </a:pPr>
            <a:endParaRPr lang="en-US"/>
          </a:p>
        </p:txBody>
      </p:sp>
      <p:sp>
        <p:nvSpPr>
          <p:cNvPr id="12" name="Slide Number Placeholder 11"/>
          <p:cNvSpPr>
            <a:spLocks noGrp="1"/>
          </p:cNvSpPr>
          <p:nvPr>
            <p:ph type="sldNum" sz="quarter" idx="16"/>
          </p:nvPr>
        </p:nvSpPr>
        <p:spPr/>
        <p:txBody>
          <a:bodyPr rtlCol="0"/>
          <a:lstStyle/>
          <a:p>
            <a:pPr>
              <a:defRPr/>
            </a:pPr>
            <a:fld id="{9B3988C5-93DA-405F-B6D8-2119C21F1FD9}" type="slidenum">
              <a:rPr lang="en-US" smtClean="0"/>
              <a:pPr>
                <a:defRPr/>
              </a:pPr>
              <a:t>‹#›</a:t>
            </a:fld>
            <a:endParaRPr lang="en-US"/>
          </a:p>
        </p:txBody>
      </p:sp>
      <p:sp>
        <p:nvSpPr>
          <p:cNvPr id="14" name="Footer Placeholder 13"/>
          <p:cNvSpPr>
            <a:spLocks noGrp="1"/>
          </p:cNvSpPr>
          <p:nvPr>
            <p:ph type="ftr" sz="quarter" idx="17"/>
          </p:nvPr>
        </p:nvSpPr>
        <p:spPr/>
        <p:txBody>
          <a:bodyPr rtlCol="0"/>
          <a:lstStyle/>
          <a:p>
            <a:pPr>
              <a:defRPr/>
            </a:pP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pPr>
              <a:defRPr/>
            </a:pPr>
            <a:fld id="{A9E60F77-50BE-45A8-AC51-3087D6060118}" type="slidenum">
              <a:rPr lang="en-US" smtClean="0"/>
              <a:pPr>
                <a:defRPr/>
              </a:pPr>
              <a:t>‹#›</a:t>
            </a:fld>
            <a:endParaRPr lang="en-US"/>
          </a:p>
        </p:txBody>
      </p:sp>
    </p:spTree>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163D0BF5-E444-4781-BF4D-EE9CAE55809C}" type="slidenum">
              <a:rPr lang="en-US" smtClean="0"/>
              <a:pPr>
                <a:defRPr/>
              </a:pPr>
              <a:t>‹#›</a:t>
            </a:fld>
            <a:endParaRPr lang="en-US"/>
          </a:p>
        </p:txBody>
      </p:sp>
    </p:spTree>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pPr>
              <a:defRPr/>
            </a:pPr>
            <a:fld id="{363ECB22-F447-4CCD-B5FA-B6ACA20FC477}" type="slidenum">
              <a:rPr lang="en-US" smtClean="0"/>
              <a:pPr>
                <a:defRPr/>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pPr>
              <a:defRPr/>
            </a:pPr>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pPr>
              <a:defRPr/>
            </a:pPr>
            <a:fld id="{ACD83012-F25E-47D9-A3E6-13CA153ECE41}" type="slidenum">
              <a:rPr lang="en-US" smtClean="0"/>
              <a:pPr>
                <a:defRPr/>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pPr>
              <a:defRPr/>
            </a:pP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E2B1DE1-77AD-4A0E-972E-1FF22764E164}" type="slidenum">
              <a:rPr lang="en-US" smtClean="0"/>
              <a:pPr>
                <a:defRPr/>
              </a:pPr>
              <a:t>‹#›</a:t>
            </a:fld>
            <a:endParaRPr lang="en-US"/>
          </a:p>
        </p:txBody>
      </p:sp>
    </p:spTree>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pPr>
              <a:defRPr/>
            </a:pPr>
            <a:endParaRPr lang="en-US"/>
          </a:p>
        </p:txBody>
      </p:sp>
      <p:sp>
        <p:nvSpPr>
          <p:cNvPr id="5" name="Footer Placeholder 4"/>
          <p:cNvSpPr>
            <a:spLocks noGrp="1"/>
          </p:cNvSpPr>
          <p:nvPr>
            <p:ph type="ftr" sz="quarter" idx="11"/>
          </p:nvPr>
        </p:nvSpPr>
        <p:spPr>
          <a:xfrm>
            <a:off x="457201" y="6248207"/>
            <a:ext cx="5573483" cy="365125"/>
          </a:xfrm>
        </p:spPr>
        <p:txBody>
          <a:bodyPr/>
          <a:lstStyle/>
          <a:p>
            <a:pPr>
              <a:defRPr/>
            </a:pPr>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pPr>
              <a:defRPr/>
            </a:pPr>
            <a:fld id="{E259CF70-BFC8-4C22-B96E-F9A883A92A06}"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45812247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58537635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3218FC2F-259D-4A6E-B79B-BEDDB7B614EB}"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226933326"/>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830366222"/>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52797652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4209225940"/>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33738337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189628540"/>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380316046"/>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619124961"/>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96782136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EEC6D39-2689-4595-A605-E42DF03C7E31}"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28F4DD6-8AEB-43E3-809D-752FE878CA68}"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24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4A54BF8D-BB6E-445C-ACC1-1E8696215B0D}"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624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p>
            </p:txBody>
          </p:sp>
          <p:sp>
            <p:nvSpPr>
              <p:cNvPr id="624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p>
            </p:txBody>
          </p:sp>
          <p:sp>
            <p:nvSpPr>
              <p:cNvPr id="624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p>
            </p:txBody>
          </p:sp>
          <p:sp>
            <p:nvSpPr>
              <p:cNvPr id="624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p>
            </p:txBody>
          </p:sp>
          <p:sp>
            <p:nvSpPr>
              <p:cNvPr id="624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p>
            </p:txBody>
          </p:sp>
        </p:grpSp>
        <p:sp>
          <p:nvSpPr>
            <p:cNvPr id="624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624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p>
          </p:txBody>
        </p:sp>
      </p:grpSp>
      <p:sp>
        <p:nvSpPr>
          <p:cNvPr id="624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defRPr/>
            </a:pPr>
            <a:endParaRPr lang="en-US"/>
          </a:p>
        </p:txBody>
      </p:sp>
      <p:sp>
        <p:nvSpPr>
          <p:cNvPr id="624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438" r:id="rId1"/>
    <p:sldLayoutId id="2147484375" r:id="rId2"/>
    <p:sldLayoutId id="2147484376" r:id="rId3"/>
    <p:sldLayoutId id="2147484377" r:id="rId4"/>
    <p:sldLayoutId id="2147484378" r:id="rId5"/>
    <p:sldLayoutId id="2147484379" r:id="rId6"/>
    <p:sldLayoutId id="2147484380" r:id="rId7"/>
    <p:sldLayoutId id="2147484381" r:id="rId8"/>
    <p:sldLayoutId id="2147484382" r:id="rId9"/>
    <p:sldLayoutId id="2147484383" r:id="rId10"/>
    <p:sldLayoutId id="2147484384" r:id="rId11"/>
    <p:sldLayoutId id="2147484385" r:id="rId12"/>
  </p:sldLayoutIdLst>
  <p:transition spd="med">
    <p:fade/>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86018"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19"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mn-lt"/>
              </a:defRPr>
            </a:lvl1pPr>
          </a:lstStyle>
          <a:p>
            <a:pPr>
              <a:defRPr/>
            </a:pPr>
            <a:endParaRPr lang="en-US"/>
          </a:p>
        </p:txBody>
      </p:sp>
      <p:sp>
        <p:nvSpPr>
          <p:cNvPr id="860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mn-lt"/>
              </a:defRPr>
            </a:lvl1pPr>
          </a:lstStyle>
          <a:p>
            <a:pPr>
              <a:defRPr/>
            </a:pPr>
            <a:endParaRPr lang="en-US"/>
          </a:p>
        </p:txBody>
      </p:sp>
      <p:sp>
        <p:nvSpPr>
          <p:cNvPr id="86022"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mn-lt"/>
              </a:defRPr>
            </a:lvl1pPr>
          </a:lstStyle>
          <a:p>
            <a:pPr>
              <a:defRPr/>
            </a:pPr>
            <a:fld id="{5145FD34-6707-4F99-86FF-A4A7081A475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86" r:id="rId1"/>
    <p:sldLayoutId id="2147484387" r:id="rId2"/>
    <p:sldLayoutId id="2147484388" r:id="rId3"/>
    <p:sldLayoutId id="2147484389" r:id="rId4"/>
    <p:sldLayoutId id="2147484390" r:id="rId5"/>
    <p:sldLayoutId id="2147484391" r:id="rId6"/>
    <p:sldLayoutId id="2147484392" r:id="rId7"/>
    <p:sldLayoutId id="2147484393" r:id="rId8"/>
    <p:sldLayoutId id="2147484394" r:id="rId9"/>
    <p:sldLayoutId id="2147484395" r:id="rId10"/>
    <p:sldLayoutId id="2147484396" r:id="rId11"/>
  </p:sldLayoutIdLst>
  <p:transition spd="med">
    <p:fade/>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1890000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40825" cy="6851650"/>
            <a:chOff x="0" y="0"/>
            <a:chExt cx="5758" cy="4316"/>
          </a:xfrm>
        </p:grpSpPr>
        <p:sp>
          <p:nvSpPr>
            <p:cNvPr id="97283" name="Freeform 3"/>
            <p:cNvSpPr>
              <a:spLocks/>
            </p:cNvSpPr>
            <p:nvPr/>
          </p:nvSpPr>
          <p:spPr bwMode="hidden">
            <a:xfrm>
              <a:off x="1812" y="2811"/>
              <a:ext cx="3946" cy="1505"/>
            </a:xfrm>
            <a:custGeom>
              <a:avLst/>
              <a:gdLst/>
              <a:ahLst/>
              <a:cxnLst>
                <a:cxn ang="0">
                  <a:pos x="149" y="1505"/>
                </a:cxn>
                <a:cxn ang="0">
                  <a:pos x="687" y="1331"/>
                </a:cxn>
                <a:cxn ang="0">
                  <a:pos x="1213" y="1157"/>
                </a:cxn>
                <a:cxn ang="0">
                  <a:pos x="1728" y="977"/>
                </a:cxn>
                <a:cxn ang="0">
                  <a:pos x="2218" y="792"/>
                </a:cxn>
                <a:cxn ang="0">
                  <a:pos x="2457" y="696"/>
                </a:cxn>
                <a:cxn ang="0">
                  <a:pos x="2690" y="606"/>
                </a:cxn>
                <a:cxn ang="0">
                  <a:pos x="2918" y="510"/>
                </a:cxn>
                <a:cxn ang="0">
                  <a:pos x="3139" y="420"/>
                </a:cxn>
                <a:cxn ang="0">
                  <a:pos x="3348" y="324"/>
                </a:cxn>
                <a:cxn ang="0">
                  <a:pos x="3551" y="234"/>
                </a:cxn>
                <a:cxn ang="0">
                  <a:pos x="3749" y="138"/>
                </a:cxn>
                <a:cxn ang="0">
                  <a:pos x="3934" y="48"/>
                </a:cxn>
                <a:cxn ang="0">
                  <a:pos x="3934" y="0"/>
                </a:cxn>
                <a:cxn ang="0">
                  <a:pos x="3743" y="96"/>
                </a:cxn>
                <a:cxn ang="0">
                  <a:pos x="3539" y="192"/>
                </a:cxn>
                <a:cxn ang="0">
                  <a:pos x="3330" y="288"/>
                </a:cxn>
                <a:cxn ang="0">
                  <a:pos x="3115" y="384"/>
                </a:cxn>
                <a:cxn ang="0">
                  <a:pos x="2888" y="480"/>
                </a:cxn>
                <a:cxn ang="0">
                  <a:pos x="2654" y="576"/>
                </a:cxn>
                <a:cxn ang="0">
                  <a:pos x="2409" y="672"/>
                </a:cxn>
                <a:cxn ang="0">
                  <a:pos x="2164" y="768"/>
                </a:cxn>
                <a:cxn ang="0">
                  <a:pos x="1907" y="864"/>
                </a:cxn>
                <a:cxn ang="0">
                  <a:pos x="1650" y="960"/>
                </a:cxn>
                <a:cxn ang="0">
                  <a:pos x="1112" y="1145"/>
                </a:cxn>
                <a:cxn ang="0">
                  <a:pos x="562" y="1331"/>
                </a:cxn>
                <a:cxn ang="0">
                  <a:pos x="0" y="1505"/>
                </a:cxn>
                <a:cxn ang="0">
                  <a:pos x="149" y="1505"/>
                </a:cxn>
                <a:cxn ang="0">
                  <a:pos x="149" y="1505"/>
                </a:cxn>
              </a:cxnLst>
              <a:rect l="0" t="0" r="r" b="b"/>
              <a:pathLst>
                <a:path w="3934" h="1505">
                  <a:moveTo>
                    <a:pt x="149" y="1505"/>
                  </a:moveTo>
                  <a:lnTo>
                    <a:pt x="687" y="1331"/>
                  </a:lnTo>
                  <a:lnTo>
                    <a:pt x="1213" y="1157"/>
                  </a:lnTo>
                  <a:lnTo>
                    <a:pt x="1728" y="977"/>
                  </a:lnTo>
                  <a:lnTo>
                    <a:pt x="2218" y="792"/>
                  </a:lnTo>
                  <a:lnTo>
                    <a:pt x="2457" y="696"/>
                  </a:lnTo>
                  <a:lnTo>
                    <a:pt x="2690" y="606"/>
                  </a:lnTo>
                  <a:lnTo>
                    <a:pt x="2918" y="510"/>
                  </a:lnTo>
                  <a:lnTo>
                    <a:pt x="3139" y="420"/>
                  </a:lnTo>
                  <a:lnTo>
                    <a:pt x="3348" y="324"/>
                  </a:lnTo>
                  <a:lnTo>
                    <a:pt x="3551" y="234"/>
                  </a:lnTo>
                  <a:lnTo>
                    <a:pt x="3749" y="138"/>
                  </a:lnTo>
                  <a:lnTo>
                    <a:pt x="3934" y="48"/>
                  </a:lnTo>
                  <a:lnTo>
                    <a:pt x="3934" y="0"/>
                  </a:lnTo>
                  <a:lnTo>
                    <a:pt x="3743" y="96"/>
                  </a:lnTo>
                  <a:lnTo>
                    <a:pt x="3539" y="192"/>
                  </a:lnTo>
                  <a:lnTo>
                    <a:pt x="3330" y="288"/>
                  </a:lnTo>
                  <a:lnTo>
                    <a:pt x="3115" y="384"/>
                  </a:lnTo>
                  <a:lnTo>
                    <a:pt x="2888" y="480"/>
                  </a:lnTo>
                  <a:lnTo>
                    <a:pt x="2654" y="576"/>
                  </a:lnTo>
                  <a:lnTo>
                    <a:pt x="2409" y="672"/>
                  </a:lnTo>
                  <a:lnTo>
                    <a:pt x="2164" y="768"/>
                  </a:lnTo>
                  <a:lnTo>
                    <a:pt x="1907" y="864"/>
                  </a:lnTo>
                  <a:lnTo>
                    <a:pt x="1650" y="960"/>
                  </a:lnTo>
                  <a:lnTo>
                    <a:pt x="1112" y="1145"/>
                  </a:lnTo>
                  <a:lnTo>
                    <a:pt x="562" y="1331"/>
                  </a:lnTo>
                  <a:lnTo>
                    <a:pt x="0" y="1505"/>
                  </a:lnTo>
                  <a:lnTo>
                    <a:pt x="149" y="1505"/>
                  </a:lnTo>
                  <a:lnTo>
                    <a:pt x="149" y="1505"/>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284" name="Freeform 4"/>
            <p:cNvSpPr>
              <a:spLocks/>
            </p:cNvSpPr>
            <p:nvPr/>
          </p:nvSpPr>
          <p:spPr bwMode="hidden">
            <a:xfrm>
              <a:off x="4025" y="3627"/>
              <a:ext cx="1733" cy="689"/>
            </a:xfrm>
            <a:custGeom>
              <a:avLst/>
              <a:gdLst/>
              <a:ahLst/>
              <a:cxnLst>
                <a:cxn ang="0">
                  <a:pos x="132" y="689"/>
                </a:cxn>
                <a:cxn ang="0">
                  <a:pos x="550" y="527"/>
                </a:cxn>
                <a:cxn ang="0">
                  <a:pos x="963" y="365"/>
                </a:cxn>
                <a:cxn ang="0">
                  <a:pos x="1160" y="287"/>
                </a:cxn>
                <a:cxn ang="0">
                  <a:pos x="1357" y="203"/>
                </a:cxn>
                <a:cxn ang="0">
                  <a:pos x="1549" y="126"/>
                </a:cxn>
                <a:cxn ang="0">
                  <a:pos x="1728" y="48"/>
                </a:cxn>
                <a:cxn ang="0">
                  <a:pos x="1728" y="0"/>
                </a:cxn>
                <a:cxn ang="0">
                  <a:pos x="1531" y="84"/>
                </a:cxn>
                <a:cxn ang="0">
                  <a:pos x="1327" y="167"/>
                </a:cxn>
                <a:cxn ang="0">
                  <a:pos x="1118" y="257"/>
                </a:cxn>
                <a:cxn ang="0">
                  <a:pos x="903" y="341"/>
                </a:cxn>
                <a:cxn ang="0">
                  <a:pos x="454" y="515"/>
                </a:cxn>
                <a:cxn ang="0">
                  <a:pos x="0" y="689"/>
                </a:cxn>
                <a:cxn ang="0">
                  <a:pos x="132" y="689"/>
                </a:cxn>
                <a:cxn ang="0">
                  <a:pos x="132" y="689"/>
                </a:cxn>
              </a:cxnLst>
              <a:rect l="0" t="0" r="r" b="b"/>
              <a:pathLst>
                <a:path w="1728" h="689">
                  <a:moveTo>
                    <a:pt x="132" y="689"/>
                  </a:moveTo>
                  <a:lnTo>
                    <a:pt x="550" y="527"/>
                  </a:lnTo>
                  <a:lnTo>
                    <a:pt x="963" y="365"/>
                  </a:lnTo>
                  <a:lnTo>
                    <a:pt x="1160" y="287"/>
                  </a:lnTo>
                  <a:lnTo>
                    <a:pt x="1357" y="203"/>
                  </a:lnTo>
                  <a:lnTo>
                    <a:pt x="1549" y="126"/>
                  </a:lnTo>
                  <a:lnTo>
                    <a:pt x="1728" y="48"/>
                  </a:lnTo>
                  <a:lnTo>
                    <a:pt x="1728" y="0"/>
                  </a:lnTo>
                  <a:lnTo>
                    <a:pt x="1531" y="84"/>
                  </a:lnTo>
                  <a:lnTo>
                    <a:pt x="1327" y="167"/>
                  </a:lnTo>
                  <a:lnTo>
                    <a:pt x="1118" y="257"/>
                  </a:lnTo>
                  <a:lnTo>
                    <a:pt x="903" y="341"/>
                  </a:lnTo>
                  <a:lnTo>
                    <a:pt x="454" y="515"/>
                  </a:lnTo>
                  <a:lnTo>
                    <a:pt x="0" y="689"/>
                  </a:lnTo>
                  <a:lnTo>
                    <a:pt x="132" y="689"/>
                  </a:lnTo>
                  <a:lnTo>
                    <a:pt x="132" y="689"/>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285" name="Freeform 5"/>
            <p:cNvSpPr>
              <a:spLocks/>
            </p:cNvSpPr>
            <p:nvPr/>
          </p:nvSpPr>
          <p:spPr bwMode="hidden">
            <a:xfrm>
              <a:off x="0" y="0"/>
              <a:ext cx="5578" cy="3447"/>
            </a:xfrm>
            <a:custGeom>
              <a:avLst/>
              <a:gdLst/>
              <a:ahLst/>
              <a:cxnLst>
                <a:cxn ang="0">
                  <a:pos x="5561" y="929"/>
                </a:cxn>
                <a:cxn ang="0">
                  <a:pos x="5537" y="773"/>
                </a:cxn>
                <a:cxn ang="0">
                  <a:pos x="5453" y="629"/>
                </a:cxn>
                <a:cxn ang="0">
                  <a:pos x="5327" y="492"/>
                </a:cxn>
                <a:cxn ang="0">
                  <a:pos x="5148" y="366"/>
                </a:cxn>
                <a:cxn ang="0">
                  <a:pos x="4921" y="252"/>
                </a:cxn>
                <a:cxn ang="0">
                  <a:pos x="4652" y="144"/>
                </a:cxn>
                <a:cxn ang="0">
                  <a:pos x="4341" y="48"/>
                </a:cxn>
                <a:cxn ang="0">
                  <a:pos x="4000" y="0"/>
                </a:cxn>
                <a:cxn ang="0">
                  <a:pos x="4359" y="90"/>
                </a:cxn>
                <a:cxn ang="0">
                  <a:pos x="4670" y="192"/>
                </a:cxn>
                <a:cxn ang="0">
                  <a:pos x="4933" y="306"/>
                </a:cxn>
                <a:cxn ang="0">
                  <a:pos x="5148" y="426"/>
                </a:cxn>
                <a:cxn ang="0">
                  <a:pos x="5315" y="557"/>
                </a:cxn>
                <a:cxn ang="0">
                  <a:pos x="5429" y="701"/>
                </a:cxn>
                <a:cxn ang="0">
                  <a:pos x="5489" y="851"/>
                </a:cxn>
                <a:cxn ang="0">
                  <a:pos x="5489" y="1013"/>
                </a:cxn>
                <a:cxn ang="0">
                  <a:pos x="5441" y="1163"/>
                </a:cxn>
                <a:cxn ang="0">
                  <a:pos x="5345" y="1319"/>
                </a:cxn>
                <a:cxn ang="0">
                  <a:pos x="5202" y="1475"/>
                </a:cxn>
                <a:cxn ang="0">
                  <a:pos x="5017" y="1630"/>
                </a:cxn>
                <a:cxn ang="0">
                  <a:pos x="4789" y="1786"/>
                </a:cxn>
                <a:cxn ang="0">
                  <a:pos x="4526" y="1948"/>
                </a:cxn>
                <a:cxn ang="0">
                  <a:pos x="4215" y="2104"/>
                </a:cxn>
                <a:cxn ang="0">
                  <a:pos x="3875" y="2260"/>
                </a:cxn>
                <a:cxn ang="0">
                  <a:pos x="3498" y="2416"/>
                </a:cxn>
                <a:cxn ang="0">
                  <a:pos x="3085" y="2566"/>
                </a:cxn>
                <a:cxn ang="0">
                  <a:pos x="2643" y="2715"/>
                </a:cxn>
                <a:cxn ang="0">
                  <a:pos x="2164" y="2865"/>
                </a:cxn>
                <a:cxn ang="0">
                  <a:pos x="1662" y="3009"/>
                </a:cxn>
                <a:cxn ang="0">
                  <a:pos x="1136" y="3147"/>
                </a:cxn>
                <a:cxn ang="0">
                  <a:pos x="580" y="3279"/>
                </a:cxn>
                <a:cxn ang="0">
                  <a:pos x="0" y="3447"/>
                </a:cxn>
                <a:cxn ang="0">
                  <a:pos x="867" y="3249"/>
                </a:cxn>
                <a:cxn ang="0">
                  <a:pos x="1417" y="3105"/>
                </a:cxn>
                <a:cxn ang="0">
                  <a:pos x="1937" y="2961"/>
                </a:cxn>
                <a:cxn ang="0">
                  <a:pos x="2434" y="2817"/>
                </a:cxn>
                <a:cxn ang="0">
                  <a:pos x="2900" y="2668"/>
                </a:cxn>
                <a:cxn ang="0">
                  <a:pos x="3330" y="2512"/>
                </a:cxn>
                <a:cxn ang="0">
                  <a:pos x="3731" y="2356"/>
                </a:cxn>
                <a:cxn ang="0">
                  <a:pos x="4096" y="2200"/>
                </a:cxn>
                <a:cxn ang="0">
                  <a:pos x="4425" y="2038"/>
                </a:cxn>
                <a:cxn ang="0">
                  <a:pos x="4718" y="1876"/>
                </a:cxn>
                <a:cxn ang="0">
                  <a:pos x="4969" y="1720"/>
                </a:cxn>
                <a:cxn ang="0">
                  <a:pos x="5178" y="1559"/>
                </a:cxn>
                <a:cxn ang="0">
                  <a:pos x="5339" y="1397"/>
                </a:cxn>
                <a:cxn ang="0">
                  <a:pos x="5459" y="1241"/>
                </a:cxn>
                <a:cxn ang="0">
                  <a:pos x="5537" y="1085"/>
                </a:cxn>
                <a:cxn ang="0">
                  <a:pos x="5555" y="1007"/>
                </a:cxn>
              </a:cxnLst>
              <a:rect l="0" t="0" r="r" b="b"/>
              <a:pathLst>
                <a:path w="5561" h="3447">
                  <a:moveTo>
                    <a:pt x="5555" y="1007"/>
                  </a:moveTo>
                  <a:lnTo>
                    <a:pt x="5561" y="929"/>
                  </a:lnTo>
                  <a:lnTo>
                    <a:pt x="5555" y="851"/>
                  </a:lnTo>
                  <a:lnTo>
                    <a:pt x="5537" y="773"/>
                  </a:lnTo>
                  <a:lnTo>
                    <a:pt x="5501" y="701"/>
                  </a:lnTo>
                  <a:lnTo>
                    <a:pt x="5453" y="629"/>
                  </a:lnTo>
                  <a:lnTo>
                    <a:pt x="5399" y="563"/>
                  </a:lnTo>
                  <a:lnTo>
                    <a:pt x="5327" y="492"/>
                  </a:lnTo>
                  <a:lnTo>
                    <a:pt x="5244" y="432"/>
                  </a:lnTo>
                  <a:lnTo>
                    <a:pt x="5148" y="366"/>
                  </a:lnTo>
                  <a:lnTo>
                    <a:pt x="5040" y="306"/>
                  </a:lnTo>
                  <a:lnTo>
                    <a:pt x="4921" y="252"/>
                  </a:lnTo>
                  <a:lnTo>
                    <a:pt x="4795" y="198"/>
                  </a:lnTo>
                  <a:lnTo>
                    <a:pt x="4652" y="144"/>
                  </a:lnTo>
                  <a:lnTo>
                    <a:pt x="4502" y="90"/>
                  </a:lnTo>
                  <a:lnTo>
                    <a:pt x="4341" y="48"/>
                  </a:lnTo>
                  <a:lnTo>
                    <a:pt x="4167" y="0"/>
                  </a:lnTo>
                  <a:lnTo>
                    <a:pt x="4000" y="0"/>
                  </a:lnTo>
                  <a:lnTo>
                    <a:pt x="4185" y="42"/>
                  </a:lnTo>
                  <a:lnTo>
                    <a:pt x="4359" y="90"/>
                  </a:lnTo>
                  <a:lnTo>
                    <a:pt x="4520" y="138"/>
                  </a:lnTo>
                  <a:lnTo>
                    <a:pt x="4670" y="192"/>
                  </a:lnTo>
                  <a:lnTo>
                    <a:pt x="4807" y="246"/>
                  </a:lnTo>
                  <a:lnTo>
                    <a:pt x="4933" y="306"/>
                  </a:lnTo>
                  <a:lnTo>
                    <a:pt x="5046" y="366"/>
                  </a:lnTo>
                  <a:lnTo>
                    <a:pt x="5148" y="426"/>
                  </a:lnTo>
                  <a:lnTo>
                    <a:pt x="5238" y="492"/>
                  </a:lnTo>
                  <a:lnTo>
                    <a:pt x="5315" y="557"/>
                  </a:lnTo>
                  <a:lnTo>
                    <a:pt x="5381" y="629"/>
                  </a:lnTo>
                  <a:lnTo>
                    <a:pt x="5429" y="701"/>
                  </a:lnTo>
                  <a:lnTo>
                    <a:pt x="5465" y="779"/>
                  </a:lnTo>
                  <a:lnTo>
                    <a:pt x="5489" y="851"/>
                  </a:lnTo>
                  <a:lnTo>
                    <a:pt x="5495" y="935"/>
                  </a:lnTo>
                  <a:lnTo>
                    <a:pt x="5489" y="1013"/>
                  </a:lnTo>
                  <a:lnTo>
                    <a:pt x="5471" y="1091"/>
                  </a:lnTo>
                  <a:lnTo>
                    <a:pt x="5441" y="1163"/>
                  </a:lnTo>
                  <a:lnTo>
                    <a:pt x="5399" y="1241"/>
                  </a:lnTo>
                  <a:lnTo>
                    <a:pt x="5345" y="1319"/>
                  </a:lnTo>
                  <a:lnTo>
                    <a:pt x="5280" y="1397"/>
                  </a:lnTo>
                  <a:lnTo>
                    <a:pt x="5202" y="1475"/>
                  </a:lnTo>
                  <a:lnTo>
                    <a:pt x="5118" y="1553"/>
                  </a:lnTo>
                  <a:lnTo>
                    <a:pt x="5017" y="1630"/>
                  </a:lnTo>
                  <a:lnTo>
                    <a:pt x="4909" y="1708"/>
                  </a:lnTo>
                  <a:lnTo>
                    <a:pt x="4789" y="1786"/>
                  </a:lnTo>
                  <a:lnTo>
                    <a:pt x="4664" y="1870"/>
                  </a:lnTo>
                  <a:lnTo>
                    <a:pt x="4526" y="1948"/>
                  </a:lnTo>
                  <a:lnTo>
                    <a:pt x="4377" y="2026"/>
                  </a:lnTo>
                  <a:lnTo>
                    <a:pt x="4215" y="2104"/>
                  </a:lnTo>
                  <a:lnTo>
                    <a:pt x="4048" y="2182"/>
                  </a:lnTo>
                  <a:lnTo>
                    <a:pt x="3875" y="2260"/>
                  </a:lnTo>
                  <a:lnTo>
                    <a:pt x="3689" y="2338"/>
                  </a:lnTo>
                  <a:lnTo>
                    <a:pt x="3498" y="2416"/>
                  </a:lnTo>
                  <a:lnTo>
                    <a:pt x="3295" y="2488"/>
                  </a:lnTo>
                  <a:lnTo>
                    <a:pt x="3085" y="2566"/>
                  </a:lnTo>
                  <a:lnTo>
                    <a:pt x="2864" y="2644"/>
                  </a:lnTo>
                  <a:lnTo>
                    <a:pt x="2643" y="2715"/>
                  </a:lnTo>
                  <a:lnTo>
                    <a:pt x="2410" y="2793"/>
                  </a:lnTo>
                  <a:lnTo>
                    <a:pt x="2164" y="2865"/>
                  </a:lnTo>
                  <a:lnTo>
                    <a:pt x="1919" y="2937"/>
                  </a:lnTo>
                  <a:lnTo>
                    <a:pt x="1662" y="3009"/>
                  </a:lnTo>
                  <a:lnTo>
                    <a:pt x="1399" y="3075"/>
                  </a:lnTo>
                  <a:lnTo>
                    <a:pt x="1136" y="3147"/>
                  </a:lnTo>
                  <a:lnTo>
                    <a:pt x="861" y="3213"/>
                  </a:lnTo>
                  <a:lnTo>
                    <a:pt x="580" y="3279"/>
                  </a:lnTo>
                  <a:lnTo>
                    <a:pt x="0" y="3411"/>
                  </a:lnTo>
                  <a:lnTo>
                    <a:pt x="0" y="3447"/>
                  </a:lnTo>
                  <a:lnTo>
                    <a:pt x="586" y="3315"/>
                  </a:lnTo>
                  <a:lnTo>
                    <a:pt x="867" y="3249"/>
                  </a:lnTo>
                  <a:lnTo>
                    <a:pt x="1148" y="3177"/>
                  </a:lnTo>
                  <a:lnTo>
                    <a:pt x="1417" y="3105"/>
                  </a:lnTo>
                  <a:lnTo>
                    <a:pt x="1680" y="3039"/>
                  </a:lnTo>
                  <a:lnTo>
                    <a:pt x="1937" y="2961"/>
                  </a:lnTo>
                  <a:lnTo>
                    <a:pt x="2188" y="2889"/>
                  </a:lnTo>
                  <a:lnTo>
                    <a:pt x="2434" y="2817"/>
                  </a:lnTo>
                  <a:lnTo>
                    <a:pt x="2673" y="2739"/>
                  </a:lnTo>
                  <a:lnTo>
                    <a:pt x="2900" y="2668"/>
                  </a:lnTo>
                  <a:lnTo>
                    <a:pt x="3121" y="2590"/>
                  </a:lnTo>
                  <a:lnTo>
                    <a:pt x="3330" y="2512"/>
                  </a:lnTo>
                  <a:lnTo>
                    <a:pt x="3534" y="2434"/>
                  </a:lnTo>
                  <a:lnTo>
                    <a:pt x="3731" y="2356"/>
                  </a:lnTo>
                  <a:lnTo>
                    <a:pt x="3916" y="2278"/>
                  </a:lnTo>
                  <a:lnTo>
                    <a:pt x="4096" y="2200"/>
                  </a:lnTo>
                  <a:lnTo>
                    <a:pt x="4263" y="2116"/>
                  </a:lnTo>
                  <a:lnTo>
                    <a:pt x="4425" y="2038"/>
                  </a:lnTo>
                  <a:lnTo>
                    <a:pt x="4574" y="1960"/>
                  </a:lnTo>
                  <a:lnTo>
                    <a:pt x="4718" y="1876"/>
                  </a:lnTo>
                  <a:lnTo>
                    <a:pt x="4849" y="1798"/>
                  </a:lnTo>
                  <a:lnTo>
                    <a:pt x="4969" y="1720"/>
                  </a:lnTo>
                  <a:lnTo>
                    <a:pt x="5076" y="1636"/>
                  </a:lnTo>
                  <a:lnTo>
                    <a:pt x="5178" y="1559"/>
                  </a:lnTo>
                  <a:lnTo>
                    <a:pt x="5262" y="1481"/>
                  </a:lnTo>
                  <a:lnTo>
                    <a:pt x="5339" y="1397"/>
                  </a:lnTo>
                  <a:lnTo>
                    <a:pt x="5405" y="1319"/>
                  </a:lnTo>
                  <a:lnTo>
                    <a:pt x="5459" y="1241"/>
                  </a:lnTo>
                  <a:lnTo>
                    <a:pt x="5507" y="1163"/>
                  </a:lnTo>
                  <a:lnTo>
                    <a:pt x="5537" y="1085"/>
                  </a:lnTo>
                  <a:lnTo>
                    <a:pt x="5555" y="1007"/>
                  </a:lnTo>
                  <a:lnTo>
                    <a:pt x="5555" y="1007"/>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286" name="Freeform 6"/>
            <p:cNvSpPr>
              <a:spLocks/>
            </p:cNvSpPr>
            <p:nvPr/>
          </p:nvSpPr>
          <p:spPr bwMode="hidden">
            <a:xfrm>
              <a:off x="4942" y="0"/>
              <a:ext cx="816" cy="276"/>
            </a:xfrm>
            <a:custGeom>
              <a:avLst/>
              <a:gdLst/>
              <a:ahLst/>
              <a:cxnLst>
                <a:cxn ang="0">
                  <a:pos x="813" y="222"/>
                </a:cxn>
                <a:cxn ang="0">
                  <a:pos x="670" y="162"/>
                </a:cxn>
                <a:cxn ang="0">
                  <a:pos x="514" y="108"/>
                </a:cxn>
                <a:cxn ang="0">
                  <a:pos x="347" y="54"/>
                </a:cxn>
                <a:cxn ang="0">
                  <a:pos x="167" y="0"/>
                </a:cxn>
                <a:cxn ang="0">
                  <a:pos x="0" y="0"/>
                </a:cxn>
                <a:cxn ang="0">
                  <a:pos x="227" y="60"/>
                </a:cxn>
                <a:cxn ang="0">
                  <a:pos x="442" y="132"/>
                </a:cxn>
                <a:cxn ang="0">
                  <a:pos x="634" y="204"/>
                </a:cxn>
                <a:cxn ang="0">
                  <a:pos x="813" y="276"/>
                </a:cxn>
                <a:cxn ang="0">
                  <a:pos x="813" y="222"/>
                </a:cxn>
                <a:cxn ang="0">
                  <a:pos x="813" y="222"/>
                </a:cxn>
              </a:cxnLst>
              <a:rect l="0" t="0" r="r" b="b"/>
              <a:pathLst>
                <a:path w="813" h="276">
                  <a:moveTo>
                    <a:pt x="813" y="222"/>
                  </a:moveTo>
                  <a:lnTo>
                    <a:pt x="670" y="162"/>
                  </a:lnTo>
                  <a:lnTo>
                    <a:pt x="514" y="108"/>
                  </a:lnTo>
                  <a:lnTo>
                    <a:pt x="347" y="54"/>
                  </a:lnTo>
                  <a:lnTo>
                    <a:pt x="167" y="0"/>
                  </a:lnTo>
                  <a:lnTo>
                    <a:pt x="0" y="0"/>
                  </a:lnTo>
                  <a:lnTo>
                    <a:pt x="227" y="60"/>
                  </a:lnTo>
                  <a:lnTo>
                    <a:pt x="442" y="132"/>
                  </a:lnTo>
                  <a:lnTo>
                    <a:pt x="634" y="204"/>
                  </a:lnTo>
                  <a:lnTo>
                    <a:pt x="813" y="276"/>
                  </a:lnTo>
                  <a:lnTo>
                    <a:pt x="813" y="222"/>
                  </a:lnTo>
                  <a:lnTo>
                    <a:pt x="813" y="222"/>
                  </a:lnTo>
                  <a:close/>
                </a:path>
              </a:pathLst>
            </a:custGeom>
            <a:gradFill rotWithShape="1">
              <a:gsLst>
                <a:gs pos="0">
                  <a:schemeClr val="bg2"/>
                </a:gs>
                <a:gs pos="50000">
                  <a:schemeClr val="bg2">
                    <a:gamma/>
                    <a:tint val="81961"/>
                    <a:invGamma/>
                  </a:schemeClr>
                </a:gs>
                <a:gs pos="100000">
                  <a:schemeClr val="bg2"/>
                </a:gs>
              </a:gsLst>
              <a:lin ang="0" scaled="1"/>
            </a:gradFill>
            <a:ln w="0" cmpd="sng">
              <a:noFill/>
              <a:round/>
              <a:headEnd/>
              <a:tailEnd/>
            </a:ln>
          </p:spPr>
          <p:txBody>
            <a:bodyPr/>
            <a:lstStyle/>
            <a:p>
              <a:pPr>
                <a:defRPr/>
              </a:pPr>
              <a:endParaRPr lang="en-US"/>
            </a:p>
          </p:txBody>
        </p:sp>
        <p:sp>
          <p:nvSpPr>
            <p:cNvPr id="97287" name="Freeform 7"/>
            <p:cNvSpPr>
              <a:spLocks/>
            </p:cNvSpPr>
            <p:nvPr/>
          </p:nvSpPr>
          <p:spPr bwMode="hidden">
            <a:xfrm>
              <a:off x="0" y="1984"/>
              <a:ext cx="5758" cy="2098"/>
            </a:xfrm>
            <a:custGeom>
              <a:avLst/>
              <a:gdLst/>
              <a:ahLst/>
              <a:cxnLst>
                <a:cxn ang="0">
                  <a:pos x="5740" y="0"/>
                </a:cxn>
                <a:cxn ang="0">
                  <a:pos x="5638" y="72"/>
                </a:cxn>
                <a:cxn ang="0">
                  <a:pos x="5537" y="138"/>
                </a:cxn>
                <a:cxn ang="0">
                  <a:pos x="5423" y="210"/>
                </a:cxn>
                <a:cxn ang="0">
                  <a:pos x="5304" y="276"/>
                </a:cxn>
                <a:cxn ang="0">
                  <a:pos x="5052" y="414"/>
                </a:cxn>
                <a:cxn ang="0">
                  <a:pos x="4777" y="552"/>
                </a:cxn>
                <a:cxn ang="0">
                  <a:pos x="4478" y="690"/>
                </a:cxn>
                <a:cxn ang="0">
                  <a:pos x="4162" y="827"/>
                </a:cxn>
                <a:cxn ang="0">
                  <a:pos x="3827" y="959"/>
                </a:cxn>
                <a:cxn ang="0">
                  <a:pos x="3468" y="1091"/>
                </a:cxn>
                <a:cxn ang="0">
                  <a:pos x="3091" y="1223"/>
                </a:cxn>
                <a:cxn ang="0">
                  <a:pos x="2697" y="1355"/>
                </a:cxn>
                <a:cxn ang="0">
                  <a:pos x="2284" y="1481"/>
                </a:cxn>
                <a:cxn ang="0">
                  <a:pos x="1860" y="1601"/>
                </a:cxn>
                <a:cxn ang="0">
                  <a:pos x="1417" y="1721"/>
                </a:cxn>
                <a:cxn ang="0">
                  <a:pos x="957" y="1834"/>
                </a:cxn>
                <a:cxn ang="0">
                  <a:pos x="484" y="1948"/>
                </a:cxn>
                <a:cxn ang="0">
                  <a:pos x="0" y="2056"/>
                </a:cxn>
                <a:cxn ang="0">
                  <a:pos x="0" y="2098"/>
                </a:cxn>
                <a:cxn ang="0">
                  <a:pos x="478" y="1990"/>
                </a:cxn>
                <a:cxn ang="0">
                  <a:pos x="951" y="1882"/>
                </a:cxn>
                <a:cxn ang="0">
                  <a:pos x="1405" y="1763"/>
                </a:cxn>
                <a:cxn ang="0">
                  <a:pos x="1842" y="1649"/>
                </a:cxn>
                <a:cxn ang="0">
                  <a:pos x="2266" y="1523"/>
                </a:cxn>
                <a:cxn ang="0">
                  <a:pos x="2679" y="1397"/>
                </a:cxn>
                <a:cxn ang="0">
                  <a:pos x="3067" y="1271"/>
                </a:cxn>
                <a:cxn ang="0">
                  <a:pos x="3444" y="1139"/>
                </a:cxn>
                <a:cxn ang="0">
                  <a:pos x="3803" y="1007"/>
                </a:cxn>
                <a:cxn ang="0">
                  <a:pos x="4138" y="875"/>
                </a:cxn>
                <a:cxn ang="0">
                  <a:pos x="4460" y="737"/>
                </a:cxn>
                <a:cxn ang="0">
                  <a:pos x="4759" y="600"/>
                </a:cxn>
                <a:cxn ang="0">
                  <a:pos x="5040" y="462"/>
                </a:cxn>
                <a:cxn ang="0">
                  <a:pos x="5292" y="324"/>
                </a:cxn>
                <a:cxn ang="0">
                  <a:pos x="5531" y="186"/>
                </a:cxn>
                <a:cxn ang="0">
                  <a:pos x="5740" y="48"/>
                </a:cxn>
                <a:cxn ang="0">
                  <a:pos x="5740" y="0"/>
                </a:cxn>
                <a:cxn ang="0">
                  <a:pos x="5740" y="0"/>
                </a:cxn>
              </a:cxnLst>
              <a:rect l="0" t="0" r="r" b="b"/>
              <a:pathLst>
                <a:path w="5740" h="2098">
                  <a:moveTo>
                    <a:pt x="5740" y="0"/>
                  </a:moveTo>
                  <a:lnTo>
                    <a:pt x="5638" y="72"/>
                  </a:lnTo>
                  <a:lnTo>
                    <a:pt x="5537" y="138"/>
                  </a:lnTo>
                  <a:lnTo>
                    <a:pt x="5423" y="210"/>
                  </a:lnTo>
                  <a:lnTo>
                    <a:pt x="5304" y="276"/>
                  </a:lnTo>
                  <a:lnTo>
                    <a:pt x="5052" y="414"/>
                  </a:lnTo>
                  <a:lnTo>
                    <a:pt x="4777" y="552"/>
                  </a:lnTo>
                  <a:lnTo>
                    <a:pt x="4478" y="690"/>
                  </a:lnTo>
                  <a:lnTo>
                    <a:pt x="4162" y="827"/>
                  </a:lnTo>
                  <a:lnTo>
                    <a:pt x="3827" y="959"/>
                  </a:lnTo>
                  <a:lnTo>
                    <a:pt x="3468" y="1091"/>
                  </a:lnTo>
                  <a:lnTo>
                    <a:pt x="3091" y="1223"/>
                  </a:lnTo>
                  <a:lnTo>
                    <a:pt x="2697" y="1355"/>
                  </a:lnTo>
                  <a:lnTo>
                    <a:pt x="2284" y="1481"/>
                  </a:lnTo>
                  <a:lnTo>
                    <a:pt x="1860" y="1601"/>
                  </a:lnTo>
                  <a:lnTo>
                    <a:pt x="1417" y="1721"/>
                  </a:lnTo>
                  <a:lnTo>
                    <a:pt x="957" y="1834"/>
                  </a:lnTo>
                  <a:lnTo>
                    <a:pt x="484" y="1948"/>
                  </a:lnTo>
                  <a:lnTo>
                    <a:pt x="0" y="2056"/>
                  </a:lnTo>
                  <a:lnTo>
                    <a:pt x="0" y="2098"/>
                  </a:lnTo>
                  <a:lnTo>
                    <a:pt x="478" y="1990"/>
                  </a:lnTo>
                  <a:lnTo>
                    <a:pt x="951" y="1882"/>
                  </a:lnTo>
                  <a:lnTo>
                    <a:pt x="1405" y="1763"/>
                  </a:lnTo>
                  <a:lnTo>
                    <a:pt x="1842" y="1649"/>
                  </a:lnTo>
                  <a:lnTo>
                    <a:pt x="2266" y="1523"/>
                  </a:lnTo>
                  <a:lnTo>
                    <a:pt x="2679" y="1397"/>
                  </a:lnTo>
                  <a:lnTo>
                    <a:pt x="3067" y="1271"/>
                  </a:lnTo>
                  <a:lnTo>
                    <a:pt x="3444" y="1139"/>
                  </a:lnTo>
                  <a:lnTo>
                    <a:pt x="3803" y="1007"/>
                  </a:lnTo>
                  <a:lnTo>
                    <a:pt x="4138" y="875"/>
                  </a:lnTo>
                  <a:lnTo>
                    <a:pt x="4460" y="737"/>
                  </a:lnTo>
                  <a:lnTo>
                    <a:pt x="4759" y="600"/>
                  </a:lnTo>
                  <a:lnTo>
                    <a:pt x="5040" y="462"/>
                  </a:lnTo>
                  <a:lnTo>
                    <a:pt x="5292" y="324"/>
                  </a:lnTo>
                  <a:lnTo>
                    <a:pt x="5531" y="186"/>
                  </a:lnTo>
                  <a:lnTo>
                    <a:pt x="5740" y="48"/>
                  </a:lnTo>
                  <a:lnTo>
                    <a:pt x="5740" y="0"/>
                  </a:lnTo>
                  <a:lnTo>
                    <a:pt x="5740"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288" name="Freeform 8"/>
            <p:cNvSpPr>
              <a:spLocks/>
            </p:cNvSpPr>
            <p:nvPr/>
          </p:nvSpPr>
          <p:spPr bwMode="hidden">
            <a:xfrm>
              <a:off x="0" y="102"/>
              <a:ext cx="1961" cy="1265"/>
            </a:xfrm>
            <a:custGeom>
              <a:avLst/>
              <a:gdLst/>
              <a:ahLst/>
              <a:cxnLst>
                <a:cxn ang="0">
                  <a:pos x="1955" y="485"/>
                </a:cxn>
                <a:cxn ang="0">
                  <a:pos x="1901" y="390"/>
                </a:cxn>
                <a:cxn ang="0">
                  <a:pos x="1770" y="306"/>
                </a:cxn>
                <a:cxn ang="0">
                  <a:pos x="1579" y="228"/>
                </a:cxn>
                <a:cxn ang="0">
                  <a:pos x="1327" y="162"/>
                </a:cxn>
                <a:cxn ang="0">
                  <a:pos x="1010" y="102"/>
                </a:cxn>
                <a:cxn ang="0">
                  <a:pos x="646" y="54"/>
                </a:cxn>
                <a:cxn ang="0">
                  <a:pos x="227" y="18"/>
                </a:cxn>
                <a:cxn ang="0">
                  <a:pos x="0" y="12"/>
                </a:cxn>
                <a:cxn ang="0">
                  <a:pos x="431" y="48"/>
                </a:cxn>
                <a:cxn ang="0">
                  <a:pos x="813" y="90"/>
                </a:cxn>
                <a:cxn ang="0">
                  <a:pos x="1148" y="144"/>
                </a:cxn>
                <a:cxn ang="0">
                  <a:pos x="1423" y="204"/>
                </a:cxn>
                <a:cxn ang="0">
                  <a:pos x="1638" y="276"/>
                </a:cxn>
                <a:cxn ang="0">
                  <a:pos x="1794" y="360"/>
                </a:cxn>
                <a:cxn ang="0">
                  <a:pos x="1883" y="443"/>
                </a:cxn>
                <a:cxn ang="0">
                  <a:pos x="1901" y="539"/>
                </a:cxn>
                <a:cxn ang="0">
                  <a:pos x="1854" y="629"/>
                </a:cxn>
                <a:cxn ang="0">
                  <a:pos x="1746" y="719"/>
                </a:cxn>
                <a:cxn ang="0">
                  <a:pos x="1579" y="809"/>
                </a:cxn>
                <a:cxn ang="0">
                  <a:pos x="1357" y="899"/>
                </a:cxn>
                <a:cxn ang="0">
                  <a:pos x="1088" y="989"/>
                </a:cxn>
                <a:cxn ang="0">
                  <a:pos x="765" y="1073"/>
                </a:cxn>
                <a:cxn ang="0">
                  <a:pos x="407" y="1157"/>
                </a:cxn>
                <a:cxn ang="0">
                  <a:pos x="0" y="1241"/>
                </a:cxn>
                <a:cxn ang="0">
                  <a:pos x="215" y="1223"/>
                </a:cxn>
                <a:cxn ang="0">
                  <a:pos x="610" y="1139"/>
                </a:cxn>
                <a:cxn ang="0">
                  <a:pos x="957" y="1049"/>
                </a:cxn>
                <a:cxn ang="0">
                  <a:pos x="1262" y="959"/>
                </a:cxn>
                <a:cxn ang="0">
                  <a:pos x="1513" y="863"/>
                </a:cxn>
                <a:cxn ang="0">
                  <a:pos x="1716" y="767"/>
                </a:cxn>
                <a:cxn ang="0">
                  <a:pos x="1860" y="677"/>
                </a:cxn>
                <a:cxn ang="0">
                  <a:pos x="1937" y="581"/>
                </a:cxn>
                <a:cxn ang="0">
                  <a:pos x="1955" y="533"/>
                </a:cxn>
              </a:cxnLst>
              <a:rect l="0" t="0" r="r" b="b"/>
              <a:pathLst>
                <a:path w="1955" h="1265">
                  <a:moveTo>
                    <a:pt x="1955" y="533"/>
                  </a:moveTo>
                  <a:lnTo>
                    <a:pt x="1955" y="485"/>
                  </a:lnTo>
                  <a:lnTo>
                    <a:pt x="1937" y="438"/>
                  </a:lnTo>
                  <a:lnTo>
                    <a:pt x="1901" y="390"/>
                  </a:lnTo>
                  <a:lnTo>
                    <a:pt x="1842" y="348"/>
                  </a:lnTo>
                  <a:lnTo>
                    <a:pt x="1770" y="306"/>
                  </a:lnTo>
                  <a:lnTo>
                    <a:pt x="1686" y="270"/>
                  </a:lnTo>
                  <a:lnTo>
                    <a:pt x="1579" y="228"/>
                  </a:lnTo>
                  <a:lnTo>
                    <a:pt x="1459" y="198"/>
                  </a:lnTo>
                  <a:lnTo>
                    <a:pt x="1327" y="162"/>
                  </a:lnTo>
                  <a:lnTo>
                    <a:pt x="1178" y="132"/>
                  </a:lnTo>
                  <a:lnTo>
                    <a:pt x="1010" y="102"/>
                  </a:lnTo>
                  <a:lnTo>
                    <a:pt x="837" y="78"/>
                  </a:lnTo>
                  <a:lnTo>
                    <a:pt x="646" y="54"/>
                  </a:lnTo>
                  <a:lnTo>
                    <a:pt x="442" y="36"/>
                  </a:lnTo>
                  <a:lnTo>
                    <a:pt x="227" y="18"/>
                  </a:lnTo>
                  <a:lnTo>
                    <a:pt x="0" y="0"/>
                  </a:lnTo>
                  <a:lnTo>
                    <a:pt x="0" y="12"/>
                  </a:lnTo>
                  <a:lnTo>
                    <a:pt x="221" y="30"/>
                  </a:lnTo>
                  <a:lnTo>
                    <a:pt x="431" y="48"/>
                  </a:lnTo>
                  <a:lnTo>
                    <a:pt x="628" y="66"/>
                  </a:lnTo>
                  <a:lnTo>
                    <a:pt x="813" y="90"/>
                  </a:lnTo>
                  <a:lnTo>
                    <a:pt x="987" y="114"/>
                  </a:lnTo>
                  <a:lnTo>
                    <a:pt x="1148" y="144"/>
                  </a:lnTo>
                  <a:lnTo>
                    <a:pt x="1292" y="174"/>
                  </a:lnTo>
                  <a:lnTo>
                    <a:pt x="1423" y="204"/>
                  </a:lnTo>
                  <a:lnTo>
                    <a:pt x="1537" y="240"/>
                  </a:lnTo>
                  <a:lnTo>
                    <a:pt x="1638" y="276"/>
                  </a:lnTo>
                  <a:lnTo>
                    <a:pt x="1728" y="318"/>
                  </a:lnTo>
                  <a:lnTo>
                    <a:pt x="1794" y="360"/>
                  </a:lnTo>
                  <a:lnTo>
                    <a:pt x="1848" y="402"/>
                  </a:lnTo>
                  <a:lnTo>
                    <a:pt x="1883" y="443"/>
                  </a:lnTo>
                  <a:lnTo>
                    <a:pt x="1901" y="491"/>
                  </a:lnTo>
                  <a:lnTo>
                    <a:pt x="1901" y="539"/>
                  </a:lnTo>
                  <a:lnTo>
                    <a:pt x="1883" y="587"/>
                  </a:lnTo>
                  <a:lnTo>
                    <a:pt x="1854" y="629"/>
                  </a:lnTo>
                  <a:lnTo>
                    <a:pt x="1806" y="677"/>
                  </a:lnTo>
                  <a:lnTo>
                    <a:pt x="1746" y="719"/>
                  </a:lnTo>
                  <a:lnTo>
                    <a:pt x="1668" y="767"/>
                  </a:lnTo>
                  <a:lnTo>
                    <a:pt x="1579" y="809"/>
                  </a:lnTo>
                  <a:lnTo>
                    <a:pt x="1471" y="857"/>
                  </a:lnTo>
                  <a:lnTo>
                    <a:pt x="1357" y="899"/>
                  </a:lnTo>
                  <a:lnTo>
                    <a:pt x="1226" y="941"/>
                  </a:lnTo>
                  <a:lnTo>
                    <a:pt x="1088" y="989"/>
                  </a:lnTo>
                  <a:lnTo>
                    <a:pt x="933" y="1031"/>
                  </a:lnTo>
                  <a:lnTo>
                    <a:pt x="765" y="1073"/>
                  </a:lnTo>
                  <a:lnTo>
                    <a:pt x="592" y="1115"/>
                  </a:lnTo>
                  <a:lnTo>
                    <a:pt x="407" y="1157"/>
                  </a:lnTo>
                  <a:lnTo>
                    <a:pt x="209" y="1199"/>
                  </a:lnTo>
                  <a:lnTo>
                    <a:pt x="0" y="1241"/>
                  </a:lnTo>
                  <a:lnTo>
                    <a:pt x="0" y="1265"/>
                  </a:lnTo>
                  <a:lnTo>
                    <a:pt x="215" y="1223"/>
                  </a:lnTo>
                  <a:lnTo>
                    <a:pt x="413" y="1181"/>
                  </a:lnTo>
                  <a:lnTo>
                    <a:pt x="610" y="1139"/>
                  </a:lnTo>
                  <a:lnTo>
                    <a:pt x="789" y="1091"/>
                  </a:lnTo>
                  <a:lnTo>
                    <a:pt x="957" y="1049"/>
                  </a:lnTo>
                  <a:lnTo>
                    <a:pt x="1118" y="1001"/>
                  </a:lnTo>
                  <a:lnTo>
                    <a:pt x="1262" y="959"/>
                  </a:lnTo>
                  <a:lnTo>
                    <a:pt x="1393" y="911"/>
                  </a:lnTo>
                  <a:lnTo>
                    <a:pt x="1513" y="863"/>
                  </a:lnTo>
                  <a:lnTo>
                    <a:pt x="1620" y="815"/>
                  </a:lnTo>
                  <a:lnTo>
                    <a:pt x="1716" y="767"/>
                  </a:lnTo>
                  <a:lnTo>
                    <a:pt x="1794" y="725"/>
                  </a:lnTo>
                  <a:lnTo>
                    <a:pt x="1860" y="677"/>
                  </a:lnTo>
                  <a:lnTo>
                    <a:pt x="1907" y="629"/>
                  </a:lnTo>
                  <a:lnTo>
                    <a:pt x="1937" y="581"/>
                  </a:lnTo>
                  <a:lnTo>
                    <a:pt x="1955" y="533"/>
                  </a:lnTo>
                  <a:lnTo>
                    <a:pt x="1955" y="533"/>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289" name="Freeform 9"/>
            <p:cNvSpPr>
              <a:spLocks/>
            </p:cNvSpPr>
            <p:nvPr/>
          </p:nvSpPr>
          <p:spPr bwMode="hidden">
            <a:xfrm>
              <a:off x="0" y="0"/>
              <a:ext cx="4709" cy="2901"/>
            </a:xfrm>
            <a:custGeom>
              <a:avLst/>
              <a:gdLst/>
              <a:ahLst/>
              <a:cxnLst>
                <a:cxn ang="0">
                  <a:pos x="4694" y="797"/>
                </a:cxn>
                <a:cxn ang="0">
                  <a:pos x="4664" y="665"/>
                </a:cxn>
                <a:cxn ang="0">
                  <a:pos x="4586" y="540"/>
                </a:cxn>
                <a:cxn ang="0">
                  <a:pos x="4466" y="426"/>
                </a:cxn>
                <a:cxn ang="0">
                  <a:pos x="4299" y="312"/>
                </a:cxn>
                <a:cxn ang="0">
                  <a:pos x="4084" y="216"/>
                </a:cxn>
                <a:cxn ang="0">
                  <a:pos x="3833" y="120"/>
                </a:cxn>
                <a:cxn ang="0">
                  <a:pos x="3540" y="36"/>
                </a:cxn>
                <a:cxn ang="0">
                  <a:pos x="3205" y="0"/>
                </a:cxn>
                <a:cxn ang="0">
                  <a:pos x="3540" y="78"/>
                </a:cxn>
                <a:cxn ang="0">
                  <a:pos x="3833" y="162"/>
                </a:cxn>
                <a:cxn ang="0">
                  <a:pos x="4084" y="258"/>
                </a:cxn>
                <a:cxn ang="0">
                  <a:pos x="4287" y="366"/>
                </a:cxn>
                <a:cxn ang="0">
                  <a:pos x="4443" y="480"/>
                </a:cxn>
                <a:cxn ang="0">
                  <a:pos x="4550" y="605"/>
                </a:cxn>
                <a:cxn ang="0">
                  <a:pos x="4610" y="737"/>
                </a:cxn>
                <a:cxn ang="0">
                  <a:pos x="4610" y="875"/>
                </a:cxn>
                <a:cxn ang="0">
                  <a:pos x="4568" y="1001"/>
                </a:cxn>
                <a:cxn ang="0">
                  <a:pos x="4490" y="1127"/>
                </a:cxn>
                <a:cxn ang="0">
                  <a:pos x="4371" y="1259"/>
                </a:cxn>
                <a:cxn ang="0">
                  <a:pos x="4215" y="1385"/>
                </a:cxn>
                <a:cxn ang="0">
                  <a:pos x="4024" y="1517"/>
                </a:cxn>
                <a:cxn ang="0">
                  <a:pos x="3803" y="1648"/>
                </a:cxn>
                <a:cxn ang="0">
                  <a:pos x="3546" y="1774"/>
                </a:cxn>
                <a:cxn ang="0">
                  <a:pos x="3259" y="1906"/>
                </a:cxn>
                <a:cxn ang="0">
                  <a:pos x="2942" y="2032"/>
                </a:cxn>
                <a:cxn ang="0">
                  <a:pos x="2595" y="2164"/>
                </a:cxn>
                <a:cxn ang="0">
                  <a:pos x="2224" y="2284"/>
                </a:cxn>
                <a:cxn ang="0">
                  <a:pos x="1824" y="2410"/>
                </a:cxn>
                <a:cxn ang="0">
                  <a:pos x="1399" y="2530"/>
                </a:cxn>
                <a:cxn ang="0">
                  <a:pos x="484" y="2757"/>
                </a:cxn>
                <a:cxn ang="0">
                  <a:pos x="0" y="2901"/>
                </a:cxn>
                <a:cxn ang="0">
                  <a:pos x="969" y="2674"/>
                </a:cxn>
                <a:cxn ang="0">
                  <a:pos x="1638" y="2494"/>
                </a:cxn>
                <a:cxn ang="0">
                  <a:pos x="2057" y="2374"/>
                </a:cxn>
                <a:cxn ang="0">
                  <a:pos x="2451" y="2248"/>
                </a:cxn>
                <a:cxn ang="0">
                  <a:pos x="2816" y="2116"/>
                </a:cxn>
                <a:cxn ang="0">
                  <a:pos x="3151" y="1984"/>
                </a:cxn>
                <a:cxn ang="0">
                  <a:pos x="3462" y="1858"/>
                </a:cxn>
                <a:cxn ang="0">
                  <a:pos x="3737" y="1720"/>
                </a:cxn>
                <a:cxn ang="0">
                  <a:pos x="3982" y="1589"/>
                </a:cxn>
                <a:cxn ang="0">
                  <a:pos x="4191" y="1457"/>
                </a:cxn>
                <a:cxn ang="0">
                  <a:pos x="4371" y="1325"/>
                </a:cxn>
                <a:cxn ang="0">
                  <a:pos x="4508" y="1193"/>
                </a:cxn>
                <a:cxn ang="0">
                  <a:pos x="4610" y="1061"/>
                </a:cxn>
                <a:cxn ang="0">
                  <a:pos x="4670" y="935"/>
                </a:cxn>
                <a:cxn ang="0">
                  <a:pos x="4688" y="869"/>
                </a:cxn>
              </a:cxnLst>
              <a:rect l="0" t="0" r="r" b="b"/>
              <a:pathLst>
                <a:path w="4694" h="2901">
                  <a:moveTo>
                    <a:pt x="4688" y="869"/>
                  </a:moveTo>
                  <a:lnTo>
                    <a:pt x="4694" y="797"/>
                  </a:lnTo>
                  <a:lnTo>
                    <a:pt x="4688" y="731"/>
                  </a:lnTo>
                  <a:lnTo>
                    <a:pt x="4664" y="665"/>
                  </a:lnTo>
                  <a:lnTo>
                    <a:pt x="4634" y="599"/>
                  </a:lnTo>
                  <a:lnTo>
                    <a:pt x="4586" y="540"/>
                  </a:lnTo>
                  <a:lnTo>
                    <a:pt x="4532" y="480"/>
                  </a:lnTo>
                  <a:lnTo>
                    <a:pt x="4466" y="426"/>
                  </a:lnTo>
                  <a:lnTo>
                    <a:pt x="4389" y="366"/>
                  </a:lnTo>
                  <a:lnTo>
                    <a:pt x="4299" y="312"/>
                  </a:lnTo>
                  <a:lnTo>
                    <a:pt x="4197" y="264"/>
                  </a:lnTo>
                  <a:lnTo>
                    <a:pt x="4084" y="216"/>
                  </a:lnTo>
                  <a:lnTo>
                    <a:pt x="3964" y="168"/>
                  </a:lnTo>
                  <a:lnTo>
                    <a:pt x="3833" y="120"/>
                  </a:lnTo>
                  <a:lnTo>
                    <a:pt x="3689" y="78"/>
                  </a:lnTo>
                  <a:lnTo>
                    <a:pt x="3540" y="36"/>
                  </a:lnTo>
                  <a:lnTo>
                    <a:pt x="3378" y="0"/>
                  </a:lnTo>
                  <a:lnTo>
                    <a:pt x="3205" y="0"/>
                  </a:lnTo>
                  <a:lnTo>
                    <a:pt x="3378" y="36"/>
                  </a:lnTo>
                  <a:lnTo>
                    <a:pt x="3540" y="78"/>
                  </a:lnTo>
                  <a:lnTo>
                    <a:pt x="3689" y="120"/>
                  </a:lnTo>
                  <a:lnTo>
                    <a:pt x="3833" y="162"/>
                  </a:lnTo>
                  <a:lnTo>
                    <a:pt x="3964" y="210"/>
                  </a:lnTo>
                  <a:lnTo>
                    <a:pt x="4084" y="258"/>
                  </a:lnTo>
                  <a:lnTo>
                    <a:pt x="4191" y="312"/>
                  </a:lnTo>
                  <a:lnTo>
                    <a:pt x="4287" y="366"/>
                  </a:lnTo>
                  <a:lnTo>
                    <a:pt x="4371" y="420"/>
                  </a:lnTo>
                  <a:lnTo>
                    <a:pt x="4443" y="480"/>
                  </a:lnTo>
                  <a:lnTo>
                    <a:pt x="4502" y="540"/>
                  </a:lnTo>
                  <a:lnTo>
                    <a:pt x="4550" y="605"/>
                  </a:lnTo>
                  <a:lnTo>
                    <a:pt x="4586" y="671"/>
                  </a:lnTo>
                  <a:lnTo>
                    <a:pt x="4610" y="737"/>
                  </a:lnTo>
                  <a:lnTo>
                    <a:pt x="4616" y="803"/>
                  </a:lnTo>
                  <a:lnTo>
                    <a:pt x="4610" y="875"/>
                  </a:lnTo>
                  <a:lnTo>
                    <a:pt x="4592" y="935"/>
                  </a:lnTo>
                  <a:lnTo>
                    <a:pt x="4568" y="1001"/>
                  </a:lnTo>
                  <a:lnTo>
                    <a:pt x="4532" y="1067"/>
                  </a:lnTo>
                  <a:lnTo>
                    <a:pt x="4490" y="1127"/>
                  </a:lnTo>
                  <a:lnTo>
                    <a:pt x="4437" y="1193"/>
                  </a:lnTo>
                  <a:lnTo>
                    <a:pt x="4371" y="1259"/>
                  </a:lnTo>
                  <a:lnTo>
                    <a:pt x="4299" y="1325"/>
                  </a:lnTo>
                  <a:lnTo>
                    <a:pt x="4215" y="1385"/>
                  </a:lnTo>
                  <a:lnTo>
                    <a:pt x="4126" y="1451"/>
                  </a:lnTo>
                  <a:lnTo>
                    <a:pt x="4024" y="1517"/>
                  </a:lnTo>
                  <a:lnTo>
                    <a:pt x="3916" y="1583"/>
                  </a:lnTo>
                  <a:lnTo>
                    <a:pt x="3803" y="1648"/>
                  </a:lnTo>
                  <a:lnTo>
                    <a:pt x="3677" y="1714"/>
                  </a:lnTo>
                  <a:lnTo>
                    <a:pt x="3546" y="1774"/>
                  </a:lnTo>
                  <a:lnTo>
                    <a:pt x="3408" y="1840"/>
                  </a:lnTo>
                  <a:lnTo>
                    <a:pt x="3259" y="1906"/>
                  </a:lnTo>
                  <a:lnTo>
                    <a:pt x="3103" y="1972"/>
                  </a:lnTo>
                  <a:lnTo>
                    <a:pt x="2942" y="2032"/>
                  </a:lnTo>
                  <a:lnTo>
                    <a:pt x="2768" y="2098"/>
                  </a:lnTo>
                  <a:lnTo>
                    <a:pt x="2595" y="2164"/>
                  </a:lnTo>
                  <a:lnTo>
                    <a:pt x="2410" y="2224"/>
                  </a:lnTo>
                  <a:lnTo>
                    <a:pt x="2224" y="2284"/>
                  </a:lnTo>
                  <a:lnTo>
                    <a:pt x="2027" y="2350"/>
                  </a:lnTo>
                  <a:lnTo>
                    <a:pt x="1824" y="2410"/>
                  </a:lnTo>
                  <a:lnTo>
                    <a:pt x="1614" y="2470"/>
                  </a:lnTo>
                  <a:lnTo>
                    <a:pt x="1399" y="2530"/>
                  </a:lnTo>
                  <a:lnTo>
                    <a:pt x="957" y="2644"/>
                  </a:lnTo>
                  <a:lnTo>
                    <a:pt x="484" y="2757"/>
                  </a:lnTo>
                  <a:lnTo>
                    <a:pt x="0" y="2865"/>
                  </a:lnTo>
                  <a:lnTo>
                    <a:pt x="0" y="2901"/>
                  </a:lnTo>
                  <a:lnTo>
                    <a:pt x="496" y="2787"/>
                  </a:lnTo>
                  <a:lnTo>
                    <a:pt x="969" y="2674"/>
                  </a:lnTo>
                  <a:lnTo>
                    <a:pt x="1423" y="2554"/>
                  </a:lnTo>
                  <a:lnTo>
                    <a:pt x="1638" y="2494"/>
                  </a:lnTo>
                  <a:lnTo>
                    <a:pt x="1854" y="2434"/>
                  </a:lnTo>
                  <a:lnTo>
                    <a:pt x="2057" y="2374"/>
                  </a:lnTo>
                  <a:lnTo>
                    <a:pt x="2254" y="2308"/>
                  </a:lnTo>
                  <a:lnTo>
                    <a:pt x="2451" y="2248"/>
                  </a:lnTo>
                  <a:lnTo>
                    <a:pt x="2637" y="2182"/>
                  </a:lnTo>
                  <a:lnTo>
                    <a:pt x="2816" y="2116"/>
                  </a:lnTo>
                  <a:lnTo>
                    <a:pt x="2990" y="2050"/>
                  </a:lnTo>
                  <a:lnTo>
                    <a:pt x="3151" y="1984"/>
                  </a:lnTo>
                  <a:lnTo>
                    <a:pt x="3312" y="1924"/>
                  </a:lnTo>
                  <a:lnTo>
                    <a:pt x="3462" y="1858"/>
                  </a:lnTo>
                  <a:lnTo>
                    <a:pt x="3605" y="1792"/>
                  </a:lnTo>
                  <a:lnTo>
                    <a:pt x="3737" y="1720"/>
                  </a:lnTo>
                  <a:lnTo>
                    <a:pt x="3863" y="1654"/>
                  </a:lnTo>
                  <a:lnTo>
                    <a:pt x="3982" y="1589"/>
                  </a:lnTo>
                  <a:lnTo>
                    <a:pt x="4090" y="1523"/>
                  </a:lnTo>
                  <a:lnTo>
                    <a:pt x="4191" y="1457"/>
                  </a:lnTo>
                  <a:lnTo>
                    <a:pt x="4287" y="1391"/>
                  </a:lnTo>
                  <a:lnTo>
                    <a:pt x="4371" y="1325"/>
                  </a:lnTo>
                  <a:lnTo>
                    <a:pt x="4443" y="1259"/>
                  </a:lnTo>
                  <a:lnTo>
                    <a:pt x="4508" y="1193"/>
                  </a:lnTo>
                  <a:lnTo>
                    <a:pt x="4562" y="1127"/>
                  </a:lnTo>
                  <a:lnTo>
                    <a:pt x="4610" y="1061"/>
                  </a:lnTo>
                  <a:lnTo>
                    <a:pt x="4646" y="995"/>
                  </a:lnTo>
                  <a:lnTo>
                    <a:pt x="4670" y="935"/>
                  </a:lnTo>
                  <a:lnTo>
                    <a:pt x="4688" y="869"/>
                  </a:lnTo>
                  <a:lnTo>
                    <a:pt x="4688" y="869"/>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290" name="Freeform 10"/>
            <p:cNvSpPr>
              <a:spLocks/>
            </p:cNvSpPr>
            <p:nvPr/>
          </p:nvSpPr>
          <p:spPr bwMode="hidden">
            <a:xfrm>
              <a:off x="0" y="0"/>
              <a:ext cx="3773" cy="2356"/>
            </a:xfrm>
            <a:custGeom>
              <a:avLst/>
              <a:gdLst/>
              <a:ahLst/>
              <a:cxnLst>
                <a:cxn ang="0">
                  <a:pos x="3761" y="719"/>
                </a:cxn>
                <a:cxn ang="0">
                  <a:pos x="3731" y="599"/>
                </a:cxn>
                <a:cxn ang="0">
                  <a:pos x="3653" y="486"/>
                </a:cxn>
                <a:cxn ang="0">
                  <a:pos x="3522" y="378"/>
                </a:cxn>
                <a:cxn ang="0">
                  <a:pos x="3348" y="282"/>
                </a:cxn>
                <a:cxn ang="0">
                  <a:pos x="3127" y="192"/>
                </a:cxn>
                <a:cxn ang="0">
                  <a:pos x="2864" y="108"/>
                </a:cxn>
                <a:cxn ang="0">
                  <a:pos x="2559" y="36"/>
                </a:cxn>
                <a:cxn ang="0">
                  <a:pos x="2230" y="0"/>
                </a:cxn>
                <a:cxn ang="0">
                  <a:pos x="2577" y="72"/>
                </a:cxn>
                <a:cxn ang="0">
                  <a:pos x="2876" y="150"/>
                </a:cxn>
                <a:cxn ang="0">
                  <a:pos x="3139" y="234"/>
                </a:cxn>
                <a:cxn ang="0">
                  <a:pos x="3348" y="330"/>
                </a:cxn>
                <a:cxn ang="0">
                  <a:pos x="3516" y="432"/>
                </a:cxn>
                <a:cxn ang="0">
                  <a:pos x="3623" y="545"/>
                </a:cxn>
                <a:cxn ang="0">
                  <a:pos x="3683" y="665"/>
                </a:cxn>
                <a:cxn ang="0">
                  <a:pos x="3689" y="791"/>
                </a:cxn>
                <a:cxn ang="0">
                  <a:pos x="3653" y="887"/>
                </a:cxn>
                <a:cxn ang="0">
                  <a:pos x="3593" y="989"/>
                </a:cxn>
                <a:cxn ang="0">
                  <a:pos x="3498" y="1091"/>
                </a:cxn>
                <a:cxn ang="0">
                  <a:pos x="3372" y="1187"/>
                </a:cxn>
                <a:cxn ang="0">
                  <a:pos x="3223" y="1289"/>
                </a:cxn>
                <a:cxn ang="0">
                  <a:pos x="3043" y="1391"/>
                </a:cxn>
                <a:cxn ang="0">
                  <a:pos x="2834" y="1493"/>
                </a:cxn>
                <a:cxn ang="0">
                  <a:pos x="2607" y="1589"/>
                </a:cxn>
                <a:cxn ang="0">
                  <a:pos x="2075" y="1786"/>
                </a:cxn>
                <a:cxn ang="0">
                  <a:pos x="1459" y="1972"/>
                </a:cxn>
                <a:cxn ang="0">
                  <a:pos x="765" y="2158"/>
                </a:cxn>
                <a:cxn ang="0">
                  <a:pos x="0" y="2326"/>
                </a:cxn>
                <a:cxn ang="0">
                  <a:pos x="401" y="2272"/>
                </a:cxn>
                <a:cxn ang="0">
                  <a:pos x="1142" y="2092"/>
                </a:cxn>
                <a:cxn ang="0">
                  <a:pos x="1812" y="1900"/>
                </a:cxn>
                <a:cxn ang="0">
                  <a:pos x="2392" y="1702"/>
                </a:cxn>
                <a:cxn ang="0">
                  <a:pos x="2649" y="1607"/>
                </a:cxn>
                <a:cxn ang="0">
                  <a:pos x="2882" y="1505"/>
                </a:cxn>
                <a:cxn ang="0">
                  <a:pos x="3091" y="1403"/>
                </a:cxn>
                <a:cxn ang="0">
                  <a:pos x="3277" y="1301"/>
                </a:cxn>
                <a:cxn ang="0">
                  <a:pos x="3432" y="1193"/>
                </a:cxn>
                <a:cxn ang="0">
                  <a:pos x="3558" y="1091"/>
                </a:cxn>
                <a:cxn ang="0">
                  <a:pos x="3653" y="989"/>
                </a:cxn>
                <a:cxn ang="0">
                  <a:pos x="3719" y="887"/>
                </a:cxn>
                <a:cxn ang="0">
                  <a:pos x="3755" y="785"/>
                </a:cxn>
              </a:cxnLst>
              <a:rect l="0" t="0" r="r" b="b"/>
              <a:pathLst>
                <a:path w="3761" h="2356">
                  <a:moveTo>
                    <a:pt x="3755" y="785"/>
                  </a:moveTo>
                  <a:lnTo>
                    <a:pt x="3761" y="719"/>
                  </a:lnTo>
                  <a:lnTo>
                    <a:pt x="3755" y="659"/>
                  </a:lnTo>
                  <a:lnTo>
                    <a:pt x="3731" y="599"/>
                  </a:lnTo>
                  <a:lnTo>
                    <a:pt x="3701" y="545"/>
                  </a:lnTo>
                  <a:lnTo>
                    <a:pt x="3653" y="486"/>
                  </a:lnTo>
                  <a:lnTo>
                    <a:pt x="3593" y="432"/>
                  </a:lnTo>
                  <a:lnTo>
                    <a:pt x="3522" y="378"/>
                  </a:lnTo>
                  <a:lnTo>
                    <a:pt x="3444" y="330"/>
                  </a:lnTo>
                  <a:lnTo>
                    <a:pt x="3348" y="282"/>
                  </a:lnTo>
                  <a:lnTo>
                    <a:pt x="3241" y="234"/>
                  </a:lnTo>
                  <a:lnTo>
                    <a:pt x="3127" y="192"/>
                  </a:lnTo>
                  <a:lnTo>
                    <a:pt x="3002" y="150"/>
                  </a:lnTo>
                  <a:lnTo>
                    <a:pt x="2864" y="108"/>
                  </a:lnTo>
                  <a:lnTo>
                    <a:pt x="2715" y="72"/>
                  </a:lnTo>
                  <a:lnTo>
                    <a:pt x="2559" y="36"/>
                  </a:lnTo>
                  <a:lnTo>
                    <a:pt x="2392" y="0"/>
                  </a:lnTo>
                  <a:lnTo>
                    <a:pt x="2230" y="0"/>
                  </a:lnTo>
                  <a:lnTo>
                    <a:pt x="2410" y="36"/>
                  </a:lnTo>
                  <a:lnTo>
                    <a:pt x="2577" y="72"/>
                  </a:lnTo>
                  <a:lnTo>
                    <a:pt x="2732" y="108"/>
                  </a:lnTo>
                  <a:lnTo>
                    <a:pt x="2876" y="150"/>
                  </a:lnTo>
                  <a:lnTo>
                    <a:pt x="3014" y="192"/>
                  </a:lnTo>
                  <a:lnTo>
                    <a:pt x="3139" y="234"/>
                  </a:lnTo>
                  <a:lnTo>
                    <a:pt x="3253" y="282"/>
                  </a:lnTo>
                  <a:lnTo>
                    <a:pt x="3348" y="330"/>
                  </a:lnTo>
                  <a:lnTo>
                    <a:pt x="3438" y="384"/>
                  </a:lnTo>
                  <a:lnTo>
                    <a:pt x="3516" y="432"/>
                  </a:lnTo>
                  <a:lnTo>
                    <a:pt x="3576" y="492"/>
                  </a:lnTo>
                  <a:lnTo>
                    <a:pt x="3623" y="545"/>
                  </a:lnTo>
                  <a:lnTo>
                    <a:pt x="3665" y="605"/>
                  </a:lnTo>
                  <a:lnTo>
                    <a:pt x="3683" y="665"/>
                  </a:lnTo>
                  <a:lnTo>
                    <a:pt x="3695" y="725"/>
                  </a:lnTo>
                  <a:lnTo>
                    <a:pt x="3689" y="791"/>
                  </a:lnTo>
                  <a:lnTo>
                    <a:pt x="3677" y="839"/>
                  </a:lnTo>
                  <a:lnTo>
                    <a:pt x="3653" y="887"/>
                  </a:lnTo>
                  <a:lnTo>
                    <a:pt x="3629" y="941"/>
                  </a:lnTo>
                  <a:lnTo>
                    <a:pt x="3593" y="989"/>
                  </a:lnTo>
                  <a:lnTo>
                    <a:pt x="3546" y="1037"/>
                  </a:lnTo>
                  <a:lnTo>
                    <a:pt x="3498" y="1091"/>
                  </a:lnTo>
                  <a:lnTo>
                    <a:pt x="3438" y="1139"/>
                  </a:lnTo>
                  <a:lnTo>
                    <a:pt x="3372" y="1187"/>
                  </a:lnTo>
                  <a:lnTo>
                    <a:pt x="3301" y="1241"/>
                  </a:lnTo>
                  <a:lnTo>
                    <a:pt x="3223" y="1289"/>
                  </a:lnTo>
                  <a:lnTo>
                    <a:pt x="3133" y="1343"/>
                  </a:lnTo>
                  <a:lnTo>
                    <a:pt x="3043" y="1391"/>
                  </a:lnTo>
                  <a:lnTo>
                    <a:pt x="2942" y="1439"/>
                  </a:lnTo>
                  <a:lnTo>
                    <a:pt x="2834" y="1493"/>
                  </a:lnTo>
                  <a:lnTo>
                    <a:pt x="2727" y="1541"/>
                  </a:lnTo>
                  <a:lnTo>
                    <a:pt x="2607" y="1589"/>
                  </a:lnTo>
                  <a:lnTo>
                    <a:pt x="2356" y="1690"/>
                  </a:lnTo>
                  <a:lnTo>
                    <a:pt x="2075" y="1786"/>
                  </a:lnTo>
                  <a:lnTo>
                    <a:pt x="1782" y="1882"/>
                  </a:lnTo>
                  <a:lnTo>
                    <a:pt x="1459" y="1972"/>
                  </a:lnTo>
                  <a:lnTo>
                    <a:pt x="1124" y="2068"/>
                  </a:lnTo>
                  <a:lnTo>
                    <a:pt x="765" y="2158"/>
                  </a:lnTo>
                  <a:lnTo>
                    <a:pt x="389" y="2242"/>
                  </a:lnTo>
                  <a:lnTo>
                    <a:pt x="0" y="2326"/>
                  </a:lnTo>
                  <a:lnTo>
                    <a:pt x="0" y="2356"/>
                  </a:lnTo>
                  <a:lnTo>
                    <a:pt x="401" y="2272"/>
                  </a:lnTo>
                  <a:lnTo>
                    <a:pt x="777" y="2182"/>
                  </a:lnTo>
                  <a:lnTo>
                    <a:pt x="1142" y="2092"/>
                  </a:lnTo>
                  <a:lnTo>
                    <a:pt x="1483" y="1996"/>
                  </a:lnTo>
                  <a:lnTo>
                    <a:pt x="1812" y="1900"/>
                  </a:lnTo>
                  <a:lnTo>
                    <a:pt x="2111" y="1804"/>
                  </a:lnTo>
                  <a:lnTo>
                    <a:pt x="2392" y="1702"/>
                  </a:lnTo>
                  <a:lnTo>
                    <a:pt x="2523" y="1654"/>
                  </a:lnTo>
                  <a:lnTo>
                    <a:pt x="2649" y="1607"/>
                  </a:lnTo>
                  <a:lnTo>
                    <a:pt x="2768" y="1553"/>
                  </a:lnTo>
                  <a:lnTo>
                    <a:pt x="2882" y="1505"/>
                  </a:lnTo>
                  <a:lnTo>
                    <a:pt x="2990" y="1451"/>
                  </a:lnTo>
                  <a:lnTo>
                    <a:pt x="3091" y="1403"/>
                  </a:lnTo>
                  <a:lnTo>
                    <a:pt x="3187" y="1349"/>
                  </a:lnTo>
                  <a:lnTo>
                    <a:pt x="3277" y="1301"/>
                  </a:lnTo>
                  <a:lnTo>
                    <a:pt x="3354" y="1247"/>
                  </a:lnTo>
                  <a:lnTo>
                    <a:pt x="3432" y="1193"/>
                  </a:lnTo>
                  <a:lnTo>
                    <a:pt x="3498" y="1145"/>
                  </a:lnTo>
                  <a:lnTo>
                    <a:pt x="3558" y="1091"/>
                  </a:lnTo>
                  <a:lnTo>
                    <a:pt x="3611" y="1043"/>
                  </a:lnTo>
                  <a:lnTo>
                    <a:pt x="3653" y="989"/>
                  </a:lnTo>
                  <a:lnTo>
                    <a:pt x="3689" y="941"/>
                  </a:lnTo>
                  <a:lnTo>
                    <a:pt x="3719" y="887"/>
                  </a:lnTo>
                  <a:lnTo>
                    <a:pt x="3743" y="833"/>
                  </a:lnTo>
                  <a:lnTo>
                    <a:pt x="3755" y="785"/>
                  </a:lnTo>
                  <a:lnTo>
                    <a:pt x="3755" y="785"/>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291" name="Freeform 11"/>
            <p:cNvSpPr>
              <a:spLocks/>
            </p:cNvSpPr>
            <p:nvPr/>
          </p:nvSpPr>
          <p:spPr bwMode="hidden">
            <a:xfrm>
              <a:off x="0" y="0"/>
              <a:ext cx="2933" cy="1846"/>
            </a:xfrm>
            <a:custGeom>
              <a:avLst/>
              <a:gdLst/>
              <a:ahLst/>
              <a:cxnLst>
                <a:cxn ang="0">
                  <a:pos x="2924" y="647"/>
                </a:cxn>
                <a:cxn ang="0">
                  <a:pos x="2876" y="528"/>
                </a:cxn>
                <a:cxn ang="0">
                  <a:pos x="2750" y="414"/>
                </a:cxn>
                <a:cxn ang="0">
                  <a:pos x="2559" y="318"/>
                </a:cxn>
                <a:cxn ang="0">
                  <a:pos x="2302" y="228"/>
                </a:cxn>
                <a:cxn ang="0">
                  <a:pos x="1985" y="150"/>
                </a:cxn>
                <a:cxn ang="0">
                  <a:pos x="1608" y="78"/>
                </a:cxn>
                <a:cxn ang="0">
                  <a:pos x="1178" y="24"/>
                </a:cxn>
                <a:cxn ang="0">
                  <a:pos x="694" y="0"/>
                </a:cxn>
                <a:cxn ang="0">
                  <a:pos x="1190" y="48"/>
                </a:cxn>
                <a:cxn ang="0">
                  <a:pos x="1626" y="108"/>
                </a:cxn>
                <a:cxn ang="0">
                  <a:pos x="2009" y="180"/>
                </a:cxn>
                <a:cxn ang="0">
                  <a:pos x="2326" y="264"/>
                </a:cxn>
                <a:cxn ang="0">
                  <a:pos x="2571" y="360"/>
                </a:cxn>
                <a:cxn ang="0">
                  <a:pos x="2750" y="468"/>
                </a:cxn>
                <a:cxn ang="0">
                  <a:pos x="2846" y="587"/>
                </a:cxn>
                <a:cxn ang="0">
                  <a:pos x="2864" y="713"/>
                </a:cxn>
                <a:cxn ang="0">
                  <a:pos x="2840" y="785"/>
                </a:cxn>
                <a:cxn ang="0">
                  <a:pos x="2792" y="857"/>
                </a:cxn>
                <a:cxn ang="0">
                  <a:pos x="2625" y="1001"/>
                </a:cxn>
                <a:cxn ang="0">
                  <a:pos x="2368" y="1145"/>
                </a:cxn>
                <a:cxn ang="0">
                  <a:pos x="2033" y="1289"/>
                </a:cxn>
                <a:cxn ang="0">
                  <a:pos x="1626" y="1433"/>
                </a:cxn>
                <a:cxn ang="0">
                  <a:pos x="1142" y="1571"/>
                </a:cxn>
                <a:cxn ang="0">
                  <a:pos x="604" y="1702"/>
                </a:cxn>
                <a:cxn ang="0">
                  <a:pos x="0" y="1828"/>
                </a:cxn>
                <a:cxn ang="0">
                  <a:pos x="311" y="1780"/>
                </a:cxn>
                <a:cxn ang="0">
                  <a:pos x="897" y="1648"/>
                </a:cxn>
                <a:cxn ang="0">
                  <a:pos x="1417" y="1511"/>
                </a:cxn>
                <a:cxn ang="0">
                  <a:pos x="1871" y="1367"/>
                </a:cxn>
                <a:cxn ang="0">
                  <a:pos x="2254" y="1223"/>
                </a:cxn>
                <a:cxn ang="0">
                  <a:pos x="2559" y="1079"/>
                </a:cxn>
                <a:cxn ang="0">
                  <a:pos x="2774" y="929"/>
                </a:cxn>
                <a:cxn ang="0">
                  <a:pos x="2876" y="815"/>
                </a:cxn>
                <a:cxn ang="0">
                  <a:pos x="2912" y="743"/>
                </a:cxn>
                <a:cxn ang="0">
                  <a:pos x="2924" y="707"/>
                </a:cxn>
              </a:cxnLst>
              <a:rect l="0" t="0" r="r" b="b"/>
              <a:pathLst>
                <a:path w="2924" h="1846">
                  <a:moveTo>
                    <a:pt x="2924" y="707"/>
                  </a:moveTo>
                  <a:lnTo>
                    <a:pt x="2924" y="647"/>
                  </a:lnTo>
                  <a:lnTo>
                    <a:pt x="2912" y="581"/>
                  </a:lnTo>
                  <a:lnTo>
                    <a:pt x="2876" y="528"/>
                  </a:lnTo>
                  <a:lnTo>
                    <a:pt x="2822" y="468"/>
                  </a:lnTo>
                  <a:lnTo>
                    <a:pt x="2750" y="414"/>
                  </a:lnTo>
                  <a:lnTo>
                    <a:pt x="2667" y="366"/>
                  </a:lnTo>
                  <a:lnTo>
                    <a:pt x="2559" y="318"/>
                  </a:lnTo>
                  <a:lnTo>
                    <a:pt x="2440" y="270"/>
                  </a:lnTo>
                  <a:lnTo>
                    <a:pt x="2302" y="228"/>
                  </a:lnTo>
                  <a:lnTo>
                    <a:pt x="2153" y="186"/>
                  </a:lnTo>
                  <a:lnTo>
                    <a:pt x="1985" y="150"/>
                  </a:lnTo>
                  <a:lnTo>
                    <a:pt x="1806" y="114"/>
                  </a:lnTo>
                  <a:lnTo>
                    <a:pt x="1608" y="78"/>
                  </a:lnTo>
                  <a:lnTo>
                    <a:pt x="1399" y="54"/>
                  </a:lnTo>
                  <a:lnTo>
                    <a:pt x="1178" y="24"/>
                  </a:lnTo>
                  <a:lnTo>
                    <a:pt x="945" y="0"/>
                  </a:lnTo>
                  <a:lnTo>
                    <a:pt x="694" y="0"/>
                  </a:lnTo>
                  <a:lnTo>
                    <a:pt x="945" y="24"/>
                  </a:lnTo>
                  <a:lnTo>
                    <a:pt x="1190" y="48"/>
                  </a:lnTo>
                  <a:lnTo>
                    <a:pt x="1417" y="78"/>
                  </a:lnTo>
                  <a:lnTo>
                    <a:pt x="1626" y="108"/>
                  </a:lnTo>
                  <a:lnTo>
                    <a:pt x="1824" y="144"/>
                  </a:lnTo>
                  <a:lnTo>
                    <a:pt x="2009" y="180"/>
                  </a:lnTo>
                  <a:lnTo>
                    <a:pt x="2176" y="222"/>
                  </a:lnTo>
                  <a:lnTo>
                    <a:pt x="2326" y="264"/>
                  </a:lnTo>
                  <a:lnTo>
                    <a:pt x="2457" y="312"/>
                  </a:lnTo>
                  <a:lnTo>
                    <a:pt x="2571" y="360"/>
                  </a:lnTo>
                  <a:lnTo>
                    <a:pt x="2667" y="414"/>
                  </a:lnTo>
                  <a:lnTo>
                    <a:pt x="2750" y="468"/>
                  </a:lnTo>
                  <a:lnTo>
                    <a:pt x="2804" y="528"/>
                  </a:lnTo>
                  <a:lnTo>
                    <a:pt x="2846" y="587"/>
                  </a:lnTo>
                  <a:lnTo>
                    <a:pt x="2864" y="647"/>
                  </a:lnTo>
                  <a:lnTo>
                    <a:pt x="2864" y="713"/>
                  </a:lnTo>
                  <a:lnTo>
                    <a:pt x="2852" y="749"/>
                  </a:lnTo>
                  <a:lnTo>
                    <a:pt x="2840" y="785"/>
                  </a:lnTo>
                  <a:lnTo>
                    <a:pt x="2816" y="821"/>
                  </a:lnTo>
                  <a:lnTo>
                    <a:pt x="2792" y="857"/>
                  </a:lnTo>
                  <a:lnTo>
                    <a:pt x="2721" y="929"/>
                  </a:lnTo>
                  <a:lnTo>
                    <a:pt x="2625" y="1001"/>
                  </a:lnTo>
                  <a:lnTo>
                    <a:pt x="2505" y="1073"/>
                  </a:lnTo>
                  <a:lnTo>
                    <a:pt x="2368" y="1145"/>
                  </a:lnTo>
                  <a:lnTo>
                    <a:pt x="2212" y="1217"/>
                  </a:lnTo>
                  <a:lnTo>
                    <a:pt x="2033" y="1289"/>
                  </a:lnTo>
                  <a:lnTo>
                    <a:pt x="1842" y="1361"/>
                  </a:lnTo>
                  <a:lnTo>
                    <a:pt x="1626" y="1433"/>
                  </a:lnTo>
                  <a:lnTo>
                    <a:pt x="1393" y="1499"/>
                  </a:lnTo>
                  <a:lnTo>
                    <a:pt x="1142" y="1571"/>
                  </a:lnTo>
                  <a:lnTo>
                    <a:pt x="879" y="1636"/>
                  </a:lnTo>
                  <a:lnTo>
                    <a:pt x="604" y="1702"/>
                  </a:lnTo>
                  <a:lnTo>
                    <a:pt x="305" y="1768"/>
                  </a:lnTo>
                  <a:lnTo>
                    <a:pt x="0" y="1828"/>
                  </a:lnTo>
                  <a:lnTo>
                    <a:pt x="0" y="1846"/>
                  </a:lnTo>
                  <a:lnTo>
                    <a:pt x="311" y="1780"/>
                  </a:lnTo>
                  <a:lnTo>
                    <a:pt x="610" y="1714"/>
                  </a:lnTo>
                  <a:lnTo>
                    <a:pt x="897" y="1648"/>
                  </a:lnTo>
                  <a:lnTo>
                    <a:pt x="1166" y="1583"/>
                  </a:lnTo>
                  <a:lnTo>
                    <a:pt x="1417" y="1511"/>
                  </a:lnTo>
                  <a:lnTo>
                    <a:pt x="1656" y="1439"/>
                  </a:lnTo>
                  <a:lnTo>
                    <a:pt x="1871" y="1367"/>
                  </a:lnTo>
                  <a:lnTo>
                    <a:pt x="2075" y="1295"/>
                  </a:lnTo>
                  <a:lnTo>
                    <a:pt x="2254" y="1223"/>
                  </a:lnTo>
                  <a:lnTo>
                    <a:pt x="2416" y="1151"/>
                  </a:lnTo>
                  <a:lnTo>
                    <a:pt x="2559" y="1079"/>
                  </a:lnTo>
                  <a:lnTo>
                    <a:pt x="2679" y="1001"/>
                  </a:lnTo>
                  <a:lnTo>
                    <a:pt x="2774" y="929"/>
                  </a:lnTo>
                  <a:lnTo>
                    <a:pt x="2846" y="857"/>
                  </a:lnTo>
                  <a:lnTo>
                    <a:pt x="2876" y="815"/>
                  </a:lnTo>
                  <a:lnTo>
                    <a:pt x="2900" y="779"/>
                  </a:lnTo>
                  <a:lnTo>
                    <a:pt x="2912" y="743"/>
                  </a:lnTo>
                  <a:lnTo>
                    <a:pt x="2924" y="707"/>
                  </a:lnTo>
                  <a:lnTo>
                    <a:pt x="2924" y="707"/>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292" name="Freeform 12"/>
            <p:cNvSpPr>
              <a:spLocks/>
            </p:cNvSpPr>
            <p:nvPr/>
          </p:nvSpPr>
          <p:spPr bwMode="hidden">
            <a:xfrm>
              <a:off x="114" y="2847"/>
              <a:ext cx="1493" cy="204"/>
            </a:xfrm>
            <a:custGeom>
              <a:avLst/>
              <a:gdLst/>
              <a:ahLst/>
              <a:cxnLst>
                <a:cxn ang="0">
                  <a:pos x="1399" y="204"/>
                </a:cxn>
                <a:cxn ang="0">
                  <a:pos x="0" y="18"/>
                </a:cxn>
                <a:cxn ang="0">
                  <a:pos x="77" y="0"/>
                </a:cxn>
                <a:cxn ang="0">
                  <a:pos x="1488" y="186"/>
                </a:cxn>
                <a:cxn ang="0">
                  <a:pos x="1399" y="204"/>
                </a:cxn>
                <a:cxn ang="0">
                  <a:pos x="1399" y="204"/>
                </a:cxn>
              </a:cxnLst>
              <a:rect l="0" t="0" r="r" b="b"/>
              <a:pathLst>
                <a:path w="1488" h="204">
                  <a:moveTo>
                    <a:pt x="1399" y="204"/>
                  </a:moveTo>
                  <a:lnTo>
                    <a:pt x="0" y="18"/>
                  </a:lnTo>
                  <a:lnTo>
                    <a:pt x="77" y="0"/>
                  </a:lnTo>
                  <a:lnTo>
                    <a:pt x="1488" y="186"/>
                  </a:lnTo>
                  <a:lnTo>
                    <a:pt x="1399" y="204"/>
                  </a:lnTo>
                  <a:lnTo>
                    <a:pt x="1399" y="204"/>
                  </a:lnTo>
                  <a:close/>
                </a:path>
              </a:pathLst>
            </a:custGeom>
            <a:solidFill>
              <a:schemeClr val="bg2"/>
            </a:solidFill>
            <a:ln w="9525">
              <a:noFill/>
              <a:round/>
              <a:headEnd/>
              <a:tailEnd/>
            </a:ln>
          </p:spPr>
          <p:txBody>
            <a:bodyPr/>
            <a:lstStyle/>
            <a:p>
              <a:pPr>
                <a:defRPr/>
              </a:pPr>
              <a:endParaRPr lang="en-US"/>
            </a:p>
          </p:txBody>
        </p:sp>
        <p:sp>
          <p:nvSpPr>
            <p:cNvPr id="97293" name="Rectangle 13"/>
            <p:cNvSpPr>
              <a:spLocks noChangeArrowheads="1"/>
            </p:cNvSpPr>
            <p:nvPr/>
          </p:nvSpPr>
          <p:spPr bwMode="hidden">
            <a:xfrm>
              <a:off x="473" y="3105"/>
              <a:ext cx="1" cy="1"/>
            </a:xfrm>
            <a:prstGeom prst="rect">
              <a:avLst/>
            </a:prstGeom>
            <a:solidFill>
              <a:srgbClr val="141485"/>
            </a:solidFill>
            <a:ln w="9525">
              <a:noFill/>
              <a:miter lim="800000"/>
              <a:headEnd/>
              <a:tailEnd/>
            </a:ln>
          </p:spPr>
          <p:txBody>
            <a:bodyPr/>
            <a:lstStyle/>
            <a:p>
              <a:pPr>
                <a:defRPr/>
              </a:pPr>
              <a:endParaRPr lang="en-US"/>
            </a:p>
          </p:txBody>
        </p:sp>
        <p:sp>
          <p:nvSpPr>
            <p:cNvPr id="97294" name="Rectangle 14"/>
            <p:cNvSpPr>
              <a:spLocks noChangeArrowheads="1"/>
            </p:cNvSpPr>
            <p:nvPr/>
          </p:nvSpPr>
          <p:spPr bwMode="hidden">
            <a:xfrm>
              <a:off x="473" y="3105"/>
              <a:ext cx="1" cy="1"/>
            </a:xfrm>
            <a:prstGeom prst="rect">
              <a:avLst/>
            </a:prstGeom>
            <a:solidFill>
              <a:srgbClr val="141485"/>
            </a:solidFill>
            <a:ln w="9525">
              <a:noFill/>
              <a:miter lim="800000"/>
              <a:headEnd/>
              <a:tailEnd/>
            </a:ln>
          </p:spPr>
          <p:txBody>
            <a:bodyPr/>
            <a:lstStyle/>
            <a:p>
              <a:pPr>
                <a:defRPr/>
              </a:pPr>
              <a:endParaRPr lang="en-US"/>
            </a:p>
          </p:txBody>
        </p:sp>
        <p:grpSp>
          <p:nvGrpSpPr>
            <p:cNvPr id="3092" name="Group 15"/>
            <p:cNvGrpSpPr>
              <a:grpSpLocks/>
            </p:cNvGrpSpPr>
            <p:nvPr/>
          </p:nvGrpSpPr>
          <p:grpSpPr bwMode="auto">
            <a:xfrm>
              <a:off x="192" y="2284"/>
              <a:ext cx="1254" cy="923"/>
              <a:chOff x="192" y="2284"/>
              <a:chExt cx="1254" cy="923"/>
            </a:xfrm>
          </p:grpSpPr>
          <p:sp>
            <p:nvSpPr>
              <p:cNvPr id="97296" name="Freeform 16"/>
              <p:cNvSpPr>
                <a:spLocks/>
              </p:cNvSpPr>
              <p:nvPr/>
            </p:nvSpPr>
            <p:spPr bwMode="hidden">
              <a:xfrm>
                <a:off x="408" y="3009"/>
                <a:ext cx="47" cy="6"/>
              </a:xfrm>
              <a:custGeom>
                <a:avLst/>
                <a:gdLst/>
                <a:ahLst/>
                <a:cxnLst>
                  <a:cxn ang="0">
                    <a:pos x="47" y="6"/>
                  </a:cxn>
                  <a:cxn ang="0">
                    <a:pos x="0" y="0"/>
                  </a:cxn>
                  <a:cxn ang="0">
                    <a:pos x="0" y="0"/>
                  </a:cxn>
                  <a:cxn ang="0">
                    <a:pos x="47" y="6"/>
                  </a:cxn>
                  <a:cxn ang="0">
                    <a:pos x="47" y="6"/>
                  </a:cxn>
                  <a:cxn ang="0">
                    <a:pos x="47" y="6"/>
                  </a:cxn>
                </a:cxnLst>
                <a:rect l="0" t="0" r="r" b="b"/>
                <a:pathLst>
                  <a:path w="47" h="6">
                    <a:moveTo>
                      <a:pt x="47" y="6"/>
                    </a:moveTo>
                    <a:lnTo>
                      <a:pt x="0" y="0"/>
                    </a:lnTo>
                    <a:lnTo>
                      <a:pt x="0" y="0"/>
                    </a:lnTo>
                    <a:lnTo>
                      <a:pt x="47" y="6"/>
                    </a:lnTo>
                    <a:lnTo>
                      <a:pt x="47" y="6"/>
                    </a:lnTo>
                    <a:lnTo>
                      <a:pt x="47" y="6"/>
                    </a:lnTo>
                    <a:close/>
                  </a:path>
                </a:pathLst>
              </a:custGeom>
              <a:solidFill>
                <a:srgbClr val="141485"/>
              </a:solidFill>
              <a:ln w="9525">
                <a:noFill/>
                <a:round/>
                <a:headEnd/>
                <a:tailEnd/>
              </a:ln>
            </p:spPr>
            <p:txBody>
              <a:bodyPr/>
              <a:lstStyle/>
              <a:p>
                <a:pPr>
                  <a:defRPr/>
                </a:pPr>
                <a:endParaRPr lang="en-US"/>
              </a:p>
            </p:txBody>
          </p:sp>
          <p:sp>
            <p:nvSpPr>
              <p:cNvPr id="97297" name="Freeform 17"/>
              <p:cNvSpPr>
                <a:spLocks/>
              </p:cNvSpPr>
              <p:nvPr/>
            </p:nvSpPr>
            <p:spPr bwMode="hidden">
              <a:xfrm>
                <a:off x="912" y="2284"/>
                <a:ext cx="324" cy="162"/>
              </a:xfrm>
              <a:custGeom>
                <a:avLst/>
                <a:gdLst/>
                <a:ahLst/>
                <a:cxnLst>
                  <a:cxn ang="0">
                    <a:pos x="0" y="24"/>
                  </a:cxn>
                  <a:cxn ang="0">
                    <a:pos x="6" y="24"/>
                  </a:cxn>
                  <a:cxn ang="0">
                    <a:pos x="12" y="18"/>
                  </a:cxn>
                  <a:cxn ang="0">
                    <a:pos x="48" y="6"/>
                  </a:cxn>
                  <a:cxn ang="0">
                    <a:pos x="101" y="0"/>
                  </a:cxn>
                  <a:cxn ang="0">
                    <a:pos x="137" y="6"/>
                  </a:cxn>
                  <a:cxn ang="0">
                    <a:pos x="173" y="18"/>
                  </a:cxn>
                  <a:cxn ang="0">
                    <a:pos x="239" y="54"/>
                  </a:cxn>
                  <a:cxn ang="0">
                    <a:pos x="287" y="90"/>
                  </a:cxn>
                  <a:cxn ang="0">
                    <a:pos x="317" y="114"/>
                  </a:cxn>
                  <a:cxn ang="0">
                    <a:pos x="323" y="126"/>
                  </a:cxn>
                  <a:cxn ang="0">
                    <a:pos x="323" y="126"/>
                  </a:cxn>
                  <a:cxn ang="0">
                    <a:pos x="221" y="162"/>
                  </a:cxn>
                  <a:cxn ang="0">
                    <a:pos x="0" y="24"/>
                  </a:cxn>
                  <a:cxn ang="0">
                    <a:pos x="0" y="24"/>
                  </a:cxn>
                </a:cxnLst>
                <a:rect l="0" t="0" r="r" b="b"/>
                <a:pathLst>
                  <a:path w="323" h="162">
                    <a:moveTo>
                      <a:pt x="0" y="24"/>
                    </a:moveTo>
                    <a:lnTo>
                      <a:pt x="6" y="24"/>
                    </a:lnTo>
                    <a:lnTo>
                      <a:pt x="12" y="18"/>
                    </a:lnTo>
                    <a:lnTo>
                      <a:pt x="48" y="6"/>
                    </a:lnTo>
                    <a:lnTo>
                      <a:pt x="101" y="0"/>
                    </a:lnTo>
                    <a:lnTo>
                      <a:pt x="137" y="6"/>
                    </a:lnTo>
                    <a:lnTo>
                      <a:pt x="173" y="18"/>
                    </a:lnTo>
                    <a:lnTo>
                      <a:pt x="239" y="54"/>
                    </a:lnTo>
                    <a:lnTo>
                      <a:pt x="287" y="90"/>
                    </a:lnTo>
                    <a:lnTo>
                      <a:pt x="317" y="114"/>
                    </a:lnTo>
                    <a:lnTo>
                      <a:pt x="323" y="126"/>
                    </a:lnTo>
                    <a:lnTo>
                      <a:pt x="323" y="126"/>
                    </a:lnTo>
                    <a:lnTo>
                      <a:pt x="221" y="162"/>
                    </a:lnTo>
                    <a:lnTo>
                      <a:pt x="0" y="24"/>
                    </a:lnTo>
                    <a:lnTo>
                      <a:pt x="0" y="24"/>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298" name="Freeform 18"/>
              <p:cNvSpPr>
                <a:spLocks noEditPoints="1"/>
              </p:cNvSpPr>
              <p:nvPr/>
            </p:nvSpPr>
            <p:spPr bwMode="hidden">
              <a:xfrm>
                <a:off x="192" y="2284"/>
                <a:ext cx="1254" cy="923"/>
              </a:xfrm>
              <a:custGeom>
                <a:avLst/>
                <a:gdLst/>
                <a:ahLst/>
                <a:cxnLst>
                  <a:cxn ang="0">
                    <a:pos x="1166" y="641"/>
                  </a:cxn>
                  <a:cxn ang="0">
                    <a:pos x="1166" y="473"/>
                  </a:cxn>
                  <a:cxn ang="0">
                    <a:pos x="1136" y="384"/>
                  </a:cxn>
                  <a:cxn ang="0">
                    <a:pos x="1112" y="288"/>
                  </a:cxn>
                  <a:cxn ang="0">
                    <a:pos x="1053" y="174"/>
                  </a:cxn>
                  <a:cxn ang="0">
                    <a:pos x="981" y="96"/>
                  </a:cxn>
                  <a:cxn ang="0">
                    <a:pos x="963" y="72"/>
                  </a:cxn>
                  <a:cxn ang="0">
                    <a:pos x="891" y="18"/>
                  </a:cxn>
                  <a:cxn ang="0">
                    <a:pos x="819" y="6"/>
                  </a:cxn>
                  <a:cxn ang="0">
                    <a:pos x="712" y="24"/>
                  </a:cxn>
                  <a:cxn ang="0">
                    <a:pos x="664" y="42"/>
                  </a:cxn>
                  <a:cxn ang="0">
                    <a:pos x="568" y="120"/>
                  </a:cxn>
                  <a:cxn ang="0">
                    <a:pos x="532" y="228"/>
                  </a:cxn>
                  <a:cxn ang="0">
                    <a:pos x="509" y="348"/>
                  </a:cxn>
                  <a:cxn ang="0">
                    <a:pos x="431" y="479"/>
                  </a:cxn>
                  <a:cxn ang="0">
                    <a:pos x="413" y="539"/>
                  </a:cxn>
                  <a:cxn ang="0">
                    <a:pos x="353" y="599"/>
                  </a:cxn>
                  <a:cxn ang="0">
                    <a:pos x="305" y="629"/>
                  </a:cxn>
                  <a:cxn ang="0">
                    <a:pos x="293" y="635"/>
                  </a:cxn>
                  <a:cxn ang="0">
                    <a:pos x="257" y="677"/>
                  </a:cxn>
                  <a:cxn ang="0">
                    <a:pos x="150" y="797"/>
                  </a:cxn>
                  <a:cxn ang="0">
                    <a:pos x="54" y="839"/>
                  </a:cxn>
                  <a:cxn ang="0">
                    <a:pos x="156" y="905"/>
                  </a:cxn>
                  <a:cxn ang="0">
                    <a:pos x="240" y="869"/>
                  </a:cxn>
                  <a:cxn ang="0">
                    <a:pos x="640" y="827"/>
                  </a:cxn>
                  <a:cxn ang="0">
                    <a:pos x="700" y="725"/>
                  </a:cxn>
                  <a:cxn ang="0">
                    <a:pos x="694" y="611"/>
                  </a:cxn>
                  <a:cxn ang="0">
                    <a:pos x="778" y="551"/>
                  </a:cxn>
                  <a:cxn ang="0">
                    <a:pos x="879" y="449"/>
                  </a:cxn>
                  <a:cxn ang="0">
                    <a:pos x="909" y="414"/>
                  </a:cxn>
                  <a:cxn ang="0">
                    <a:pos x="975" y="318"/>
                  </a:cxn>
                  <a:cxn ang="0">
                    <a:pos x="1023" y="336"/>
                  </a:cxn>
                  <a:cxn ang="0">
                    <a:pos x="1118" y="617"/>
                  </a:cxn>
                  <a:cxn ang="0">
                    <a:pos x="1112" y="689"/>
                  </a:cxn>
                  <a:cxn ang="0">
                    <a:pos x="1148" y="749"/>
                  </a:cxn>
                  <a:cxn ang="0">
                    <a:pos x="1202" y="713"/>
                  </a:cxn>
                  <a:cxn ang="0">
                    <a:pos x="1238" y="749"/>
                  </a:cxn>
                  <a:cxn ang="0">
                    <a:pos x="1250" y="743"/>
                  </a:cxn>
                  <a:cxn ang="0">
                    <a:pos x="694" y="264"/>
                  </a:cxn>
                  <a:cxn ang="0">
                    <a:pos x="784" y="372"/>
                  </a:cxn>
                  <a:cxn ang="0">
                    <a:pos x="766" y="443"/>
                  </a:cxn>
                  <a:cxn ang="0">
                    <a:pos x="706" y="515"/>
                  </a:cxn>
                  <a:cxn ang="0">
                    <a:pos x="658" y="569"/>
                  </a:cxn>
                  <a:cxn ang="0">
                    <a:pos x="616" y="593"/>
                  </a:cxn>
                  <a:cxn ang="0">
                    <a:pos x="574" y="617"/>
                  </a:cxn>
                  <a:cxn ang="0">
                    <a:pos x="562" y="707"/>
                  </a:cxn>
                  <a:cxn ang="0">
                    <a:pos x="353" y="755"/>
                  </a:cxn>
                  <a:cxn ang="0">
                    <a:pos x="389" y="641"/>
                  </a:cxn>
                  <a:cxn ang="0">
                    <a:pos x="425" y="647"/>
                  </a:cxn>
                  <a:cxn ang="0">
                    <a:pos x="443" y="617"/>
                  </a:cxn>
                  <a:cxn ang="0">
                    <a:pos x="568" y="515"/>
                  </a:cxn>
                  <a:cxn ang="0">
                    <a:pos x="616" y="473"/>
                  </a:cxn>
                  <a:cxn ang="0">
                    <a:pos x="640" y="396"/>
                  </a:cxn>
                  <a:cxn ang="0">
                    <a:pos x="640" y="378"/>
                  </a:cxn>
                  <a:cxn ang="0">
                    <a:pos x="664" y="270"/>
                  </a:cxn>
                  <a:cxn ang="0">
                    <a:pos x="682" y="192"/>
                  </a:cxn>
                  <a:cxn ang="0">
                    <a:pos x="694" y="264"/>
                  </a:cxn>
                  <a:cxn ang="0">
                    <a:pos x="532" y="455"/>
                  </a:cxn>
                  <a:cxn ang="0">
                    <a:pos x="634" y="803"/>
                  </a:cxn>
                </a:cxnLst>
                <a:rect l="0" t="0" r="r" b="b"/>
                <a:pathLst>
                  <a:path w="1250" h="923">
                    <a:moveTo>
                      <a:pt x="1244" y="713"/>
                    </a:moveTo>
                    <a:lnTo>
                      <a:pt x="1214" y="683"/>
                    </a:lnTo>
                    <a:lnTo>
                      <a:pt x="1166" y="653"/>
                    </a:lnTo>
                    <a:lnTo>
                      <a:pt x="1166" y="653"/>
                    </a:lnTo>
                    <a:lnTo>
                      <a:pt x="1166" y="641"/>
                    </a:lnTo>
                    <a:lnTo>
                      <a:pt x="1172" y="617"/>
                    </a:lnTo>
                    <a:lnTo>
                      <a:pt x="1172" y="581"/>
                    </a:lnTo>
                    <a:lnTo>
                      <a:pt x="1172" y="545"/>
                    </a:lnTo>
                    <a:lnTo>
                      <a:pt x="1172" y="509"/>
                    </a:lnTo>
                    <a:lnTo>
                      <a:pt x="1166" y="473"/>
                    </a:lnTo>
                    <a:lnTo>
                      <a:pt x="1154" y="443"/>
                    </a:lnTo>
                    <a:lnTo>
                      <a:pt x="1148" y="431"/>
                    </a:lnTo>
                    <a:lnTo>
                      <a:pt x="1142" y="425"/>
                    </a:lnTo>
                    <a:lnTo>
                      <a:pt x="1142" y="408"/>
                    </a:lnTo>
                    <a:lnTo>
                      <a:pt x="1136" y="384"/>
                    </a:lnTo>
                    <a:lnTo>
                      <a:pt x="1130" y="354"/>
                    </a:lnTo>
                    <a:lnTo>
                      <a:pt x="1118" y="324"/>
                    </a:lnTo>
                    <a:lnTo>
                      <a:pt x="1106" y="300"/>
                    </a:lnTo>
                    <a:lnTo>
                      <a:pt x="1112" y="294"/>
                    </a:lnTo>
                    <a:lnTo>
                      <a:pt x="1112" y="288"/>
                    </a:lnTo>
                    <a:lnTo>
                      <a:pt x="1112" y="270"/>
                    </a:lnTo>
                    <a:lnTo>
                      <a:pt x="1106" y="252"/>
                    </a:lnTo>
                    <a:lnTo>
                      <a:pt x="1083" y="210"/>
                    </a:lnTo>
                    <a:lnTo>
                      <a:pt x="1059" y="180"/>
                    </a:lnTo>
                    <a:lnTo>
                      <a:pt x="1053" y="174"/>
                    </a:lnTo>
                    <a:lnTo>
                      <a:pt x="1047" y="168"/>
                    </a:lnTo>
                    <a:lnTo>
                      <a:pt x="1041" y="126"/>
                    </a:lnTo>
                    <a:lnTo>
                      <a:pt x="1017" y="114"/>
                    </a:lnTo>
                    <a:lnTo>
                      <a:pt x="987" y="90"/>
                    </a:lnTo>
                    <a:lnTo>
                      <a:pt x="981" y="96"/>
                    </a:lnTo>
                    <a:lnTo>
                      <a:pt x="981" y="102"/>
                    </a:lnTo>
                    <a:lnTo>
                      <a:pt x="975" y="120"/>
                    </a:lnTo>
                    <a:lnTo>
                      <a:pt x="975" y="108"/>
                    </a:lnTo>
                    <a:lnTo>
                      <a:pt x="969" y="90"/>
                    </a:lnTo>
                    <a:lnTo>
                      <a:pt x="963" y="72"/>
                    </a:lnTo>
                    <a:lnTo>
                      <a:pt x="963" y="66"/>
                    </a:lnTo>
                    <a:lnTo>
                      <a:pt x="933" y="42"/>
                    </a:lnTo>
                    <a:lnTo>
                      <a:pt x="921" y="36"/>
                    </a:lnTo>
                    <a:lnTo>
                      <a:pt x="915" y="30"/>
                    </a:lnTo>
                    <a:lnTo>
                      <a:pt x="891" y="18"/>
                    </a:lnTo>
                    <a:lnTo>
                      <a:pt x="885" y="18"/>
                    </a:lnTo>
                    <a:lnTo>
                      <a:pt x="867" y="18"/>
                    </a:lnTo>
                    <a:lnTo>
                      <a:pt x="855" y="18"/>
                    </a:lnTo>
                    <a:lnTo>
                      <a:pt x="849" y="18"/>
                    </a:lnTo>
                    <a:lnTo>
                      <a:pt x="819" y="6"/>
                    </a:lnTo>
                    <a:lnTo>
                      <a:pt x="796" y="0"/>
                    </a:lnTo>
                    <a:lnTo>
                      <a:pt x="772" y="6"/>
                    </a:lnTo>
                    <a:lnTo>
                      <a:pt x="754" y="18"/>
                    </a:lnTo>
                    <a:lnTo>
                      <a:pt x="730" y="18"/>
                    </a:lnTo>
                    <a:lnTo>
                      <a:pt x="712" y="24"/>
                    </a:lnTo>
                    <a:lnTo>
                      <a:pt x="700" y="30"/>
                    </a:lnTo>
                    <a:lnTo>
                      <a:pt x="700" y="30"/>
                    </a:lnTo>
                    <a:lnTo>
                      <a:pt x="694" y="30"/>
                    </a:lnTo>
                    <a:lnTo>
                      <a:pt x="688" y="30"/>
                    </a:lnTo>
                    <a:lnTo>
                      <a:pt x="664" y="42"/>
                    </a:lnTo>
                    <a:lnTo>
                      <a:pt x="628" y="60"/>
                    </a:lnTo>
                    <a:lnTo>
                      <a:pt x="586" y="90"/>
                    </a:lnTo>
                    <a:lnTo>
                      <a:pt x="574" y="108"/>
                    </a:lnTo>
                    <a:lnTo>
                      <a:pt x="562" y="120"/>
                    </a:lnTo>
                    <a:lnTo>
                      <a:pt x="568" y="120"/>
                    </a:lnTo>
                    <a:lnTo>
                      <a:pt x="568" y="114"/>
                    </a:lnTo>
                    <a:lnTo>
                      <a:pt x="550" y="150"/>
                    </a:lnTo>
                    <a:lnTo>
                      <a:pt x="538" y="192"/>
                    </a:lnTo>
                    <a:lnTo>
                      <a:pt x="532" y="216"/>
                    </a:lnTo>
                    <a:lnTo>
                      <a:pt x="532" y="228"/>
                    </a:lnTo>
                    <a:lnTo>
                      <a:pt x="532" y="228"/>
                    </a:lnTo>
                    <a:lnTo>
                      <a:pt x="527" y="246"/>
                    </a:lnTo>
                    <a:lnTo>
                      <a:pt x="521" y="276"/>
                    </a:lnTo>
                    <a:lnTo>
                      <a:pt x="515" y="312"/>
                    </a:lnTo>
                    <a:lnTo>
                      <a:pt x="509" y="348"/>
                    </a:lnTo>
                    <a:lnTo>
                      <a:pt x="473" y="390"/>
                    </a:lnTo>
                    <a:lnTo>
                      <a:pt x="473" y="396"/>
                    </a:lnTo>
                    <a:lnTo>
                      <a:pt x="467" y="402"/>
                    </a:lnTo>
                    <a:lnTo>
                      <a:pt x="449" y="437"/>
                    </a:lnTo>
                    <a:lnTo>
                      <a:pt x="431" y="479"/>
                    </a:lnTo>
                    <a:lnTo>
                      <a:pt x="419" y="521"/>
                    </a:lnTo>
                    <a:lnTo>
                      <a:pt x="413" y="527"/>
                    </a:lnTo>
                    <a:lnTo>
                      <a:pt x="413" y="533"/>
                    </a:lnTo>
                    <a:lnTo>
                      <a:pt x="413" y="539"/>
                    </a:lnTo>
                    <a:lnTo>
                      <a:pt x="413" y="539"/>
                    </a:lnTo>
                    <a:lnTo>
                      <a:pt x="413" y="539"/>
                    </a:lnTo>
                    <a:lnTo>
                      <a:pt x="413" y="539"/>
                    </a:lnTo>
                    <a:lnTo>
                      <a:pt x="413" y="539"/>
                    </a:lnTo>
                    <a:lnTo>
                      <a:pt x="413" y="539"/>
                    </a:lnTo>
                    <a:lnTo>
                      <a:pt x="353" y="599"/>
                    </a:lnTo>
                    <a:lnTo>
                      <a:pt x="347" y="599"/>
                    </a:lnTo>
                    <a:lnTo>
                      <a:pt x="341" y="599"/>
                    </a:lnTo>
                    <a:lnTo>
                      <a:pt x="335" y="611"/>
                    </a:lnTo>
                    <a:lnTo>
                      <a:pt x="311" y="629"/>
                    </a:lnTo>
                    <a:lnTo>
                      <a:pt x="305" y="629"/>
                    </a:lnTo>
                    <a:lnTo>
                      <a:pt x="299" y="629"/>
                    </a:lnTo>
                    <a:lnTo>
                      <a:pt x="299" y="635"/>
                    </a:lnTo>
                    <a:lnTo>
                      <a:pt x="293" y="635"/>
                    </a:lnTo>
                    <a:lnTo>
                      <a:pt x="293" y="635"/>
                    </a:lnTo>
                    <a:lnTo>
                      <a:pt x="293" y="635"/>
                    </a:lnTo>
                    <a:lnTo>
                      <a:pt x="293" y="635"/>
                    </a:lnTo>
                    <a:lnTo>
                      <a:pt x="257" y="659"/>
                    </a:lnTo>
                    <a:lnTo>
                      <a:pt x="257" y="665"/>
                    </a:lnTo>
                    <a:lnTo>
                      <a:pt x="257" y="665"/>
                    </a:lnTo>
                    <a:lnTo>
                      <a:pt x="257" y="677"/>
                    </a:lnTo>
                    <a:lnTo>
                      <a:pt x="257" y="701"/>
                    </a:lnTo>
                    <a:lnTo>
                      <a:pt x="257" y="719"/>
                    </a:lnTo>
                    <a:lnTo>
                      <a:pt x="257" y="731"/>
                    </a:lnTo>
                    <a:lnTo>
                      <a:pt x="216" y="725"/>
                    </a:lnTo>
                    <a:lnTo>
                      <a:pt x="150" y="797"/>
                    </a:lnTo>
                    <a:lnTo>
                      <a:pt x="150" y="827"/>
                    </a:lnTo>
                    <a:lnTo>
                      <a:pt x="174" y="827"/>
                    </a:lnTo>
                    <a:lnTo>
                      <a:pt x="114" y="845"/>
                    </a:lnTo>
                    <a:lnTo>
                      <a:pt x="108" y="851"/>
                    </a:lnTo>
                    <a:lnTo>
                      <a:pt x="54" y="839"/>
                    </a:lnTo>
                    <a:lnTo>
                      <a:pt x="0" y="857"/>
                    </a:lnTo>
                    <a:lnTo>
                      <a:pt x="0" y="875"/>
                    </a:lnTo>
                    <a:lnTo>
                      <a:pt x="102" y="893"/>
                    </a:lnTo>
                    <a:lnTo>
                      <a:pt x="96" y="893"/>
                    </a:lnTo>
                    <a:lnTo>
                      <a:pt x="156" y="905"/>
                    </a:lnTo>
                    <a:lnTo>
                      <a:pt x="168" y="899"/>
                    </a:lnTo>
                    <a:lnTo>
                      <a:pt x="311" y="923"/>
                    </a:lnTo>
                    <a:lnTo>
                      <a:pt x="365" y="911"/>
                    </a:lnTo>
                    <a:lnTo>
                      <a:pt x="371" y="887"/>
                    </a:lnTo>
                    <a:lnTo>
                      <a:pt x="240" y="869"/>
                    </a:lnTo>
                    <a:lnTo>
                      <a:pt x="240" y="863"/>
                    </a:lnTo>
                    <a:lnTo>
                      <a:pt x="497" y="791"/>
                    </a:lnTo>
                    <a:lnTo>
                      <a:pt x="503" y="809"/>
                    </a:lnTo>
                    <a:lnTo>
                      <a:pt x="640" y="827"/>
                    </a:lnTo>
                    <a:lnTo>
                      <a:pt x="640" y="827"/>
                    </a:lnTo>
                    <a:lnTo>
                      <a:pt x="700" y="725"/>
                    </a:lnTo>
                    <a:lnTo>
                      <a:pt x="700" y="725"/>
                    </a:lnTo>
                    <a:lnTo>
                      <a:pt x="700" y="725"/>
                    </a:lnTo>
                    <a:lnTo>
                      <a:pt x="700" y="725"/>
                    </a:lnTo>
                    <a:lnTo>
                      <a:pt x="700" y="725"/>
                    </a:lnTo>
                    <a:lnTo>
                      <a:pt x="658" y="719"/>
                    </a:lnTo>
                    <a:lnTo>
                      <a:pt x="664" y="653"/>
                    </a:lnTo>
                    <a:lnTo>
                      <a:pt x="664" y="653"/>
                    </a:lnTo>
                    <a:lnTo>
                      <a:pt x="670" y="623"/>
                    </a:lnTo>
                    <a:lnTo>
                      <a:pt x="694" y="611"/>
                    </a:lnTo>
                    <a:lnTo>
                      <a:pt x="694" y="605"/>
                    </a:lnTo>
                    <a:lnTo>
                      <a:pt x="694" y="605"/>
                    </a:lnTo>
                    <a:lnTo>
                      <a:pt x="718" y="587"/>
                    </a:lnTo>
                    <a:lnTo>
                      <a:pt x="748" y="569"/>
                    </a:lnTo>
                    <a:lnTo>
                      <a:pt x="778" y="551"/>
                    </a:lnTo>
                    <a:lnTo>
                      <a:pt x="796" y="533"/>
                    </a:lnTo>
                    <a:lnTo>
                      <a:pt x="819" y="515"/>
                    </a:lnTo>
                    <a:lnTo>
                      <a:pt x="843" y="497"/>
                    </a:lnTo>
                    <a:lnTo>
                      <a:pt x="867" y="467"/>
                    </a:lnTo>
                    <a:lnTo>
                      <a:pt x="879" y="449"/>
                    </a:lnTo>
                    <a:lnTo>
                      <a:pt x="879" y="443"/>
                    </a:lnTo>
                    <a:lnTo>
                      <a:pt x="885" y="443"/>
                    </a:lnTo>
                    <a:lnTo>
                      <a:pt x="891" y="431"/>
                    </a:lnTo>
                    <a:lnTo>
                      <a:pt x="903" y="425"/>
                    </a:lnTo>
                    <a:lnTo>
                      <a:pt x="909" y="414"/>
                    </a:lnTo>
                    <a:lnTo>
                      <a:pt x="909" y="390"/>
                    </a:lnTo>
                    <a:lnTo>
                      <a:pt x="903" y="360"/>
                    </a:lnTo>
                    <a:lnTo>
                      <a:pt x="927" y="348"/>
                    </a:lnTo>
                    <a:lnTo>
                      <a:pt x="951" y="330"/>
                    </a:lnTo>
                    <a:lnTo>
                      <a:pt x="975" y="318"/>
                    </a:lnTo>
                    <a:lnTo>
                      <a:pt x="993" y="300"/>
                    </a:lnTo>
                    <a:lnTo>
                      <a:pt x="999" y="306"/>
                    </a:lnTo>
                    <a:lnTo>
                      <a:pt x="1011" y="306"/>
                    </a:lnTo>
                    <a:lnTo>
                      <a:pt x="1023" y="336"/>
                    </a:lnTo>
                    <a:lnTo>
                      <a:pt x="1023" y="336"/>
                    </a:lnTo>
                    <a:lnTo>
                      <a:pt x="1071" y="449"/>
                    </a:lnTo>
                    <a:lnTo>
                      <a:pt x="1071" y="467"/>
                    </a:lnTo>
                    <a:lnTo>
                      <a:pt x="1077" y="497"/>
                    </a:lnTo>
                    <a:lnTo>
                      <a:pt x="1101" y="563"/>
                    </a:lnTo>
                    <a:lnTo>
                      <a:pt x="1118" y="617"/>
                    </a:lnTo>
                    <a:lnTo>
                      <a:pt x="1124" y="641"/>
                    </a:lnTo>
                    <a:lnTo>
                      <a:pt x="1124" y="653"/>
                    </a:lnTo>
                    <a:lnTo>
                      <a:pt x="1118" y="659"/>
                    </a:lnTo>
                    <a:lnTo>
                      <a:pt x="1112" y="671"/>
                    </a:lnTo>
                    <a:lnTo>
                      <a:pt x="1112" y="689"/>
                    </a:lnTo>
                    <a:lnTo>
                      <a:pt x="1118" y="701"/>
                    </a:lnTo>
                    <a:lnTo>
                      <a:pt x="1124" y="719"/>
                    </a:lnTo>
                    <a:lnTo>
                      <a:pt x="1130" y="737"/>
                    </a:lnTo>
                    <a:lnTo>
                      <a:pt x="1136" y="749"/>
                    </a:lnTo>
                    <a:lnTo>
                      <a:pt x="1148" y="749"/>
                    </a:lnTo>
                    <a:lnTo>
                      <a:pt x="1154" y="743"/>
                    </a:lnTo>
                    <a:lnTo>
                      <a:pt x="1154" y="725"/>
                    </a:lnTo>
                    <a:lnTo>
                      <a:pt x="1148" y="707"/>
                    </a:lnTo>
                    <a:lnTo>
                      <a:pt x="1148" y="701"/>
                    </a:lnTo>
                    <a:lnTo>
                      <a:pt x="1202" y="713"/>
                    </a:lnTo>
                    <a:lnTo>
                      <a:pt x="1208" y="719"/>
                    </a:lnTo>
                    <a:lnTo>
                      <a:pt x="1214" y="737"/>
                    </a:lnTo>
                    <a:lnTo>
                      <a:pt x="1220" y="749"/>
                    </a:lnTo>
                    <a:lnTo>
                      <a:pt x="1232" y="755"/>
                    </a:lnTo>
                    <a:lnTo>
                      <a:pt x="1238" y="749"/>
                    </a:lnTo>
                    <a:lnTo>
                      <a:pt x="1232" y="737"/>
                    </a:lnTo>
                    <a:lnTo>
                      <a:pt x="1238" y="749"/>
                    </a:lnTo>
                    <a:lnTo>
                      <a:pt x="1244" y="755"/>
                    </a:lnTo>
                    <a:lnTo>
                      <a:pt x="1250" y="749"/>
                    </a:lnTo>
                    <a:lnTo>
                      <a:pt x="1250" y="743"/>
                    </a:lnTo>
                    <a:lnTo>
                      <a:pt x="1250" y="731"/>
                    </a:lnTo>
                    <a:lnTo>
                      <a:pt x="1244" y="719"/>
                    </a:lnTo>
                    <a:lnTo>
                      <a:pt x="1244" y="713"/>
                    </a:lnTo>
                    <a:lnTo>
                      <a:pt x="1244" y="713"/>
                    </a:lnTo>
                    <a:close/>
                    <a:moveTo>
                      <a:pt x="694" y="264"/>
                    </a:moveTo>
                    <a:lnTo>
                      <a:pt x="700" y="276"/>
                    </a:lnTo>
                    <a:lnTo>
                      <a:pt x="712" y="288"/>
                    </a:lnTo>
                    <a:lnTo>
                      <a:pt x="742" y="330"/>
                    </a:lnTo>
                    <a:lnTo>
                      <a:pt x="778" y="360"/>
                    </a:lnTo>
                    <a:lnTo>
                      <a:pt x="784" y="372"/>
                    </a:lnTo>
                    <a:lnTo>
                      <a:pt x="790" y="378"/>
                    </a:lnTo>
                    <a:lnTo>
                      <a:pt x="796" y="384"/>
                    </a:lnTo>
                    <a:lnTo>
                      <a:pt x="796" y="384"/>
                    </a:lnTo>
                    <a:lnTo>
                      <a:pt x="790" y="431"/>
                    </a:lnTo>
                    <a:lnTo>
                      <a:pt x="766" y="443"/>
                    </a:lnTo>
                    <a:lnTo>
                      <a:pt x="748" y="461"/>
                    </a:lnTo>
                    <a:lnTo>
                      <a:pt x="724" y="485"/>
                    </a:lnTo>
                    <a:lnTo>
                      <a:pt x="712" y="503"/>
                    </a:lnTo>
                    <a:lnTo>
                      <a:pt x="712" y="509"/>
                    </a:lnTo>
                    <a:lnTo>
                      <a:pt x="706" y="515"/>
                    </a:lnTo>
                    <a:lnTo>
                      <a:pt x="688" y="533"/>
                    </a:lnTo>
                    <a:lnTo>
                      <a:pt x="670" y="551"/>
                    </a:lnTo>
                    <a:lnTo>
                      <a:pt x="658" y="563"/>
                    </a:lnTo>
                    <a:lnTo>
                      <a:pt x="658" y="569"/>
                    </a:lnTo>
                    <a:lnTo>
                      <a:pt x="658" y="569"/>
                    </a:lnTo>
                    <a:lnTo>
                      <a:pt x="658" y="569"/>
                    </a:lnTo>
                    <a:lnTo>
                      <a:pt x="652" y="569"/>
                    </a:lnTo>
                    <a:lnTo>
                      <a:pt x="652" y="575"/>
                    </a:lnTo>
                    <a:lnTo>
                      <a:pt x="640" y="581"/>
                    </a:lnTo>
                    <a:lnTo>
                      <a:pt x="616" y="593"/>
                    </a:lnTo>
                    <a:lnTo>
                      <a:pt x="604" y="599"/>
                    </a:lnTo>
                    <a:lnTo>
                      <a:pt x="592" y="605"/>
                    </a:lnTo>
                    <a:lnTo>
                      <a:pt x="592" y="605"/>
                    </a:lnTo>
                    <a:lnTo>
                      <a:pt x="586" y="611"/>
                    </a:lnTo>
                    <a:lnTo>
                      <a:pt x="574" y="617"/>
                    </a:lnTo>
                    <a:lnTo>
                      <a:pt x="562" y="629"/>
                    </a:lnTo>
                    <a:lnTo>
                      <a:pt x="550" y="635"/>
                    </a:lnTo>
                    <a:lnTo>
                      <a:pt x="550" y="653"/>
                    </a:lnTo>
                    <a:lnTo>
                      <a:pt x="556" y="677"/>
                    </a:lnTo>
                    <a:lnTo>
                      <a:pt x="562" y="707"/>
                    </a:lnTo>
                    <a:lnTo>
                      <a:pt x="538" y="737"/>
                    </a:lnTo>
                    <a:lnTo>
                      <a:pt x="377" y="785"/>
                    </a:lnTo>
                    <a:lnTo>
                      <a:pt x="365" y="761"/>
                    </a:lnTo>
                    <a:lnTo>
                      <a:pt x="359" y="755"/>
                    </a:lnTo>
                    <a:lnTo>
                      <a:pt x="353" y="755"/>
                    </a:lnTo>
                    <a:lnTo>
                      <a:pt x="359" y="683"/>
                    </a:lnTo>
                    <a:lnTo>
                      <a:pt x="365" y="671"/>
                    </a:lnTo>
                    <a:lnTo>
                      <a:pt x="371" y="665"/>
                    </a:lnTo>
                    <a:lnTo>
                      <a:pt x="389" y="641"/>
                    </a:lnTo>
                    <a:lnTo>
                      <a:pt x="389" y="641"/>
                    </a:lnTo>
                    <a:lnTo>
                      <a:pt x="413" y="629"/>
                    </a:lnTo>
                    <a:lnTo>
                      <a:pt x="431" y="611"/>
                    </a:lnTo>
                    <a:lnTo>
                      <a:pt x="419" y="623"/>
                    </a:lnTo>
                    <a:lnTo>
                      <a:pt x="419" y="629"/>
                    </a:lnTo>
                    <a:lnTo>
                      <a:pt x="425" y="647"/>
                    </a:lnTo>
                    <a:lnTo>
                      <a:pt x="425" y="659"/>
                    </a:lnTo>
                    <a:lnTo>
                      <a:pt x="431" y="665"/>
                    </a:lnTo>
                    <a:lnTo>
                      <a:pt x="437" y="659"/>
                    </a:lnTo>
                    <a:lnTo>
                      <a:pt x="443" y="635"/>
                    </a:lnTo>
                    <a:lnTo>
                      <a:pt x="443" y="617"/>
                    </a:lnTo>
                    <a:lnTo>
                      <a:pt x="443" y="605"/>
                    </a:lnTo>
                    <a:lnTo>
                      <a:pt x="491" y="575"/>
                    </a:lnTo>
                    <a:lnTo>
                      <a:pt x="527" y="545"/>
                    </a:lnTo>
                    <a:lnTo>
                      <a:pt x="550" y="527"/>
                    </a:lnTo>
                    <a:lnTo>
                      <a:pt x="568" y="515"/>
                    </a:lnTo>
                    <a:lnTo>
                      <a:pt x="586" y="503"/>
                    </a:lnTo>
                    <a:lnTo>
                      <a:pt x="598" y="497"/>
                    </a:lnTo>
                    <a:lnTo>
                      <a:pt x="610" y="485"/>
                    </a:lnTo>
                    <a:lnTo>
                      <a:pt x="616" y="479"/>
                    </a:lnTo>
                    <a:lnTo>
                      <a:pt x="616" y="473"/>
                    </a:lnTo>
                    <a:lnTo>
                      <a:pt x="628" y="455"/>
                    </a:lnTo>
                    <a:lnTo>
                      <a:pt x="634" y="431"/>
                    </a:lnTo>
                    <a:lnTo>
                      <a:pt x="640" y="408"/>
                    </a:lnTo>
                    <a:lnTo>
                      <a:pt x="640" y="402"/>
                    </a:lnTo>
                    <a:lnTo>
                      <a:pt x="640" y="396"/>
                    </a:lnTo>
                    <a:lnTo>
                      <a:pt x="628" y="396"/>
                    </a:lnTo>
                    <a:lnTo>
                      <a:pt x="634" y="396"/>
                    </a:lnTo>
                    <a:lnTo>
                      <a:pt x="634" y="396"/>
                    </a:lnTo>
                    <a:lnTo>
                      <a:pt x="634" y="390"/>
                    </a:lnTo>
                    <a:lnTo>
                      <a:pt x="640" y="378"/>
                    </a:lnTo>
                    <a:lnTo>
                      <a:pt x="652" y="336"/>
                    </a:lnTo>
                    <a:lnTo>
                      <a:pt x="664" y="300"/>
                    </a:lnTo>
                    <a:lnTo>
                      <a:pt x="664" y="282"/>
                    </a:lnTo>
                    <a:lnTo>
                      <a:pt x="670" y="276"/>
                    </a:lnTo>
                    <a:lnTo>
                      <a:pt x="664" y="270"/>
                    </a:lnTo>
                    <a:lnTo>
                      <a:pt x="658" y="258"/>
                    </a:lnTo>
                    <a:lnTo>
                      <a:pt x="646" y="246"/>
                    </a:lnTo>
                    <a:lnTo>
                      <a:pt x="640" y="240"/>
                    </a:lnTo>
                    <a:lnTo>
                      <a:pt x="676" y="258"/>
                    </a:lnTo>
                    <a:lnTo>
                      <a:pt x="682" y="192"/>
                    </a:lnTo>
                    <a:lnTo>
                      <a:pt x="682" y="198"/>
                    </a:lnTo>
                    <a:lnTo>
                      <a:pt x="682" y="222"/>
                    </a:lnTo>
                    <a:lnTo>
                      <a:pt x="688" y="246"/>
                    </a:lnTo>
                    <a:lnTo>
                      <a:pt x="694" y="264"/>
                    </a:lnTo>
                    <a:lnTo>
                      <a:pt x="694" y="264"/>
                    </a:lnTo>
                    <a:close/>
                    <a:moveTo>
                      <a:pt x="532" y="455"/>
                    </a:moveTo>
                    <a:lnTo>
                      <a:pt x="527" y="461"/>
                    </a:lnTo>
                    <a:lnTo>
                      <a:pt x="532" y="449"/>
                    </a:lnTo>
                    <a:lnTo>
                      <a:pt x="532" y="455"/>
                    </a:lnTo>
                    <a:lnTo>
                      <a:pt x="532" y="455"/>
                    </a:lnTo>
                    <a:close/>
                    <a:moveTo>
                      <a:pt x="634" y="803"/>
                    </a:moveTo>
                    <a:lnTo>
                      <a:pt x="634" y="803"/>
                    </a:lnTo>
                    <a:lnTo>
                      <a:pt x="634" y="803"/>
                    </a:lnTo>
                    <a:lnTo>
                      <a:pt x="634" y="803"/>
                    </a:lnTo>
                    <a:lnTo>
                      <a:pt x="634" y="803"/>
                    </a:lnTo>
                    <a:close/>
                  </a:path>
                </a:pathLst>
              </a:custGeom>
              <a:solidFill>
                <a:schemeClr val="bg2"/>
              </a:solidFill>
              <a:ln w="9525">
                <a:noFill/>
                <a:round/>
                <a:headEnd/>
                <a:tailEnd/>
              </a:ln>
            </p:spPr>
            <p:txBody>
              <a:bodyPr/>
              <a:lstStyle/>
              <a:p>
                <a:pPr>
                  <a:defRPr/>
                </a:pPr>
                <a:endParaRPr lang="en-US"/>
              </a:p>
            </p:txBody>
          </p:sp>
          <p:sp>
            <p:nvSpPr>
              <p:cNvPr id="97299" name="Freeform 19"/>
              <p:cNvSpPr>
                <a:spLocks/>
              </p:cNvSpPr>
              <p:nvPr/>
            </p:nvSpPr>
            <p:spPr bwMode="hidden">
              <a:xfrm>
                <a:off x="684" y="2709"/>
                <a:ext cx="47" cy="78"/>
              </a:xfrm>
              <a:custGeom>
                <a:avLst/>
                <a:gdLst/>
                <a:ahLst/>
                <a:cxnLst>
                  <a:cxn ang="0">
                    <a:pos x="12" y="72"/>
                  </a:cxn>
                  <a:cxn ang="0">
                    <a:pos x="18" y="60"/>
                  </a:cxn>
                  <a:cxn ang="0">
                    <a:pos x="24" y="54"/>
                  </a:cxn>
                  <a:cxn ang="0">
                    <a:pos x="47" y="0"/>
                  </a:cxn>
                  <a:cxn ang="0">
                    <a:pos x="0" y="78"/>
                  </a:cxn>
                  <a:cxn ang="0">
                    <a:pos x="12" y="72"/>
                  </a:cxn>
                  <a:cxn ang="0">
                    <a:pos x="12" y="72"/>
                  </a:cxn>
                </a:cxnLst>
                <a:rect l="0" t="0" r="r" b="b"/>
                <a:pathLst>
                  <a:path w="47" h="78">
                    <a:moveTo>
                      <a:pt x="12" y="72"/>
                    </a:moveTo>
                    <a:lnTo>
                      <a:pt x="18" y="60"/>
                    </a:lnTo>
                    <a:lnTo>
                      <a:pt x="24" y="54"/>
                    </a:lnTo>
                    <a:lnTo>
                      <a:pt x="47" y="0"/>
                    </a:lnTo>
                    <a:lnTo>
                      <a:pt x="0" y="78"/>
                    </a:lnTo>
                    <a:lnTo>
                      <a:pt x="12" y="72"/>
                    </a:lnTo>
                    <a:lnTo>
                      <a:pt x="12" y="72"/>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300" name="Freeform 20"/>
              <p:cNvSpPr>
                <a:spLocks/>
              </p:cNvSpPr>
              <p:nvPr/>
            </p:nvSpPr>
            <p:spPr bwMode="hidden">
              <a:xfrm>
                <a:off x="1284" y="2572"/>
                <a:ext cx="149" cy="419"/>
              </a:xfrm>
              <a:custGeom>
                <a:avLst/>
                <a:gdLst/>
                <a:ahLst/>
                <a:cxnLst>
                  <a:cxn ang="0">
                    <a:pos x="29" y="96"/>
                  </a:cxn>
                  <a:cxn ang="0">
                    <a:pos x="41" y="126"/>
                  </a:cxn>
                  <a:cxn ang="0">
                    <a:pos x="29" y="161"/>
                  </a:cxn>
                  <a:cxn ang="0">
                    <a:pos x="47" y="149"/>
                  </a:cxn>
                  <a:cxn ang="0">
                    <a:pos x="53" y="347"/>
                  </a:cxn>
                  <a:cxn ang="0">
                    <a:pos x="65" y="371"/>
                  </a:cxn>
                  <a:cxn ang="0">
                    <a:pos x="65" y="377"/>
                  </a:cxn>
                  <a:cxn ang="0">
                    <a:pos x="65" y="389"/>
                  </a:cxn>
                  <a:cxn ang="0">
                    <a:pos x="77" y="395"/>
                  </a:cxn>
                  <a:cxn ang="0">
                    <a:pos x="101" y="407"/>
                  </a:cxn>
                  <a:cxn ang="0">
                    <a:pos x="125" y="413"/>
                  </a:cxn>
                  <a:cxn ang="0">
                    <a:pos x="149" y="419"/>
                  </a:cxn>
                  <a:cxn ang="0">
                    <a:pos x="125" y="395"/>
                  </a:cxn>
                  <a:cxn ang="0">
                    <a:pos x="77" y="365"/>
                  </a:cxn>
                  <a:cxn ang="0">
                    <a:pos x="77" y="365"/>
                  </a:cxn>
                  <a:cxn ang="0">
                    <a:pos x="77" y="353"/>
                  </a:cxn>
                  <a:cxn ang="0">
                    <a:pos x="83" y="329"/>
                  </a:cxn>
                  <a:cxn ang="0">
                    <a:pos x="83" y="293"/>
                  </a:cxn>
                  <a:cxn ang="0">
                    <a:pos x="83" y="257"/>
                  </a:cxn>
                  <a:cxn ang="0">
                    <a:pos x="83" y="221"/>
                  </a:cxn>
                  <a:cxn ang="0">
                    <a:pos x="77" y="185"/>
                  </a:cxn>
                  <a:cxn ang="0">
                    <a:pos x="65" y="155"/>
                  </a:cxn>
                  <a:cxn ang="0">
                    <a:pos x="59" y="143"/>
                  </a:cxn>
                  <a:cxn ang="0">
                    <a:pos x="53" y="137"/>
                  </a:cxn>
                  <a:cxn ang="0">
                    <a:pos x="53" y="120"/>
                  </a:cxn>
                  <a:cxn ang="0">
                    <a:pos x="53" y="108"/>
                  </a:cxn>
                  <a:cxn ang="0">
                    <a:pos x="47" y="90"/>
                  </a:cxn>
                  <a:cxn ang="0">
                    <a:pos x="35" y="54"/>
                  </a:cxn>
                  <a:cxn ang="0">
                    <a:pos x="23" y="18"/>
                  </a:cxn>
                  <a:cxn ang="0">
                    <a:pos x="17" y="6"/>
                  </a:cxn>
                  <a:cxn ang="0">
                    <a:pos x="17" y="0"/>
                  </a:cxn>
                  <a:cxn ang="0">
                    <a:pos x="0" y="6"/>
                  </a:cxn>
                  <a:cxn ang="0">
                    <a:pos x="6" y="114"/>
                  </a:cxn>
                  <a:cxn ang="0">
                    <a:pos x="29" y="96"/>
                  </a:cxn>
                  <a:cxn ang="0">
                    <a:pos x="29" y="96"/>
                  </a:cxn>
                </a:cxnLst>
                <a:rect l="0" t="0" r="r" b="b"/>
                <a:pathLst>
                  <a:path w="149" h="419">
                    <a:moveTo>
                      <a:pt x="29" y="96"/>
                    </a:moveTo>
                    <a:lnTo>
                      <a:pt x="41" y="126"/>
                    </a:lnTo>
                    <a:lnTo>
                      <a:pt x="29" y="161"/>
                    </a:lnTo>
                    <a:lnTo>
                      <a:pt x="47" y="149"/>
                    </a:lnTo>
                    <a:lnTo>
                      <a:pt x="53" y="347"/>
                    </a:lnTo>
                    <a:lnTo>
                      <a:pt x="65" y="371"/>
                    </a:lnTo>
                    <a:lnTo>
                      <a:pt x="65" y="377"/>
                    </a:lnTo>
                    <a:lnTo>
                      <a:pt x="65" y="389"/>
                    </a:lnTo>
                    <a:lnTo>
                      <a:pt x="77" y="395"/>
                    </a:lnTo>
                    <a:lnTo>
                      <a:pt x="101" y="407"/>
                    </a:lnTo>
                    <a:lnTo>
                      <a:pt x="125" y="413"/>
                    </a:lnTo>
                    <a:lnTo>
                      <a:pt x="149" y="419"/>
                    </a:lnTo>
                    <a:lnTo>
                      <a:pt x="125" y="395"/>
                    </a:lnTo>
                    <a:lnTo>
                      <a:pt x="77" y="365"/>
                    </a:lnTo>
                    <a:lnTo>
                      <a:pt x="77" y="365"/>
                    </a:lnTo>
                    <a:lnTo>
                      <a:pt x="77" y="353"/>
                    </a:lnTo>
                    <a:lnTo>
                      <a:pt x="83" y="329"/>
                    </a:lnTo>
                    <a:lnTo>
                      <a:pt x="83" y="293"/>
                    </a:lnTo>
                    <a:lnTo>
                      <a:pt x="83" y="257"/>
                    </a:lnTo>
                    <a:lnTo>
                      <a:pt x="83" y="221"/>
                    </a:lnTo>
                    <a:lnTo>
                      <a:pt x="77" y="185"/>
                    </a:lnTo>
                    <a:lnTo>
                      <a:pt x="65" y="155"/>
                    </a:lnTo>
                    <a:lnTo>
                      <a:pt x="59" y="143"/>
                    </a:lnTo>
                    <a:lnTo>
                      <a:pt x="53" y="137"/>
                    </a:lnTo>
                    <a:lnTo>
                      <a:pt x="53" y="120"/>
                    </a:lnTo>
                    <a:lnTo>
                      <a:pt x="53" y="108"/>
                    </a:lnTo>
                    <a:lnTo>
                      <a:pt x="47" y="90"/>
                    </a:lnTo>
                    <a:lnTo>
                      <a:pt x="35" y="54"/>
                    </a:lnTo>
                    <a:lnTo>
                      <a:pt x="23" y="18"/>
                    </a:lnTo>
                    <a:lnTo>
                      <a:pt x="17" y="6"/>
                    </a:lnTo>
                    <a:lnTo>
                      <a:pt x="17" y="0"/>
                    </a:lnTo>
                    <a:lnTo>
                      <a:pt x="0" y="6"/>
                    </a:lnTo>
                    <a:lnTo>
                      <a:pt x="6" y="114"/>
                    </a:lnTo>
                    <a:lnTo>
                      <a:pt x="29" y="96"/>
                    </a:lnTo>
                    <a:lnTo>
                      <a:pt x="29" y="9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301" name="Freeform 21"/>
              <p:cNvSpPr>
                <a:spLocks/>
              </p:cNvSpPr>
              <p:nvPr/>
            </p:nvSpPr>
            <p:spPr bwMode="hidden">
              <a:xfrm>
                <a:off x="1140" y="2434"/>
                <a:ext cx="167" cy="138"/>
              </a:xfrm>
              <a:custGeom>
                <a:avLst/>
                <a:gdLst/>
                <a:ahLst/>
                <a:cxnLst>
                  <a:cxn ang="0">
                    <a:pos x="102" y="18"/>
                  </a:cxn>
                  <a:cxn ang="0">
                    <a:pos x="96" y="12"/>
                  </a:cxn>
                  <a:cxn ang="0">
                    <a:pos x="90" y="0"/>
                  </a:cxn>
                  <a:cxn ang="0">
                    <a:pos x="78" y="0"/>
                  </a:cxn>
                  <a:cxn ang="0">
                    <a:pos x="66" y="0"/>
                  </a:cxn>
                  <a:cxn ang="0">
                    <a:pos x="60" y="0"/>
                  </a:cxn>
                  <a:cxn ang="0">
                    <a:pos x="48" y="6"/>
                  </a:cxn>
                  <a:cxn ang="0">
                    <a:pos x="36" y="12"/>
                  </a:cxn>
                  <a:cxn ang="0">
                    <a:pos x="30" y="12"/>
                  </a:cxn>
                  <a:cxn ang="0">
                    <a:pos x="24" y="24"/>
                  </a:cxn>
                  <a:cxn ang="0">
                    <a:pos x="18" y="42"/>
                  </a:cxn>
                  <a:cxn ang="0">
                    <a:pos x="6" y="66"/>
                  </a:cxn>
                  <a:cxn ang="0">
                    <a:pos x="0" y="72"/>
                  </a:cxn>
                  <a:cxn ang="0">
                    <a:pos x="42" y="30"/>
                  </a:cxn>
                  <a:cxn ang="0">
                    <a:pos x="30" y="66"/>
                  </a:cxn>
                  <a:cxn ang="0">
                    <a:pos x="96" y="36"/>
                  </a:cxn>
                  <a:cxn ang="0">
                    <a:pos x="120" y="78"/>
                  </a:cxn>
                  <a:cxn ang="0">
                    <a:pos x="120" y="54"/>
                  </a:cxn>
                  <a:cxn ang="0">
                    <a:pos x="167" y="138"/>
                  </a:cxn>
                  <a:cxn ang="0">
                    <a:pos x="167" y="120"/>
                  </a:cxn>
                  <a:cxn ang="0">
                    <a:pos x="161" y="102"/>
                  </a:cxn>
                  <a:cxn ang="0">
                    <a:pos x="138" y="60"/>
                  </a:cxn>
                  <a:cxn ang="0">
                    <a:pos x="114" y="30"/>
                  </a:cxn>
                  <a:cxn ang="0">
                    <a:pos x="108" y="24"/>
                  </a:cxn>
                  <a:cxn ang="0">
                    <a:pos x="102" y="18"/>
                  </a:cxn>
                  <a:cxn ang="0">
                    <a:pos x="102" y="18"/>
                  </a:cxn>
                </a:cxnLst>
                <a:rect l="0" t="0" r="r" b="b"/>
                <a:pathLst>
                  <a:path w="167" h="138">
                    <a:moveTo>
                      <a:pt x="102" y="18"/>
                    </a:moveTo>
                    <a:lnTo>
                      <a:pt x="96" y="12"/>
                    </a:lnTo>
                    <a:lnTo>
                      <a:pt x="90" y="0"/>
                    </a:lnTo>
                    <a:lnTo>
                      <a:pt x="78" y="0"/>
                    </a:lnTo>
                    <a:lnTo>
                      <a:pt x="66" y="0"/>
                    </a:lnTo>
                    <a:lnTo>
                      <a:pt x="60" y="0"/>
                    </a:lnTo>
                    <a:lnTo>
                      <a:pt x="48" y="6"/>
                    </a:lnTo>
                    <a:lnTo>
                      <a:pt x="36" y="12"/>
                    </a:lnTo>
                    <a:lnTo>
                      <a:pt x="30" y="12"/>
                    </a:lnTo>
                    <a:lnTo>
                      <a:pt x="24" y="24"/>
                    </a:lnTo>
                    <a:lnTo>
                      <a:pt x="18" y="42"/>
                    </a:lnTo>
                    <a:lnTo>
                      <a:pt x="6" y="66"/>
                    </a:lnTo>
                    <a:lnTo>
                      <a:pt x="0" y="72"/>
                    </a:lnTo>
                    <a:lnTo>
                      <a:pt x="42" y="30"/>
                    </a:lnTo>
                    <a:lnTo>
                      <a:pt x="30" y="66"/>
                    </a:lnTo>
                    <a:lnTo>
                      <a:pt x="96" y="36"/>
                    </a:lnTo>
                    <a:lnTo>
                      <a:pt x="120" y="78"/>
                    </a:lnTo>
                    <a:lnTo>
                      <a:pt x="120" y="54"/>
                    </a:lnTo>
                    <a:lnTo>
                      <a:pt x="167" y="138"/>
                    </a:lnTo>
                    <a:lnTo>
                      <a:pt x="167" y="120"/>
                    </a:lnTo>
                    <a:lnTo>
                      <a:pt x="161" y="102"/>
                    </a:lnTo>
                    <a:lnTo>
                      <a:pt x="138" y="60"/>
                    </a:lnTo>
                    <a:lnTo>
                      <a:pt x="114" y="30"/>
                    </a:lnTo>
                    <a:lnTo>
                      <a:pt x="108" y="24"/>
                    </a:lnTo>
                    <a:lnTo>
                      <a:pt x="102" y="18"/>
                    </a:lnTo>
                    <a:lnTo>
                      <a:pt x="102" y="18"/>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302" name="Freeform 22"/>
              <p:cNvSpPr>
                <a:spLocks/>
              </p:cNvSpPr>
              <p:nvPr/>
            </p:nvSpPr>
            <p:spPr bwMode="hidden">
              <a:xfrm>
                <a:off x="948" y="2314"/>
                <a:ext cx="113" cy="114"/>
              </a:xfrm>
              <a:custGeom>
                <a:avLst/>
                <a:gdLst/>
                <a:ahLst/>
                <a:cxnLst>
                  <a:cxn ang="0">
                    <a:pos x="0" y="0"/>
                  </a:cxn>
                  <a:cxn ang="0">
                    <a:pos x="6" y="0"/>
                  </a:cxn>
                  <a:cxn ang="0">
                    <a:pos x="24" y="6"/>
                  </a:cxn>
                  <a:cxn ang="0">
                    <a:pos x="48" y="18"/>
                  </a:cxn>
                  <a:cxn ang="0">
                    <a:pos x="71" y="36"/>
                  </a:cxn>
                  <a:cxn ang="0">
                    <a:pos x="83" y="48"/>
                  </a:cxn>
                  <a:cxn ang="0">
                    <a:pos x="95" y="66"/>
                  </a:cxn>
                  <a:cxn ang="0">
                    <a:pos x="107" y="90"/>
                  </a:cxn>
                  <a:cxn ang="0">
                    <a:pos x="113" y="114"/>
                  </a:cxn>
                  <a:cxn ang="0">
                    <a:pos x="83" y="66"/>
                  </a:cxn>
                  <a:cxn ang="0">
                    <a:pos x="60" y="78"/>
                  </a:cxn>
                  <a:cxn ang="0">
                    <a:pos x="71" y="54"/>
                  </a:cxn>
                  <a:cxn ang="0">
                    <a:pos x="12" y="78"/>
                  </a:cxn>
                  <a:cxn ang="0">
                    <a:pos x="60" y="48"/>
                  </a:cxn>
                  <a:cxn ang="0">
                    <a:pos x="60" y="42"/>
                  </a:cxn>
                  <a:cxn ang="0">
                    <a:pos x="54" y="30"/>
                  </a:cxn>
                  <a:cxn ang="0">
                    <a:pos x="36" y="18"/>
                  </a:cxn>
                  <a:cxn ang="0">
                    <a:pos x="0" y="0"/>
                  </a:cxn>
                  <a:cxn ang="0">
                    <a:pos x="0" y="0"/>
                  </a:cxn>
                </a:cxnLst>
                <a:rect l="0" t="0" r="r" b="b"/>
                <a:pathLst>
                  <a:path w="113" h="114">
                    <a:moveTo>
                      <a:pt x="0" y="0"/>
                    </a:moveTo>
                    <a:lnTo>
                      <a:pt x="6" y="0"/>
                    </a:lnTo>
                    <a:lnTo>
                      <a:pt x="24" y="6"/>
                    </a:lnTo>
                    <a:lnTo>
                      <a:pt x="48" y="18"/>
                    </a:lnTo>
                    <a:lnTo>
                      <a:pt x="71" y="36"/>
                    </a:lnTo>
                    <a:lnTo>
                      <a:pt x="83" y="48"/>
                    </a:lnTo>
                    <a:lnTo>
                      <a:pt x="95" y="66"/>
                    </a:lnTo>
                    <a:lnTo>
                      <a:pt x="107" y="90"/>
                    </a:lnTo>
                    <a:lnTo>
                      <a:pt x="113" y="114"/>
                    </a:lnTo>
                    <a:lnTo>
                      <a:pt x="83" y="66"/>
                    </a:lnTo>
                    <a:lnTo>
                      <a:pt x="60" y="78"/>
                    </a:lnTo>
                    <a:lnTo>
                      <a:pt x="71" y="54"/>
                    </a:lnTo>
                    <a:lnTo>
                      <a:pt x="12" y="78"/>
                    </a:lnTo>
                    <a:lnTo>
                      <a:pt x="60" y="48"/>
                    </a:lnTo>
                    <a:lnTo>
                      <a:pt x="60" y="42"/>
                    </a:lnTo>
                    <a:lnTo>
                      <a:pt x="54" y="30"/>
                    </a:lnTo>
                    <a:lnTo>
                      <a:pt x="36" y="18"/>
                    </a:lnTo>
                    <a:lnTo>
                      <a:pt x="0" y="0"/>
                    </a:lnTo>
                    <a:lnTo>
                      <a:pt x="0"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303" name="Freeform 23"/>
              <p:cNvSpPr>
                <a:spLocks/>
              </p:cNvSpPr>
              <p:nvPr/>
            </p:nvSpPr>
            <p:spPr bwMode="hidden">
              <a:xfrm>
                <a:off x="1122" y="2578"/>
                <a:ext cx="66" cy="60"/>
              </a:xfrm>
              <a:custGeom>
                <a:avLst/>
                <a:gdLst/>
                <a:ahLst/>
                <a:cxnLst>
                  <a:cxn ang="0">
                    <a:pos x="54" y="0"/>
                  </a:cxn>
                  <a:cxn ang="0">
                    <a:pos x="42" y="18"/>
                  </a:cxn>
                  <a:cxn ang="0">
                    <a:pos x="36" y="6"/>
                  </a:cxn>
                  <a:cxn ang="0">
                    <a:pos x="24" y="30"/>
                  </a:cxn>
                  <a:cxn ang="0">
                    <a:pos x="18" y="36"/>
                  </a:cxn>
                  <a:cxn ang="0">
                    <a:pos x="6" y="48"/>
                  </a:cxn>
                  <a:cxn ang="0">
                    <a:pos x="0" y="60"/>
                  </a:cxn>
                  <a:cxn ang="0">
                    <a:pos x="12" y="54"/>
                  </a:cxn>
                  <a:cxn ang="0">
                    <a:pos x="30" y="36"/>
                  </a:cxn>
                  <a:cxn ang="0">
                    <a:pos x="54" y="18"/>
                  </a:cxn>
                  <a:cxn ang="0">
                    <a:pos x="66" y="6"/>
                  </a:cxn>
                  <a:cxn ang="0">
                    <a:pos x="54" y="0"/>
                  </a:cxn>
                  <a:cxn ang="0">
                    <a:pos x="54" y="0"/>
                  </a:cxn>
                </a:cxnLst>
                <a:rect l="0" t="0" r="r" b="b"/>
                <a:pathLst>
                  <a:path w="66" h="60">
                    <a:moveTo>
                      <a:pt x="54" y="0"/>
                    </a:moveTo>
                    <a:lnTo>
                      <a:pt x="42" y="18"/>
                    </a:lnTo>
                    <a:lnTo>
                      <a:pt x="36" y="6"/>
                    </a:lnTo>
                    <a:lnTo>
                      <a:pt x="24" y="30"/>
                    </a:lnTo>
                    <a:lnTo>
                      <a:pt x="18" y="36"/>
                    </a:lnTo>
                    <a:lnTo>
                      <a:pt x="6" y="48"/>
                    </a:lnTo>
                    <a:lnTo>
                      <a:pt x="0" y="60"/>
                    </a:lnTo>
                    <a:lnTo>
                      <a:pt x="12" y="54"/>
                    </a:lnTo>
                    <a:lnTo>
                      <a:pt x="30" y="36"/>
                    </a:lnTo>
                    <a:lnTo>
                      <a:pt x="54" y="18"/>
                    </a:lnTo>
                    <a:lnTo>
                      <a:pt x="66" y="6"/>
                    </a:lnTo>
                    <a:lnTo>
                      <a:pt x="54" y="0"/>
                    </a:lnTo>
                    <a:lnTo>
                      <a:pt x="54"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304" name="Freeform 24"/>
              <p:cNvSpPr>
                <a:spLocks/>
              </p:cNvSpPr>
              <p:nvPr/>
            </p:nvSpPr>
            <p:spPr bwMode="hidden">
              <a:xfrm>
                <a:off x="942" y="2674"/>
                <a:ext cx="161" cy="179"/>
              </a:xfrm>
              <a:custGeom>
                <a:avLst/>
                <a:gdLst/>
                <a:ahLst/>
                <a:cxnLst>
                  <a:cxn ang="0">
                    <a:pos x="131" y="53"/>
                  </a:cxn>
                  <a:cxn ang="0">
                    <a:pos x="137" y="53"/>
                  </a:cxn>
                  <a:cxn ang="0">
                    <a:pos x="143" y="41"/>
                  </a:cxn>
                  <a:cxn ang="0">
                    <a:pos x="155" y="35"/>
                  </a:cxn>
                  <a:cxn ang="0">
                    <a:pos x="161" y="24"/>
                  </a:cxn>
                  <a:cxn ang="0">
                    <a:pos x="161" y="12"/>
                  </a:cxn>
                  <a:cxn ang="0">
                    <a:pos x="161" y="0"/>
                  </a:cxn>
                  <a:cxn ang="0">
                    <a:pos x="149" y="24"/>
                  </a:cxn>
                  <a:cxn ang="0">
                    <a:pos x="143" y="35"/>
                  </a:cxn>
                  <a:cxn ang="0">
                    <a:pos x="131" y="35"/>
                  </a:cxn>
                  <a:cxn ang="0">
                    <a:pos x="119" y="41"/>
                  </a:cxn>
                  <a:cxn ang="0">
                    <a:pos x="125" y="53"/>
                  </a:cxn>
                  <a:cxn ang="0">
                    <a:pos x="95" y="95"/>
                  </a:cxn>
                  <a:cxn ang="0">
                    <a:pos x="0" y="137"/>
                  </a:cxn>
                  <a:cxn ang="0">
                    <a:pos x="60" y="119"/>
                  </a:cxn>
                  <a:cxn ang="0">
                    <a:pos x="54" y="125"/>
                  </a:cxn>
                  <a:cxn ang="0">
                    <a:pos x="48" y="131"/>
                  </a:cxn>
                  <a:cxn ang="0">
                    <a:pos x="24" y="155"/>
                  </a:cxn>
                  <a:cxn ang="0">
                    <a:pos x="12" y="167"/>
                  </a:cxn>
                  <a:cxn ang="0">
                    <a:pos x="0" y="173"/>
                  </a:cxn>
                  <a:cxn ang="0">
                    <a:pos x="0" y="179"/>
                  </a:cxn>
                  <a:cxn ang="0">
                    <a:pos x="6" y="173"/>
                  </a:cxn>
                  <a:cxn ang="0">
                    <a:pos x="30" y="155"/>
                  </a:cxn>
                  <a:cxn ang="0">
                    <a:pos x="48" y="143"/>
                  </a:cxn>
                  <a:cxn ang="0">
                    <a:pos x="71" y="125"/>
                  </a:cxn>
                  <a:cxn ang="0">
                    <a:pos x="95" y="107"/>
                  </a:cxn>
                  <a:cxn ang="0">
                    <a:pos x="119" y="77"/>
                  </a:cxn>
                  <a:cxn ang="0">
                    <a:pos x="131" y="59"/>
                  </a:cxn>
                  <a:cxn ang="0">
                    <a:pos x="131" y="53"/>
                  </a:cxn>
                  <a:cxn ang="0">
                    <a:pos x="131" y="53"/>
                  </a:cxn>
                </a:cxnLst>
                <a:rect l="0" t="0" r="r" b="b"/>
                <a:pathLst>
                  <a:path w="161" h="179">
                    <a:moveTo>
                      <a:pt x="131" y="53"/>
                    </a:moveTo>
                    <a:lnTo>
                      <a:pt x="137" y="53"/>
                    </a:lnTo>
                    <a:lnTo>
                      <a:pt x="143" y="41"/>
                    </a:lnTo>
                    <a:lnTo>
                      <a:pt x="155" y="35"/>
                    </a:lnTo>
                    <a:lnTo>
                      <a:pt x="161" y="24"/>
                    </a:lnTo>
                    <a:lnTo>
                      <a:pt x="161" y="12"/>
                    </a:lnTo>
                    <a:lnTo>
                      <a:pt x="161" y="0"/>
                    </a:lnTo>
                    <a:lnTo>
                      <a:pt x="149" y="24"/>
                    </a:lnTo>
                    <a:lnTo>
                      <a:pt x="143" y="35"/>
                    </a:lnTo>
                    <a:lnTo>
                      <a:pt x="131" y="35"/>
                    </a:lnTo>
                    <a:lnTo>
                      <a:pt x="119" y="41"/>
                    </a:lnTo>
                    <a:lnTo>
                      <a:pt x="125" y="53"/>
                    </a:lnTo>
                    <a:lnTo>
                      <a:pt x="95" y="95"/>
                    </a:lnTo>
                    <a:lnTo>
                      <a:pt x="0" y="137"/>
                    </a:lnTo>
                    <a:lnTo>
                      <a:pt x="60" y="119"/>
                    </a:lnTo>
                    <a:lnTo>
                      <a:pt x="54" y="125"/>
                    </a:lnTo>
                    <a:lnTo>
                      <a:pt x="48" y="131"/>
                    </a:lnTo>
                    <a:lnTo>
                      <a:pt x="24" y="155"/>
                    </a:lnTo>
                    <a:lnTo>
                      <a:pt x="12" y="167"/>
                    </a:lnTo>
                    <a:lnTo>
                      <a:pt x="0" y="173"/>
                    </a:lnTo>
                    <a:lnTo>
                      <a:pt x="0" y="179"/>
                    </a:lnTo>
                    <a:lnTo>
                      <a:pt x="6" y="173"/>
                    </a:lnTo>
                    <a:lnTo>
                      <a:pt x="30" y="155"/>
                    </a:lnTo>
                    <a:lnTo>
                      <a:pt x="48" y="143"/>
                    </a:lnTo>
                    <a:lnTo>
                      <a:pt x="71" y="125"/>
                    </a:lnTo>
                    <a:lnTo>
                      <a:pt x="95" y="107"/>
                    </a:lnTo>
                    <a:lnTo>
                      <a:pt x="119" y="77"/>
                    </a:lnTo>
                    <a:lnTo>
                      <a:pt x="131" y="59"/>
                    </a:lnTo>
                    <a:lnTo>
                      <a:pt x="131" y="53"/>
                    </a:lnTo>
                    <a:lnTo>
                      <a:pt x="131" y="53"/>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305" name="Freeform 25"/>
              <p:cNvSpPr>
                <a:spLocks/>
              </p:cNvSpPr>
              <p:nvPr/>
            </p:nvSpPr>
            <p:spPr bwMode="hidden">
              <a:xfrm>
                <a:off x="737" y="2763"/>
                <a:ext cx="73" cy="54"/>
              </a:xfrm>
              <a:custGeom>
                <a:avLst/>
                <a:gdLst/>
                <a:ahLst/>
                <a:cxnLst>
                  <a:cxn ang="0">
                    <a:pos x="24" y="36"/>
                  </a:cxn>
                  <a:cxn ang="0">
                    <a:pos x="48" y="24"/>
                  </a:cxn>
                  <a:cxn ang="0">
                    <a:pos x="60" y="12"/>
                  </a:cxn>
                  <a:cxn ang="0">
                    <a:pos x="66" y="6"/>
                  </a:cxn>
                  <a:cxn ang="0">
                    <a:pos x="72" y="0"/>
                  </a:cxn>
                  <a:cxn ang="0">
                    <a:pos x="42" y="18"/>
                  </a:cxn>
                  <a:cxn ang="0">
                    <a:pos x="30" y="24"/>
                  </a:cxn>
                  <a:cxn ang="0">
                    <a:pos x="24" y="24"/>
                  </a:cxn>
                  <a:cxn ang="0">
                    <a:pos x="18" y="18"/>
                  </a:cxn>
                  <a:cxn ang="0">
                    <a:pos x="12" y="12"/>
                  </a:cxn>
                  <a:cxn ang="0">
                    <a:pos x="0" y="54"/>
                  </a:cxn>
                  <a:cxn ang="0">
                    <a:pos x="12" y="42"/>
                  </a:cxn>
                  <a:cxn ang="0">
                    <a:pos x="24" y="36"/>
                  </a:cxn>
                  <a:cxn ang="0">
                    <a:pos x="24" y="36"/>
                  </a:cxn>
                </a:cxnLst>
                <a:rect l="0" t="0" r="r" b="b"/>
                <a:pathLst>
                  <a:path w="72" h="54">
                    <a:moveTo>
                      <a:pt x="24" y="36"/>
                    </a:moveTo>
                    <a:lnTo>
                      <a:pt x="48" y="24"/>
                    </a:lnTo>
                    <a:lnTo>
                      <a:pt x="60" y="12"/>
                    </a:lnTo>
                    <a:lnTo>
                      <a:pt x="66" y="6"/>
                    </a:lnTo>
                    <a:lnTo>
                      <a:pt x="72" y="0"/>
                    </a:lnTo>
                    <a:lnTo>
                      <a:pt x="42" y="18"/>
                    </a:lnTo>
                    <a:lnTo>
                      <a:pt x="30" y="24"/>
                    </a:lnTo>
                    <a:lnTo>
                      <a:pt x="24" y="24"/>
                    </a:lnTo>
                    <a:lnTo>
                      <a:pt x="18" y="18"/>
                    </a:lnTo>
                    <a:lnTo>
                      <a:pt x="12" y="12"/>
                    </a:lnTo>
                    <a:lnTo>
                      <a:pt x="0" y="54"/>
                    </a:lnTo>
                    <a:lnTo>
                      <a:pt x="12" y="42"/>
                    </a:lnTo>
                    <a:lnTo>
                      <a:pt x="24" y="36"/>
                    </a:lnTo>
                    <a:lnTo>
                      <a:pt x="24" y="3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306" name="Freeform 26"/>
              <p:cNvSpPr>
                <a:spLocks/>
              </p:cNvSpPr>
              <p:nvPr/>
            </p:nvSpPr>
            <p:spPr bwMode="hidden">
              <a:xfrm>
                <a:off x="624" y="2889"/>
                <a:ext cx="12" cy="54"/>
              </a:xfrm>
              <a:custGeom>
                <a:avLst/>
                <a:gdLst/>
                <a:ahLst/>
                <a:cxnLst>
                  <a:cxn ang="0">
                    <a:pos x="12" y="0"/>
                  </a:cxn>
                  <a:cxn ang="0">
                    <a:pos x="0" y="12"/>
                  </a:cxn>
                  <a:cxn ang="0">
                    <a:pos x="0" y="18"/>
                  </a:cxn>
                  <a:cxn ang="0">
                    <a:pos x="6" y="54"/>
                  </a:cxn>
                  <a:cxn ang="0">
                    <a:pos x="12" y="36"/>
                  </a:cxn>
                  <a:cxn ang="0">
                    <a:pos x="12" y="18"/>
                  </a:cxn>
                  <a:cxn ang="0">
                    <a:pos x="12" y="6"/>
                  </a:cxn>
                  <a:cxn ang="0">
                    <a:pos x="12" y="0"/>
                  </a:cxn>
                  <a:cxn ang="0">
                    <a:pos x="12" y="0"/>
                  </a:cxn>
                </a:cxnLst>
                <a:rect l="0" t="0" r="r" b="b"/>
                <a:pathLst>
                  <a:path w="12" h="54">
                    <a:moveTo>
                      <a:pt x="12" y="0"/>
                    </a:moveTo>
                    <a:lnTo>
                      <a:pt x="0" y="12"/>
                    </a:lnTo>
                    <a:lnTo>
                      <a:pt x="0" y="18"/>
                    </a:lnTo>
                    <a:lnTo>
                      <a:pt x="6" y="54"/>
                    </a:lnTo>
                    <a:lnTo>
                      <a:pt x="12" y="36"/>
                    </a:lnTo>
                    <a:lnTo>
                      <a:pt x="12" y="18"/>
                    </a:lnTo>
                    <a:lnTo>
                      <a:pt x="12" y="6"/>
                    </a:lnTo>
                    <a:lnTo>
                      <a:pt x="12" y="0"/>
                    </a:lnTo>
                    <a:lnTo>
                      <a:pt x="12"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307" name="Freeform 27"/>
              <p:cNvSpPr>
                <a:spLocks/>
              </p:cNvSpPr>
              <p:nvPr/>
            </p:nvSpPr>
            <p:spPr bwMode="hidden">
              <a:xfrm>
                <a:off x="492" y="3021"/>
                <a:ext cx="48" cy="72"/>
              </a:xfrm>
              <a:custGeom>
                <a:avLst/>
                <a:gdLst/>
                <a:ahLst/>
                <a:cxnLst>
                  <a:cxn ang="0">
                    <a:pos x="48" y="6"/>
                  </a:cxn>
                  <a:cxn ang="0">
                    <a:pos x="48" y="6"/>
                  </a:cxn>
                  <a:cxn ang="0">
                    <a:pos x="48" y="6"/>
                  </a:cxn>
                  <a:cxn ang="0">
                    <a:pos x="48" y="6"/>
                  </a:cxn>
                  <a:cxn ang="0">
                    <a:pos x="6" y="0"/>
                  </a:cxn>
                  <a:cxn ang="0">
                    <a:pos x="42" y="12"/>
                  </a:cxn>
                  <a:cxn ang="0">
                    <a:pos x="42" y="12"/>
                  </a:cxn>
                  <a:cxn ang="0">
                    <a:pos x="0" y="72"/>
                  </a:cxn>
                  <a:cxn ang="0">
                    <a:pos x="18" y="54"/>
                  </a:cxn>
                  <a:cxn ang="0">
                    <a:pos x="18" y="66"/>
                  </a:cxn>
                  <a:cxn ang="0">
                    <a:pos x="48" y="6"/>
                  </a:cxn>
                  <a:cxn ang="0">
                    <a:pos x="48" y="6"/>
                  </a:cxn>
                  <a:cxn ang="0">
                    <a:pos x="48" y="6"/>
                  </a:cxn>
                </a:cxnLst>
                <a:rect l="0" t="0" r="r" b="b"/>
                <a:pathLst>
                  <a:path w="48" h="72">
                    <a:moveTo>
                      <a:pt x="48" y="6"/>
                    </a:moveTo>
                    <a:lnTo>
                      <a:pt x="48" y="6"/>
                    </a:lnTo>
                    <a:lnTo>
                      <a:pt x="48" y="6"/>
                    </a:lnTo>
                    <a:lnTo>
                      <a:pt x="48" y="6"/>
                    </a:lnTo>
                    <a:lnTo>
                      <a:pt x="6" y="0"/>
                    </a:lnTo>
                    <a:lnTo>
                      <a:pt x="42" y="12"/>
                    </a:lnTo>
                    <a:lnTo>
                      <a:pt x="42" y="12"/>
                    </a:lnTo>
                    <a:lnTo>
                      <a:pt x="0" y="72"/>
                    </a:lnTo>
                    <a:lnTo>
                      <a:pt x="18" y="54"/>
                    </a:lnTo>
                    <a:lnTo>
                      <a:pt x="18" y="66"/>
                    </a:lnTo>
                    <a:lnTo>
                      <a:pt x="48" y="6"/>
                    </a:lnTo>
                    <a:lnTo>
                      <a:pt x="48" y="6"/>
                    </a:lnTo>
                    <a:lnTo>
                      <a:pt x="48" y="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308" name="Freeform 28"/>
              <p:cNvSpPr>
                <a:spLocks/>
              </p:cNvSpPr>
              <p:nvPr/>
            </p:nvSpPr>
            <p:spPr bwMode="hidden">
              <a:xfrm>
                <a:off x="437" y="3027"/>
                <a:ext cx="288" cy="84"/>
              </a:xfrm>
              <a:custGeom>
                <a:avLst/>
                <a:gdLst/>
                <a:ahLst/>
                <a:cxnLst>
                  <a:cxn ang="0">
                    <a:pos x="287" y="0"/>
                  </a:cxn>
                  <a:cxn ang="0">
                    <a:pos x="0" y="84"/>
                  </a:cxn>
                  <a:cxn ang="0">
                    <a:pos x="168" y="36"/>
                  </a:cxn>
                  <a:cxn ang="0">
                    <a:pos x="114" y="60"/>
                  </a:cxn>
                  <a:cxn ang="0">
                    <a:pos x="276" y="18"/>
                  </a:cxn>
                  <a:cxn ang="0">
                    <a:pos x="287" y="0"/>
                  </a:cxn>
                  <a:cxn ang="0">
                    <a:pos x="287" y="0"/>
                  </a:cxn>
                </a:cxnLst>
                <a:rect l="0" t="0" r="r" b="b"/>
                <a:pathLst>
                  <a:path w="287" h="84">
                    <a:moveTo>
                      <a:pt x="287" y="0"/>
                    </a:moveTo>
                    <a:lnTo>
                      <a:pt x="0" y="84"/>
                    </a:lnTo>
                    <a:lnTo>
                      <a:pt x="168" y="36"/>
                    </a:lnTo>
                    <a:lnTo>
                      <a:pt x="114" y="60"/>
                    </a:lnTo>
                    <a:lnTo>
                      <a:pt x="276" y="18"/>
                    </a:lnTo>
                    <a:lnTo>
                      <a:pt x="287" y="0"/>
                    </a:lnTo>
                    <a:lnTo>
                      <a:pt x="287"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309" name="Freeform 29"/>
              <p:cNvSpPr>
                <a:spLocks/>
              </p:cNvSpPr>
              <p:nvPr/>
            </p:nvSpPr>
            <p:spPr bwMode="hidden">
              <a:xfrm>
                <a:off x="828" y="3003"/>
                <a:ext cx="66" cy="108"/>
              </a:xfrm>
              <a:custGeom>
                <a:avLst/>
                <a:gdLst/>
                <a:ahLst/>
                <a:cxnLst>
                  <a:cxn ang="0">
                    <a:pos x="6" y="0"/>
                  </a:cxn>
                  <a:cxn ang="0">
                    <a:pos x="66" y="6"/>
                  </a:cxn>
                  <a:cxn ang="0">
                    <a:pos x="0" y="84"/>
                  </a:cxn>
                  <a:cxn ang="0">
                    <a:pos x="54" y="24"/>
                  </a:cxn>
                  <a:cxn ang="0">
                    <a:pos x="6" y="108"/>
                  </a:cxn>
                  <a:cxn ang="0">
                    <a:pos x="66" y="6"/>
                  </a:cxn>
                  <a:cxn ang="0">
                    <a:pos x="6" y="0"/>
                  </a:cxn>
                  <a:cxn ang="0">
                    <a:pos x="6" y="0"/>
                  </a:cxn>
                </a:cxnLst>
                <a:rect l="0" t="0" r="r" b="b"/>
                <a:pathLst>
                  <a:path w="66" h="108">
                    <a:moveTo>
                      <a:pt x="6" y="0"/>
                    </a:moveTo>
                    <a:lnTo>
                      <a:pt x="66" y="6"/>
                    </a:lnTo>
                    <a:lnTo>
                      <a:pt x="0" y="84"/>
                    </a:lnTo>
                    <a:lnTo>
                      <a:pt x="54" y="24"/>
                    </a:lnTo>
                    <a:lnTo>
                      <a:pt x="6" y="108"/>
                    </a:lnTo>
                    <a:lnTo>
                      <a:pt x="66" y="6"/>
                    </a:lnTo>
                    <a:lnTo>
                      <a:pt x="6"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310" name="Freeform 30"/>
              <p:cNvSpPr>
                <a:spLocks/>
              </p:cNvSpPr>
              <p:nvPr/>
            </p:nvSpPr>
            <p:spPr bwMode="hidden">
              <a:xfrm>
                <a:off x="366" y="3111"/>
                <a:ext cx="77" cy="42"/>
              </a:xfrm>
              <a:custGeom>
                <a:avLst/>
                <a:gdLst/>
                <a:ahLst/>
                <a:cxnLst>
                  <a:cxn ang="0">
                    <a:pos x="36" y="0"/>
                  </a:cxn>
                  <a:cxn ang="0">
                    <a:pos x="42" y="0"/>
                  </a:cxn>
                  <a:cxn ang="0">
                    <a:pos x="60" y="6"/>
                  </a:cxn>
                  <a:cxn ang="0">
                    <a:pos x="48" y="6"/>
                  </a:cxn>
                  <a:cxn ang="0">
                    <a:pos x="42" y="6"/>
                  </a:cxn>
                  <a:cxn ang="0">
                    <a:pos x="60" y="6"/>
                  </a:cxn>
                  <a:cxn ang="0">
                    <a:pos x="0" y="24"/>
                  </a:cxn>
                  <a:cxn ang="0">
                    <a:pos x="71" y="6"/>
                  </a:cxn>
                  <a:cxn ang="0">
                    <a:pos x="66" y="42"/>
                  </a:cxn>
                  <a:cxn ang="0">
                    <a:pos x="77" y="6"/>
                  </a:cxn>
                  <a:cxn ang="0">
                    <a:pos x="36" y="0"/>
                  </a:cxn>
                  <a:cxn ang="0">
                    <a:pos x="36" y="0"/>
                  </a:cxn>
                </a:cxnLst>
                <a:rect l="0" t="0" r="r" b="b"/>
                <a:pathLst>
                  <a:path w="77" h="42">
                    <a:moveTo>
                      <a:pt x="36" y="0"/>
                    </a:moveTo>
                    <a:lnTo>
                      <a:pt x="42" y="0"/>
                    </a:lnTo>
                    <a:lnTo>
                      <a:pt x="60" y="6"/>
                    </a:lnTo>
                    <a:lnTo>
                      <a:pt x="48" y="6"/>
                    </a:lnTo>
                    <a:lnTo>
                      <a:pt x="42" y="6"/>
                    </a:lnTo>
                    <a:lnTo>
                      <a:pt x="60" y="6"/>
                    </a:lnTo>
                    <a:lnTo>
                      <a:pt x="0" y="24"/>
                    </a:lnTo>
                    <a:lnTo>
                      <a:pt x="71" y="6"/>
                    </a:lnTo>
                    <a:lnTo>
                      <a:pt x="66" y="42"/>
                    </a:lnTo>
                    <a:lnTo>
                      <a:pt x="77" y="6"/>
                    </a:lnTo>
                    <a:lnTo>
                      <a:pt x="36" y="0"/>
                    </a:lnTo>
                    <a:lnTo>
                      <a:pt x="36"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311" name="Freeform 31"/>
              <p:cNvSpPr>
                <a:spLocks/>
              </p:cNvSpPr>
              <p:nvPr/>
            </p:nvSpPr>
            <p:spPr bwMode="hidden">
              <a:xfrm>
                <a:off x="498" y="3165"/>
                <a:ext cx="66" cy="30"/>
              </a:xfrm>
              <a:custGeom>
                <a:avLst/>
                <a:gdLst/>
                <a:ahLst/>
                <a:cxnLst>
                  <a:cxn ang="0">
                    <a:pos x="66" y="6"/>
                  </a:cxn>
                  <a:cxn ang="0">
                    <a:pos x="0" y="0"/>
                  </a:cxn>
                  <a:cxn ang="0">
                    <a:pos x="54" y="6"/>
                  </a:cxn>
                  <a:cxn ang="0">
                    <a:pos x="18" y="18"/>
                  </a:cxn>
                  <a:cxn ang="0">
                    <a:pos x="60" y="12"/>
                  </a:cxn>
                  <a:cxn ang="0">
                    <a:pos x="60" y="30"/>
                  </a:cxn>
                  <a:cxn ang="0">
                    <a:pos x="60" y="30"/>
                  </a:cxn>
                  <a:cxn ang="0">
                    <a:pos x="66" y="6"/>
                  </a:cxn>
                  <a:cxn ang="0">
                    <a:pos x="66" y="6"/>
                  </a:cxn>
                </a:cxnLst>
                <a:rect l="0" t="0" r="r" b="b"/>
                <a:pathLst>
                  <a:path w="66" h="30">
                    <a:moveTo>
                      <a:pt x="66" y="6"/>
                    </a:moveTo>
                    <a:lnTo>
                      <a:pt x="0" y="0"/>
                    </a:lnTo>
                    <a:lnTo>
                      <a:pt x="54" y="6"/>
                    </a:lnTo>
                    <a:lnTo>
                      <a:pt x="18" y="18"/>
                    </a:lnTo>
                    <a:lnTo>
                      <a:pt x="60" y="12"/>
                    </a:lnTo>
                    <a:lnTo>
                      <a:pt x="60" y="30"/>
                    </a:lnTo>
                    <a:lnTo>
                      <a:pt x="60" y="30"/>
                    </a:lnTo>
                    <a:lnTo>
                      <a:pt x="66" y="6"/>
                    </a:lnTo>
                    <a:lnTo>
                      <a:pt x="66" y="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312" name="Freeform 32"/>
              <p:cNvSpPr>
                <a:spLocks/>
              </p:cNvSpPr>
              <p:nvPr/>
            </p:nvSpPr>
            <p:spPr bwMode="hidden">
              <a:xfrm>
                <a:off x="840" y="2919"/>
                <a:ext cx="18" cy="60"/>
              </a:xfrm>
              <a:custGeom>
                <a:avLst/>
                <a:gdLst/>
                <a:ahLst/>
                <a:cxnLst>
                  <a:cxn ang="0">
                    <a:pos x="0" y="24"/>
                  </a:cxn>
                  <a:cxn ang="0">
                    <a:pos x="12" y="24"/>
                  </a:cxn>
                  <a:cxn ang="0">
                    <a:pos x="12" y="60"/>
                  </a:cxn>
                  <a:cxn ang="0">
                    <a:pos x="18" y="18"/>
                  </a:cxn>
                  <a:cxn ang="0">
                    <a:pos x="18" y="18"/>
                  </a:cxn>
                  <a:cxn ang="0">
                    <a:pos x="18" y="0"/>
                  </a:cxn>
                  <a:cxn ang="0">
                    <a:pos x="12" y="18"/>
                  </a:cxn>
                  <a:cxn ang="0">
                    <a:pos x="0" y="24"/>
                  </a:cxn>
                  <a:cxn ang="0">
                    <a:pos x="0" y="24"/>
                  </a:cxn>
                </a:cxnLst>
                <a:rect l="0" t="0" r="r" b="b"/>
                <a:pathLst>
                  <a:path w="18" h="60">
                    <a:moveTo>
                      <a:pt x="0" y="24"/>
                    </a:moveTo>
                    <a:lnTo>
                      <a:pt x="12" y="24"/>
                    </a:lnTo>
                    <a:lnTo>
                      <a:pt x="12" y="60"/>
                    </a:lnTo>
                    <a:lnTo>
                      <a:pt x="18" y="18"/>
                    </a:lnTo>
                    <a:lnTo>
                      <a:pt x="18" y="18"/>
                    </a:lnTo>
                    <a:lnTo>
                      <a:pt x="18" y="0"/>
                    </a:lnTo>
                    <a:lnTo>
                      <a:pt x="12" y="18"/>
                    </a:lnTo>
                    <a:lnTo>
                      <a:pt x="0" y="24"/>
                    </a:lnTo>
                    <a:lnTo>
                      <a:pt x="0" y="24"/>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313" name="Freeform 33"/>
              <p:cNvSpPr>
                <a:spLocks/>
              </p:cNvSpPr>
              <p:nvPr/>
            </p:nvSpPr>
            <p:spPr bwMode="hidden">
              <a:xfrm>
                <a:off x="546" y="3021"/>
                <a:ext cx="6" cy="18"/>
              </a:xfrm>
              <a:custGeom>
                <a:avLst/>
                <a:gdLst/>
                <a:ahLst/>
                <a:cxnLst>
                  <a:cxn ang="0">
                    <a:pos x="6" y="0"/>
                  </a:cxn>
                  <a:cxn ang="0">
                    <a:pos x="0" y="18"/>
                  </a:cxn>
                  <a:cxn ang="0">
                    <a:pos x="6" y="12"/>
                  </a:cxn>
                  <a:cxn ang="0">
                    <a:pos x="6" y="0"/>
                  </a:cxn>
                  <a:cxn ang="0">
                    <a:pos x="6" y="0"/>
                  </a:cxn>
                </a:cxnLst>
                <a:rect l="0" t="0" r="r" b="b"/>
                <a:pathLst>
                  <a:path w="6" h="18">
                    <a:moveTo>
                      <a:pt x="6" y="0"/>
                    </a:moveTo>
                    <a:lnTo>
                      <a:pt x="0" y="18"/>
                    </a:lnTo>
                    <a:lnTo>
                      <a:pt x="6" y="12"/>
                    </a:lnTo>
                    <a:lnTo>
                      <a:pt x="6"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314" name="Freeform 34"/>
              <p:cNvSpPr>
                <a:spLocks/>
              </p:cNvSpPr>
              <p:nvPr/>
            </p:nvSpPr>
            <p:spPr bwMode="hidden">
              <a:xfrm>
                <a:off x="534" y="2943"/>
                <a:ext cx="30" cy="78"/>
              </a:xfrm>
              <a:custGeom>
                <a:avLst/>
                <a:gdLst/>
                <a:ahLst/>
                <a:cxnLst>
                  <a:cxn ang="0">
                    <a:pos x="24" y="6"/>
                  </a:cxn>
                  <a:cxn ang="0">
                    <a:pos x="18" y="24"/>
                  </a:cxn>
                  <a:cxn ang="0">
                    <a:pos x="0" y="18"/>
                  </a:cxn>
                  <a:cxn ang="0">
                    <a:pos x="12" y="30"/>
                  </a:cxn>
                  <a:cxn ang="0">
                    <a:pos x="6" y="42"/>
                  </a:cxn>
                  <a:cxn ang="0">
                    <a:pos x="18" y="78"/>
                  </a:cxn>
                  <a:cxn ang="0">
                    <a:pos x="18" y="24"/>
                  </a:cxn>
                  <a:cxn ang="0">
                    <a:pos x="24" y="12"/>
                  </a:cxn>
                  <a:cxn ang="0">
                    <a:pos x="30" y="6"/>
                  </a:cxn>
                  <a:cxn ang="0">
                    <a:pos x="30" y="6"/>
                  </a:cxn>
                  <a:cxn ang="0">
                    <a:pos x="12" y="0"/>
                  </a:cxn>
                  <a:cxn ang="0">
                    <a:pos x="24" y="6"/>
                  </a:cxn>
                  <a:cxn ang="0">
                    <a:pos x="24" y="6"/>
                  </a:cxn>
                </a:cxnLst>
                <a:rect l="0" t="0" r="r" b="b"/>
                <a:pathLst>
                  <a:path w="30" h="78">
                    <a:moveTo>
                      <a:pt x="24" y="6"/>
                    </a:moveTo>
                    <a:lnTo>
                      <a:pt x="18" y="24"/>
                    </a:lnTo>
                    <a:lnTo>
                      <a:pt x="0" y="18"/>
                    </a:lnTo>
                    <a:lnTo>
                      <a:pt x="12" y="30"/>
                    </a:lnTo>
                    <a:lnTo>
                      <a:pt x="6" y="42"/>
                    </a:lnTo>
                    <a:lnTo>
                      <a:pt x="18" y="78"/>
                    </a:lnTo>
                    <a:lnTo>
                      <a:pt x="18" y="24"/>
                    </a:lnTo>
                    <a:lnTo>
                      <a:pt x="24" y="12"/>
                    </a:lnTo>
                    <a:lnTo>
                      <a:pt x="30" y="6"/>
                    </a:lnTo>
                    <a:lnTo>
                      <a:pt x="30" y="6"/>
                    </a:lnTo>
                    <a:lnTo>
                      <a:pt x="12" y="0"/>
                    </a:lnTo>
                    <a:lnTo>
                      <a:pt x="24" y="6"/>
                    </a:lnTo>
                    <a:lnTo>
                      <a:pt x="24" y="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315" name="Freeform 35"/>
              <p:cNvSpPr>
                <a:spLocks/>
              </p:cNvSpPr>
              <p:nvPr/>
            </p:nvSpPr>
            <p:spPr bwMode="hidden">
              <a:xfrm>
                <a:off x="540" y="3039"/>
                <a:ext cx="24" cy="24"/>
              </a:xfrm>
              <a:custGeom>
                <a:avLst/>
                <a:gdLst/>
                <a:ahLst/>
                <a:cxnLst>
                  <a:cxn ang="0">
                    <a:pos x="6" y="0"/>
                  </a:cxn>
                  <a:cxn ang="0">
                    <a:pos x="0" y="0"/>
                  </a:cxn>
                  <a:cxn ang="0">
                    <a:pos x="6" y="0"/>
                  </a:cxn>
                  <a:cxn ang="0">
                    <a:pos x="12" y="6"/>
                  </a:cxn>
                  <a:cxn ang="0">
                    <a:pos x="24" y="24"/>
                  </a:cxn>
                  <a:cxn ang="0">
                    <a:pos x="24" y="18"/>
                  </a:cxn>
                  <a:cxn ang="0">
                    <a:pos x="18" y="6"/>
                  </a:cxn>
                  <a:cxn ang="0">
                    <a:pos x="12" y="0"/>
                  </a:cxn>
                  <a:cxn ang="0">
                    <a:pos x="6" y="0"/>
                  </a:cxn>
                  <a:cxn ang="0">
                    <a:pos x="6" y="0"/>
                  </a:cxn>
                  <a:cxn ang="0">
                    <a:pos x="6" y="0"/>
                  </a:cxn>
                </a:cxnLst>
                <a:rect l="0" t="0" r="r" b="b"/>
                <a:pathLst>
                  <a:path w="24" h="24">
                    <a:moveTo>
                      <a:pt x="6" y="0"/>
                    </a:moveTo>
                    <a:lnTo>
                      <a:pt x="0" y="0"/>
                    </a:lnTo>
                    <a:lnTo>
                      <a:pt x="6" y="0"/>
                    </a:lnTo>
                    <a:lnTo>
                      <a:pt x="12" y="6"/>
                    </a:lnTo>
                    <a:lnTo>
                      <a:pt x="24" y="24"/>
                    </a:lnTo>
                    <a:lnTo>
                      <a:pt x="24" y="18"/>
                    </a:lnTo>
                    <a:lnTo>
                      <a:pt x="18" y="6"/>
                    </a:lnTo>
                    <a:lnTo>
                      <a:pt x="12" y="0"/>
                    </a:lnTo>
                    <a:lnTo>
                      <a:pt x="6" y="0"/>
                    </a:lnTo>
                    <a:lnTo>
                      <a:pt x="6"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316" name="Freeform 36"/>
              <p:cNvSpPr>
                <a:spLocks/>
              </p:cNvSpPr>
              <p:nvPr/>
            </p:nvSpPr>
            <p:spPr bwMode="hidden">
              <a:xfrm>
                <a:off x="801" y="2681"/>
                <a:ext cx="215" cy="216"/>
              </a:xfrm>
              <a:custGeom>
                <a:avLst/>
                <a:gdLst/>
                <a:ahLst/>
                <a:cxnLst>
                  <a:cxn ang="0">
                    <a:pos x="215" y="0"/>
                  </a:cxn>
                  <a:cxn ang="0">
                    <a:pos x="147" y="36"/>
                  </a:cxn>
                  <a:cxn ang="0">
                    <a:pos x="132" y="49"/>
                  </a:cxn>
                  <a:cxn ang="0">
                    <a:pos x="104" y="79"/>
                  </a:cxn>
                  <a:cxn ang="0">
                    <a:pos x="87" y="114"/>
                  </a:cxn>
                  <a:cxn ang="0">
                    <a:pos x="48" y="156"/>
                  </a:cxn>
                  <a:cxn ang="0">
                    <a:pos x="42" y="166"/>
                  </a:cxn>
                  <a:cxn ang="0">
                    <a:pos x="29" y="177"/>
                  </a:cxn>
                  <a:cxn ang="0">
                    <a:pos x="0" y="208"/>
                  </a:cxn>
                  <a:cxn ang="0">
                    <a:pos x="48" y="216"/>
                  </a:cxn>
                  <a:cxn ang="0">
                    <a:pos x="215" y="0"/>
                  </a:cxn>
                </a:cxnLst>
                <a:rect l="0" t="0" r="r" b="b"/>
                <a:pathLst>
                  <a:path w="215" h="216">
                    <a:moveTo>
                      <a:pt x="215" y="0"/>
                    </a:moveTo>
                    <a:lnTo>
                      <a:pt x="147" y="36"/>
                    </a:lnTo>
                    <a:lnTo>
                      <a:pt x="132" y="49"/>
                    </a:lnTo>
                    <a:lnTo>
                      <a:pt x="104" y="79"/>
                    </a:lnTo>
                    <a:lnTo>
                      <a:pt x="87" y="114"/>
                    </a:lnTo>
                    <a:lnTo>
                      <a:pt x="48" y="156"/>
                    </a:lnTo>
                    <a:lnTo>
                      <a:pt x="42" y="166"/>
                    </a:lnTo>
                    <a:lnTo>
                      <a:pt x="29" y="177"/>
                    </a:lnTo>
                    <a:lnTo>
                      <a:pt x="0" y="208"/>
                    </a:lnTo>
                    <a:lnTo>
                      <a:pt x="48" y="216"/>
                    </a:lnTo>
                    <a:lnTo>
                      <a:pt x="215" y="0"/>
                    </a:lnTo>
                    <a:close/>
                  </a:path>
                </a:pathLst>
              </a:custGeom>
              <a:solidFill>
                <a:schemeClr val="bg2"/>
              </a:solidFill>
              <a:ln w="9525">
                <a:noFill/>
                <a:round/>
                <a:headEnd/>
                <a:tailEnd/>
              </a:ln>
              <a:effectLst/>
            </p:spPr>
            <p:txBody>
              <a:bodyPr/>
              <a:lstStyle/>
              <a:p>
                <a:pPr>
                  <a:defRPr/>
                </a:pPr>
                <a:endParaRPr lang="en-US"/>
              </a:p>
            </p:txBody>
          </p:sp>
          <p:sp>
            <p:nvSpPr>
              <p:cNvPr id="97317" name="Freeform 37"/>
              <p:cNvSpPr>
                <a:spLocks/>
              </p:cNvSpPr>
              <p:nvPr/>
            </p:nvSpPr>
            <p:spPr bwMode="hidden">
              <a:xfrm>
                <a:off x="536" y="2710"/>
                <a:ext cx="212" cy="179"/>
              </a:xfrm>
              <a:custGeom>
                <a:avLst/>
                <a:gdLst/>
                <a:ahLst/>
                <a:cxnLst>
                  <a:cxn ang="0">
                    <a:pos x="212" y="0"/>
                  </a:cxn>
                  <a:cxn ang="0">
                    <a:pos x="144" y="36"/>
                  </a:cxn>
                  <a:cxn ang="0">
                    <a:pos x="0" y="179"/>
                  </a:cxn>
                  <a:cxn ang="0">
                    <a:pos x="177" y="85"/>
                  </a:cxn>
                  <a:cxn ang="0">
                    <a:pos x="212" y="0"/>
                  </a:cxn>
                </a:cxnLst>
                <a:rect l="0" t="0" r="r" b="b"/>
                <a:pathLst>
                  <a:path w="212" h="179">
                    <a:moveTo>
                      <a:pt x="212" y="0"/>
                    </a:moveTo>
                    <a:lnTo>
                      <a:pt x="144" y="36"/>
                    </a:lnTo>
                    <a:lnTo>
                      <a:pt x="0" y="179"/>
                    </a:lnTo>
                    <a:lnTo>
                      <a:pt x="177" y="85"/>
                    </a:lnTo>
                    <a:lnTo>
                      <a:pt x="212" y="0"/>
                    </a:lnTo>
                    <a:close/>
                  </a:path>
                </a:pathLst>
              </a:custGeom>
              <a:solidFill>
                <a:schemeClr val="bg2"/>
              </a:solidFill>
              <a:ln w="9525">
                <a:noFill/>
                <a:round/>
                <a:headEnd/>
                <a:tailEnd/>
              </a:ln>
              <a:effectLst/>
            </p:spPr>
            <p:txBody>
              <a:bodyPr/>
              <a:lstStyle/>
              <a:p>
                <a:pPr>
                  <a:defRPr/>
                </a:pPr>
                <a:endParaRPr lang="en-US"/>
              </a:p>
            </p:txBody>
          </p:sp>
          <p:sp>
            <p:nvSpPr>
              <p:cNvPr id="97318" name="Freeform 38"/>
              <p:cNvSpPr>
                <a:spLocks/>
              </p:cNvSpPr>
              <p:nvPr/>
            </p:nvSpPr>
            <p:spPr bwMode="hidden">
              <a:xfrm>
                <a:off x="1037" y="2609"/>
                <a:ext cx="64" cy="79"/>
              </a:xfrm>
              <a:custGeom>
                <a:avLst/>
                <a:gdLst/>
                <a:ahLst/>
                <a:cxnLst>
                  <a:cxn ang="0">
                    <a:pos x="0" y="22"/>
                  </a:cxn>
                  <a:cxn ang="0">
                    <a:pos x="64" y="79"/>
                  </a:cxn>
                  <a:cxn ang="0">
                    <a:pos x="60" y="0"/>
                  </a:cxn>
                  <a:cxn ang="0">
                    <a:pos x="0" y="22"/>
                  </a:cxn>
                </a:cxnLst>
                <a:rect l="0" t="0" r="r" b="b"/>
                <a:pathLst>
                  <a:path w="64" h="79">
                    <a:moveTo>
                      <a:pt x="0" y="22"/>
                    </a:moveTo>
                    <a:lnTo>
                      <a:pt x="64" y="79"/>
                    </a:lnTo>
                    <a:lnTo>
                      <a:pt x="60" y="0"/>
                    </a:lnTo>
                    <a:lnTo>
                      <a:pt x="0" y="22"/>
                    </a:lnTo>
                    <a:close/>
                  </a:path>
                </a:pathLst>
              </a:custGeom>
              <a:solidFill>
                <a:schemeClr val="bg2"/>
              </a:solidFill>
              <a:ln w="9525">
                <a:noFill/>
                <a:round/>
                <a:headEnd/>
                <a:tailEnd/>
              </a:ln>
              <a:effectLst/>
            </p:spPr>
            <p:txBody>
              <a:bodyPr/>
              <a:lstStyle/>
              <a:p>
                <a:pPr>
                  <a:defRPr/>
                </a:pPr>
                <a:endParaRPr lang="en-US"/>
              </a:p>
            </p:txBody>
          </p:sp>
          <p:sp>
            <p:nvSpPr>
              <p:cNvPr id="97319" name="Freeform 39"/>
              <p:cNvSpPr>
                <a:spLocks/>
              </p:cNvSpPr>
              <p:nvPr userDrawn="1"/>
            </p:nvSpPr>
            <p:spPr bwMode="hidden">
              <a:xfrm>
                <a:off x="867" y="2471"/>
                <a:ext cx="137" cy="207"/>
              </a:xfrm>
              <a:custGeom>
                <a:avLst/>
                <a:gdLst/>
                <a:ahLst/>
                <a:cxnLst>
                  <a:cxn ang="0">
                    <a:pos x="0" y="0"/>
                  </a:cxn>
                  <a:cxn ang="0">
                    <a:pos x="17" y="87"/>
                  </a:cxn>
                  <a:cxn ang="0">
                    <a:pos x="69" y="154"/>
                  </a:cxn>
                  <a:cxn ang="0">
                    <a:pos x="137" y="207"/>
                  </a:cxn>
                  <a:cxn ang="0">
                    <a:pos x="0" y="0"/>
                  </a:cxn>
                </a:cxnLst>
                <a:rect l="0" t="0" r="r" b="b"/>
                <a:pathLst>
                  <a:path w="137" h="207">
                    <a:moveTo>
                      <a:pt x="0" y="0"/>
                    </a:moveTo>
                    <a:lnTo>
                      <a:pt x="17" y="87"/>
                    </a:lnTo>
                    <a:lnTo>
                      <a:pt x="69" y="154"/>
                    </a:lnTo>
                    <a:lnTo>
                      <a:pt x="137" y="207"/>
                    </a:lnTo>
                    <a:lnTo>
                      <a:pt x="0" y="0"/>
                    </a:lnTo>
                    <a:close/>
                  </a:path>
                </a:pathLst>
              </a:custGeom>
              <a:solidFill>
                <a:schemeClr val="bg2"/>
              </a:solidFill>
              <a:ln w="9525">
                <a:noFill/>
                <a:round/>
                <a:headEnd/>
                <a:tailEnd/>
              </a:ln>
              <a:effectLst/>
            </p:spPr>
            <p:txBody>
              <a:bodyPr/>
              <a:lstStyle/>
              <a:p>
                <a:pPr>
                  <a:defRPr/>
                </a:pPr>
                <a:endParaRPr lang="en-US"/>
              </a:p>
            </p:txBody>
          </p:sp>
          <p:sp>
            <p:nvSpPr>
              <p:cNvPr id="97320" name="Freeform 40"/>
              <p:cNvSpPr>
                <a:spLocks/>
              </p:cNvSpPr>
              <p:nvPr userDrawn="1"/>
            </p:nvSpPr>
            <p:spPr bwMode="hidden">
              <a:xfrm>
                <a:off x="817" y="2507"/>
                <a:ext cx="65" cy="222"/>
              </a:xfrm>
              <a:custGeom>
                <a:avLst/>
                <a:gdLst/>
                <a:ahLst/>
                <a:cxnLst>
                  <a:cxn ang="0">
                    <a:pos x="0" y="222"/>
                  </a:cxn>
                  <a:cxn ang="0">
                    <a:pos x="40" y="142"/>
                  </a:cxn>
                  <a:cxn ang="0">
                    <a:pos x="65" y="72"/>
                  </a:cxn>
                  <a:cxn ang="0">
                    <a:pos x="7" y="0"/>
                  </a:cxn>
                  <a:cxn ang="0">
                    <a:pos x="0" y="222"/>
                  </a:cxn>
                </a:cxnLst>
                <a:rect l="0" t="0" r="r" b="b"/>
                <a:pathLst>
                  <a:path w="65" h="222">
                    <a:moveTo>
                      <a:pt x="0" y="222"/>
                    </a:moveTo>
                    <a:lnTo>
                      <a:pt x="40" y="142"/>
                    </a:lnTo>
                    <a:lnTo>
                      <a:pt x="65" y="72"/>
                    </a:lnTo>
                    <a:lnTo>
                      <a:pt x="7" y="0"/>
                    </a:lnTo>
                    <a:lnTo>
                      <a:pt x="0" y="222"/>
                    </a:lnTo>
                    <a:close/>
                  </a:path>
                </a:pathLst>
              </a:custGeom>
              <a:solidFill>
                <a:schemeClr val="bg2"/>
              </a:solidFill>
              <a:ln w="9525">
                <a:noFill/>
                <a:round/>
                <a:headEnd/>
                <a:tailEnd/>
              </a:ln>
              <a:effectLst/>
            </p:spPr>
            <p:txBody>
              <a:bodyPr/>
              <a:lstStyle/>
              <a:p>
                <a:pPr>
                  <a:defRPr/>
                </a:pPr>
                <a:endParaRPr lang="en-US"/>
              </a:p>
            </p:txBody>
          </p:sp>
        </p:grpSp>
      </p:grpSp>
      <p:sp>
        <p:nvSpPr>
          <p:cNvPr id="97321" name="Rectangle 41"/>
          <p:cNvSpPr>
            <a:spLocks noGrp="1" noChangeArrowheads="1"/>
          </p:cNvSpPr>
          <p:nvPr>
            <p:ph type="title"/>
          </p:nvPr>
        </p:nvSpPr>
        <p:spPr bwMode="auto">
          <a:xfrm>
            <a:off x="457200" y="158750"/>
            <a:ext cx="8229600" cy="1258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97322" name="Rectangle 4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7323" name="Rectangle 43"/>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defRPr>
            </a:lvl1pPr>
          </a:lstStyle>
          <a:p>
            <a:pPr>
              <a:defRPr/>
            </a:pPr>
            <a:endParaRPr lang="en-US"/>
          </a:p>
        </p:txBody>
      </p:sp>
      <p:sp>
        <p:nvSpPr>
          <p:cNvPr id="97324" name="Rectangle 4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defRPr>
            </a:lvl1pPr>
          </a:lstStyle>
          <a:p>
            <a:pPr>
              <a:defRPr/>
            </a:pPr>
            <a:endParaRPr lang="en-US"/>
          </a:p>
        </p:txBody>
      </p:sp>
      <p:sp>
        <p:nvSpPr>
          <p:cNvPr id="97325" name="Rectangle 45"/>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mn-lt"/>
              </a:defRPr>
            </a:lvl1pPr>
          </a:lstStyle>
          <a:p>
            <a:pPr>
              <a:defRPr/>
            </a:pPr>
            <a:fld id="{DF2CB149-1B88-42C3-AECF-850119CF3B2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39"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Lst>
  <p:transition spd="med">
    <p:fade/>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Blip>
          <a:blip r:embed="rId1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Blip>
          <a:blip r:embed="rId13"/>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381000" y="381000"/>
            <a:ext cx="8001000"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685800" y="1295400"/>
            <a:ext cx="77724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chemeClr val="bg2"/>
                </a:solidFill>
                <a:latin typeface="+mn-lt"/>
              </a:defRPr>
            </a:lvl1pPr>
          </a:lstStyle>
          <a:p>
            <a:pPr>
              <a:defRPr/>
            </a:pPr>
            <a:endParaRPr lang="en-US"/>
          </a:p>
        </p:txBody>
      </p:sp>
      <p:sp>
        <p:nvSpPr>
          <p:cNvPr id="17510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bg2"/>
                </a:solidFill>
                <a:latin typeface="+mn-lt"/>
              </a:defRPr>
            </a:lvl1pPr>
          </a:lstStyle>
          <a:p>
            <a:pPr>
              <a:defRPr/>
            </a:pPr>
            <a:endParaRPr lang="en-US"/>
          </a:p>
        </p:txBody>
      </p:sp>
      <p:sp>
        <p:nvSpPr>
          <p:cNvPr id="17511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bg2"/>
                </a:solidFill>
                <a:latin typeface="+mn-lt"/>
              </a:defRPr>
            </a:lvl1pPr>
          </a:lstStyle>
          <a:p>
            <a:pPr>
              <a:defRPr/>
            </a:pPr>
            <a:fld id="{580EBC32-4DE7-4067-9631-8EDA276A42A9}" type="slidenum">
              <a:rPr lang="en-US"/>
              <a:pPr>
                <a:defRPr/>
              </a:pPr>
              <a:t>‹#›</a:t>
            </a:fld>
            <a:endParaRPr lang="en-US"/>
          </a:p>
        </p:txBody>
      </p:sp>
      <p:grpSp>
        <p:nvGrpSpPr>
          <p:cNvPr id="5127" name="Group 7"/>
          <p:cNvGrpSpPr>
            <a:grpSpLocks/>
          </p:cNvGrpSpPr>
          <p:nvPr/>
        </p:nvGrpSpPr>
        <p:grpSpPr bwMode="auto">
          <a:xfrm>
            <a:off x="177800" y="230188"/>
            <a:ext cx="203200" cy="6503987"/>
            <a:chOff x="112" y="145"/>
            <a:chExt cx="128" cy="4097"/>
          </a:xfrm>
        </p:grpSpPr>
        <p:sp>
          <p:nvSpPr>
            <p:cNvPr id="17511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en-US"/>
            </a:p>
          </p:txBody>
        </p:sp>
        <p:sp>
          <p:nvSpPr>
            <p:cNvPr id="17511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lgn="ctr" eaLnBrk="1" hangingPunct="1">
                <a:defRPr/>
              </a:pPr>
              <a:endParaRPr lang="en-US" sz="2400">
                <a:latin typeface="Times New Roman" pitchFamily="18" charset="0"/>
              </a:endParaRPr>
            </a:p>
          </p:txBody>
        </p:sp>
      </p:grpSp>
      <p:grpSp>
        <p:nvGrpSpPr>
          <p:cNvPr id="5128" name="Group 10"/>
          <p:cNvGrpSpPr>
            <a:grpSpLocks/>
          </p:cNvGrpSpPr>
          <p:nvPr/>
        </p:nvGrpSpPr>
        <p:grpSpPr bwMode="auto">
          <a:xfrm>
            <a:off x="8793163" y="220663"/>
            <a:ext cx="198437" cy="6408737"/>
            <a:chOff x="5539" y="139"/>
            <a:chExt cx="125" cy="4037"/>
          </a:xfrm>
        </p:grpSpPr>
        <p:sp>
          <p:nvSpPr>
            <p:cNvPr id="175115"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defRPr/>
              </a:pPr>
              <a:endParaRPr lang="en-US"/>
            </a:p>
          </p:txBody>
        </p:sp>
        <p:sp>
          <p:nvSpPr>
            <p:cNvPr id="175116"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defRPr/>
              </a:pPr>
              <a:endParaRPr lang="en-US"/>
            </a:p>
          </p:txBody>
        </p:sp>
      </p:grpSp>
      <p:grpSp>
        <p:nvGrpSpPr>
          <p:cNvPr id="5129" name="Group 13"/>
          <p:cNvGrpSpPr>
            <a:grpSpLocks/>
          </p:cNvGrpSpPr>
          <p:nvPr/>
        </p:nvGrpSpPr>
        <p:grpSpPr bwMode="auto">
          <a:xfrm>
            <a:off x="412750" y="6477000"/>
            <a:ext cx="8686800" cy="228600"/>
            <a:chOff x="260" y="4080"/>
            <a:chExt cx="5472" cy="144"/>
          </a:xfrm>
        </p:grpSpPr>
        <p:sp>
          <p:nvSpPr>
            <p:cNvPr id="17511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defRPr/>
              </a:pPr>
              <a:endParaRPr lang="en-US"/>
            </a:p>
          </p:txBody>
        </p:sp>
        <p:sp>
          <p:nvSpPr>
            <p:cNvPr id="17511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defRPr/>
              </a:pPr>
              <a:endParaRPr lang="en-US"/>
            </a:p>
          </p:txBody>
        </p:sp>
      </p:grpSp>
      <p:grpSp>
        <p:nvGrpSpPr>
          <p:cNvPr id="5130" name="Group 16"/>
          <p:cNvGrpSpPr>
            <a:grpSpLocks/>
          </p:cNvGrpSpPr>
          <p:nvPr/>
        </p:nvGrpSpPr>
        <p:grpSpPr bwMode="auto">
          <a:xfrm>
            <a:off x="76200" y="176213"/>
            <a:ext cx="8745538" cy="161925"/>
            <a:chOff x="48" y="111"/>
            <a:chExt cx="5509" cy="102"/>
          </a:xfrm>
        </p:grpSpPr>
        <p:sp>
          <p:nvSpPr>
            <p:cNvPr id="175121"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defRPr/>
              </a:pPr>
              <a:endParaRPr lang="en-US"/>
            </a:p>
          </p:txBody>
        </p:sp>
        <p:sp>
          <p:nvSpPr>
            <p:cNvPr id="175122"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defRPr/>
              </a:pPr>
              <a:endParaRPr lang="en-US"/>
            </a:p>
          </p:txBody>
        </p:sp>
      </p:grpSp>
      <p:grpSp>
        <p:nvGrpSpPr>
          <p:cNvPr id="6" name="Group 19"/>
          <p:cNvGrpSpPr>
            <a:grpSpLocks/>
          </p:cNvGrpSpPr>
          <p:nvPr/>
        </p:nvGrpSpPr>
        <p:grpSpPr bwMode="auto">
          <a:xfrm>
            <a:off x="71438" y="176213"/>
            <a:ext cx="8745537" cy="161925"/>
            <a:chOff x="48" y="111"/>
            <a:chExt cx="5509" cy="102"/>
          </a:xfrm>
        </p:grpSpPr>
        <p:sp>
          <p:nvSpPr>
            <p:cNvPr id="17512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defRPr/>
              </a:pPr>
              <a:endParaRPr lang="en-US"/>
            </a:p>
          </p:txBody>
        </p:sp>
        <p:sp>
          <p:nvSpPr>
            <p:cNvPr id="17512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defRPr/>
              </a:pPr>
              <a:endParaRPr lang="en-US"/>
            </a:p>
          </p:txBody>
        </p:sp>
      </p:grpSp>
    </p:spTree>
  </p:cSld>
  <p:clrMap bg1="dk2" tx1="lt1" bg2="dk1" tx2="lt2" accent1="accent1" accent2="accent2" accent3="accent3" accent4="accent4" accent5="accent5" accent6="accent6" hlink="hlink" folHlink="folHlink"/>
  <p:sldLayoutIdLst>
    <p:sldLayoutId id="2147484441" r:id="rId1"/>
    <p:sldLayoutId id="2147484417" r:id="rId2"/>
    <p:sldLayoutId id="2147484418" r:id="rId3"/>
    <p:sldLayoutId id="2147484419" r:id="rId4"/>
    <p:sldLayoutId id="2147484420" r:id="rId5"/>
    <p:sldLayoutId id="2147484421" r:id="rId6"/>
    <p:sldLayoutId id="2147484422" r:id="rId7"/>
    <p:sldLayoutId id="2147484423" r:id="rId8"/>
    <p:sldLayoutId id="2147484424" r:id="rId9"/>
    <p:sldLayoutId id="2147484425" r:id="rId10"/>
    <p:sldLayoutId id="2147484426" r:id="rId11"/>
  </p:sldLayoutIdLst>
  <p:timing>
    <p:tnLst>
      <p:par>
        <p:cTn id="1" dur="indefinite" restart="never" nodeType="tmRoot">
          <p:childTnLst>
            <p:seq concurrent="1" nextAc="seek">
              <p:cTn id="2" dur="indefinite">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stCondLst>
                                            <p:cond delay="0"/>
                                          </p:stCondLst>
                                        </p:cTn>
                                        <p:tgtEl>
                                          <p:spTgt spid="6"/>
                                        </p:tgtEl>
                                        <p:attrNameLst>
                                          <p:attrName>ppt_x</p:attrName>
                                        </p:attrNameLst>
                                      </p:cBhvr>
                                      <p:tavLst>
                                        <p:tav tm="0">
                                          <p:val>
                                            <p:strVal val="1+#ppt_w/2"/>
                                          </p:val>
                                        </p:tav>
                                        <p:tav tm="100000">
                                          <p:val>
                                            <p:strVal val="#ppt_x"/>
                                          </p:val>
                                        </p:tav>
                                      </p:tavLst>
                                    </p:anim>
                                    <p:anim calcmode="lin" valueType="num">
                                      <p:cBhvr additive="base">
                                        <p:cTn id="8" dur="500" fill="hold">
                                          <p:stCondLst>
                                            <p:cond delay="0"/>
                                          </p:stCondLst>
                                        </p:cTn>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ahoma" pitchFamily="34" charset="0"/>
        </a:defRPr>
      </a:lvl2pPr>
      <a:lvl3pPr algn="l" rtl="0" eaLnBrk="0" fontAlgn="base" hangingPunct="0">
        <a:spcBef>
          <a:spcPct val="0"/>
        </a:spcBef>
        <a:spcAft>
          <a:spcPct val="0"/>
        </a:spcAft>
        <a:defRPr sz="3600">
          <a:solidFill>
            <a:schemeClr val="tx2"/>
          </a:solidFill>
          <a:latin typeface="Tahoma" pitchFamily="34" charset="0"/>
        </a:defRPr>
      </a:lvl3pPr>
      <a:lvl4pPr algn="l" rtl="0" eaLnBrk="0" fontAlgn="base" hangingPunct="0">
        <a:spcBef>
          <a:spcPct val="0"/>
        </a:spcBef>
        <a:spcAft>
          <a:spcPct val="0"/>
        </a:spcAft>
        <a:defRPr sz="3600">
          <a:solidFill>
            <a:schemeClr val="tx2"/>
          </a:solidFill>
          <a:latin typeface="Tahoma" pitchFamily="34" charset="0"/>
        </a:defRPr>
      </a:lvl4pPr>
      <a:lvl5pPr algn="l" rtl="0" eaLnBrk="0" fontAlgn="base" hangingPunct="0">
        <a:spcBef>
          <a:spcPct val="0"/>
        </a:spcBef>
        <a:spcAft>
          <a:spcPct val="0"/>
        </a:spcAft>
        <a:defRPr sz="3600">
          <a:solidFill>
            <a:schemeClr val="tx2"/>
          </a:solidFill>
          <a:latin typeface="Tahoma" pitchFamily="34" charset="0"/>
        </a:defRPr>
      </a:lvl5pPr>
      <a:lvl6pPr marL="457200" algn="l" rtl="0" fontAlgn="base">
        <a:spcBef>
          <a:spcPct val="0"/>
        </a:spcBef>
        <a:spcAft>
          <a:spcPct val="0"/>
        </a:spcAft>
        <a:defRPr sz="3600">
          <a:solidFill>
            <a:schemeClr val="tx2"/>
          </a:solidFill>
          <a:latin typeface="Tahoma" pitchFamily="34" charset="0"/>
        </a:defRPr>
      </a:lvl6pPr>
      <a:lvl7pPr marL="914400" algn="l" rtl="0" fontAlgn="base">
        <a:spcBef>
          <a:spcPct val="0"/>
        </a:spcBef>
        <a:spcAft>
          <a:spcPct val="0"/>
        </a:spcAft>
        <a:defRPr sz="3600">
          <a:solidFill>
            <a:schemeClr val="tx2"/>
          </a:solidFill>
          <a:latin typeface="Tahoma" pitchFamily="34" charset="0"/>
        </a:defRPr>
      </a:lvl7pPr>
      <a:lvl8pPr marL="1371600" algn="l" rtl="0" fontAlgn="base">
        <a:spcBef>
          <a:spcPct val="0"/>
        </a:spcBef>
        <a:spcAft>
          <a:spcPct val="0"/>
        </a:spcAft>
        <a:defRPr sz="3600">
          <a:solidFill>
            <a:schemeClr val="tx2"/>
          </a:solidFill>
          <a:latin typeface="Tahoma" pitchFamily="34" charset="0"/>
        </a:defRPr>
      </a:lvl8pPr>
      <a:lvl9pPr marL="1828800" algn="l" rtl="0" fontAlgn="base">
        <a:spcBef>
          <a:spcPct val="0"/>
        </a:spcBef>
        <a:spcAft>
          <a:spcPct val="0"/>
        </a:spcAft>
        <a:defRPr sz="36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FAC087B-E3F1-421D-8CBF-94A597928F2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27" r:id="rId1"/>
    <p:sldLayoutId id="2147484428" r:id="rId2"/>
    <p:sldLayoutId id="2147484429" r:id="rId3"/>
    <p:sldLayoutId id="2147484430" r:id="rId4"/>
    <p:sldLayoutId id="2147484431" r:id="rId5"/>
    <p:sldLayoutId id="2147484432" r:id="rId6"/>
    <p:sldLayoutId id="2147484433" r:id="rId7"/>
    <p:sldLayoutId id="2147484434" r:id="rId8"/>
    <p:sldLayoutId id="2147484435" r:id="rId9"/>
    <p:sldLayoutId id="2147484436" r:id="rId10"/>
    <p:sldLayoutId id="2147484437" r:id="rId11"/>
  </p:sldLayoutIdLst>
  <p:transition spd="med">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a:defRPr/>
            </a:pPr>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a:defRPr/>
            </a:pPr>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a:defRPr/>
            </a:pPr>
            <a:fld id="{4A54BF8D-BB6E-445C-ACC1-1E8696215B0D}"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4443" r:id="rId1"/>
    <p:sldLayoutId id="2147484444" r:id="rId2"/>
    <p:sldLayoutId id="2147484445" r:id="rId3"/>
    <p:sldLayoutId id="2147484446" r:id="rId4"/>
    <p:sldLayoutId id="2147484447" r:id="rId5"/>
    <p:sldLayoutId id="2147484448" r:id="rId6"/>
    <p:sldLayoutId id="2147484449" r:id="rId7"/>
    <p:sldLayoutId id="2147484450" r:id="rId8"/>
    <p:sldLayoutId id="2147484451" r:id="rId9"/>
    <p:sldLayoutId id="2147484452" r:id="rId10"/>
    <p:sldLayoutId id="2147484453" r:id="rId11"/>
  </p:sldLayoutIdLst>
  <p:transition spd="med">
    <p:fade/>
  </p:transition>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215768118"/>
      </p:ext>
    </p:extLst>
  </p:cSld>
  <p:clrMap bg1="dk2" tx1="lt1" bg2="dk1" tx2="lt2" accent1="accent1" accent2="accent2" accent3="accent3" accent4="accent4" accent5="accent5" accent6="accent6" hlink="hlink" folHlink="folHlink"/>
  <p:sldLayoutIdLst>
    <p:sldLayoutId id="2147484455" r:id="rId1"/>
    <p:sldLayoutId id="2147484456" r:id="rId2"/>
    <p:sldLayoutId id="2147484457" r:id="rId3"/>
    <p:sldLayoutId id="2147484458" r:id="rId4"/>
    <p:sldLayoutId id="2147484459" r:id="rId5"/>
    <p:sldLayoutId id="2147484460" r:id="rId6"/>
    <p:sldLayoutId id="2147484461" r:id="rId7"/>
    <p:sldLayoutId id="2147484462" r:id="rId8"/>
    <p:sldLayoutId id="2147484463" r:id="rId9"/>
    <p:sldLayoutId id="2147484464" r:id="rId10"/>
    <p:sldLayoutId id="214748446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image" Target="../media/image10.w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png"/><Relationship Id="rId5" Type="http://schemas.openxmlformats.org/officeDocument/2006/relationships/image" Target="../media/image11.wmf"/><Relationship Id="rId4" Type="http://schemas.openxmlformats.org/officeDocument/2006/relationships/oleObject" Target="../embeddings/oleObject2.bin"/></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7.png"/><Relationship Id="rId4" Type="http://schemas.openxmlformats.org/officeDocument/2006/relationships/image" Target="../media/image12.wm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7.png"/><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4.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7.png"/><Relationship Id="rId4" Type="http://schemas.openxmlformats.org/officeDocument/2006/relationships/image" Target="../media/image15.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7.png"/><Relationship Id="rId4" Type="http://schemas.openxmlformats.org/officeDocument/2006/relationships/image" Target="../media/image16.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7.png"/><Relationship Id="rId4" Type="http://schemas.openxmlformats.org/officeDocument/2006/relationships/image" Target="../media/image17.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7.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7.png"/><Relationship Id="rId4" Type="http://schemas.openxmlformats.org/officeDocument/2006/relationships/image" Target="../media/image17.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image" Target="../media/image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8.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90" name="Picture 4" descr="MPj04285340000[1]"/>
          <p:cNvPicPr>
            <a:picLocks noChangeAspect="1" noChangeArrowheads="1"/>
          </p:cNvPicPr>
          <p:nvPr/>
        </p:nvPicPr>
        <p:blipFill>
          <a:blip r:embed="rId3" cstate="print"/>
          <a:srcRect l="14676" t="4396" b="5495"/>
          <a:stretch>
            <a:fillRect/>
          </a:stretch>
        </p:blipFill>
        <p:spPr bwMode="auto">
          <a:xfrm>
            <a:off x="0" y="-22225"/>
            <a:ext cx="9144000" cy="6956425"/>
          </a:xfrm>
          <a:prstGeom prst="rect">
            <a:avLst/>
          </a:prstGeom>
          <a:noFill/>
          <a:ln w="9525">
            <a:noFill/>
            <a:miter lim="800000"/>
            <a:headEnd/>
            <a:tailEnd/>
          </a:ln>
        </p:spPr>
      </p:pic>
      <p:sp>
        <p:nvSpPr>
          <p:cNvPr id="12291" name="Rectangle 2"/>
          <p:cNvSpPr>
            <a:spLocks noGrp="1" noChangeArrowheads="1"/>
          </p:cNvSpPr>
          <p:nvPr>
            <p:ph type="ctrTitle"/>
          </p:nvPr>
        </p:nvSpPr>
        <p:spPr>
          <a:xfrm>
            <a:off x="4343400" y="1981200"/>
            <a:ext cx="4572000" cy="3352800"/>
          </a:xfrm>
        </p:spPr>
        <p:txBody>
          <a:bodyPr/>
          <a:lstStyle/>
          <a:p>
            <a:pPr algn="r" eaLnBrk="1" hangingPunct="1"/>
            <a:r>
              <a:rPr lang="ar-JO" sz="5400" dirty="0">
                <a:solidFill>
                  <a:schemeClr val="bg2"/>
                </a:solidFill>
                <a:effectLst/>
                <a:latin typeface="Arial" panose="020B0604020202020204" pitchFamily="34" charset="0"/>
                <a:cs typeface="Arial" panose="020B0604020202020204" pitchFamily="34" charset="0"/>
              </a:rPr>
              <a:t>التكلم </a:t>
            </a:r>
            <a:br>
              <a:rPr lang="ar-JO" sz="5400" dirty="0">
                <a:solidFill>
                  <a:schemeClr val="bg2"/>
                </a:solidFill>
                <a:effectLst/>
                <a:latin typeface="Arial" panose="020B0604020202020204" pitchFamily="34" charset="0"/>
                <a:cs typeface="Arial" panose="020B0604020202020204" pitchFamily="34" charset="0"/>
              </a:rPr>
            </a:br>
            <a:r>
              <a:rPr lang="ar-JO" sz="5400" dirty="0">
                <a:solidFill>
                  <a:schemeClr val="bg2"/>
                </a:solidFill>
                <a:effectLst/>
                <a:latin typeface="Arial" panose="020B0604020202020204" pitchFamily="34" charset="0"/>
                <a:cs typeface="Arial" panose="020B0604020202020204" pitchFamily="34" charset="0"/>
              </a:rPr>
              <a:t>إلى الأذن</a:t>
            </a:r>
            <a:br>
              <a:rPr lang="ar-JO" sz="5400" dirty="0">
                <a:solidFill>
                  <a:schemeClr val="bg2"/>
                </a:solidFill>
                <a:effectLst/>
                <a:latin typeface="Arial" panose="020B0604020202020204" pitchFamily="34" charset="0"/>
                <a:cs typeface="Arial" panose="020B0604020202020204" pitchFamily="34" charset="0"/>
              </a:rPr>
            </a:br>
            <a:r>
              <a:rPr lang="ar-JO" sz="5400" dirty="0">
                <a:solidFill>
                  <a:schemeClr val="bg2"/>
                </a:solidFill>
                <a:effectLst/>
                <a:latin typeface="Arial" panose="020B0604020202020204" pitchFamily="34" charset="0"/>
                <a:cs typeface="Arial" panose="020B0604020202020204" pitchFamily="34" charset="0"/>
              </a:rPr>
              <a:t>التكيف </a:t>
            </a:r>
            <a:br>
              <a:rPr lang="ar-JO" sz="5400" dirty="0">
                <a:solidFill>
                  <a:schemeClr val="bg2"/>
                </a:solidFill>
                <a:effectLst/>
                <a:latin typeface="Arial" panose="020B0604020202020204" pitchFamily="34" charset="0"/>
                <a:cs typeface="Arial" panose="020B0604020202020204" pitchFamily="34" charset="0"/>
              </a:rPr>
            </a:br>
            <a:r>
              <a:rPr lang="ar-JO" sz="5400" dirty="0">
                <a:solidFill>
                  <a:schemeClr val="bg2"/>
                </a:solidFill>
                <a:effectLst/>
                <a:latin typeface="Arial" panose="020B0604020202020204" pitchFamily="34" charset="0"/>
                <a:cs typeface="Arial" panose="020B0604020202020204" pitchFamily="34" charset="0"/>
              </a:rPr>
              <a:t>مع المستمعين</a:t>
            </a:r>
            <a:endParaRPr lang="en-US" sz="5400" dirty="0">
              <a:solidFill>
                <a:schemeClr val="bg2"/>
              </a:solidFill>
              <a:effectLst/>
              <a:latin typeface="Arial" panose="020B0604020202020204" pitchFamily="34" charset="0"/>
              <a:cs typeface="Arial" panose="020B0604020202020204" pitchFamily="34" charset="0"/>
            </a:endParaRPr>
          </a:p>
        </p:txBody>
      </p:sp>
      <p:sp>
        <p:nvSpPr>
          <p:cNvPr id="3" name="Rectangle 14">
            <a:extLst>
              <a:ext uri="{FF2B5EF4-FFF2-40B4-BE49-F238E27FC236}">
                <a16:creationId xmlns:a16="http://schemas.microsoft.com/office/drawing/2014/main" id="{C2D17223-6239-A224-1A64-664C516B766C}"/>
              </a:ext>
            </a:extLst>
          </p:cNvPr>
          <p:cNvSpPr>
            <a:spLocks noChangeArrowheads="1"/>
          </p:cNvSpPr>
          <p:nvPr/>
        </p:nvSpPr>
        <p:spPr bwMode="auto">
          <a:xfrm>
            <a:off x="0" y="5410200"/>
            <a:ext cx="9144000" cy="1524000"/>
          </a:xfrm>
          <a:prstGeom prst="rect">
            <a:avLst/>
          </a:prstGeom>
          <a:solidFill>
            <a:schemeClr val="bg2"/>
          </a:solidFill>
          <a:ln w="9525">
            <a:noFill/>
            <a:miter lim="800000"/>
            <a:headEnd/>
            <a:tailEnd/>
          </a:ln>
        </p:spPr>
        <p:txBody>
          <a:bodyPr anchor="ctr"/>
          <a:lstStyle/>
          <a:p>
            <a:pPr algn="ctr" eaLnBrk="1" hangingPunct="1"/>
            <a:r>
              <a:rPr lang="ar-JO" sz="2000" b="1" dirty="0">
                <a:latin typeface="Arial" panose="020B0604020202020204" pitchFamily="34" charset="0"/>
                <a:cs typeface="Arial" panose="020B0604020202020204" pitchFamily="34" charset="0"/>
              </a:rPr>
              <a:t>د. جيفري آرثرز، كلية غوردون-كونويل اللاهوتية</a:t>
            </a:r>
            <a:endParaRPr lang="en-US" sz="2000" b="1" dirty="0">
              <a:latin typeface="Arial" panose="020B0604020202020204" pitchFamily="34" charset="0"/>
              <a:cs typeface="Arial" panose="020B0604020202020204" pitchFamily="34" charset="0"/>
            </a:endParaRPr>
          </a:p>
          <a:p>
            <a:pPr algn="ctr" eaLnBrk="1" hangingPunct="1"/>
            <a:r>
              <a:rPr lang="ar-JO" sz="2000" b="1" dirty="0">
                <a:latin typeface="Arial" panose="020B0604020202020204" pitchFamily="34" charset="0"/>
                <a:cs typeface="Arial" panose="020B0604020202020204" pitchFamily="34" charset="0"/>
              </a:rPr>
              <a:t>كما تم تعليمها في كلية الكتاب المقدس سنغافورة في برنامج الدكتوراه في الخدمة، آذار 2016</a:t>
            </a:r>
            <a:endParaRPr lang="en-US" sz="2000" b="1" dirty="0">
              <a:latin typeface="Arial" panose="020B0604020202020204" pitchFamily="34" charset="0"/>
              <a:cs typeface="Arial" panose="020B0604020202020204" pitchFamily="34" charset="0"/>
            </a:endParaRPr>
          </a:p>
          <a:p>
            <a:pPr algn="ctr" eaLnBrk="1" hangingPunct="1"/>
            <a:r>
              <a:rPr lang="ar-JO" sz="2000" b="1" dirty="0">
                <a:latin typeface="Arial" panose="020B0604020202020204" pitchFamily="34" charset="0"/>
                <a:cs typeface="Arial" panose="020B0604020202020204" pitchFamily="34" charset="0"/>
              </a:rPr>
              <a:t>تم تقديمها للتنزيل المجاني من قبل د. ريك جريفيث على</a:t>
            </a:r>
            <a:endParaRPr lang="en-US" sz="2000" b="1" dirty="0">
              <a:latin typeface="Arial" panose="020B0604020202020204" pitchFamily="34" charset="0"/>
              <a:cs typeface="Arial" panose="020B0604020202020204" pitchFamily="34" charset="0"/>
            </a:endParaRPr>
          </a:p>
          <a:p>
            <a:pPr algn="ctr" eaLnBrk="1" hangingPunct="1"/>
            <a:r>
              <a:rPr lang="en-US" sz="2000" b="1" dirty="0">
                <a:latin typeface="Arial" panose="020B0604020202020204" pitchFamily="34" charset="0"/>
                <a:cs typeface="Arial" panose="020B0604020202020204" pitchFamily="34" charset="0"/>
              </a:rPr>
              <a:t> BibleStudyDownloads.org</a:t>
            </a:r>
          </a:p>
        </p:txBody>
      </p:sp>
    </p:spTree>
    <p:extLst>
      <p:ext uri="{BB962C8B-B14F-4D97-AF65-F5344CB8AC3E}">
        <p14:creationId xmlns:p14="http://schemas.microsoft.com/office/powerpoint/2010/main" val="4096494191"/>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0" descr="MPj01787930000[1]"/>
          <p:cNvPicPr>
            <a:picLocks noChangeAspect="1" noChangeArrowheads="1"/>
          </p:cNvPicPr>
          <p:nvPr/>
        </p:nvPicPr>
        <p:blipFill>
          <a:blip r:embed="rId4" cstate="print">
            <a:lum bright="-18000"/>
            <a:grayscl/>
          </a:blip>
          <a:srcRect/>
          <a:stretch>
            <a:fillRect/>
          </a:stretch>
        </p:blipFill>
        <p:spPr bwMode="auto">
          <a:xfrm>
            <a:off x="0" y="0"/>
            <a:ext cx="3124200" cy="6858000"/>
          </a:xfrm>
          <a:prstGeom prst="rect">
            <a:avLst/>
          </a:prstGeom>
          <a:noFill/>
          <a:ln w="9525">
            <a:noFill/>
            <a:miter lim="800000"/>
            <a:headEnd/>
            <a:tailEnd/>
          </a:ln>
        </p:spPr>
      </p:pic>
      <p:pic>
        <p:nvPicPr>
          <p:cNvPr id="14339" name="Picture 21" descr="MPj01787930000[1]"/>
          <p:cNvPicPr>
            <a:picLocks noChangeAspect="1" noChangeArrowheads="1"/>
          </p:cNvPicPr>
          <p:nvPr/>
        </p:nvPicPr>
        <p:blipFill>
          <a:blip r:embed="rId4" cstate="print">
            <a:lum bright="-18000"/>
            <a:grayscl/>
          </a:blip>
          <a:srcRect/>
          <a:stretch>
            <a:fillRect/>
          </a:stretch>
        </p:blipFill>
        <p:spPr bwMode="auto">
          <a:xfrm>
            <a:off x="3048000" y="0"/>
            <a:ext cx="3048000" cy="6858000"/>
          </a:xfrm>
          <a:prstGeom prst="rect">
            <a:avLst/>
          </a:prstGeom>
          <a:noFill/>
          <a:ln w="9525">
            <a:noFill/>
            <a:miter lim="800000"/>
            <a:headEnd/>
            <a:tailEnd/>
          </a:ln>
        </p:spPr>
      </p:pic>
      <p:pic>
        <p:nvPicPr>
          <p:cNvPr id="14340" name="Picture 22" descr="MPj01787930000[1]"/>
          <p:cNvPicPr>
            <a:picLocks noChangeAspect="1" noChangeArrowheads="1"/>
          </p:cNvPicPr>
          <p:nvPr/>
        </p:nvPicPr>
        <p:blipFill>
          <a:blip r:embed="rId4" cstate="print">
            <a:lum bright="-18000"/>
            <a:grayscl/>
          </a:blip>
          <a:srcRect/>
          <a:stretch>
            <a:fillRect/>
          </a:stretch>
        </p:blipFill>
        <p:spPr bwMode="auto">
          <a:xfrm>
            <a:off x="6019800" y="0"/>
            <a:ext cx="3124200" cy="6858000"/>
          </a:xfrm>
          <a:prstGeom prst="rect">
            <a:avLst/>
          </a:prstGeom>
          <a:noFill/>
          <a:ln w="9525">
            <a:noFill/>
            <a:miter lim="800000"/>
            <a:headEnd/>
            <a:tailEnd/>
          </a:ln>
        </p:spPr>
      </p:pic>
      <p:sp>
        <p:nvSpPr>
          <p:cNvPr id="65539" name="Rectangle 3"/>
          <p:cNvSpPr>
            <a:spLocks noGrp="1" noRot="1" noChangeArrowheads="1"/>
          </p:cNvSpPr>
          <p:nvPr>
            <p:ph type="title"/>
          </p:nvPr>
        </p:nvSpPr>
        <p:spPr/>
        <p:txBody>
          <a:bodyPr/>
          <a:lstStyle/>
          <a:p>
            <a:pPr eaLnBrk="1" hangingPunct="1">
              <a:defRPr/>
            </a:pPr>
            <a:r>
              <a:rPr lang="ar-JO" dirty="0">
                <a:solidFill>
                  <a:srgbClr val="FFFF00"/>
                </a:solidFill>
                <a:latin typeface="Arial" panose="020B0604020202020204" pitchFamily="34" charset="0"/>
                <a:cs typeface="Arial" panose="020B0604020202020204" pitchFamily="34" charset="0"/>
              </a:rPr>
              <a:t>إعادة صياغة الفكرة الرئيسية</a:t>
            </a:r>
            <a:endParaRPr lang="en-US" dirty="0">
              <a:solidFill>
                <a:srgbClr val="FFFF00"/>
              </a:solidFill>
              <a:latin typeface="Arial" panose="020B0604020202020204" pitchFamily="34" charset="0"/>
              <a:cs typeface="Arial" panose="020B0604020202020204" pitchFamily="34" charset="0"/>
            </a:endParaRPr>
          </a:p>
        </p:txBody>
      </p:sp>
      <p:sp>
        <p:nvSpPr>
          <p:cNvPr id="65559" name="Rectangle 23"/>
          <p:cNvSpPr>
            <a:spLocks noGrp="1" noChangeArrowheads="1"/>
          </p:cNvSpPr>
          <p:nvPr>
            <p:ph type="body" idx="1"/>
          </p:nvPr>
        </p:nvSpPr>
        <p:spPr/>
        <p:txBody>
          <a:bodyPr/>
          <a:lstStyle/>
          <a:p>
            <a:pPr algn="ctr" eaLnBrk="1" hangingPunct="1">
              <a:buNone/>
              <a:defRPr/>
            </a:pPr>
            <a:r>
              <a:rPr lang="ar-JO" sz="3600" b="1" dirty="0">
                <a:latin typeface="Arial" panose="020B0604020202020204" pitchFamily="34" charset="0"/>
                <a:cs typeface="Arial" panose="020B0604020202020204" pitchFamily="34" charset="0"/>
              </a:rPr>
              <a:t>يقول يسوع أن القلق خطية.</a:t>
            </a:r>
          </a:p>
          <a:p>
            <a:pPr algn="ctr" eaLnBrk="1" hangingPunct="1">
              <a:buNone/>
              <a:defRPr/>
            </a:pPr>
            <a:r>
              <a:rPr lang="ar-JO" sz="3600" b="1" dirty="0">
                <a:latin typeface="Arial" panose="020B0604020202020204" pitchFamily="34" charset="0"/>
                <a:cs typeface="Arial" panose="020B0604020202020204" pitchFamily="34" charset="0"/>
              </a:rPr>
              <a:t>ويقول إن الجدال والإرتباك أمر خاطئ.</a:t>
            </a:r>
          </a:p>
          <a:p>
            <a:pPr algn="ctr" eaLnBrk="1" hangingPunct="1">
              <a:buNone/>
              <a:defRPr/>
            </a:pPr>
            <a:r>
              <a:rPr lang="ar-JO" sz="3600" b="1" dirty="0">
                <a:latin typeface="Arial" panose="020B0604020202020204" pitchFamily="34" charset="0"/>
                <a:cs typeface="Arial" panose="020B0604020202020204" pitchFamily="34" charset="0"/>
              </a:rPr>
              <a:t>يخبرنا يسوع أن القلق بشأن الأشياء التي لا نستطيع السيطرة عليها ليس طريقته، وليس طريق تلاميذه.</a:t>
            </a:r>
          </a:p>
          <a:p>
            <a:pPr algn="ctr" eaLnBrk="1" hangingPunct="1">
              <a:buNone/>
              <a:defRPr/>
            </a:pPr>
            <a:r>
              <a:rPr lang="ar-JO" sz="3600" b="1" dirty="0">
                <a:latin typeface="Arial" panose="020B0604020202020204" pitchFamily="34" charset="0"/>
                <a:cs typeface="Arial" panose="020B0604020202020204" pitchFamily="34" charset="0"/>
              </a:rPr>
              <a:t>ويقول أن القلق خطيئة.</a:t>
            </a:r>
            <a:endParaRPr lang="en-US" sz="3600" b="1" dirty="0">
              <a:latin typeface="Arial" panose="020B0604020202020204" pitchFamily="34" charset="0"/>
              <a:cs typeface="Arial" panose="020B0604020202020204" pitchFamily="34" charset="0"/>
            </a:endParaRPr>
          </a:p>
          <a:p>
            <a:pPr eaLnBrk="1" hangingPunct="1">
              <a:defRPr/>
            </a:pPr>
            <a:endParaRPr lang="en-US" sz="3600" dirty="0">
              <a:latin typeface="Arial" panose="020B0604020202020204" pitchFamily="34" charset="0"/>
              <a:cs typeface="Arial" panose="020B0604020202020204" pitchFamily="34" charset="0"/>
            </a:endParaRPr>
          </a:p>
        </p:txBody>
      </p:sp>
      <p:pic>
        <p:nvPicPr>
          <p:cNvPr id="2" name="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82190" y="5516563"/>
            <a:ext cx="609600" cy="6096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65559">
                                            <p:txEl>
                                              <p:pRg st="0" end="0"/>
                                            </p:txEl>
                                          </p:spTgt>
                                        </p:tgtEl>
                                        <p:attrNameLst>
                                          <p:attrName>style.visibility</p:attrName>
                                        </p:attrNameLst>
                                      </p:cBhvr>
                                      <p:to>
                                        <p:strVal val="visible"/>
                                      </p:to>
                                    </p:set>
                                    <p:anim calcmode="lin" valueType="num">
                                      <p:cBhvr>
                                        <p:cTn id="7" dur="500" fill="hold"/>
                                        <p:tgtEl>
                                          <p:spTgt spid="65559">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65559">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65559">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65559">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6555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65559">
                                            <p:txEl>
                                              <p:pRg st="1" end="1"/>
                                            </p:txEl>
                                          </p:spTgt>
                                        </p:tgtEl>
                                        <p:attrNameLst>
                                          <p:attrName>style.visibility</p:attrName>
                                        </p:attrNameLst>
                                      </p:cBhvr>
                                      <p:to>
                                        <p:strVal val="visible"/>
                                      </p:to>
                                    </p:set>
                                    <p:anim calcmode="lin" valueType="num">
                                      <p:cBhvr>
                                        <p:cTn id="16" dur="500" fill="hold"/>
                                        <p:tgtEl>
                                          <p:spTgt spid="65559">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65559">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65559">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65559">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6555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65559">
                                            <p:txEl>
                                              <p:pRg st="2" end="2"/>
                                            </p:txEl>
                                          </p:spTgt>
                                        </p:tgtEl>
                                        <p:attrNameLst>
                                          <p:attrName>style.visibility</p:attrName>
                                        </p:attrNameLst>
                                      </p:cBhvr>
                                      <p:to>
                                        <p:strVal val="visible"/>
                                      </p:to>
                                    </p:set>
                                    <p:anim calcmode="lin" valueType="num">
                                      <p:cBhvr>
                                        <p:cTn id="25" dur="500" fill="hold"/>
                                        <p:tgtEl>
                                          <p:spTgt spid="65559">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65559">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65559">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65559">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65559">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65559">
                                            <p:txEl>
                                              <p:pRg st="3" end="3"/>
                                            </p:txEl>
                                          </p:spTgt>
                                        </p:tgtEl>
                                        <p:attrNameLst>
                                          <p:attrName>style.visibility</p:attrName>
                                        </p:attrNameLst>
                                      </p:cBhvr>
                                      <p:to>
                                        <p:strVal val="visible"/>
                                      </p:to>
                                    </p:set>
                                    <p:anim calcmode="lin" valueType="num">
                                      <p:cBhvr>
                                        <p:cTn id="34" dur="500" fill="hold"/>
                                        <p:tgtEl>
                                          <p:spTgt spid="65559">
                                            <p:txEl>
                                              <p:pRg st="3" end="3"/>
                                            </p:txEl>
                                          </p:spTgt>
                                        </p:tgtEl>
                                        <p:attrNameLst>
                                          <p:attrName>ppt_w</p:attrName>
                                        </p:attrNameLst>
                                      </p:cBhvr>
                                      <p:tavLst>
                                        <p:tav tm="0">
                                          <p:val>
                                            <p:strVal val="#ppt_w*0.05"/>
                                          </p:val>
                                        </p:tav>
                                        <p:tav tm="100000">
                                          <p:val>
                                            <p:strVal val="#ppt_w"/>
                                          </p:val>
                                        </p:tav>
                                      </p:tavLst>
                                    </p:anim>
                                    <p:anim calcmode="lin" valueType="num">
                                      <p:cBhvr>
                                        <p:cTn id="35" dur="500" fill="hold"/>
                                        <p:tgtEl>
                                          <p:spTgt spid="65559">
                                            <p:txEl>
                                              <p:pRg st="3" end="3"/>
                                            </p:txEl>
                                          </p:spTgt>
                                        </p:tgtEl>
                                        <p:attrNameLst>
                                          <p:attrName>ppt_h</p:attrName>
                                        </p:attrNameLst>
                                      </p:cBhvr>
                                      <p:tavLst>
                                        <p:tav tm="0">
                                          <p:val>
                                            <p:strVal val="#ppt_h"/>
                                          </p:val>
                                        </p:tav>
                                        <p:tav tm="100000">
                                          <p:val>
                                            <p:strVal val="#ppt_h"/>
                                          </p:val>
                                        </p:tav>
                                      </p:tavLst>
                                    </p:anim>
                                    <p:anim calcmode="lin" valueType="num">
                                      <p:cBhvr>
                                        <p:cTn id="36" dur="500" fill="hold"/>
                                        <p:tgtEl>
                                          <p:spTgt spid="65559">
                                            <p:txEl>
                                              <p:pRg st="3" end="3"/>
                                            </p:txEl>
                                          </p:spTgt>
                                        </p:tgtEl>
                                        <p:attrNameLst>
                                          <p:attrName>ppt_x</p:attrName>
                                        </p:attrNameLst>
                                      </p:cBhvr>
                                      <p:tavLst>
                                        <p:tav tm="0">
                                          <p:val>
                                            <p:strVal val="#ppt_x-.2"/>
                                          </p:val>
                                        </p:tav>
                                        <p:tav tm="100000">
                                          <p:val>
                                            <p:strVal val="#ppt_x"/>
                                          </p:val>
                                        </p:tav>
                                      </p:tavLst>
                                    </p:anim>
                                    <p:anim calcmode="lin" valueType="num">
                                      <p:cBhvr>
                                        <p:cTn id="37" dur="500" fill="hold"/>
                                        <p:tgtEl>
                                          <p:spTgt spid="65559">
                                            <p:txEl>
                                              <p:pRg st="3" end="3"/>
                                            </p:txEl>
                                          </p:spTgt>
                                        </p:tgtEl>
                                        <p:attrNameLst>
                                          <p:attrName>ppt_y</p:attrName>
                                        </p:attrNameLst>
                                      </p:cBhvr>
                                      <p:tavLst>
                                        <p:tav tm="0">
                                          <p:val>
                                            <p:strVal val="#ppt_y"/>
                                          </p:val>
                                        </p:tav>
                                        <p:tav tm="100000">
                                          <p:val>
                                            <p:strVal val="#ppt_y"/>
                                          </p:val>
                                        </p:tav>
                                      </p:tavLst>
                                    </p:anim>
                                    <p:animEffect transition="in" filter="fade">
                                      <p:cBhvr>
                                        <p:cTn id="38" dur="500"/>
                                        <p:tgtEl>
                                          <p:spTgt spid="655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07744" fill="hold"/>
                                        <p:tgtEl>
                                          <p:spTgt spid="2"/>
                                        </p:tgtEl>
                                      </p:cBhvr>
                                    </p:cmd>
                                  </p:childTnLst>
                                </p:cTn>
                              </p:par>
                            </p:childTnLst>
                          </p:cTn>
                        </p:par>
                      </p:childTnLst>
                    </p:cTn>
                  </p:par>
                </p:childTnLst>
              </p:cTn>
              <p:nextCondLst>
                <p:cond evt="onClick" delay="0">
                  <p:tgtEl>
                    <p:spTgt spid="2"/>
                  </p:tgtEl>
                </p:cond>
              </p:nextCondLst>
            </p:seq>
            <p:audio>
              <p:cMediaNode vol="80000">
                <p:cTn id="44" fill="hold" display="0">
                  <p:stCondLst>
                    <p:cond delay="indefinite"/>
                  </p:stCondLst>
                  <p:endCondLst>
                    <p:cond evt="onStopAudio" delay="0">
                      <p:tgtEl>
                        <p:sldTgt/>
                      </p:tgtEl>
                    </p:cond>
                  </p:endCondLst>
                </p:cTn>
                <p:tgtEl>
                  <p:spTgt spid="2"/>
                </p:tgtEl>
              </p:cMediaNode>
            </p:audio>
          </p:childTnLst>
        </p:cTn>
      </p:par>
    </p:tnLst>
    <p:bldLst>
      <p:bldP spid="6555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685800"/>
            <a:ext cx="7239000" cy="4216539"/>
          </a:xfrm>
          <a:prstGeom prst="rect">
            <a:avLst/>
          </a:prstGeom>
          <a:noFill/>
        </p:spPr>
        <p:txBody>
          <a:bodyPr>
            <a:spAutoFit/>
          </a:bodyPr>
          <a:lstStyle/>
          <a:p>
            <a:pPr algn="ctr">
              <a:defRPr/>
            </a:pPr>
            <a:r>
              <a:rPr lang="ar-JO" sz="3600" dirty="0">
                <a:latin typeface="Arial" pitchFamily="34" charset="0"/>
                <a:cs typeface="Arial" pitchFamily="34" charset="0"/>
              </a:rPr>
              <a:t>جربها:</a:t>
            </a:r>
            <a:endParaRPr lang="en-US" sz="3600" dirty="0">
              <a:latin typeface="Arial" pitchFamily="34" charset="0"/>
              <a:cs typeface="Arial" pitchFamily="34" charset="0"/>
            </a:endParaRPr>
          </a:p>
          <a:p>
            <a:pPr algn="ctr">
              <a:defRPr/>
            </a:pPr>
            <a:r>
              <a:rPr lang="ar-JO" sz="3600" dirty="0">
                <a:latin typeface="Arial" pitchFamily="34" charset="0"/>
                <a:cs typeface="Arial" pitchFamily="34" charset="0"/>
              </a:rPr>
              <a:t>إعادة صياغة </a:t>
            </a:r>
            <a:r>
              <a:rPr lang="ar-JO" sz="3600" dirty="0">
                <a:solidFill>
                  <a:srgbClr val="00FFFF"/>
                </a:solidFill>
                <a:latin typeface="Arial" pitchFamily="34" charset="0"/>
                <a:cs typeface="Arial" pitchFamily="34" charset="0"/>
              </a:rPr>
              <a:t>الفكرة الرئيسية:</a:t>
            </a:r>
            <a:endParaRPr lang="en-US" sz="3600" dirty="0">
              <a:solidFill>
                <a:schemeClr val="accent2">
                  <a:lumMod val="40000"/>
                  <a:lumOff val="60000"/>
                </a:schemeClr>
              </a:solidFill>
              <a:latin typeface="Arial" pitchFamily="34" charset="0"/>
              <a:cs typeface="Arial" pitchFamily="34" charset="0"/>
            </a:endParaRPr>
          </a:p>
          <a:p>
            <a:pPr algn="ctr">
              <a:defRPr/>
            </a:pPr>
            <a:r>
              <a:rPr lang="ar-JO" sz="3600" dirty="0">
                <a:solidFill>
                  <a:schemeClr val="accent2">
                    <a:lumMod val="40000"/>
                    <a:lumOff val="60000"/>
                  </a:schemeClr>
                </a:solidFill>
                <a:latin typeface="Arial" pitchFamily="34" charset="0"/>
                <a:cs typeface="Arial" pitchFamily="34" charset="0"/>
              </a:rPr>
              <a:t>خلقنا الله لنكون عابدين</a:t>
            </a:r>
            <a:endParaRPr lang="en-US" sz="3600" dirty="0">
              <a:solidFill>
                <a:schemeClr val="accent2">
                  <a:lumMod val="40000"/>
                  <a:lumOff val="60000"/>
                </a:schemeClr>
              </a:solidFill>
              <a:latin typeface="Arial" pitchFamily="34" charset="0"/>
              <a:cs typeface="Arial" pitchFamily="34" charset="0"/>
            </a:endParaRPr>
          </a:p>
          <a:p>
            <a:pPr>
              <a:defRPr/>
            </a:pPr>
            <a:endParaRPr lang="en-US" sz="3200" dirty="0">
              <a:latin typeface="Arial" pitchFamily="34" charset="0"/>
              <a:cs typeface="Arial" pitchFamily="34" charset="0"/>
            </a:endParaRPr>
          </a:p>
          <a:p>
            <a:pPr algn="r" rtl="1">
              <a:buFont typeface="Arial" pitchFamily="34" charset="0"/>
              <a:buChar char="•"/>
              <a:defRPr/>
            </a:pPr>
            <a:r>
              <a:rPr lang="ar-JO" sz="3200" dirty="0">
                <a:latin typeface="Arial" pitchFamily="34" charset="0"/>
                <a:cs typeface="Arial" pitchFamily="34" charset="0"/>
              </a:rPr>
              <a:t>عرِّف المصطلحات الأساسية</a:t>
            </a:r>
            <a:endParaRPr lang="en-US" sz="3200" dirty="0">
              <a:latin typeface="Arial" pitchFamily="34" charset="0"/>
              <a:cs typeface="Arial" pitchFamily="34" charset="0"/>
            </a:endParaRPr>
          </a:p>
          <a:p>
            <a:pPr algn="r" rtl="1">
              <a:buFont typeface="Arial" pitchFamily="34" charset="0"/>
              <a:buChar char="•"/>
              <a:defRPr/>
            </a:pPr>
            <a:r>
              <a:rPr lang="ar-JO" sz="3200" dirty="0">
                <a:latin typeface="Arial" pitchFamily="34" charset="0"/>
                <a:cs typeface="Arial" pitchFamily="34" charset="0"/>
              </a:rPr>
              <a:t>فكر في المرادفات لهذه المصطلحات الأساسية.</a:t>
            </a:r>
          </a:p>
          <a:p>
            <a:pPr algn="r" rtl="1">
              <a:buFont typeface="Arial" pitchFamily="34" charset="0"/>
              <a:buChar char="•"/>
              <a:defRPr/>
            </a:pPr>
            <a:r>
              <a:rPr lang="ar-JO" sz="3200" dirty="0">
                <a:latin typeface="Arial" pitchFamily="34" charset="0"/>
                <a:cs typeface="Arial" pitchFamily="34" charset="0"/>
              </a:rPr>
              <a:t>أعد صياغة الفكرة الكبيرة ثلاث مرات باستخدام هذه المرادفات</a:t>
            </a:r>
            <a:endParaRPr lang="en-US" sz="3200" dirty="0">
              <a:latin typeface="Arial" pitchFamily="34" charset="0"/>
              <a:cs typeface="Arial" pitchFamily="34" charset="0"/>
            </a:endParaRPr>
          </a:p>
        </p:txBody>
      </p:sp>
      <p:pic>
        <p:nvPicPr>
          <p:cNvPr id="3" name="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81500" y="51816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 calcmode="lin" valueType="num">
                                      <p:cBhvr additive="base">
                                        <p:cTn id="1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additive="base">
                                        <p:cTn id="1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78951" fill="hold"/>
                                        <p:tgtEl>
                                          <p:spTgt spid="3"/>
                                        </p:tgtEl>
                                      </p:cBhvr>
                                    </p:cmd>
                                  </p:childTnLst>
                                </p:cTn>
                              </p:par>
                            </p:childTnLst>
                          </p:cTn>
                        </p:par>
                      </p:childTnLst>
                    </p:cTn>
                  </p:par>
                </p:childTnLst>
              </p:cTn>
              <p:nextCondLst>
                <p:cond evt="onClick" delay="0">
                  <p:tgtEl>
                    <p:spTgt spid="3"/>
                  </p:tgtEl>
                </p:cond>
              </p:nextCondLst>
            </p:seq>
            <p:audio>
              <p:cMediaNode vol="80000">
                <p:cTn id="26"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381000" y="381000"/>
            <a:ext cx="8001000" cy="1295400"/>
          </a:xfrm>
        </p:spPr>
        <p:txBody>
          <a:bodyPr/>
          <a:lstStyle/>
          <a:p>
            <a:pPr algn="ctr">
              <a:defRPr/>
            </a:pPr>
            <a:r>
              <a:rPr lang="ar-JO" dirty="0">
                <a:latin typeface="Arial" panose="020B0604020202020204" pitchFamily="34" charset="0"/>
                <a:cs typeface="Arial" panose="020B0604020202020204" pitchFamily="34" charset="0"/>
              </a:rPr>
              <a:t>جربها</a:t>
            </a:r>
            <a:br>
              <a:rPr lang="en-US" dirty="0">
                <a:solidFill>
                  <a:srgbClr val="00FFFF"/>
                </a:solidFill>
                <a:latin typeface="Arial" panose="020B0604020202020204" pitchFamily="34" charset="0"/>
                <a:cs typeface="Arial" panose="020B0604020202020204" pitchFamily="34" charset="0"/>
              </a:rPr>
            </a:br>
            <a:r>
              <a:rPr lang="ar-JO" dirty="0">
                <a:solidFill>
                  <a:schemeClr val="tx1"/>
                </a:solidFill>
                <a:latin typeface="Arial" panose="020B0604020202020204" pitchFamily="34" charset="0"/>
                <a:cs typeface="Arial" panose="020B0604020202020204" pitchFamily="34" charset="0"/>
              </a:rPr>
              <a:t>إعادة صياغة </a:t>
            </a:r>
            <a:r>
              <a:rPr lang="ar-JO" dirty="0">
                <a:solidFill>
                  <a:srgbClr val="00FFFF"/>
                </a:solidFill>
                <a:latin typeface="Arial" panose="020B0604020202020204" pitchFamily="34" charset="0"/>
                <a:cs typeface="Arial" panose="020B0604020202020204" pitchFamily="34" charset="0"/>
              </a:rPr>
              <a:t>الفكرة الرئيسية:</a:t>
            </a:r>
            <a:r>
              <a:rPr lang="en-US" dirty="0">
                <a:solidFill>
                  <a:schemeClr val="accent2">
                    <a:lumMod val="40000"/>
                    <a:lumOff val="60000"/>
                  </a:schemeClr>
                </a:solidFill>
                <a:latin typeface="Arial" panose="020B0604020202020204" pitchFamily="34" charset="0"/>
                <a:cs typeface="Arial" panose="020B0604020202020204" pitchFamily="34" charset="0"/>
              </a:rPr>
              <a:t> </a:t>
            </a:r>
            <a:br>
              <a:rPr lang="en-US" dirty="0">
                <a:solidFill>
                  <a:schemeClr val="accent2">
                    <a:lumMod val="40000"/>
                    <a:lumOff val="60000"/>
                  </a:schemeClr>
                </a:solidFill>
                <a:latin typeface="Arial" panose="020B0604020202020204" pitchFamily="34" charset="0"/>
                <a:cs typeface="Arial" panose="020B0604020202020204" pitchFamily="34" charset="0"/>
              </a:rPr>
            </a:br>
            <a:r>
              <a:rPr lang="ar-JO" dirty="0">
                <a:solidFill>
                  <a:schemeClr val="accent2">
                    <a:lumMod val="40000"/>
                    <a:lumOff val="60000"/>
                  </a:schemeClr>
                </a:solidFill>
                <a:latin typeface="Arial" panose="020B0604020202020204" pitchFamily="34" charset="0"/>
                <a:cs typeface="Arial" panose="020B0604020202020204" pitchFamily="34" charset="0"/>
              </a:rPr>
              <a:t>لأن الكتاب المقدس هو كلمة الله</a:t>
            </a:r>
            <a:br>
              <a:rPr lang="ar-JO" dirty="0">
                <a:solidFill>
                  <a:schemeClr val="accent2">
                    <a:lumMod val="40000"/>
                    <a:lumOff val="60000"/>
                  </a:schemeClr>
                </a:solidFill>
                <a:latin typeface="Arial" panose="020B0604020202020204" pitchFamily="34" charset="0"/>
                <a:cs typeface="Arial" panose="020B0604020202020204" pitchFamily="34" charset="0"/>
              </a:rPr>
            </a:br>
            <a:r>
              <a:rPr lang="ar-JO" dirty="0">
                <a:solidFill>
                  <a:schemeClr val="accent2">
                    <a:lumMod val="40000"/>
                    <a:lumOff val="60000"/>
                  </a:schemeClr>
                </a:solidFill>
                <a:latin typeface="Arial" panose="020B0604020202020204" pitchFamily="34" charset="0"/>
                <a:cs typeface="Arial" panose="020B0604020202020204" pitchFamily="34" charset="0"/>
              </a:rPr>
              <a:t>نحن نستمع</a:t>
            </a:r>
            <a:br>
              <a:rPr lang="en-US" dirty="0">
                <a:solidFill>
                  <a:schemeClr val="accent2">
                    <a:lumMod val="40000"/>
                    <a:lumOff val="60000"/>
                  </a:schemeClr>
                </a:solidFill>
                <a:latin typeface="Arial" panose="020B0604020202020204" pitchFamily="34" charset="0"/>
                <a:cs typeface="Arial" panose="020B0604020202020204" pitchFamily="34" charset="0"/>
              </a:rPr>
            </a:br>
            <a:endParaRPr lang="en-US" dirty="0">
              <a:solidFill>
                <a:schemeClr val="accent2">
                  <a:lumMod val="40000"/>
                  <a:lumOff val="60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85800" y="2819400"/>
            <a:ext cx="7772400" cy="3124200"/>
          </a:xfrm>
        </p:spPr>
        <p:txBody>
          <a:bodyPr/>
          <a:lstStyle/>
          <a:p>
            <a:pPr algn="r" rtl="1">
              <a:defRPr/>
            </a:pPr>
            <a:r>
              <a:rPr lang="ar-JO" dirty="0">
                <a:solidFill>
                  <a:schemeClr val="tx2"/>
                </a:solidFill>
                <a:latin typeface="Arial" panose="020B0604020202020204" pitchFamily="34" charset="0"/>
                <a:cs typeface="Arial" panose="020B0604020202020204" pitchFamily="34" charset="0"/>
              </a:rPr>
              <a:t>في مجموعات من شخصين عرِّف عن نفسك</a:t>
            </a:r>
            <a:r>
              <a:rPr lang="en-US" dirty="0">
                <a:solidFill>
                  <a:schemeClr val="tx2"/>
                </a:solidFill>
                <a:latin typeface="Arial" panose="020B0604020202020204" pitchFamily="34" charset="0"/>
                <a:cs typeface="Arial" panose="020B0604020202020204" pitchFamily="34" charset="0"/>
              </a:rPr>
              <a:t> </a:t>
            </a:r>
          </a:p>
          <a:p>
            <a:pPr algn="r" rtl="1">
              <a:defRPr/>
            </a:pPr>
            <a:r>
              <a:rPr lang="ar-JO" dirty="0">
                <a:solidFill>
                  <a:schemeClr val="tx2"/>
                </a:solidFill>
                <a:latin typeface="Arial" panose="020B0604020202020204" pitchFamily="34" charset="0"/>
                <a:cs typeface="Arial" panose="020B0604020202020204" pitchFamily="34" charset="0"/>
              </a:rPr>
              <a:t>عرِّف المصطلحات الأساسية</a:t>
            </a:r>
          </a:p>
          <a:p>
            <a:pPr algn="r" rtl="1">
              <a:defRPr/>
            </a:pPr>
            <a:r>
              <a:rPr lang="ar-JO" dirty="0">
                <a:solidFill>
                  <a:schemeClr val="tx2"/>
                </a:solidFill>
                <a:latin typeface="Arial" panose="020B0604020202020204" pitchFamily="34" charset="0"/>
                <a:cs typeface="Arial" panose="020B0604020202020204" pitchFamily="34" charset="0"/>
              </a:rPr>
              <a:t>فكر في المرادفات لهذه المصطلحات الأساسية.</a:t>
            </a:r>
          </a:p>
          <a:p>
            <a:pPr algn="r" rtl="1">
              <a:defRPr/>
            </a:pPr>
            <a:r>
              <a:rPr lang="ar-JO" dirty="0">
                <a:solidFill>
                  <a:schemeClr val="tx2"/>
                </a:solidFill>
                <a:latin typeface="Arial" panose="020B0604020202020204" pitchFamily="34" charset="0"/>
                <a:cs typeface="Arial" panose="020B0604020202020204" pitchFamily="34" charset="0"/>
              </a:rPr>
              <a:t>أعد الصياغة ثلاث مرات على الأقل. تكلم بصوت عالٍ</a:t>
            </a:r>
          </a:p>
          <a:p>
            <a:pPr algn="r" rtl="1">
              <a:defRPr/>
            </a:pPr>
            <a:endParaRPr lang="en-US" dirty="0">
              <a:solidFill>
                <a:schemeClr val="tx2"/>
              </a:solidFill>
              <a:latin typeface="Arial" panose="020B0604020202020204" pitchFamily="34" charset="0"/>
              <a:cs typeface="Arial" panose="020B0604020202020204" pitchFamily="34" charset="0"/>
            </a:endParaRPr>
          </a:p>
        </p:txBody>
      </p:sp>
      <p:pic>
        <p:nvPicPr>
          <p:cNvPr id="2" name="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1480" y="5334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53616" fill="hold"/>
                                        <p:tgtEl>
                                          <p:spTgt spid="2"/>
                                        </p:tgtEl>
                                      </p:cBhvr>
                                    </p:cmd>
                                  </p:childTnLst>
                                </p:cTn>
                              </p:par>
                            </p:childTnLst>
                          </p:cTn>
                        </p:par>
                      </p:childTnLst>
                    </p:cTn>
                  </p:par>
                </p:childTnLst>
              </p:cTn>
              <p:nextCondLst>
                <p:cond evt="onClick" delay="0">
                  <p:tgtEl>
                    <p:spTgt spid="2"/>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81000" y="381000"/>
            <a:ext cx="8305800" cy="1143000"/>
          </a:xfrm>
        </p:spPr>
        <p:txBody>
          <a:bodyPr/>
          <a:lstStyle/>
          <a:p>
            <a:pPr algn="ctr" eaLnBrk="1" hangingPunct="1"/>
            <a:r>
              <a:rPr lang="ar-JO" sz="2800" dirty="0">
                <a:latin typeface="Arial" panose="020B0604020202020204" pitchFamily="34" charset="0"/>
                <a:cs typeface="Arial" panose="020B0604020202020204" pitchFamily="34" charset="0"/>
              </a:rPr>
              <a:t>مثال على إعادة الصياغة</a:t>
            </a:r>
            <a:br>
              <a:rPr lang="en-US" sz="2800" dirty="0">
                <a:latin typeface="Arial" panose="020B0604020202020204" pitchFamily="34" charset="0"/>
                <a:cs typeface="Arial" panose="020B0604020202020204" pitchFamily="34" charset="0"/>
              </a:rPr>
            </a:br>
            <a:r>
              <a:rPr lang="ar-JO" sz="2800" dirty="0">
                <a:solidFill>
                  <a:schemeClr val="hlink"/>
                </a:solidFill>
                <a:latin typeface="Arial" panose="020B0604020202020204" pitchFamily="34" charset="0"/>
                <a:cs typeface="Arial" panose="020B0604020202020204" pitchFamily="34" charset="0"/>
              </a:rPr>
              <a:t>استعراض الأجزاء الرئيسية</a:t>
            </a:r>
            <a:br>
              <a:rPr lang="en-US" sz="2800" dirty="0">
                <a:latin typeface="Arial" panose="020B0604020202020204" pitchFamily="34" charset="0"/>
                <a:cs typeface="Arial" panose="020B0604020202020204" pitchFamily="34" charset="0"/>
              </a:rPr>
            </a:br>
            <a:r>
              <a:rPr lang="ar-JO" sz="2000" dirty="0">
                <a:latin typeface="Arial" panose="020B0604020202020204" pitchFamily="34" charset="0"/>
                <a:cs typeface="Arial" panose="020B0604020202020204" pitchFamily="34" charset="0"/>
              </a:rPr>
              <a:t>دون سونوكيان، أقصر مسافة هي متعرجة</a:t>
            </a:r>
            <a:endParaRPr lang="en-US" sz="2800" dirty="0">
              <a:latin typeface="Arial" panose="020B0604020202020204" pitchFamily="34" charset="0"/>
              <a:cs typeface="Arial" panose="020B0604020202020204" pitchFamily="34" charset="0"/>
            </a:endParaRPr>
          </a:p>
        </p:txBody>
      </p:sp>
      <p:sp>
        <p:nvSpPr>
          <p:cNvPr id="17411" name="Rectangle 3"/>
          <p:cNvSpPr>
            <a:spLocks noGrp="1" noChangeArrowheads="1"/>
          </p:cNvSpPr>
          <p:nvPr>
            <p:ph type="body" idx="1"/>
          </p:nvPr>
        </p:nvSpPr>
        <p:spPr>
          <a:xfrm>
            <a:off x="381000" y="2133600"/>
            <a:ext cx="8382000" cy="4343400"/>
          </a:xfrm>
        </p:spPr>
        <p:txBody>
          <a:bodyPr/>
          <a:lstStyle/>
          <a:p>
            <a:pPr algn="r" rtl="1" eaLnBrk="1" hangingPunct="1">
              <a:lnSpc>
                <a:spcPct val="90000"/>
              </a:lnSpc>
              <a:buFontTx/>
              <a:buNone/>
            </a:pPr>
            <a:r>
              <a:rPr lang="ar-JO" sz="2800" dirty="0">
                <a:latin typeface="Arial" panose="020B0604020202020204" pitchFamily="34" charset="0"/>
                <a:cs typeface="Arial" panose="020B0604020202020204" pitchFamily="34" charset="0"/>
              </a:rPr>
              <a:t>أولاً، أريدك أن ترى أن الله يقودنا عمداً إلى طريق متعرج. هناك أوقات عندما يأخذ حياتنا عن قصد، عن علم، بشكل متعمد في طريق بديل. أريدك أن ترى أنه يفعل ذلك عمداً.</a:t>
            </a:r>
            <a:endParaRPr lang="en-US" sz="2800" dirty="0">
              <a:latin typeface="Arial" panose="020B0604020202020204" pitchFamily="34" charset="0"/>
              <a:cs typeface="Arial" panose="020B0604020202020204" pitchFamily="34" charset="0"/>
            </a:endParaRPr>
          </a:p>
          <a:p>
            <a:pPr algn="r" rtl="1" eaLnBrk="1" hangingPunct="1">
              <a:lnSpc>
                <a:spcPct val="90000"/>
              </a:lnSpc>
              <a:buFontTx/>
              <a:buNone/>
            </a:pPr>
            <a:r>
              <a:rPr lang="ar-JO" sz="2800" dirty="0">
                <a:latin typeface="Arial" panose="020B0604020202020204" pitchFamily="34" charset="0"/>
                <a:cs typeface="Arial" panose="020B0604020202020204" pitchFamily="34" charset="0"/>
              </a:rPr>
              <a:t>أريد أن ترى لماذا يفعل ذلك، ما هو قصده، وما الذي يحققه من خلال ذلك؟</a:t>
            </a:r>
            <a:endParaRPr lang="en-US" sz="2800" dirty="0">
              <a:latin typeface="Arial" panose="020B0604020202020204" pitchFamily="34" charset="0"/>
              <a:cs typeface="Arial" panose="020B0604020202020204" pitchFamily="34" charset="0"/>
            </a:endParaRPr>
          </a:p>
          <a:p>
            <a:pPr algn="r" rtl="1" eaLnBrk="1" hangingPunct="1">
              <a:lnSpc>
                <a:spcPct val="90000"/>
              </a:lnSpc>
              <a:buFontTx/>
              <a:buNone/>
            </a:pPr>
            <a:r>
              <a:rPr lang="ar-JO" sz="2800" dirty="0">
                <a:latin typeface="Arial" panose="020B0604020202020204" pitchFamily="34" charset="0"/>
                <a:cs typeface="Arial" panose="020B0604020202020204" pitchFamily="34" charset="0"/>
              </a:rPr>
              <a:t>وأخيرًا كيف يحفظنا متشجعين؟ في وسط التعرجات عندما لا نرى أي تقدم، كيف يبقينا الله ثابتين على الطريق؟ ما هي الوعود التي تجعلنا نتحرك في هذا الاتجاه؟</a:t>
            </a:r>
            <a:endParaRPr lang="en-US" sz="2800" dirty="0">
              <a:latin typeface="Arial" panose="020B0604020202020204" pitchFamily="34" charset="0"/>
              <a:cs typeface="Arial" panose="020B0604020202020204" pitchFamily="34" charset="0"/>
            </a:endParaRPr>
          </a:p>
        </p:txBody>
      </p:sp>
      <p:pic>
        <p:nvPicPr>
          <p:cNvPr id="2" nam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33900" y="5334000"/>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9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001000" cy="2438400"/>
          </a:xfrm>
        </p:spPr>
        <p:txBody>
          <a:bodyPr/>
          <a:lstStyle/>
          <a:p>
            <a:pPr algn="ctr"/>
            <a:r>
              <a:rPr lang="ar-JO" dirty="0">
                <a:latin typeface="Arial" panose="020B0604020202020204" pitchFamily="34" charset="0"/>
                <a:cs typeface="Arial" panose="020B0604020202020204" pitchFamily="34" charset="0"/>
              </a:rPr>
              <a:t>مثال على إعادة الصياغة</a:t>
            </a:r>
            <a:br>
              <a:rPr lang="en-US" dirty="0">
                <a:latin typeface="Arial" panose="020B0604020202020204" pitchFamily="34" charset="0"/>
                <a:cs typeface="Arial" panose="020B0604020202020204" pitchFamily="34" charset="0"/>
              </a:rPr>
            </a:br>
            <a:r>
              <a:rPr lang="ar-JO" dirty="0">
                <a:solidFill>
                  <a:schemeClr val="hlink"/>
                </a:solidFill>
                <a:latin typeface="Arial" panose="020B0604020202020204" pitchFamily="34" charset="0"/>
                <a:cs typeface="Arial" panose="020B0604020202020204" pitchFamily="34" charset="0"/>
              </a:rPr>
              <a:t>الإنتقال</a:t>
            </a:r>
            <a:br>
              <a:rPr lang="en-US" dirty="0">
                <a:solidFill>
                  <a:schemeClr val="hlink"/>
                </a:solidFill>
                <a:latin typeface="Arial" panose="020B0604020202020204" pitchFamily="34" charset="0"/>
                <a:cs typeface="Arial" panose="020B0604020202020204" pitchFamily="34" charset="0"/>
              </a:rPr>
            </a:br>
            <a:r>
              <a:rPr lang="ar-JO" sz="3200" dirty="0">
                <a:latin typeface="Arial" panose="020B0604020202020204" pitchFamily="34" charset="0"/>
                <a:cs typeface="Arial" panose="020B0604020202020204" pitchFamily="34" charset="0"/>
              </a:rPr>
              <a:t>ريك وارين</a:t>
            </a:r>
            <a:br>
              <a:rPr lang="en-US" sz="3200" dirty="0">
                <a:latin typeface="Arial" panose="020B0604020202020204" pitchFamily="34" charset="0"/>
                <a:cs typeface="Arial" panose="020B0604020202020204" pitchFamily="34" charset="0"/>
              </a:rPr>
            </a:br>
            <a:r>
              <a:rPr lang="ar-JO" sz="3200" dirty="0">
                <a:latin typeface="Arial" panose="020B0604020202020204" pitchFamily="34" charset="0"/>
                <a:cs typeface="Arial" panose="020B0604020202020204" pitchFamily="34" charset="0"/>
              </a:rPr>
              <a:t>لماذا العالم في حالة فوضى إلى هذا الحد؟</a:t>
            </a:r>
            <a:endParaRPr lang="en-US" sz="3200" dirty="0">
              <a:latin typeface="Arial" panose="020B0604020202020204" pitchFamily="34" charset="0"/>
              <a:cs typeface="Arial" panose="020B0604020202020204" pitchFamily="34"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690558402"/>
              </p:ext>
            </p:extLst>
          </p:nvPr>
        </p:nvGraphicFramePr>
        <p:xfrm>
          <a:off x="3962400" y="3810000"/>
          <a:ext cx="1333500" cy="685800"/>
        </p:xfrm>
        <a:graphic>
          <a:graphicData uri="http://schemas.openxmlformats.org/presentationml/2006/ole">
            <mc:AlternateContent xmlns:mc="http://schemas.openxmlformats.org/markup-compatibility/2006">
              <mc:Choice xmlns:v="urn:schemas-microsoft-com:vml" Requires="v">
                <p:oleObj name="Packager Shell Object" showAsIcon="1" r:id="rId4" imgW="1333800" imgH="685800" progId="Package">
                  <p:embed/>
                </p:oleObj>
              </mc:Choice>
              <mc:Fallback>
                <p:oleObj name="Packager Shell Object" showAsIcon="1" r:id="rId4" imgW="1333800" imgH="685800" progId="Package">
                  <p:embed/>
                  <p:pic>
                    <p:nvPicPr>
                      <p:cNvPr id="0" name=""/>
                      <p:cNvPicPr/>
                      <p:nvPr/>
                    </p:nvPicPr>
                    <p:blipFill>
                      <a:blip r:embed="rId5"/>
                      <a:stretch>
                        <a:fillRect/>
                      </a:stretch>
                    </p:blipFill>
                    <p:spPr>
                      <a:xfrm>
                        <a:off x="3962400" y="3810000"/>
                        <a:ext cx="1333500" cy="685800"/>
                      </a:xfrm>
                      <a:prstGeom prst="rect">
                        <a:avLst/>
                      </a:prstGeom>
                    </p:spPr>
                  </p:pic>
                </p:oleObj>
              </mc:Fallback>
            </mc:AlternateContent>
          </a:graphicData>
        </a:graphic>
      </p:graphicFrame>
      <p:pic>
        <p:nvPicPr>
          <p:cNvPr id="3" name="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81500" y="5105400"/>
            <a:ext cx="609600" cy="609600"/>
          </a:xfrm>
          <a:prstGeom prst="rect">
            <a:avLst/>
          </a:prstGeom>
        </p:spPr>
      </p:pic>
    </p:spTree>
    <p:extLst>
      <p:ext uri="{BB962C8B-B14F-4D97-AF65-F5344CB8AC3E}">
        <p14:creationId xmlns:p14="http://schemas.microsoft.com/office/powerpoint/2010/main" val="30824048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4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81000" y="685800"/>
            <a:ext cx="8001000" cy="914400"/>
          </a:xfrm>
        </p:spPr>
        <p:txBody>
          <a:bodyPr/>
          <a:lstStyle/>
          <a:p>
            <a:pPr algn="ctr" eaLnBrk="1" hangingPunct="1"/>
            <a:r>
              <a:rPr lang="ar-JO" sz="2800" dirty="0">
                <a:latin typeface="Arial" panose="020B0604020202020204" pitchFamily="34" charset="0"/>
                <a:cs typeface="Arial" panose="020B0604020202020204" pitchFamily="34" charset="0"/>
              </a:rPr>
              <a:t>ريك وارين، لماذا العالم في حالة فوضى إلى هذا الحد؟</a:t>
            </a:r>
            <a:endParaRPr lang="en-US" sz="2800" dirty="0">
              <a:latin typeface="Arial" panose="020B0604020202020204" pitchFamily="34" charset="0"/>
              <a:cs typeface="Arial" panose="020B0604020202020204" pitchFamily="34" charset="0"/>
            </a:endParaRPr>
          </a:p>
        </p:txBody>
      </p:sp>
      <p:sp>
        <p:nvSpPr>
          <p:cNvPr id="19459" name="Rectangle 3"/>
          <p:cNvSpPr>
            <a:spLocks noGrp="1" noChangeArrowheads="1"/>
          </p:cNvSpPr>
          <p:nvPr>
            <p:ph type="body" idx="1"/>
          </p:nvPr>
        </p:nvSpPr>
        <p:spPr>
          <a:xfrm>
            <a:off x="381000" y="1905000"/>
            <a:ext cx="8305800" cy="4648200"/>
          </a:xfrm>
        </p:spPr>
        <p:txBody>
          <a:bodyPr/>
          <a:lstStyle/>
          <a:p>
            <a:pPr algn="r" rtl="1" eaLnBrk="1" hangingPunct="1">
              <a:buFontTx/>
              <a:buNone/>
            </a:pPr>
            <a:r>
              <a:rPr lang="ar-JO" sz="2800" dirty="0">
                <a:latin typeface="Arial" panose="020B0604020202020204" pitchFamily="34" charset="0"/>
                <a:cs typeface="Arial" panose="020B0604020202020204" pitchFamily="34" charset="0"/>
              </a:rPr>
              <a:t>الآن لدي سؤال: لماذا لم يغلق الله الأرض؟</a:t>
            </a:r>
          </a:p>
          <a:p>
            <a:pPr algn="r" rtl="1" eaLnBrk="1" hangingPunct="1">
              <a:buFontTx/>
              <a:buNone/>
            </a:pPr>
            <a:r>
              <a:rPr lang="ar-JO" sz="2800" dirty="0">
                <a:latin typeface="Arial" panose="020B0604020202020204" pitchFamily="34" charset="0"/>
                <a:cs typeface="Arial" panose="020B0604020202020204" pitchFamily="34" charset="0"/>
              </a:rPr>
              <a:t>عندما ينظر إلى الأسفل ويرى الإبادة الجماعية والإنتحار والحرب والإغتصاب والقتل والناس يكرهون بعضهم البعض، والناس يخونون بعضهم البعض، والناس لئيمون، لماذا لا يوقف هذا الكوكب؟ لماذا يتحمل ذلك؟ لديه القدرة على إغلاق كل شيء. لماذا لا يغلق الله كل شيء؟ لماذا يسمح لكوكب مكسور بالتعثر لفترة أطول قليلاً؟</a:t>
            </a:r>
            <a:endParaRPr lang="en-US" sz="2800" dirty="0">
              <a:latin typeface="Arial" panose="020B0604020202020204" pitchFamily="34"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81000" y="609600"/>
            <a:ext cx="8001000" cy="838200"/>
          </a:xfrm>
        </p:spPr>
        <p:txBody>
          <a:bodyPr/>
          <a:lstStyle/>
          <a:p>
            <a:pPr algn="ctr" eaLnBrk="1" hangingPunct="1"/>
            <a:r>
              <a:rPr lang="ar-JO" sz="2800" dirty="0">
                <a:latin typeface="Arial" panose="020B0604020202020204" pitchFamily="34" charset="0"/>
                <a:cs typeface="Arial" panose="020B0604020202020204" pitchFamily="34" charset="0"/>
              </a:rPr>
              <a:t>جون ماك آرثر، خمس عشرة كلمة عن الرجاء</a:t>
            </a:r>
            <a:endParaRPr lang="en-US" sz="2800" dirty="0">
              <a:latin typeface="Arial" panose="020B0604020202020204" pitchFamily="34" charset="0"/>
              <a:cs typeface="Arial" panose="020B0604020202020204" pitchFamily="34" charset="0"/>
            </a:endParaRPr>
          </a:p>
        </p:txBody>
      </p:sp>
      <p:sp>
        <p:nvSpPr>
          <p:cNvPr id="20483" name="Rectangle 3"/>
          <p:cNvSpPr>
            <a:spLocks noGrp="1" noChangeArrowheads="1"/>
          </p:cNvSpPr>
          <p:nvPr>
            <p:ph type="body" idx="1"/>
          </p:nvPr>
        </p:nvSpPr>
        <p:spPr>
          <a:xfrm>
            <a:off x="304800" y="1371600"/>
            <a:ext cx="8153400" cy="5334000"/>
          </a:xfrm>
        </p:spPr>
        <p:txBody>
          <a:bodyPr/>
          <a:lstStyle/>
          <a:p>
            <a:pPr algn="r" rtl="1" eaLnBrk="1" hangingPunct="1">
              <a:buFontTx/>
              <a:buNone/>
            </a:pPr>
            <a:r>
              <a:rPr lang="en-US" sz="2800" dirty="0">
                <a:latin typeface="Arial" panose="020B0604020202020204" pitchFamily="34" charset="0"/>
                <a:cs typeface="Arial" panose="020B0604020202020204" pitchFamily="34" charset="0"/>
              </a:rPr>
              <a:t>	</a:t>
            </a:r>
            <a:r>
              <a:rPr lang="ar-JO" sz="2800" dirty="0">
                <a:latin typeface="Arial" panose="020B0604020202020204" pitchFamily="34" charset="0"/>
                <a:cs typeface="Arial" panose="020B0604020202020204" pitchFamily="34" charset="0"/>
              </a:rPr>
              <a:t>لكن بعد ذلك يأتي السؤال: كيف يمكن أن يكون ذلك؟ فكيف يمكن أن تتم مثل هذه المصالحة؟ كيف يمكن لإله قدوس مطلق وكامل وهو طاهر وكامل بلا حدود أن يتصالح مع الخطاة؟ فكيف يفعل ذلك وهو أطهر من أن ينظر إلى الخطية أو أن يشترك مع المذنبين؟ش كيف يمكن لله أن يُرضي شريعته العادلة والمقدسة بإدانة الخطاة بالعقاب الكامل المستحق ومع ذلك يظهر لهم الرحمة وهم لا يستحقون الرحمة؟</a:t>
            </a:r>
            <a:endParaRPr lang="en-US" sz="2800" dirty="0">
              <a:latin typeface="Arial" panose="020B0604020202020204" pitchFamily="34" charset="0"/>
              <a:cs typeface="Arial" panose="020B0604020202020204" pitchFamily="34" charset="0"/>
            </a:endParaRPr>
          </a:p>
        </p:txBody>
      </p:sp>
      <p:pic>
        <p:nvPicPr>
          <p:cNvPr id="2" name="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81500" y="51816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body" idx="1"/>
          </p:nvPr>
        </p:nvSpPr>
        <p:spPr>
          <a:xfrm>
            <a:off x="685800" y="533400"/>
            <a:ext cx="7772400" cy="5867400"/>
          </a:xfrm>
        </p:spPr>
        <p:txBody>
          <a:bodyPr/>
          <a:lstStyle/>
          <a:p>
            <a:pPr algn="r" rtl="1" eaLnBrk="1" hangingPunct="1">
              <a:buFontTx/>
              <a:buNone/>
            </a:pPr>
            <a:r>
              <a:rPr lang="en-US"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كيف يستطيع الله أن ينهي العداوة وكيف يأخذ الخطاة إلى سمائه المقدسة ليعيشوا معه إلى الأبد في شركة حميمة؟ كيف؟ كيف يمكن تحقيق العدالة والنعمة معاً؟ كيف يمكن أن تجتمع محبة الخطاة مع البر؟ لنصيغها باستخدام كلمات بولس: كيف يمكن أن يكون الله باراً ويبرر الخطاة؟ الآية الوحيدة التي قرأتها لك تشرح كيف.</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381000" y="381000"/>
            <a:ext cx="8001000" cy="1143000"/>
          </a:xfrm>
        </p:spPr>
        <p:txBody>
          <a:bodyPr/>
          <a:lstStyle/>
          <a:p>
            <a:pPr algn="ctr">
              <a:defRPr/>
            </a:pPr>
            <a:r>
              <a:rPr lang="ar-JO" sz="3200" dirty="0">
                <a:latin typeface="Arial" panose="020B0604020202020204" pitchFamily="34" charset="0"/>
                <a:cs typeface="Arial" panose="020B0604020202020204" pitchFamily="34" charset="0"/>
              </a:rPr>
              <a:t>جرِّبها</a:t>
            </a:r>
            <a:br>
              <a:rPr lang="en-US" sz="3200" dirty="0">
                <a:latin typeface="Arial" panose="020B0604020202020204" pitchFamily="34" charset="0"/>
                <a:cs typeface="Arial" panose="020B0604020202020204" pitchFamily="34" charset="0"/>
              </a:rPr>
            </a:br>
            <a:r>
              <a:rPr lang="ar-JO" sz="3200" dirty="0">
                <a:latin typeface="Arial" panose="020B0604020202020204" pitchFamily="34" charset="0"/>
                <a:cs typeface="Arial" panose="020B0604020202020204" pitchFamily="34" charset="0"/>
              </a:rPr>
              <a:t>استخدام أإعادة الصياغة في </a:t>
            </a:r>
            <a:r>
              <a:rPr lang="ar-JO" sz="3200" dirty="0">
                <a:solidFill>
                  <a:srgbClr val="00FFFF"/>
                </a:solidFill>
                <a:latin typeface="Arial" panose="020B0604020202020204" pitchFamily="34" charset="0"/>
                <a:cs typeface="Arial" panose="020B0604020202020204" pitchFamily="34" charset="0"/>
              </a:rPr>
              <a:t>الإنتقال</a:t>
            </a:r>
            <a:r>
              <a:rPr lang="ar-JO" sz="3200" dirty="0">
                <a:latin typeface="Arial" panose="020B060402020202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85800" y="1828800"/>
            <a:ext cx="7772400" cy="4343400"/>
          </a:xfrm>
        </p:spPr>
        <p:txBody>
          <a:bodyPr/>
          <a:lstStyle/>
          <a:p>
            <a:pPr marL="0" indent="0" algn="ctr">
              <a:buNone/>
              <a:defRPr/>
            </a:pPr>
            <a:r>
              <a:rPr lang="ar-JO" sz="2800" dirty="0">
                <a:latin typeface="Arial" panose="020B0604020202020204" pitchFamily="34" charset="0"/>
                <a:cs typeface="Arial" panose="020B0604020202020204" pitchFamily="34" charset="0"/>
              </a:rPr>
              <a:t>تقول الآية أن يسوع هو رئيس الكهنة الأعظم، لقد رأينا ما تعنيه هذه الاستعارة، ولكن الآن دعونا نذهب أبعد من ذلك.</a:t>
            </a:r>
          </a:p>
          <a:p>
            <a:pPr marL="0" indent="0" algn="ctr">
              <a:buNone/>
              <a:defRPr/>
            </a:pPr>
            <a:r>
              <a:rPr lang="ar-JO" sz="2800" dirty="0">
                <a:solidFill>
                  <a:schemeClr val="accent2">
                    <a:lumMod val="40000"/>
                    <a:lumOff val="60000"/>
                  </a:schemeClr>
                </a:solidFill>
                <a:latin typeface="Arial" panose="020B0604020202020204" pitchFamily="34" charset="0"/>
                <a:cs typeface="Arial" panose="020B0604020202020204" pitchFamily="34" charset="0"/>
              </a:rPr>
              <a:t>ما الفرق الذي تعمله؟</a:t>
            </a:r>
            <a:endParaRPr lang="en-US" sz="2800" dirty="0">
              <a:solidFill>
                <a:schemeClr val="accent2">
                  <a:lumMod val="40000"/>
                  <a:lumOff val="60000"/>
                </a:schemeClr>
              </a:solidFill>
              <a:latin typeface="Arial" panose="020B0604020202020204" pitchFamily="34" charset="0"/>
              <a:cs typeface="Arial" panose="020B0604020202020204" pitchFamily="34" charset="0"/>
            </a:endParaRPr>
          </a:p>
          <a:p>
            <a:pPr algn="r" rtl="1">
              <a:defRPr/>
            </a:pPr>
            <a:r>
              <a:rPr lang="ar-JO" sz="2400" dirty="0">
                <a:latin typeface="Arial" panose="020B0604020202020204" pitchFamily="34" charset="0"/>
                <a:cs typeface="Arial" panose="020B0604020202020204" pitchFamily="34" charset="0"/>
              </a:rPr>
              <a:t>مجموعات من شخصين (غير الشركاء وعرف عن نفسك)</a:t>
            </a:r>
            <a:r>
              <a:rPr lang="en-US" sz="2400" dirty="0">
                <a:latin typeface="Arial" panose="020B0604020202020204" pitchFamily="34" charset="0"/>
                <a:cs typeface="Arial" panose="020B0604020202020204" pitchFamily="34" charset="0"/>
              </a:rPr>
              <a:t> </a:t>
            </a:r>
          </a:p>
          <a:p>
            <a:pPr algn="r" rtl="1">
              <a:buFont typeface="Arial" pitchFamily="34" charset="0"/>
              <a:buChar char="•"/>
              <a:defRPr/>
            </a:pPr>
            <a:r>
              <a:rPr lang="ar-JO" sz="2400" dirty="0">
                <a:latin typeface="Arial" panose="020B0604020202020204" pitchFamily="34" charset="0"/>
                <a:cs typeface="Arial" panose="020B0604020202020204" pitchFamily="34" charset="0"/>
              </a:rPr>
              <a:t>أعد الصياغة ثلاث مرات على الأقل</a:t>
            </a:r>
            <a:endParaRPr lang="en-US" sz="2400" dirty="0">
              <a:latin typeface="Arial" panose="020B0604020202020204" pitchFamily="34" charset="0"/>
              <a:cs typeface="Arial" panose="020B0604020202020204" pitchFamily="34" charset="0"/>
            </a:endParaRPr>
          </a:p>
          <a:p>
            <a:pPr algn="r" rtl="1">
              <a:buFont typeface="Arial" pitchFamily="34" charset="0"/>
              <a:buChar char="•"/>
              <a:defRPr/>
            </a:pPr>
            <a:r>
              <a:rPr lang="ar-JO" sz="2400" dirty="0">
                <a:latin typeface="Arial" panose="020B0604020202020204" pitchFamily="34" charset="0"/>
                <a:cs typeface="Arial" panose="020B0604020202020204" pitchFamily="34" charset="0"/>
              </a:rPr>
              <a:t>تكلم بصوتٍ عالٍ</a:t>
            </a:r>
            <a:endParaRPr lang="en-US" sz="2400" dirty="0">
              <a:latin typeface="Arial" panose="020B0604020202020204" pitchFamily="34" charset="0"/>
              <a:cs typeface="Arial" panose="020B0604020202020204" pitchFamily="34" charset="0"/>
            </a:endParaRPr>
          </a:p>
          <a:p>
            <a:pPr>
              <a:defRPr/>
            </a:pPr>
            <a:endParaRPr lang="en-US" sz="2000" dirty="0">
              <a:latin typeface="Arial" panose="020B0604020202020204" pitchFamily="34" charset="0"/>
              <a:cs typeface="Arial" panose="020B0604020202020204" pitchFamily="34" charset="0"/>
            </a:endParaRPr>
          </a:p>
        </p:txBody>
      </p:sp>
      <p:pic>
        <p:nvPicPr>
          <p:cNvPr id="2" name="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81500" y="5105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74655" fill="hold"/>
                                        <p:tgtEl>
                                          <p:spTgt spid="2"/>
                                        </p:tgtEl>
                                      </p:cBhvr>
                                    </p:cmd>
                                  </p:childTnLst>
                                </p:cTn>
                              </p:par>
                            </p:childTnLst>
                          </p:cTn>
                        </p:par>
                      </p:childTnLst>
                    </p:cTn>
                  </p:par>
                </p:childTnLst>
              </p:cTn>
              <p:nextCondLst>
                <p:cond evt="onClick" delay="0">
                  <p:tgtEl>
                    <p:spTgt spid="2"/>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685800"/>
            <a:ext cx="7772400" cy="4339650"/>
          </a:xfrm>
          <a:prstGeom prst="rect">
            <a:avLst/>
          </a:prstGeom>
          <a:noFill/>
        </p:spPr>
        <p:txBody>
          <a:bodyPr wrap="square">
            <a:spAutoFit/>
          </a:bodyPr>
          <a:lstStyle/>
          <a:p>
            <a:pPr algn="ctr">
              <a:defRPr/>
            </a:pPr>
            <a:r>
              <a:rPr lang="ar-JO" sz="3600" dirty="0">
                <a:latin typeface="Arial" pitchFamily="34" charset="0"/>
                <a:cs typeface="Arial" pitchFamily="34" charset="0"/>
              </a:rPr>
              <a:t>جرِّبها</a:t>
            </a:r>
            <a:endParaRPr lang="en-US" sz="3600" dirty="0">
              <a:latin typeface="Arial" pitchFamily="34" charset="0"/>
              <a:cs typeface="Arial" pitchFamily="34" charset="0"/>
            </a:endParaRPr>
          </a:p>
          <a:p>
            <a:pPr algn="ctr">
              <a:defRPr/>
            </a:pPr>
            <a:r>
              <a:rPr lang="ar-JO" sz="3600" dirty="0">
                <a:latin typeface="Arial" pitchFamily="34" charset="0"/>
                <a:cs typeface="Arial" pitchFamily="34" charset="0"/>
              </a:rPr>
              <a:t>أعد صياغة </a:t>
            </a:r>
            <a:r>
              <a:rPr lang="ar-JO" sz="3600" dirty="0">
                <a:solidFill>
                  <a:srgbClr val="00FFFF"/>
                </a:solidFill>
                <a:latin typeface="Arial" pitchFamily="34" charset="0"/>
                <a:cs typeface="Arial" pitchFamily="34" charset="0"/>
              </a:rPr>
              <a:t>عرض</a:t>
            </a:r>
            <a:r>
              <a:rPr lang="ar-JO" sz="3600" dirty="0">
                <a:latin typeface="Arial" pitchFamily="34" charset="0"/>
                <a:cs typeface="Arial" pitchFamily="34" charset="0"/>
              </a:rPr>
              <a:t> النقاط الرئيسية:</a:t>
            </a:r>
            <a:endParaRPr lang="en-US" sz="3600" dirty="0">
              <a:latin typeface="Arial" pitchFamily="34" charset="0"/>
              <a:cs typeface="Arial" pitchFamily="34" charset="0"/>
            </a:endParaRPr>
          </a:p>
          <a:p>
            <a:pPr algn="ctr">
              <a:defRPr/>
            </a:pPr>
            <a:r>
              <a:rPr lang="ar-JO" sz="3200" dirty="0">
                <a:solidFill>
                  <a:schemeClr val="accent2">
                    <a:lumMod val="40000"/>
                    <a:lumOff val="60000"/>
                  </a:schemeClr>
                </a:solidFill>
                <a:latin typeface="Arial" pitchFamily="34" charset="0"/>
                <a:cs typeface="Arial" pitchFamily="34" charset="0"/>
              </a:rPr>
              <a:t>سوف يرينا المقطع أنه خلقنا لنعبد </a:t>
            </a:r>
          </a:p>
          <a:p>
            <a:pPr algn="ctr">
              <a:defRPr/>
            </a:pPr>
            <a:r>
              <a:rPr lang="ar-JO" sz="3200" dirty="0">
                <a:solidFill>
                  <a:schemeClr val="accent2">
                    <a:lumMod val="40000"/>
                    <a:lumOff val="60000"/>
                  </a:schemeClr>
                </a:solidFill>
                <a:latin typeface="Arial" pitchFamily="34" charset="0"/>
                <a:cs typeface="Arial" pitchFamily="34" charset="0"/>
              </a:rPr>
              <a:t>من خلال أقوالنا وأعمالنا</a:t>
            </a:r>
            <a:endParaRPr lang="en-US" sz="3200" dirty="0">
              <a:solidFill>
                <a:schemeClr val="accent2">
                  <a:lumMod val="40000"/>
                  <a:lumOff val="60000"/>
                </a:schemeClr>
              </a:solidFill>
              <a:latin typeface="Arial" pitchFamily="34" charset="0"/>
              <a:cs typeface="Arial" pitchFamily="34" charset="0"/>
            </a:endParaRPr>
          </a:p>
          <a:p>
            <a:pPr algn="r" rtl="1">
              <a:buFont typeface="Arial" pitchFamily="34" charset="0"/>
              <a:buChar char="•"/>
              <a:defRPr/>
            </a:pPr>
            <a:r>
              <a:rPr lang="ar-JO" sz="2800" dirty="0">
                <a:solidFill>
                  <a:schemeClr val="tx2"/>
                </a:solidFill>
                <a:latin typeface="Arial" pitchFamily="34" charset="0"/>
                <a:cs typeface="Arial" pitchFamily="34" charset="0"/>
              </a:rPr>
              <a:t>نفس المجموعات من شخصين</a:t>
            </a:r>
            <a:r>
              <a:rPr lang="en-US" sz="2800" dirty="0">
                <a:solidFill>
                  <a:schemeClr val="tx2"/>
                </a:solidFill>
                <a:latin typeface="Arial" pitchFamily="34" charset="0"/>
                <a:cs typeface="Arial" pitchFamily="34" charset="0"/>
              </a:rPr>
              <a:t> </a:t>
            </a:r>
            <a:endParaRPr lang="en-US" sz="2800" dirty="0">
              <a:latin typeface="Arial" pitchFamily="34" charset="0"/>
              <a:cs typeface="Arial" pitchFamily="34" charset="0"/>
            </a:endParaRPr>
          </a:p>
          <a:p>
            <a:pPr algn="r" rtl="1">
              <a:buFont typeface="Arial" pitchFamily="34" charset="0"/>
              <a:buChar char="•"/>
              <a:defRPr/>
            </a:pPr>
            <a:r>
              <a:rPr lang="ar-JO" sz="2800" dirty="0">
                <a:latin typeface="Arial" pitchFamily="34" charset="0"/>
                <a:cs typeface="Arial" pitchFamily="34" charset="0"/>
              </a:rPr>
              <a:t>عرف المصطلحات الرئيسية</a:t>
            </a:r>
            <a:endParaRPr lang="en-US" sz="2800" dirty="0">
              <a:latin typeface="Arial" pitchFamily="34" charset="0"/>
              <a:cs typeface="Arial" pitchFamily="34" charset="0"/>
            </a:endParaRPr>
          </a:p>
          <a:p>
            <a:pPr algn="r" rtl="1">
              <a:buFont typeface="Arial" pitchFamily="34" charset="0"/>
              <a:buChar char="•"/>
              <a:defRPr/>
            </a:pPr>
            <a:r>
              <a:rPr lang="ar-JO" sz="2800" dirty="0">
                <a:latin typeface="Arial" pitchFamily="34" charset="0"/>
                <a:cs typeface="Arial" pitchFamily="34" charset="0"/>
              </a:rPr>
              <a:t>فكر في مرادفات لهذه المصطلحات الرئيسية</a:t>
            </a:r>
            <a:endParaRPr lang="en-US" sz="2800" dirty="0">
              <a:latin typeface="Arial" pitchFamily="34" charset="0"/>
              <a:cs typeface="Arial" pitchFamily="34" charset="0"/>
            </a:endParaRPr>
          </a:p>
          <a:p>
            <a:pPr algn="r" rtl="1">
              <a:buFont typeface="Arial" pitchFamily="34" charset="0"/>
              <a:buChar char="•"/>
              <a:defRPr/>
            </a:pPr>
            <a:r>
              <a:rPr lang="ar-JO" sz="2800" dirty="0">
                <a:latin typeface="Arial" pitchFamily="34" charset="0"/>
                <a:cs typeface="Arial" pitchFamily="34" charset="0"/>
              </a:rPr>
              <a:t>أعد الصياغة ثلاث مرات باستخدام هذه المرادفات</a:t>
            </a:r>
            <a:endParaRPr lang="en-US" sz="2800" dirty="0">
              <a:latin typeface="Arial" pitchFamily="34" charset="0"/>
              <a:cs typeface="Arial" pitchFamily="34" charset="0"/>
            </a:endParaRPr>
          </a:p>
          <a:p>
            <a:pPr algn="r" rtl="1">
              <a:buFont typeface="Arial" pitchFamily="34" charset="0"/>
              <a:buChar char="•"/>
              <a:defRPr/>
            </a:pPr>
            <a:r>
              <a:rPr lang="ar-JO" sz="2800" dirty="0">
                <a:latin typeface="Arial" pitchFamily="34" charset="0"/>
                <a:cs typeface="Arial" pitchFamily="34" charset="0"/>
              </a:rPr>
              <a:t>يجب على كل شخص الكلام بصوتٍ عالٍ</a:t>
            </a:r>
            <a:endParaRPr lang="en-US" sz="2800" dirty="0">
              <a:latin typeface="Arial" pitchFamily="34" charset="0"/>
              <a:cs typeface="Arial" pitchFamily="34" charset="0"/>
            </a:endParaRPr>
          </a:p>
        </p:txBody>
      </p:sp>
      <p:pic>
        <p:nvPicPr>
          <p:cNvPr id="3" name="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5181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 calcmode="lin" valueType="num">
                                      <p:cBhvr additive="base">
                                        <p:cTn id="1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additive="base">
                                        <p:cTn id="1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anim calcmode="lin" valueType="num">
                                      <p:cBhvr additive="base">
                                        <p:cTn id="25"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 calcmode="lin" valueType="num">
                                      <p:cBhvr additive="base">
                                        <p:cTn id="3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50414" fill="hold"/>
                                        <p:tgtEl>
                                          <p:spTgt spid="3"/>
                                        </p:tgtEl>
                                      </p:cBhvr>
                                    </p:cmd>
                                  </p:childTnLst>
                                </p:cTn>
                              </p:par>
                            </p:childTnLst>
                          </p:cTn>
                        </p:par>
                      </p:childTnLst>
                    </p:cTn>
                  </p:par>
                </p:childTnLst>
              </p:cTn>
              <p:nextCondLst>
                <p:cond evt="onClick" delay="0">
                  <p:tgtEl>
                    <p:spTgt spid="3"/>
                  </p:tgtEl>
                </p:cond>
              </p:nextCondLst>
            </p:seq>
            <p:audio>
              <p:cMediaNode vol="80000">
                <p:cTn id="38"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3"/>
          <p:cNvSpPr txBox="1">
            <a:spLocks noChangeArrowheads="1"/>
          </p:cNvSpPr>
          <p:nvPr/>
        </p:nvSpPr>
        <p:spPr bwMode="auto">
          <a:xfrm>
            <a:off x="533400" y="1970038"/>
            <a:ext cx="8153400" cy="2308324"/>
          </a:xfrm>
          <a:prstGeom prst="rect">
            <a:avLst/>
          </a:prstGeom>
          <a:noFill/>
          <a:ln w="9525">
            <a:noFill/>
            <a:miter lim="800000"/>
            <a:headEnd/>
            <a:tailEnd/>
          </a:ln>
        </p:spPr>
        <p:txBody>
          <a:bodyPr>
            <a:spAutoFit/>
          </a:bodyPr>
          <a:lstStyle/>
          <a:p>
            <a:pPr algn="ctr">
              <a:spcBef>
                <a:spcPct val="50000"/>
              </a:spcBef>
            </a:pPr>
            <a:r>
              <a:rPr lang="ar-JO" sz="3600" b="1" dirty="0">
                <a:latin typeface="Arial" panose="020B0604020202020204" pitchFamily="34" charset="0"/>
                <a:cs typeface="Arial" panose="020B0604020202020204" pitchFamily="34" charset="0"/>
              </a:rPr>
              <a:t>أنا أناشدك إذا أمام الله والرب يسوع المسيح، العتيد أن يدين الأحياء والأموات، عند ظهوره وملكوته: اكرز بالكلمة. اعكف على ذلك في وقت مناسب وغير مناسب. وبخ، انتهر، عظ بكل أناة وتعليم.</a:t>
            </a:r>
            <a:endParaRPr lang="en-US" sz="3600" b="1" dirty="0">
              <a:latin typeface="Arial" panose="020B0604020202020204" pitchFamily="34" charset="0"/>
              <a:cs typeface="Arial" panose="020B0604020202020204" pitchFamily="34" charset="0"/>
            </a:endParaRPr>
          </a:p>
        </p:txBody>
      </p:sp>
      <p:pic>
        <p:nvPicPr>
          <p:cNvPr id="11268" name="Picture 4" descr="MPj03849090000[1]"/>
          <p:cNvPicPr>
            <a:picLocks noChangeAspect="1" noChangeArrowheads="1"/>
          </p:cNvPicPr>
          <p:nvPr/>
        </p:nvPicPr>
        <p:blipFill>
          <a:blip r:embed="rId4" cstate="print"/>
          <a:srcRect/>
          <a:stretch>
            <a:fillRect/>
          </a:stretch>
        </p:blipFill>
        <p:spPr bwMode="auto">
          <a:xfrm>
            <a:off x="7924800" y="381000"/>
            <a:ext cx="762000" cy="760413"/>
          </a:xfrm>
          <a:prstGeom prst="rect">
            <a:avLst/>
          </a:prstGeom>
          <a:noFill/>
          <a:ln w="9525">
            <a:noFill/>
            <a:miter lim="800000"/>
            <a:headEnd/>
            <a:tailEnd/>
          </a:ln>
        </p:spPr>
      </p:pic>
      <p:pic>
        <p:nvPicPr>
          <p:cNvPr id="2"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5257800"/>
            <a:ext cx="609600" cy="609600"/>
          </a:xfrm>
          <a:prstGeom prst="rect">
            <a:avLst/>
          </a:prstGeom>
        </p:spPr>
      </p:pic>
      <p:sp>
        <p:nvSpPr>
          <p:cNvPr id="3" name="Rectangle 2">
            <a:extLst>
              <a:ext uri="{FF2B5EF4-FFF2-40B4-BE49-F238E27FC236}">
                <a16:creationId xmlns:a16="http://schemas.microsoft.com/office/drawing/2014/main" id="{DFF6714F-E296-959F-899C-A279B6053DE1}"/>
              </a:ext>
            </a:extLst>
          </p:cNvPr>
          <p:cNvSpPr/>
          <p:nvPr/>
        </p:nvSpPr>
        <p:spPr bwMode="auto">
          <a:xfrm>
            <a:off x="1981200" y="381000"/>
            <a:ext cx="5181600" cy="760413"/>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54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t>2 تيموثاوس 4: 1-2</a:t>
            </a:r>
            <a:endParaRPr kumimoji="0" lang="en-US" sz="5400" b="1"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609600"/>
            <a:ext cx="8001000" cy="990600"/>
          </a:xfrm>
        </p:spPr>
        <p:txBody>
          <a:bodyPr/>
          <a:lstStyle/>
          <a:p>
            <a:pPr algn="ctr"/>
            <a:r>
              <a:rPr lang="ar-JO" dirty="0">
                <a:solidFill>
                  <a:schemeClr val="tx1"/>
                </a:solidFill>
                <a:latin typeface="Arial" panose="020B0604020202020204" pitchFamily="34" charset="0"/>
                <a:cs typeface="Arial" panose="020B0604020202020204" pitchFamily="34" charset="0"/>
              </a:rPr>
              <a:t>مثال على إعادة الصياغة: </a:t>
            </a:r>
            <a:r>
              <a:rPr lang="ar-JO" dirty="0">
                <a:solidFill>
                  <a:srgbClr val="00FFFF"/>
                </a:solidFill>
                <a:latin typeface="Arial" panose="020B0604020202020204" pitchFamily="34" charset="0"/>
                <a:cs typeface="Arial" panose="020B0604020202020204" pitchFamily="34" charset="0"/>
              </a:rPr>
              <a:t>الفكرة الرئيسية</a:t>
            </a:r>
            <a:br>
              <a:rPr lang="en-US" dirty="0">
                <a:solidFill>
                  <a:srgbClr val="00FFFF"/>
                </a:solidFill>
                <a:latin typeface="Arial" panose="020B0604020202020204" pitchFamily="34" charset="0"/>
                <a:cs typeface="Arial" panose="020B0604020202020204" pitchFamily="34" charset="0"/>
              </a:rPr>
            </a:br>
            <a:r>
              <a:rPr lang="en-US" dirty="0">
                <a:solidFill>
                  <a:schemeClr val="accent2">
                    <a:lumMod val="40000"/>
                    <a:lumOff val="60000"/>
                  </a:schemeClr>
                </a:solidFill>
                <a:latin typeface="Arial" panose="020B0604020202020204" pitchFamily="34" charset="0"/>
                <a:cs typeface="Arial" panose="020B0604020202020204" pitchFamily="34" charset="0"/>
              </a:rPr>
              <a:t> (</a:t>
            </a:r>
            <a:r>
              <a:rPr lang="ar-JO" dirty="0">
                <a:solidFill>
                  <a:schemeClr val="accent2">
                    <a:lumMod val="40000"/>
                    <a:lumOff val="60000"/>
                  </a:schemeClr>
                </a:solidFill>
                <a:latin typeface="Arial" panose="020B0604020202020204" pitchFamily="34" charset="0"/>
                <a:cs typeface="Arial" panose="020B0604020202020204" pitchFamily="34" charset="0"/>
              </a:rPr>
              <a:t>جميعنا نختبر اليأس</a:t>
            </a:r>
            <a:r>
              <a:rPr lang="en-US" dirty="0">
                <a:solidFill>
                  <a:schemeClr val="accent2">
                    <a:lumMod val="40000"/>
                    <a:lumOff val="60000"/>
                  </a:schemeClr>
                </a:solidFill>
                <a:latin typeface="Arial" panose="020B0604020202020204" pitchFamily="34" charset="0"/>
                <a:cs typeface="Arial" panose="020B0604020202020204" pitchFamily="34" charset="0"/>
              </a:rPr>
              <a:t>).</a:t>
            </a:r>
            <a:br>
              <a:rPr lang="en-US" dirty="0">
                <a:latin typeface="Arial" panose="020B0604020202020204" pitchFamily="34" charset="0"/>
                <a:cs typeface="Arial" panose="020B0604020202020204" pitchFamily="34" charset="0"/>
              </a:rPr>
            </a:br>
            <a:r>
              <a:rPr lang="ar-JO" sz="3200" dirty="0">
                <a:latin typeface="Arial" panose="020B0604020202020204" pitchFamily="34" charset="0"/>
                <a:cs typeface="Arial" panose="020B0604020202020204" pitchFamily="34" charset="0"/>
              </a:rPr>
              <a:t>د. توني إيفانز</a:t>
            </a:r>
            <a:br>
              <a:rPr lang="en-US" sz="3200" dirty="0">
                <a:latin typeface="Arial" panose="020B0604020202020204" pitchFamily="34" charset="0"/>
                <a:cs typeface="Arial" panose="020B0604020202020204" pitchFamily="34" charset="0"/>
              </a:rPr>
            </a:br>
            <a:r>
              <a:rPr lang="ar-JO" sz="3200" dirty="0">
                <a:latin typeface="Arial" panose="020B0604020202020204" pitchFamily="34" charset="0"/>
                <a:cs typeface="Arial" panose="020B0604020202020204" pitchFamily="34" charset="0"/>
              </a:rPr>
              <a:t>سيعمل اللع شيئاً عظيماً</a:t>
            </a:r>
            <a:endParaRPr lang="en-US" sz="3200" dirty="0">
              <a:latin typeface="Arial" panose="020B0604020202020204" pitchFamily="34" charset="0"/>
              <a:cs typeface="Arial" panose="020B0604020202020204" pitchFamily="34"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345137424"/>
              </p:ext>
            </p:extLst>
          </p:nvPr>
        </p:nvGraphicFramePr>
        <p:xfrm>
          <a:off x="3657600" y="4114800"/>
          <a:ext cx="1333500" cy="685800"/>
        </p:xfrm>
        <a:graphic>
          <a:graphicData uri="http://schemas.openxmlformats.org/presentationml/2006/ole">
            <mc:AlternateContent xmlns:mc="http://schemas.openxmlformats.org/markup-compatibility/2006">
              <mc:Choice xmlns:v="urn:schemas-microsoft-com:vml" Requires="v">
                <p:oleObj name="Packager Shell Object" showAsIcon="1" r:id="rId4" imgW="1333800" imgH="685800" progId="Package">
                  <p:embed/>
                </p:oleObj>
              </mc:Choice>
              <mc:Fallback>
                <p:oleObj name="Packager Shell Object" showAsIcon="1" r:id="rId4" imgW="1333800" imgH="685800" progId="Package">
                  <p:embed/>
                  <p:pic>
                    <p:nvPicPr>
                      <p:cNvPr id="0" name=""/>
                      <p:cNvPicPr/>
                      <p:nvPr/>
                    </p:nvPicPr>
                    <p:blipFill>
                      <a:blip r:embed="rId5"/>
                      <a:stretch>
                        <a:fillRect/>
                      </a:stretch>
                    </p:blipFill>
                    <p:spPr>
                      <a:xfrm>
                        <a:off x="3657600" y="4114800"/>
                        <a:ext cx="1333500" cy="685800"/>
                      </a:xfrm>
                      <a:prstGeom prst="rect">
                        <a:avLst/>
                      </a:prstGeom>
                    </p:spPr>
                  </p:pic>
                </p:oleObj>
              </mc:Fallback>
            </mc:AlternateContent>
          </a:graphicData>
        </a:graphic>
      </p:graphicFrame>
      <p:pic>
        <p:nvPicPr>
          <p:cNvPr id="2" name="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81500" y="5029200"/>
            <a:ext cx="609600" cy="609600"/>
          </a:xfrm>
          <a:prstGeom prst="rect">
            <a:avLst/>
          </a:prstGeom>
        </p:spPr>
      </p:pic>
    </p:spTree>
    <p:extLst>
      <p:ext uri="{BB962C8B-B14F-4D97-AF65-F5344CB8AC3E}">
        <p14:creationId xmlns:p14="http://schemas.microsoft.com/office/powerpoint/2010/main" val="135068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81000" y="533400"/>
            <a:ext cx="8001000" cy="1447800"/>
          </a:xfrm>
        </p:spPr>
        <p:txBody>
          <a:bodyPr/>
          <a:lstStyle/>
          <a:p>
            <a:pPr algn="ctr" eaLnBrk="1" hangingPunct="1">
              <a:defRPr/>
            </a:pPr>
            <a:r>
              <a:rPr lang="ar-JO" sz="3200" dirty="0">
                <a:latin typeface="Arial" panose="020B0604020202020204" pitchFamily="34" charset="0"/>
                <a:cs typeface="Arial" panose="020B0604020202020204" pitchFamily="34" charset="0"/>
              </a:rPr>
              <a:t>توني إيفانز، سيعمل الله شيئاً عظيماً</a:t>
            </a:r>
            <a:endParaRPr lang="en-US" sz="4000" dirty="0">
              <a:latin typeface="Arial" panose="020B0604020202020204" pitchFamily="34" charset="0"/>
              <a:cs typeface="Arial" panose="020B0604020202020204" pitchFamily="34" charset="0"/>
            </a:endParaRPr>
          </a:p>
        </p:txBody>
      </p:sp>
      <p:sp>
        <p:nvSpPr>
          <p:cNvPr id="24579" name="Rectangle 3"/>
          <p:cNvSpPr>
            <a:spLocks noGrp="1" noChangeArrowheads="1"/>
          </p:cNvSpPr>
          <p:nvPr>
            <p:ph type="body" idx="1"/>
          </p:nvPr>
        </p:nvSpPr>
        <p:spPr>
          <a:xfrm>
            <a:off x="685800" y="2057400"/>
            <a:ext cx="7772400" cy="3810000"/>
          </a:xfrm>
        </p:spPr>
        <p:txBody>
          <a:bodyPr/>
          <a:lstStyle/>
          <a:p>
            <a:pPr algn="r" rtl="1" eaLnBrk="1" hangingPunct="1"/>
            <a:r>
              <a:rPr lang="ar-JO" dirty="0">
                <a:latin typeface="Arial" panose="020B0604020202020204" pitchFamily="34" charset="0"/>
                <a:cs typeface="Arial" panose="020B0604020202020204" pitchFamily="34" charset="0"/>
              </a:rPr>
              <a:t>تكرار كلمة اليأس</a:t>
            </a:r>
            <a:endParaRPr lang="en-US" dirty="0">
              <a:latin typeface="Arial" panose="020B0604020202020204" pitchFamily="34" charset="0"/>
              <a:cs typeface="Arial" panose="020B0604020202020204" pitchFamily="34" charset="0"/>
            </a:endParaRPr>
          </a:p>
          <a:p>
            <a:pPr algn="r" rtl="1" eaLnBrk="1" hangingPunct="1"/>
            <a:r>
              <a:rPr lang="ar-JO" dirty="0">
                <a:latin typeface="Arial" panose="020B0604020202020204" pitchFamily="34" charset="0"/>
                <a:cs typeface="Arial" panose="020B0604020202020204" pitchFamily="34" charset="0"/>
              </a:rPr>
              <a:t>استخدام الصور والأمثلة للتعريف</a:t>
            </a:r>
            <a:endParaRPr lang="en-US" dirty="0">
              <a:latin typeface="Arial" panose="020B0604020202020204" pitchFamily="34" charset="0"/>
              <a:cs typeface="Arial" panose="020B0604020202020204" pitchFamily="34" charset="0"/>
            </a:endParaRPr>
          </a:p>
          <a:p>
            <a:pPr algn="r" rtl="1" eaLnBrk="1" hangingPunct="1"/>
            <a:r>
              <a:rPr lang="ar-JO" dirty="0">
                <a:latin typeface="Arial" panose="020B0604020202020204" pitchFamily="34" charset="0"/>
                <a:cs typeface="Arial" panose="020B0604020202020204" pitchFamily="34" charset="0"/>
              </a:rPr>
              <a:t>المطالبة بالتأثير وكذلك الإدراك.</a:t>
            </a:r>
          </a:p>
          <a:p>
            <a:pPr algn="r" rtl="1" eaLnBrk="1" hangingPunct="1"/>
            <a:r>
              <a:rPr lang="ar-JO" dirty="0">
                <a:latin typeface="Arial" panose="020B0604020202020204" pitchFamily="34" charset="0"/>
                <a:cs typeface="Arial" panose="020B0604020202020204" pitchFamily="34" charset="0"/>
              </a:rPr>
              <a:t>الإيقاع</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8722" name="Rectangle 2"/>
          <p:cNvSpPr>
            <a:spLocks noGrp="1" noRot="1" noChangeArrowheads="1"/>
          </p:cNvSpPr>
          <p:nvPr>
            <p:ph type="title"/>
          </p:nvPr>
        </p:nvSpPr>
        <p:spPr>
          <a:xfrm>
            <a:off x="301625" y="76200"/>
            <a:ext cx="8510588" cy="838200"/>
          </a:xfrm>
        </p:spPr>
        <p:txBody>
          <a:bodyPr/>
          <a:lstStyle/>
          <a:p>
            <a:pPr eaLnBrk="1" hangingPunct="1">
              <a:defRPr/>
            </a:pPr>
            <a:r>
              <a:rPr lang="ar-JO" sz="4000" b="1" dirty="0">
                <a:solidFill>
                  <a:srgbClr val="FAFEE6"/>
                </a:solidFill>
                <a:latin typeface="Arial" panose="020B0604020202020204" pitchFamily="34" charset="0"/>
                <a:cs typeface="Arial" panose="020B0604020202020204" pitchFamily="34" charset="0"/>
              </a:rPr>
              <a:t>كيف تتكلم لتساعد المستمعين على الإستماع</a:t>
            </a:r>
            <a:endParaRPr lang="en-US" sz="4000" b="1" dirty="0">
              <a:solidFill>
                <a:srgbClr val="FAFEE6"/>
              </a:solidFill>
              <a:latin typeface="Arial" panose="020B0604020202020204" pitchFamily="34" charset="0"/>
              <a:cs typeface="Arial" panose="020B0604020202020204" pitchFamily="34" charset="0"/>
            </a:endParaRPr>
          </a:p>
        </p:txBody>
      </p:sp>
      <p:sp>
        <p:nvSpPr>
          <p:cNvPr id="158723" name="Rectangle 3"/>
          <p:cNvSpPr>
            <a:spLocks noGrp="1" noRot="1" noChangeArrowheads="1"/>
          </p:cNvSpPr>
          <p:nvPr>
            <p:ph type="body" idx="1"/>
          </p:nvPr>
        </p:nvSpPr>
        <p:spPr/>
        <p:txBody>
          <a:bodyPr/>
          <a:lstStyle/>
          <a:p>
            <a:pPr algn="r" rtl="1" eaLnBrk="1" hangingPunct="1">
              <a:defRPr/>
            </a:pPr>
            <a:r>
              <a:rPr lang="ar-JO" b="1" dirty="0">
                <a:latin typeface="Arial" panose="020B0604020202020204" pitchFamily="34" charset="0"/>
                <a:cs typeface="Arial" panose="020B0604020202020204" pitchFamily="34" charset="0"/>
              </a:rPr>
              <a:t>أعد صياغة الأفكار الرئيسية</a:t>
            </a:r>
            <a:endParaRPr lang="en-US" b="1" dirty="0">
              <a:latin typeface="Arial" panose="020B0604020202020204" pitchFamily="34" charset="0"/>
              <a:cs typeface="Arial" panose="020B0604020202020204" pitchFamily="34" charset="0"/>
            </a:endParaRPr>
          </a:p>
          <a:p>
            <a:pPr algn="r" rtl="1" eaLnBrk="1" hangingPunct="1">
              <a:defRPr/>
            </a:pPr>
            <a:r>
              <a:rPr lang="ar-JO" b="1" dirty="0">
                <a:latin typeface="Arial" panose="020B0604020202020204" pitchFamily="34" charset="0"/>
                <a:cs typeface="Arial" panose="020B0604020202020204" pitchFamily="34" charset="0"/>
              </a:rPr>
              <a:t>إذا كانت نقاطك عبارة عن قائمة، استخدم نفس الكلمة في كل مرة تقوم فيها بإدخال نقطة جديدة.</a:t>
            </a:r>
            <a:endParaRPr lang="en-US" b="1" dirty="0">
              <a:latin typeface="Arial" panose="020B0604020202020204" pitchFamily="34" charset="0"/>
              <a:cs typeface="Arial" panose="020B0604020202020204" pitchFamily="34" charset="0"/>
            </a:endParaRPr>
          </a:p>
        </p:txBody>
      </p:sp>
      <p:pic>
        <p:nvPicPr>
          <p:cNvPr id="2" name="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72000" y="53340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58722"/>
                                        </p:tgtEl>
                                        <p:attrNameLst>
                                          <p:attrName>style.visibility</p:attrName>
                                        </p:attrNameLst>
                                      </p:cBhvr>
                                      <p:to>
                                        <p:strVal val="visible"/>
                                      </p:to>
                                    </p:set>
                                    <p:animEffect transition="in" filter="dissolve">
                                      <p:cBhvr>
                                        <p:cTn id="7" dur="500"/>
                                        <p:tgtEl>
                                          <p:spTgt spid="15872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8723">
                                            <p:txEl>
                                              <p:pRg st="0" end="0"/>
                                            </p:txEl>
                                          </p:spTgt>
                                        </p:tgtEl>
                                        <p:attrNameLst>
                                          <p:attrName>style.visibility</p:attrName>
                                        </p:attrNameLst>
                                      </p:cBhvr>
                                      <p:to>
                                        <p:strVal val="visible"/>
                                      </p:to>
                                    </p:set>
                                    <p:animEffect transition="in" filter="dissolve">
                                      <p:cBhvr>
                                        <p:cTn id="10" dur="500"/>
                                        <p:tgtEl>
                                          <p:spTgt spid="1587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65716"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58722" grpId="0"/>
      <p:bldP spid="15872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MCj00978990000[1]"/>
          <p:cNvPicPr>
            <a:picLocks noChangeAspect="1" noChangeArrowheads="1"/>
          </p:cNvPicPr>
          <p:nvPr/>
        </p:nvPicPr>
        <p:blipFill>
          <a:blip r:embed="rId4" cstate="print">
            <a:lum bright="76000" contrast="-70000"/>
            <a:grayscl/>
          </a:blip>
          <a:srcRect/>
          <a:stretch>
            <a:fillRect/>
          </a:stretch>
        </p:blipFill>
        <p:spPr bwMode="auto">
          <a:xfrm>
            <a:off x="0" y="0"/>
            <a:ext cx="9144000" cy="6858000"/>
          </a:xfrm>
          <a:prstGeom prst="rect">
            <a:avLst/>
          </a:prstGeom>
          <a:solidFill>
            <a:schemeClr val="tx1"/>
          </a:solidFill>
          <a:ln w="9525">
            <a:noFill/>
            <a:miter lim="800000"/>
            <a:headEnd/>
            <a:tailEnd/>
          </a:ln>
        </p:spPr>
      </p:pic>
      <p:sp>
        <p:nvSpPr>
          <p:cNvPr id="68610" name="Rectangle 2"/>
          <p:cNvSpPr>
            <a:spLocks noGrp="1" noRot="1" noChangeArrowheads="1"/>
          </p:cNvSpPr>
          <p:nvPr>
            <p:ph type="title"/>
          </p:nvPr>
        </p:nvSpPr>
        <p:spPr>
          <a:xfrm>
            <a:off x="457200" y="609600"/>
            <a:ext cx="8229600" cy="1143000"/>
          </a:xfrm>
        </p:spPr>
        <p:txBody>
          <a:bodyPr/>
          <a:lstStyle/>
          <a:p>
            <a:pPr eaLnBrk="1" hangingPunct="1">
              <a:defRPr/>
            </a:pPr>
            <a:r>
              <a:rPr lang="ar-JO" sz="4800" dirty="0">
                <a:solidFill>
                  <a:srgbClr val="FF0000"/>
                </a:solidFill>
                <a:latin typeface="Arial" panose="020B0604020202020204" pitchFamily="34" charset="0"/>
                <a:cs typeface="Arial" panose="020B0604020202020204" pitchFamily="34" charset="0"/>
              </a:rPr>
              <a:t>لا تفعل</a:t>
            </a:r>
            <a:endParaRPr lang="en-US" sz="4000" b="0" dirty="0">
              <a:solidFill>
                <a:srgbClr val="FF0000"/>
              </a:solidFill>
              <a:latin typeface="Arial" panose="020B0604020202020204" pitchFamily="34" charset="0"/>
              <a:cs typeface="Arial" panose="020B0604020202020204" pitchFamily="34" charset="0"/>
            </a:endParaRPr>
          </a:p>
        </p:txBody>
      </p:sp>
      <p:sp>
        <p:nvSpPr>
          <p:cNvPr id="68611" name="Rectangle 3"/>
          <p:cNvSpPr>
            <a:spLocks noGrp="1" noChangeArrowheads="1"/>
          </p:cNvSpPr>
          <p:nvPr>
            <p:ph type="body" idx="1"/>
          </p:nvPr>
        </p:nvSpPr>
        <p:spPr>
          <a:xfrm>
            <a:off x="304800" y="1676400"/>
            <a:ext cx="8839200" cy="4953000"/>
          </a:xfrm>
        </p:spPr>
        <p:txBody>
          <a:bodyPr/>
          <a:lstStyle/>
          <a:p>
            <a:pPr marL="812800" indent="-812800" algn="r" eaLnBrk="1" hangingPunct="1">
              <a:buClr>
                <a:srgbClr val="FF0000"/>
              </a:buClr>
              <a:buSzTx/>
              <a:buNone/>
              <a:defRPr/>
            </a:pPr>
            <a:r>
              <a:rPr lang="ar-JO" b="1" dirty="0">
                <a:solidFill>
                  <a:schemeClr val="bg2"/>
                </a:solidFill>
                <a:effectLst/>
                <a:latin typeface="Arial" panose="020B0604020202020204" pitchFamily="34" charset="0"/>
                <a:cs typeface="Arial" panose="020B0604020202020204" pitchFamily="34" charset="0"/>
              </a:rPr>
              <a:t>الإنتقال: لماذا تعمل نعمة الله على رفع الغضب؟</a:t>
            </a:r>
            <a:endParaRPr lang="en-US" b="1" dirty="0">
              <a:solidFill>
                <a:schemeClr val="bg2"/>
              </a:solidFill>
              <a:effectLst/>
              <a:latin typeface="Arial" panose="020B0604020202020204" pitchFamily="34" charset="0"/>
              <a:cs typeface="Arial" panose="020B0604020202020204" pitchFamily="34" charset="0"/>
            </a:endParaRPr>
          </a:p>
          <a:p>
            <a:pPr marL="914400" lvl="2" indent="0" algn="r" rtl="1" eaLnBrk="1" hangingPunct="1">
              <a:buClr>
                <a:srgbClr val="FF0000"/>
              </a:buClr>
              <a:buSzTx/>
              <a:buNone/>
              <a:defRPr/>
            </a:pPr>
            <a:r>
              <a:rPr lang="ar-JO" b="1" dirty="0">
                <a:solidFill>
                  <a:srgbClr val="FF0000"/>
                </a:solidFill>
                <a:effectLst/>
                <a:latin typeface="Arial" panose="020B0604020202020204" pitchFamily="34" charset="0"/>
                <a:cs typeface="Arial" panose="020B0604020202020204" pitchFamily="34" charset="0"/>
              </a:rPr>
              <a:t>1. </a:t>
            </a:r>
            <a:r>
              <a:rPr lang="ar-JO" b="1" dirty="0">
                <a:solidFill>
                  <a:schemeClr val="bg2"/>
                </a:solidFill>
                <a:effectLst/>
                <a:latin typeface="Arial" panose="020B0604020202020204" pitchFamily="34" charset="0"/>
                <a:cs typeface="Arial" panose="020B0604020202020204" pitchFamily="34" charset="0"/>
              </a:rPr>
              <a:t>خطايانا</a:t>
            </a:r>
            <a:endParaRPr lang="en-US" b="1" dirty="0">
              <a:solidFill>
                <a:schemeClr val="bg2"/>
              </a:solidFill>
              <a:effectLst/>
              <a:latin typeface="Arial" panose="020B0604020202020204" pitchFamily="34" charset="0"/>
              <a:cs typeface="Arial" panose="020B0604020202020204" pitchFamily="34" charset="0"/>
            </a:endParaRPr>
          </a:p>
          <a:p>
            <a:pPr marL="914400" lvl="2" indent="0" algn="r" rtl="1" eaLnBrk="1" hangingPunct="1">
              <a:buClr>
                <a:srgbClr val="FF0000"/>
              </a:buClr>
              <a:buSzTx/>
              <a:buNone/>
              <a:defRPr/>
            </a:pPr>
            <a:r>
              <a:rPr lang="ar-JO" b="1" dirty="0">
                <a:solidFill>
                  <a:srgbClr val="FF0000"/>
                </a:solidFill>
                <a:effectLst/>
                <a:latin typeface="Arial" panose="020B0604020202020204" pitchFamily="34" charset="0"/>
                <a:cs typeface="Arial" panose="020B0604020202020204" pitchFamily="34" charset="0"/>
              </a:rPr>
              <a:t>2. </a:t>
            </a:r>
            <a:r>
              <a:rPr lang="ar-JO" b="1" dirty="0">
                <a:solidFill>
                  <a:schemeClr val="bg2"/>
                </a:solidFill>
                <a:effectLst/>
                <a:latin typeface="Arial" panose="020B0604020202020204" pitchFamily="34" charset="0"/>
                <a:cs typeface="Arial" panose="020B0604020202020204" pitchFamily="34" charset="0"/>
              </a:rPr>
              <a:t>يتطلب مجد الله ذلك</a:t>
            </a:r>
            <a:endParaRPr lang="en-US" b="1" dirty="0">
              <a:solidFill>
                <a:schemeClr val="bg2"/>
              </a:solidFill>
              <a:effectLst/>
              <a:latin typeface="Arial" panose="020B0604020202020204" pitchFamily="34" charset="0"/>
              <a:cs typeface="Arial" panose="020B0604020202020204" pitchFamily="34" charset="0"/>
            </a:endParaRPr>
          </a:p>
          <a:p>
            <a:pPr marL="914400" lvl="2" indent="0" algn="r" rtl="1" eaLnBrk="1" hangingPunct="1">
              <a:buClr>
                <a:srgbClr val="FF0000"/>
              </a:buClr>
              <a:buSzTx/>
              <a:buNone/>
              <a:defRPr/>
            </a:pPr>
            <a:r>
              <a:rPr lang="ar-JO" b="1" dirty="0">
                <a:solidFill>
                  <a:srgbClr val="FF0000"/>
                </a:solidFill>
                <a:effectLst/>
                <a:latin typeface="Arial" panose="020B0604020202020204" pitchFamily="34" charset="0"/>
                <a:cs typeface="Arial" panose="020B0604020202020204" pitchFamily="34" charset="0"/>
              </a:rPr>
              <a:t>3. </a:t>
            </a:r>
            <a:r>
              <a:rPr lang="ar-JO" b="1" dirty="0">
                <a:solidFill>
                  <a:schemeClr val="bg2"/>
                </a:solidFill>
                <a:effectLst/>
                <a:latin typeface="Arial" panose="020B0604020202020204" pitchFamily="34" charset="0"/>
                <a:cs typeface="Arial" panose="020B0604020202020204" pitchFamily="34" charset="0"/>
              </a:rPr>
              <a:t>عندما يأتي التأديب</a:t>
            </a:r>
            <a:endParaRPr lang="en-US" b="1" dirty="0">
              <a:solidFill>
                <a:schemeClr val="bg2"/>
              </a:solidFill>
              <a:effectLst/>
              <a:latin typeface="Arial" panose="020B0604020202020204" pitchFamily="34" charset="0"/>
              <a:cs typeface="Arial" panose="020B0604020202020204" pitchFamily="34" charset="0"/>
            </a:endParaRPr>
          </a:p>
          <a:p>
            <a:pPr marL="520700" lvl="1" indent="-34925" algn="r" rtl="1" eaLnBrk="1" hangingPunct="1">
              <a:buClr>
                <a:srgbClr val="FF0000"/>
              </a:buClr>
              <a:buSzTx/>
              <a:buNone/>
              <a:defRPr/>
            </a:pPr>
            <a:r>
              <a:rPr lang="ar-JO" b="1" dirty="0">
                <a:solidFill>
                  <a:schemeClr val="accent2">
                    <a:lumMod val="75000"/>
                  </a:schemeClr>
                </a:solidFill>
                <a:effectLst/>
                <a:latin typeface="Arial" panose="020B0604020202020204" pitchFamily="34" charset="0"/>
                <a:cs typeface="Arial" panose="020B0604020202020204" pitchFamily="34" charset="0"/>
              </a:rPr>
              <a:t>ل</a:t>
            </a:r>
            <a:r>
              <a:rPr lang="ar-JO" b="1" dirty="0">
                <a:solidFill>
                  <a:schemeClr val="bg2"/>
                </a:solidFill>
                <a:effectLst/>
                <a:latin typeface="Arial" panose="020B0604020202020204" pitchFamily="34" charset="0"/>
                <a:cs typeface="Arial" panose="020B0604020202020204" pitchFamily="34" charset="0"/>
              </a:rPr>
              <a:t>احظ: الإنتقال ( </a:t>
            </a:r>
            <a:r>
              <a:rPr lang="ar-JO" b="1" dirty="0">
                <a:solidFill>
                  <a:schemeClr val="accent2">
                    <a:lumMod val="75000"/>
                  </a:schemeClr>
                </a:solidFill>
                <a:effectLst/>
                <a:latin typeface="Arial" panose="020B0604020202020204" pitchFamily="34" charset="0"/>
                <a:cs typeface="Arial" panose="020B0604020202020204" pitchFamily="34" charset="0"/>
              </a:rPr>
              <a:t>لماذا</a:t>
            </a:r>
            <a:r>
              <a:rPr lang="ar-JO" b="1" dirty="0">
                <a:solidFill>
                  <a:schemeClr val="bg2"/>
                </a:solidFill>
                <a:effectLst/>
                <a:latin typeface="Arial" panose="020B0604020202020204" pitchFamily="34" charset="0"/>
                <a:cs typeface="Arial" panose="020B0604020202020204" pitchFamily="34" charset="0"/>
              </a:rPr>
              <a:t> نعمة الله...) يعني أن المادة التالية ستجيب على السؤال </a:t>
            </a:r>
            <a:r>
              <a:rPr lang="ar-JO" b="1" dirty="0">
                <a:solidFill>
                  <a:schemeClr val="accent2">
                    <a:lumMod val="75000"/>
                  </a:schemeClr>
                </a:solidFill>
                <a:effectLst/>
                <a:latin typeface="Arial" panose="020B0604020202020204" pitchFamily="34" charset="0"/>
                <a:cs typeface="Arial" panose="020B0604020202020204" pitchFamily="34" charset="0"/>
              </a:rPr>
              <a:t>لماذا؟ </a:t>
            </a:r>
            <a:r>
              <a:rPr lang="ar-JO" b="1" dirty="0">
                <a:solidFill>
                  <a:schemeClr val="bg2"/>
                </a:solidFill>
                <a:effectLst/>
                <a:latin typeface="Arial" panose="020B0604020202020204" pitchFamily="34" charset="0"/>
                <a:cs typeface="Arial" panose="020B0604020202020204" pitchFamily="34" charset="0"/>
              </a:rPr>
              <a:t>يتوقع المستمعون أنك ستقدم الأسباب. لذلك، يجب أن تستخدم نقاطك الرئيسية المصطلح الرئيسي </a:t>
            </a:r>
            <a:r>
              <a:rPr lang="ar-JO" b="1" dirty="0">
                <a:solidFill>
                  <a:schemeClr val="accent2">
                    <a:lumMod val="75000"/>
                  </a:schemeClr>
                </a:solidFill>
                <a:effectLst/>
                <a:latin typeface="Arial" panose="020B0604020202020204" pitchFamily="34" charset="0"/>
                <a:cs typeface="Arial" panose="020B0604020202020204" pitchFamily="34" charset="0"/>
              </a:rPr>
              <a:t>السبب.</a:t>
            </a:r>
            <a:endParaRPr lang="en-US" b="1" dirty="0">
              <a:solidFill>
                <a:schemeClr val="accent2">
                  <a:lumMod val="75000"/>
                </a:schemeClr>
              </a:solidFill>
              <a:effectLst/>
              <a:latin typeface="Arial" panose="020B0604020202020204" pitchFamily="34" charset="0"/>
              <a:cs typeface="Arial" panose="020B0604020202020204" pitchFamily="34" charset="0"/>
            </a:endParaRPr>
          </a:p>
        </p:txBody>
      </p:sp>
      <p:pic>
        <p:nvPicPr>
          <p:cNvPr id="2" name="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5638800"/>
            <a:ext cx="609600" cy="6096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 calcmode="lin" valueType="num">
                                      <p:cBhvr>
                                        <p:cTn id="7" dur="1000" fill="hold"/>
                                        <p:tgtEl>
                                          <p:spTgt spid="686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686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8611">
                                            <p:txEl>
                                              <p:pRg st="0" end="0"/>
                                            </p:txEl>
                                          </p:spTgt>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68611">
                                            <p:txEl>
                                              <p:pRg st="1" end="1"/>
                                            </p:txEl>
                                          </p:spTgt>
                                        </p:tgtEl>
                                        <p:attrNameLst>
                                          <p:attrName>style.visibility</p:attrName>
                                        </p:attrNameLst>
                                      </p:cBhvr>
                                      <p:to>
                                        <p:strVal val="visible"/>
                                      </p:to>
                                    </p:set>
                                    <p:anim calcmode="lin" valueType="num">
                                      <p:cBhvr>
                                        <p:cTn id="12" dur="1000" fill="hold"/>
                                        <p:tgtEl>
                                          <p:spTgt spid="68611">
                                            <p:txEl>
                                              <p:pRg st="1" end="1"/>
                                            </p:txEl>
                                          </p:spTgt>
                                        </p:tgtEl>
                                        <p:attrNameLst>
                                          <p:attrName>ppt_w</p:attrName>
                                        </p:attrNameLst>
                                      </p:cBhvr>
                                      <p:tavLst>
                                        <p:tav tm="0">
                                          <p:val>
                                            <p:strVal val="#ppt_w+.3"/>
                                          </p:val>
                                        </p:tav>
                                        <p:tav tm="100000">
                                          <p:val>
                                            <p:strVal val="#ppt_w"/>
                                          </p:val>
                                        </p:tav>
                                      </p:tavLst>
                                    </p:anim>
                                    <p:anim calcmode="lin" valueType="num">
                                      <p:cBhvr>
                                        <p:cTn id="13" dur="1000" fill="hold"/>
                                        <p:tgtEl>
                                          <p:spTgt spid="68611">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68611">
                                            <p:txEl>
                                              <p:pRg st="1" end="1"/>
                                            </p:txEl>
                                          </p:spTgt>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68611">
                                            <p:txEl>
                                              <p:pRg st="2" end="2"/>
                                            </p:txEl>
                                          </p:spTgt>
                                        </p:tgtEl>
                                        <p:attrNameLst>
                                          <p:attrName>style.visibility</p:attrName>
                                        </p:attrNameLst>
                                      </p:cBhvr>
                                      <p:to>
                                        <p:strVal val="visible"/>
                                      </p:to>
                                    </p:set>
                                    <p:anim calcmode="lin" valueType="num">
                                      <p:cBhvr>
                                        <p:cTn id="17" dur="1000" fill="hold"/>
                                        <p:tgtEl>
                                          <p:spTgt spid="68611">
                                            <p:txEl>
                                              <p:pRg st="2" end="2"/>
                                            </p:txEl>
                                          </p:spTgt>
                                        </p:tgtEl>
                                        <p:attrNameLst>
                                          <p:attrName>ppt_w</p:attrName>
                                        </p:attrNameLst>
                                      </p:cBhvr>
                                      <p:tavLst>
                                        <p:tav tm="0">
                                          <p:val>
                                            <p:strVal val="#ppt_w+.3"/>
                                          </p:val>
                                        </p:tav>
                                        <p:tav tm="100000">
                                          <p:val>
                                            <p:strVal val="#ppt_w"/>
                                          </p:val>
                                        </p:tav>
                                      </p:tavLst>
                                    </p:anim>
                                    <p:anim calcmode="lin" valueType="num">
                                      <p:cBhvr>
                                        <p:cTn id="18" dur="1000" fill="hold"/>
                                        <p:tgtEl>
                                          <p:spTgt spid="68611">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68611">
                                            <p:txEl>
                                              <p:pRg st="2" end="2"/>
                                            </p:txEl>
                                          </p:spTgt>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68611">
                                            <p:txEl>
                                              <p:pRg st="3" end="3"/>
                                            </p:txEl>
                                          </p:spTgt>
                                        </p:tgtEl>
                                        <p:attrNameLst>
                                          <p:attrName>style.visibility</p:attrName>
                                        </p:attrNameLst>
                                      </p:cBhvr>
                                      <p:to>
                                        <p:strVal val="visible"/>
                                      </p:to>
                                    </p:set>
                                    <p:anim calcmode="lin" valueType="num">
                                      <p:cBhvr>
                                        <p:cTn id="22" dur="1000" fill="hold"/>
                                        <p:tgtEl>
                                          <p:spTgt spid="68611">
                                            <p:txEl>
                                              <p:pRg st="3" end="3"/>
                                            </p:txEl>
                                          </p:spTgt>
                                        </p:tgtEl>
                                        <p:attrNameLst>
                                          <p:attrName>ppt_w</p:attrName>
                                        </p:attrNameLst>
                                      </p:cBhvr>
                                      <p:tavLst>
                                        <p:tav tm="0">
                                          <p:val>
                                            <p:strVal val="#ppt_w+.3"/>
                                          </p:val>
                                        </p:tav>
                                        <p:tav tm="100000">
                                          <p:val>
                                            <p:strVal val="#ppt_w"/>
                                          </p:val>
                                        </p:tav>
                                      </p:tavLst>
                                    </p:anim>
                                    <p:anim calcmode="lin" valueType="num">
                                      <p:cBhvr>
                                        <p:cTn id="23" dur="1000" fill="hold"/>
                                        <p:tgtEl>
                                          <p:spTgt spid="68611">
                                            <p:txEl>
                                              <p:pRg st="3" end="3"/>
                                            </p:txEl>
                                          </p:spTgt>
                                        </p:tgtEl>
                                        <p:attrNameLst>
                                          <p:attrName>ppt_h</p:attrName>
                                        </p:attrNameLst>
                                      </p:cBhvr>
                                      <p:tavLst>
                                        <p:tav tm="0">
                                          <p:val>
                                            <p:strVal val="#ppt_h"/>
                                          </p:val>
                                        </p:tav>
                                        <p:tav tm="100000">
                                          <p:val>
                                            <p:strVal val="#ppt_h"/>
                                          </p:val>
                                        </p:tav>
                                      </p:tavLst>
                                    </p:anim>
                                    <p:animEffect transition="in" filter="fade">
                                      <p:cBhvr>
                                        <p:cTn id="24" dur="1000"/>
                                        <p:tgtEl>
                                          <p:spTgt spid="68611">
                                            <p:txEl>
                                              <p:pRg st="3" end="3"/>
                                            </p:txEl>
                                          </p:spTgt>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68611">
                                            <p:txEl>
                                              <p:pRg st="4" end="4"/>
                                            </p:txEl>
                                          </p:spTgt>
                                        </p:tgtEl>
                                        <p:attrNameLst>
                                          <p:attrName>style.visibility</p:attrName>
                                        </p:attrNameLst>
                                      </p:cBhvr>
                                      <p:to>
                                        <p:strVal val="visible"/>
                                      </p:to>
                                    </p:set>
                                    <p:anim calcmode="lin" valueType="num">
                                      <p:cBhvr>
                                        <p:cTn id="27" dur="1000" fill="hold"/>
                                        <p:tgtEl>
                                          <p:spTgt spid="68611">
                                            <p:txEl>
                                              <p:pRg st="4" end="4"/>
                                            </p:txEl>
                                          </p:spTgt>
                                        </p:tgtEl>
                                        <p:attrNameLst>
                                          <p:attrName>ppt_w</p:attrName>
                                        </p:attrNameLst>
                                      </p:cBhvr>
                                      <p:tavLst>
                                        <p:tav tm="0">
                                          <p:val>
                                            <p:strVal val="#ppt_w+.3"/>
                                          </p:val>
                                        </p:tav>
                                        <p:tav tm="100000">
                                          <p:val>
                                            <p:strVal val="#ppt_w"/>
                                          </p:val>
                                        </p:tav>
                                      </p:tavLst>
                                    </p:anim>
                                    <p:anim calcmode="lin" valueType="num">
                                      <p:cBhvr>
                                        <p:cTn id="28" dur="1000" fill="hold"/>
                                        <p:tgtEl>
                                          <p:spTgt spid="68611">
                                            <p:txEl>
                                              <p:pRg st="4" end="4"/>
                                            </p:txEl>
                                          </p:spTgt>
                                        </p:tgtEl>
                                        <p:attrNameLst>
                                          <p:attrName>ppt_h</p:attrName>
                                        </p:attrNameLst>
                                      </p:cBhvr>
                                      <p:tavLst>
                                        <p:tav tm="0">
                                          <p:val>
                                            <p:strVal val="#ppt_h"/>
                                          </p:val>
                                        </p:tav>
                                        <p:tav tm="100000">
                                          <p:val>
                                            <p:strVal val="#ppt_h"/>
                                          </p:val>
                                        </p:tav>
                                      </p:tavLst>
                                    </p:anim>
                                    <p:animEffect transition="in" filter="fade">
                                      <p:cBhvr>
                                        <p:cTn id="29" dur="1000"/>
                                        <p:tgtEl>
                                          <p:spTgt spid="686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51495" fill="hold"/>
                                        <p:tgtEl>
                                          <p:spTgt spid="2"/>
                                        </p:tgtEl>
                                      </p:cBhvr>
                                    </p:cmd>
                                  </p:childTnLst>
                                </p:cTn>
                              </p:par>
                            </p:childTnLst>
                          </p:cTn>
                        </p:par>
                      </p:childTnLst>
                    </p:cTn>
                  </p:par>
                </p:childTnLst>
              </p:cTn>
              <p:nextCondLst>
                <p:cond evt="onClick" delay="0">
                  <p:tgtEl>
                    <p:spTgt spid="2"/>
                  </p:tgtEl>
                </p:cond>
              </p:nextCondLst>
            </p:seq>
            <p:audio>
              <p:cMediaNode vol="80000">
                <p:cTn id="35" fill="hold" display="0">
                  <p:stCondLst>
                    <p:cond delay="indefinite"/>
                  </p:stCondLst>
                  <p:endCondLst>
                    <p:cond evt="onStopAudio" delay="0">
                      <p:tgtEl>
                        <p:sldTgt/>
                      </p:tgtEl>
                    </p:cond>
                  </p:endCondLst>
                </p:cTn>
                <p:tgtEl>
                  <p:spTgt spid="2"/>
                </p:tgtEl>
              </p:cMediaNode>
            </p:audio>
          </p:childTnLst>
        </p:cTn>
      </p:par>
    </p:tnLst>
    <p:bldLst>
      <p:bldP spid="6861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MPj04025850000[1]"/>
          <p:cNvPicPr>
            <a:picLocks noChangeAspect="1" noChangeArrowheads="1"/>
          </p:cNvPicPr>
          <p:nvPr/>
        </p:nvPicPr>
        <p:blipFill>
          <a:blip r:embed="rId4" cstate="print">
            <a:lum bright="-24000"/>
            <a:grayscl/>
          </a:blip>
          <a:srcRect/>
          <a:stretch>
            <a:fillRect/>
          </a:stretch>
        </p:blipFill>
        <p:spPr bwMode="auto">
          <a:xfrm>
            <a:off x="0" y="0"/>
            <a:ext cx="9144000" cy="6858000"/>
          </a:xfrm>
          <a:prstGeom prst="rect">
            <a:avLst/>
          </a:prstGeom>
          <a:noFill/>
          <a:ln w="9525">
            <a:noFill/>
            <a:miter lim="800000"/>
            <a:headEnd/>
            <a:tailEnd/>
          </a:ln>
        </p:spPr>
      </p:pic>
      <p:sp>
        <p:nvSpPr>
          <p:cNvPr id="67586" name="Rectangle 2"/>
          <p:cNvSpPr>
            <a:spLocks noGrp="1" noRot="1" noChangeArrowheads="1"/>
          </p:cNvSpPr>
          <p:nvPr>
            <p:ph type="title"/>
          </p:nvPr>
        </p:nvSpPr>
        <p:spPr>
          <a:xfrm>
            <a:off x="457200" y="685800"/>
            <a:ext cx="8229600" cy="1143000"/>
          </a:xfrm>
        </p:spPr>
        <p:txBody>
          <a:bodyPr/>
          <a:lstStyle/>
          <a:p>
            <a:pPr eaLnBrk="1" hangingPunct="1">
              <a:defRPr/>
            </a:pPr>
            <a:r>
              <a:rPr lang="ar-JO" sz="4800" dirty="0">
                <a:solidFill>
                  <a:srgbClr val="00FF00"/>
                </a:solidFill>
                <a:latin typeface="Arial" panose="020B0604020202020204" pitchFamily="34" charset="0"/>
                <a:cs typeface="Arial" panose="020B0604020202020204" pitchFamily="34" charset="0"/>
              </a:rPr>
              <a:t>افعل:</a:t>
            </a:r>
            <a:br>
              <a:rPr lang="en-US" sz="4800" dirty="0">
                <a:solidFill>
                  <a:srgbClr val="00FF00"/>
                </a:solidFill>
                <a:latin typeface="Arial" panose="020B0604020202020204" pitchFamily="34" charset="0"/>
                <a:cs typeface="Arial" panose="020B0604020202020204" pitchFamily="34" charset="0"/>
              </a:rPr>
            </a:br>
            <a:endParaRPr lang="en-US" sz="4800" dirty="0">
              <a:solidFill>
                <a:srgbClr val="00FF00"/>
              </a:solidFill>
              <a:latin typeface="Arial" panose="020B0604020202020204" pitchFamily="34" charset="0"/>
              <a:cs typeface="Arial" panose="020B0604020202020204" pitchFamily="34" charset="0"/>
            </a:endParaRPr>
          </a:p>
        </p:txBody>
      </p:sp>
      <p:sp>
        <p:nvSpPr>
          <p:cNvPr id="67587" name="Rectangle 3"/>
          <p:cNvSpPr>
            <a:spLocks noGrp="1" noChangeArrowheads="1"/>
          </p:cNvSpPr>
          <p:nvPr>
            <p:ph type="body" idx="1"/>
          </p:nvPr>
        </p:nvSpPr>
        <p:spPr>
          <a:xfrm>
            <a:off x="152400" y="1828800"/>
            <a:ext cx="8839200" cy="4953000"/>
          </a:xfrm>
        </p:spPr>
        <p:txBody>
          <a:bodyPr/>
          <a:lstStyle/>
          <a:p>
            <a:pPr marL="812800" indent="-812800" algn="r" eaLnBrk="1" hangingPunct="1">
              <a:lnSpc>
                <a:spcPct val="90000"/>
              </a:lnSpc>
              <a:buSzTx/>
              <a:buFont typeface="Wingdings" pitchFamily="2" charset="2"/>
              <a:buNone/>
              <a:defRPr/>
            </a:pPr>
            <a:r>
              <a:rPr lang="ar-JO" b="1" dirty="0">
                <a:latin typeface="Arial" panose="020B0604020202020204" pitchFamily="34" charset="0"/>
                <a:cs typeface="Arial" panose="020B0604020202020204" pitchFamily="34" charset="0"/>
              </a:rPr>
              <a:t>لماذا ترفع نعمة الله الغضب؟</a:t>
            </a:r>
            <a:endParaRPr lang="en-US" b="1" dirty="0">
              <a:latin typeface="Arial" panose="020B0604020202020204" pitchFamily="34" charset="0"/>
              <a:cs typeface="Arial" panose="020B0604020202020204" pitchFamily="34" charset="0"/>
            </a:endParaRPr>
          </a:p>
          <a:p>
            <a:pPr marL="457200" lvl="1" indent="0" algn="r" rtl="1" eaLnBrk="1" hangingPunct="1">
              <a:lnSpc>
                <a:spcPct val="90000"/>
              </a:lnSpc>
              <a:buSzTx/>
              <a:buNone/>
              <a:defRPr/>
            </a:pPr>
            <a:r>
              <a:rPr lang="ar-JO" b="1" dirty="0">
                <a:solidFill>
                  <a:srgbClr val="00FFFF"/>
                </a:solidFill>
                <a:latin typeface="Arial" panose="020B0604020202020204" pitchFamily="34" charset="0"/>
                <a:cs typeface="Arial" panose="020B0604020202020204" pitchFamily="34" charset="0"/>
              </a:rPr>
              <a:t>1. </a:t>
            </a:r>
            <a:r>
              <a:rPr lang="ar-JO" b="1" dirty="0">
                <a:solidFill>
                  <a:srgbClr val="FFFF00"/>
                </a:solidFill>
                <a:latin typeface="Arial" panose="020B0604020202020204" pitchFamily="34" charset="0"/>
                <a:cs typeface="Arial" panose="020B0604020202020204" pitchFamily="34" charset="0"/>
              </a:rPr>
              <a:t>السبب الأول الذي يرفع غضب الله هو أن خطايانا تتطلب ذلك</a:t>
            </a:r>
            <a:endParaRPr lang="en-US" b="1" dirty="0">
              <a:solidFill>
                <a:srgbClr val="FFFF00"/>
              </a:solidFill>
              <a:latin typeface="Arial" panose="020B0604020202020204" pitchFamily="34" charset="0"/>
              <a:cs typeface="Arial" panose="020B0604020202020204" pitchFamily="34" charset="0"/>
            </a:endParaRPr>
          </a:p>
          <a:p>
            <a:pPr marL="457200" lvl="1" indent="0" algn="r" rtl="1" eaLnBrk="1" hangingPunct="1">
              <a:lnSpc>
                <a:spcPct val="90000"/>
              </a:lnSpc>
              <a:buSzTx/>
              <a:buNone/>
              <a:defRPr/>
            </a:pPr>
            <a:r>
              <a:rPr lang="ar-JO" b="1" dirty="0">
                <a:solidFill>
                  <a:srgbClr val="00FFFF"/>
                </a:solidFill>
                <a:latin typeface="Arial" panose="020B0604020202020204" pitchFamily="34" charset="0"/>
                <a:cs typeface="Arial" panose="020B0604020202020204" pitchFamily="34" charset="0"/>
              </a:rPr>
              <a:t>2. </a:t>
            </a:r>
            <a:r>
              <a:rPr lang="ar-JO" b="1" dirty="0">
                <a:solidFill>
                  <a:srgbClr val="FFFF00"/>
                </a:solidFill>
                <a:latin typeface="Arial" panose="020B0604020202020204" pitchFamily="34" charset="0"/>
                <a:cs typeface="Arial" panose="020B0604020202020204" pitchFamily="34" charset="0"/>
              </a:rPr>
              <a:t>السبب الثاني الذي يرفع غضب الله هو أنه غيور على مجده</a:t>
            </a:r>
            <a:endParaRPr lang="en-US" b="1" dirty="0">
              <a:solidFill>
                <a:srgbClr val="FFFF00"/>
              </a:solidFill>
              <a:latin typeface="Arial" panose="020B0604020202020204" pitchFamily="34" charset="0"/>
              <a:cs typeface="Arial" panose="020B0604020202020204" pitchFamily="34" charset="0"/>
            </a:endParaRPr>
          </a:p>
          <a:p>
            <a:pPr marL="457200" lvl="1" indent="0" algn="r" rtl="1" eaLnBrk="1" hangingPunct="1">
              <a:lnSpc>
                <a:spcPct val="90000"/>
              </a:lnSpc>
              <a:buSzTx/>
              <a:buNone/>
              <a:defRPr/>
            </a:pPr>
            <a:r>
              <a:rPr lang="ar-JO" b="1" dirty="0">
                <a:solidFill>
                  <a:srgbClr val="00FFFF"/>
                </a:solidFill>
                <a:latin typeface="Arial" panose="020B0604020202020204" pitchFamily="34" charset="0"/>
                <a:cs typeface="Arial" panose="020B0604020202020204" pitchFamily="34" charset="0"/>
              </a:rPr>
              <a:t>3. </a:t>
            </a:r>
            <a:r>
              <a:rPr lang="ar-JO" b="1" dirty="0">
                <a:solidFill>
                  <a:srgbClr val="FFFF00"/>
                </a:solidFill>
                <a:latin typeface="Arial" panose="020B0604020202020204" pitchFamily="34" charset="0"/>
                <a:cs typeface="Arial" panose="020B0604020202020204" pitchFamily="34" charset="0"/>
              </a:rPr>
              <a:t>السبب الثالث الذي يرفع غضب الله هو أنه ينتج فينا ثمر السلام من </a:t>
            </a:r>
          </a:p>
          <a:p>
            <a:pPr marL="457200" lvl="1" indent="0" algn="r" rtl="1" eaLnBrk="1" hangingPunct="1">
              <a:lnSpc>
                <a:spcPct val="90000"/>
              </a:lnSpc>
              <a:buSzTx/>
              <a:buNone/>
              <a:defRPr/>
            </a:pPr>
            <a:r>
              <a:rPr lang="ar-JO" b="1" dirty="0">
                <a:solidFill>
                  <a:srgbClr val="FFFF00"/>
                </a:solidFill>
                <a:latin typeface="Arial" panose="020B0604020202020204" pitchFamily="34" charset="0"/>
                <a:cs typeface="Arial" panose="020B0604020202020204" pitchFamily="34" charset="0"/>
              </a:rPr>
              <a:t>    أجل البر</a:t>
            </a:r>
            <a:endParaRPr lang="en-US" b="1" dirty="0">
              <a:solidFill>
                <a:srgbClr val="FFFF00"/>
              </a:solidFill>
              <a:latin typeface="Arial" panose="020B0604020202020204" pitchFamily="34" charset="0"/>
              <a:cs typeface="Arial" panose="020B0604020202020204" pitchFamily="34" charset="0"/>
            </a:endParaRPr>
          </a:p>
          <a:p>
            <a:pPr marL="914400" lvl="2" indent="0" algn="r" rtl="1" eaLnBrk="1" hangingPunct="1">
              <a:lnSpc>
                <a:spcPct val="90000"/>
              </a:lnSpc>
              <a:buClr>
                <a:srgbClr val="FF6600"/>
              </a:buClr>
              <a:buSzTx/>
              <a:buNone/>
              <a:defRPr/>
            </a:pPr>
            <a:r>
              <a:rPr lang="ar-JO" b="1" dirty="0">
                <a:solidFill>
                  <a:srgbClr val="FF6600"/>
                </a:solidFill>
                <a:latin typeface="Arial" panose="020B0604020202020204" pitchFamily="34" charset="0"/>
                <a:cs typeface="Arial" panose="020B0604020202020204" pitchFamily="34" charset="0"/>
              </a:rPr>
              <a:t>أ. التوبة</a:t>
            </a:r>
          </a:p>
          <a:p>
            <a:pPr marL="914400" lvl="2" indent="0" algn="r" rtl="1" eaLnBrk="1" hangingPunct="1">
              <a:lnSpc>
                <a:spcPct val="90000"/>
              </a:lnSpc>
              <a:buClr>
                <a:srgbClr val="FF6600"/>
              </a:buClr>
              <a:buSzTx/>
              <a:buNone/>
              <a:defRPr/>
            </a:pPr>
            <a:r>
              <a:rPr lang="ar-JO" b="1" dirty="0">
                <a:solidFill>
                  <a:srgbClr val="FF6600"/>
                </a:solidFill>
                <a:latin typeface="Arial" panose="020B0604020202020204" pitchFamily="34" charset="0"/>
                <a:cs typeface="Arial" panose="020B0604020202020204" pitchFamily="34" charset="0"/>
              </a:rPr>
              <a:t>ب. التسبيح</a:t>
            </a:r>
            <a:endParaRPr lang="en-US" b="1" dirty="0">
              <a:solidFill>
                <a:srgbClr val="FF6600"/>
              </a:solidFill>
              <a:latin typeface="Arial" panose="020B0604020202020204" pitchFamily="34" charset="0"/>
              <a:cs typeface="Arial" panose="020B0604020202020204" pitchFamily="34" charset="0"/>
            </a:endParaRPr>
          </a:p>
        </p:txBody>
      </p:sp>
      <p:pic>
        <p:nvPicPr>
          <p:cNvPr id="2" name="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5105400"/>
            <a:ext cx="609600" cy="6096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 calcmode="lin" valueType="num">
                                      <p:cBhvr>
                                        <p:cTn id="7" dur="500" fill="hold"/>
                                        <p:tgtEl>
                                          <p:spTgt spid="67587">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67587">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67587">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67587">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67587">
                                            <p:txEl>
                                              <p:pRg st="0" end="0"/>
                                            </p:txEl>
                                          </p:spTgt>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67587">
                                            <p:txEl>
                                              <p:pRg st="1" end="1"/>
                                            </p:txEl>
                                          </p:spTgt>
                                        </p:tgtEl>
                                        <p:attrNameLst>
                                          <p:attrName>style.visibility</p:attrName>
                                        </p:attrNameLst>
                                      </p:cBhvr>
                                      <p:to>
                                        <p:strVal val="visible"/>
                                      </p:to>
                                    </p:set>
                                    <p:anim calcmode="lin" valueType="num">
                                      <p:cBhvr>
                                        <p:cTn id="14" dur="500" fill="hold"/>
                                        <p:tgtEl>
                                          <p:spTgt spid="67587">
                                            <p:txEl>
                                              <p:pRg st="1" end="1"/>
                                            </p:txEl>
                                          </p:spTgt>
                                        </p:tgtEl>
                                        <p:attrNameLst>
                                          <p:attrName>ppt_w</p:attrName>
                                        </p:attrNameLst>
                                      </p:cBhvr>
                                      <p:tavLst>
                                        <p:tav tm="0">
                                          <p:val>
                                            <p:strVal val="#ppt_w*0.05"/>
                                          </p:val>
                                        </p:tav>
                                        <p:tav tm="100000">
                                          <p:val>
                                            <p:strVal val="#ppt_w"/>
                                          </p:val>
                                        </p:tav>
                                      </p:tavLst>
                                    </p:anim>
                                    <p:anim calcmode="lin" valueType="num">
                                      <p:cBhvr>
                                        <p:cTn id="15" dur="500" fill="hold"/>
                                        <p:tgtEl>
                                          <p:spTgt spid="67587">
                                            <p:txEl>
                                              <p:pRg st="1" end="1"/>
                                            </p:txEl>
                                          </p:spTgt>
                                        </p:tgtEl>
                                        <p:attrNameLst>
                                          <p:attrName>ppt_h</p:attrName>
                                        </p:attrNameLst>
                                      </p:cBhvr>
                                      <p:tavLst>
                                        <p:tav tm="0">
                                          <p:val>
                                            <p:strVal val="#ppt_h"/>
                                          </p:val>
                                        </p:tav>
                                        <p:tav tm="100000">
                                          <p:val>
                                            <p:strVal val="#ppt_h"/>
                                          </p:val>
                                        </p:tav>
                                      </p:tavLst>
                                    </p:anim>
                                    <p:anim calcmode="lin" valueType="num">
                                      <p:cBhvr>
                                        <p:cTn id="16" dur="500" fill="hold"/>
                                        <p:tgtEl>
                                          <p:spTgt spid="67587">
                                            <p:txEl>
                                              <p:pRg st="1" end="1"/>
                                            </p:txEl>
                                          </p:spTgt>
                                        </p:tgtEl>
                                        <p:attrNameLst>
                                          <p:attrName>ppt_x</p:attrName>
                                        </p:attrNameLst>
                                      </p:cBhvr>
                                      <p:tavLst>
                                        <p:tav tm="0">
                                          <p:val>
                                            <p:strVal val="#ppt_x-.2"/>
                                          </p:val>
                                        </p:tav>
                                        <p:tav tm="100000">
                                          <p:val>
                                            <p:strVal val="#ppt_x"/>
                                          </p:val>
                                        </p:tav>
                                      </p:tavLst>
                                    </p:anim>
                                    <p:anim calcmode="lin" valueType="num">
                                      <p:cBhvr>
                                        <p:cTn id="17" dur="500" fill="hold"/>
                                        <p:tgtEl>
                                          <p:spTgt spid="67587">
                                            <p:txEl>
                                              <p:pRg st="1" end="1"/>
                                            </p:txEl>
                                          </p:spTgt>
                                        </p:tgtEl>
                                        <p:attrNameLst>
                                          <p:attrName>ppt_y</p:attrName>
                                        </p:attrNameLst>
                                      </p:cBhvr>
                                      <p:tavLst>
                                        <p:tav tm="0">
                                          <p:val>
                                            <p:strVal val="#ppt_y"/>
                                          </p:val>
                                        </p:tav>
                                        <p:tav tm="100000">
                                          <p:val>
                                            <p:strVal val="#ppt_y"/>
                                          </p:val>
                                        </p:tav>
                                      </p:tavLst>
                                    </p:anim>
                                    <p:animEffect transition="in" filter="fade">
                                      <p:cBhvr>
                                        <p:cTn id="18" dur="500"/>
                                        <p:tgtEl>
                                          <p:spTgt spid="67587">
                                            <p:txEl>
                                              <p:pRg st="1" end="1"/>
                                            </p:txEl>
                                          </p:spTgt>
                                        </p:tgtEl>
                                      </p:cBhvr>
                                    </p:animEffect>
                                  </p:childTnLst>
                                </p:cTn>
                              </p:par>
                              <p:par>
                                <p:cTn id="19" presetID="54" presetClass="entr" presetSubtype="0" accel="100000" fill="hold" grpId="0" nodeType="withEffect">
                                  <p:stCondLst>
                                    <p:cond delay="0"/>
                                  </p:stCondLst>
                                  <p:childTnLst>
                                    <p:set>
                                      <p:cBhvr>
                                        <p:cTn id="20" dur="1" fill="hold">
                                          <p:stCondLst>
                                            <p:cond delay="0"/>
                                          </p:stCondLst>
                                        </p:cTn>
                                        <p:tgtEl>
                                          <p:spTgt spid="67587">
                                            <p:txEl>
                                              <p:pRg st="2" end="2"/>
                                            </p:txEl>
                                          </p:spTgt>
                                        </p:tgtEl>
                                        <p:attrNameLst>
                                          <p:attrName>style.visibility</p:attrName>
                                        </p:attrNameLst>
                                      </p:cBhvr>
                                      <p:to>
                                        <p:strVal val="visible"/>
                                      </p:to>
                                    </p:set>
                                    <p:anim calcmode="lin" valueType="num">
                                      <p:cBhvr>
                                        <p:cTn id="21" dur="500" fill="hold"/>
                                        <p:tgtEl>
                                          <p:spTgt spid="67587">
                                            <p:txEl>
                                              <p:pRg st="2" end="2"/>
                                            </p:txEl>
                                          </p:spTgt>
                                        </p:tgtEl>
                                        <p:attrNameLst>
                                          <p:attrName>ppt_w</p:attrName>
                                        </p:attrNameLst>
                                      </p:cBhvr>
                                      <p:tavLst>
                                        <p:tav tm="0">
                                          <p:val>
                                            <p:strVal val="#ppt_w*0.05"/>
                                          </p:val>
                                        </p:tav>
                                        <p:tav tm="100000">
                                          <p:val>
                                            <p:strVal val="#ppt_w"/>
                                          </p:val>
                                        </p:tav>
                                      </p:tavLst>
                                    </p:anim>
                                    <p:anim calcmode="lin" valueType="num">
                                      <p:cBhvr>
                                        <p:cTn id="22" dur="500" fill="hold"/>
                                        <p:tgtEl>
                                          <p:spTgt spid="67587">
                                            <p:txEl>
                                              <p:pRg st="2" end="2"/>
                                            </p:txEl>
                                          </p:spTgt>
                                        </p:tgtEl>
                                        <p:attrNameLst>
                                          <p:attrName>ppt_h</p:attrName>
                                        </p:attrNameLst>
                                      </p:cBhvr>
                                      <p:tavLst>
                                        <p:tav tm="0">
                                          <p:val>
                                            <p:strVal val="#ppt_h"/>
                                          </p:val>
                                        </p:tav>
                                        <p:tav tm="100000">
                                          <p:val>
                                            <p:strVal val="#ppt_h"/>
                                          </p:val>
                                        </p:tav>
                                      </p:tavLst>
                                    </p:anim>
                                    <p:anim calcmode="lin" valueType="num">
                                      <p:cBhvr>
                                        <p:cTn id="23" dur="500" fill="hold"/>
                                        <p:tgtEl>
                                          <p:spTgt spid="67587">
                                            <p:txEl>
                                              <p:pRg st="2" end="2"/>
                                            </p:txEl>
                                          </p:spTgt>
                                        </p:tgtEl>
                                        <p:attrNameLst>
                                          <p:attrName>ppt_x</p:attrName>
                                        </p:attrNameLst>
                                      </p:cBhvr>
                                      <p:tavLst>
                                        <p:tav tm="0">
                                          <p:val>
                                            <p:strVal val="#ppt_x-.2"/>
                                          </p:val>
                                        </p:tav>
                                        <p:tav tm="100000">
                                          <p:val>
                                            <p:strVal val="#ppt_x"/>
                                          </p:val>
                                        </p:tav>
                                      </p:tavLst>
                                    </p:anim>
                                    <p:anim calcmode="lin" valueType="num">
                                      <p:cBhvr>
                                        <p:cTn id="24" dur="500" fill="hold"/>
                                        <p:tgtEl>
                                          <p:spTgt spid="67587">
                                            <p:txEl>
                                              <p:pRg st="2" end="2"/>
                                            </p:txEl>
                                          </p:spTgt>
                                        </p:tgtEl>
                                        <p:attrNameLst>
                                          <p:attrName>ppt_y</p:attrName>
                                        </p:attrNameLst>
                                      </p:cBhvr>
                                      <p:tavLst>
                                        <p:tav tm="0">
                                          <p:val>
                                            <p:strVal val="#ppt_y"/>
                                          </p:val>
                                        </p:tav>
                                        <p:tav tm="100000">
                                          <p:val>
                                            <p:strVal val="#ppt_y"/>
                                          </p:val>
                                        </p:tav>
                                      </p:tavLst>
                                    </p:anim>
                                    <p:animEffect transition="in" filter="fade">
                                      <p:cBhvr>
                                        <p:cTn id="25" dur="500"/>
                                        <p:tgtEl>
                                          <p:spTgt spid="67587">
                                            <p:txEl>
                                              <p:pRg st="2" end="2"/>
                                            </p:txEl>
                                          </p:spTgt>
                                        </p:tgtEl>
                                      </p:cBhvr>
                                    </p:animEffect>
                                  </p:childTnLst>
                                </p:cTn>
                              </p:par>
                              <p:par>
                                <p:cTn id="26" presetID="54" presetClass="entr" presetSubtype="0" accel="100000" fill="hold" grpId="0" nodeType="withEffect">
                                  <p:stCondLst>
                                    <p:cond delay="0"/>
                                  </p:stCondLst>
                                  <p:childTnLst>
                                    <p:set>
                                      <p:cBhvr>
                                        <p:cTn id="27" dur="1" fill="hold">
                                          <p:stCondLst>
                                            <p:cond delay="0"/>
                                          </p:stCondLst>
                                        </p:cTn>
                                        <p:tgtEl>
                                          <p:spTgt spid="67587">
                                            <p:txEl>
                                              <p:pRg st="3" end="3"/>
                                            </p:txEl>
                                          </p:spTgt>
                                        </p:tgtEl>
                                        <p:attrNameLst>
                                          <p:attrName>style.visibility</p:attrName>
                                        </p:attrNameLst>
                                      </p:cBhvr>
                                      <p:to>
                                        <p:strVal val="visible"/>
                                      </p:to>
                                    </p:set>
                                    <p:anim calcmode="lin" valueType="num">
                                      <p:cBhvr>
                                        <p:cTn id="28" dur="500" fill="hold"/>
                                        <p:tgtEl>
                                          <p:spTgt spid="67587">
                                            <p:txEl>
                                              <p:pRg st="3" end="3"/>
                                            </p:txEl>
                                          </p:spTgt>
                                        </p:tgtEl>
                                        <p:attrNameLst>
                                          <p:attrName>ppt_w</p:attrName>
                                        </p:attrNameLst>
                                      </p:cBhvr>
                                      <p:tavLst>
                                        <p:tav tm="0">
                                          <p:val>
                                            <p:strVal val="#ppt_w*0.05"/>
                                          </p:val>
                                        </p:tav>
                                        <p:tav tm="100000">
                                          <p:val>
                                            <p:strVal val="#ppt_w"/>
                                          </p:val>
                                        </p:tav>
                                      </p:tavLst>
                                    </p:anim>
                                    <p:anim calcmode="lin" valueType="num">
                                      <p:cBhvr>
                                        <p:cTn id="29" dur="500" fill="hold"/>
                                        <p:tgtEl>
                                          <p:spTgt spid="67587">
                                            <p:txEl>
                                              <p:pRg st="3" end="3"/>
                                            </p:txEl>
                                          </p:spTgt>
                                        </p:tgtEl>
                                        <p:attrNameLst>
                                          <p:attrName>ppt_h</p:attrName>
                                        </p:attrNameLst>
                                      </p:cBhvr>
                                      <p:tavLst>
                                        <p:tav tm="0">
                                          <p:val>
                                            <p:strVal val="#ppt_h"/>
                                          </p:val>
                                        </p:tav>
                                        <p:tav tm="100000">
                                          <p:val>
                                            <p:strVal val="#ppt_h"/>
                                          </p:val>
                                        </p:tav>
                                      </p:tavLst>
                                    </p:anim>
                                    <p:anim calcmode="lin" valueType="num">
                                      <p:cBhvr>
                                        <p:cTn id="30" dur="500" fill="hold"/>
                                        <p:tgtEl>
                                          <p:spTgt spid="67587">
                                            <p:txEl>
                                              <p:pRg st="3" end="3"/>
                                            </p:txEl>
                                          </p:spTgt>
                                        </p:tgtEl>
                                        <p:attrNameLst>
                                          <p:attrName>ppt_x</p:attrName>
                                        </p:attrNameLst>
                                      </p:cBhvr>
                                      <p:tavLst>
                                        <p:tav tm="0">
                                          <p:val>
                                            <p:strVal val="#ppt_x-.2"/>
                                          </p:val>
                                        </p:tav>
                                        <p:tav tm="100000">
                                          <p:val>
                                            <p:strVal val="#ppt_x"/>
                                          </p:val>
                                        </p:tav>
                                      </p:tavLst>
                                    </p:anim>
                                    <p:anim calcmode="lin" valueType="num">
                                      <p:cBhvr>
                                        <p:cTn id="31" dur="500" fill="hold"/>
                                        <p:tgtEl>
                                          <p:spTgt spid="67587">
                                            <p:txEl>
                                              <p:pRg st="3" end="3"/>
                                            </p:txEl>
                                          </p:spTgt>
                                        </p:tgtEl>
                                        <p:attrNameLst>
                                          <p:attrName>ppt_y</p:attrName>
                                        </p:attrNameLst>
                                      </p:cBhvr>
                                      <p:tavLst>
                                        <p:tav tm="0">
                                          <p:val>
                                            <p:strVal val="#ppt_y"/>
                                          </p:val>
                                        </p:tav>
                                        <p:tav tm="100000">
                                          <p:val>
                                            <p:strVal val="#ppt_y"/>
                                          </p:val>
                                        </p:tav>
                                      </p:tavLst>
                                    </p:anim>
                                    <p:animEffect transition="in" filter="fade">
                                      <p:cBhvr>
                                        <p:cTn id="32" dur="500"/>
                                        <p:tgtEl>
                                          <p:spTgt spid="67587">
                                            <p:txEl>
                                              <p:pRg st="3" end="3"/>
                                            </p:txEl>
                                          </p:spTgt>
                                        </p:tgtEl>
                                      </p:cBhvr>
                                    </p:animEffect>
                                  </p:childTnLst>
                                </p:cTn>
                              </p:par>
                              <p:par>
                                <p:cTn id="33" presetID="54" presetClass="entr" presetSubtype="0" accel="100000" fill="hold" grpId="0" nodeType="withEffect">
                                  <p:stCondLst>
                                    <p:cond delay="0"/>
                                  </p:stCondLst>
                                  <p:childTnLst>
                                    <p:set>
                                      <p:cBhvr>
                                        <p:cTn id="34" dur="1" fill="hold">
                                          <p:stCondLst>
                                            <p:cond delay="0"/>
                                          </p:stCondLst>
                                        </p:cTn>
                                        <p:tgtEl>
                                          <p:spTgt spid="67587">
                                            <p:txEl>
                                              <p:pRg st="4" end="4"/>
                                            </p:txEl>
                                          </p:spTgt>
                                        </p:tgtEl>
                                        <p:attrNameLst>
                                          <p:attrName>style.visibility</p:attrName>
                                        </p:attrNameLst>
                                      </p:cBhvr>
                                      <p:to>
                                        <p:strVal val="visible"/>
                                      </p:to>
                                    </p:set>
                                    <p:anim calcmode="lin" valueType="num">
                                      <p:cBhvr>
                                        <p:cTn id="35" dur="500" fill="hold"/>
                                        <p:tgtEl>
                                          <p:spTgt spid="67587">
                                            <p:txEl>
                                              <p:pRg st="4" end="4"/>
                                            </p:txEl>
                                          </p:spTgt>
                                        </p:tgtEl>
                                        <p:attrNameLst>
                                          <p:attrName>ppt_w</p:attrName>
                                        </p:attrNameLst>
                                      </p:cBhvr>
                                      <p:tavLst>
                                        <p:tav tm="0">
                                          <p:val>
                                            <p:strVal val="#ppt_w*0.05"/>
                                          </p:val>
                                        </p:tav>
                                        <p:tav tm="100000">
                                          <p:val>
                                            <p:strVal val="#ppt_w"/>
                                          </p:val>
                                        </p:tav>
                                      </p:tavLst>
                                    </p:anim>
                                    <p:anim calcmode="lin" valueType="num">
                                      <p:cBhvr>
                                        <p:cTn id="36" dur="500" fill="hold"/>
                                        <p:tgtEl>
                                          <p:spTgt spid="67587">
                                            <p:txEl>
                                              <p:pRg st="4" end="4"/>
                                            </p:txEl>
                                          </p:spTgt>
                                        </p:tgtEl>
                                        <p:attrNameLst>
                                          <p:attrName>ppt_h</p:attrName>
                                        </p:attrNameLst>
                                      </p:cBhvr>
                                      <p:tavLst>
                                        <p:tav tm="0">
                                          <p:val>
                                            <p:strVal val="#ppt_h"/>
                                          </p:val>
                                        </p:tav>
                                        <p:tav tm="100000">
                                          <p:val>
                                            <p:strVal val="#ppt_h"/>
                                          </p:val>
                                        </p:tav>
                                      </p:tavLst>
                                    </p:anim>
                                    <p:anim calcmode="lin" valueType="num">
                                      <p:cBhvr>
                                        <p:cTn id="37" dur="500" fill="hold"/>
                                        <p:tgtEl>
                                          <p:spTgt spid="67587">
                                            <p:txEl>
                                              <p:pRg st="4" end="4"/>
                                            </p:txEl>
                                          </p:spTgt>
                                        </p:tgtEl>
                                        <p:attrNameLst>
                                          <p:attrName>ppt_x</p:attrName>
                                        </p:attrNameLst>
                                      </p:cBhvr>
                                      <p:tavLst>
                                        <p:tav tm="0">
                                          <p:val>
                                            <p:strVal val="#ppt_x-.2"/>
                                          </p:val>
                                        </p:tav>
                                        <p:tav tm="100000">
                                          <p:val>
                                            <p:strVal val="#ppt_x"/>
                                          </p:val>
                                        </p:tav>
                                      </p:tavLst>
                                    </p:anim>
                                    <p:anim calcmode="lin" valueType="num">
                                      <p:cBhvr>
                                        <p:cTn id="38" dur="500" fill="hold"/>
                                        <p:tgtEl>
                                          <p:spTgt spid="67587">
                                            <p:txEl>
                                              <p:pRg st="4" end="4"/>
                                            </p:txEl>
                                          </p:spTgt>
                                        </p:tgtEl>
                                        <p:attrNameLst>
                                          <p:attrName>ppt_y</p:attrName>
                                        </p:attrNameLst>
                                      </p:cBhvr>
                                      <p:tavLst>
                                        <p:tav tm="0">
                                          <p:val>
                                            <p:strVal val="#ppt_y"/>
                                          </p:val>
                                        </p:tav>
                                        <p:tav tm="100000">
                                          <p:val>
                                            <p:strVal val="#ppt_y"/>
                                          </p:val>
                                        </p:tav>
                                      </p:tavLst>
                                    </p:anim>
                                    <p:animEffect transition="in" filter="fade">
                                      <p:cBhvr>
                                        <p:cTn id="39" dur="500"/>
                                        <p:tgtEl>
                                          <p:spTgt spid="67587">
                                            <p:txEl>
                                              <p:pRg st="4" end="4"/>
                                            </p:txEl>
                                          </p:spTgt>
                                        </p:tgtEl>
                                      </p:cBhvr>
                                    </p:animEffect>
                                  </p:childTnLst>
                                </p:cTn>
                              </p:par>
                              <p:par>
                                <p:cTn id="40" presetID="54" presetClass="entr" presetSubtype="0" accel="100000" fill="hold" grpId="0" nodeType="withEffect">
                                  <p:stCondLst>
                                    <p:cond delay="0"/>
                                  </p:stCondLst>
                                  <p:childTnLst>
                                    <p:set>
                                      <p:cBhvr>
                                        <p:cTn id="41" dur="1" fill="hold">
                                          <p:stCondLst>
                                            <p:cond delay="0"/>
                                          </p:stCondLst>
                                        </p:cTn>
                                        <p:tgtEl>
                                          <p:spTgt spid="67587">
                                            <p:txEl>
                                              <p:pRg st="5" end="5"/>
                                            </p:txEl>
                                          </p:spTgt>
                                        </p:tgtEl>
                                        <p:attrNameLst>
                                          <p:attrName>style.visibility</p:attrName>
                                        </p:attrNameLst>
                                      </p:cBhvr>
                                      <p:to>
                                        <p:strVal val="visible"/>
                                      </p:to>
                                    </p:set>
                                    <p:anim calcmode="lin" valueType="num">
                                      <p:cBhvr>
                                        <p:cTn id="42" dur="500" fill="hold"/>
                                        <p:tgtEl>
                                          <p:spTgt spid="67587">
                                            <p:txEl>
                                              <p:pRg st="5" end="5"/>
                                            </p:txEl>
                                          </p:spTgt>
                                        </p:tgtEl>
                                        <p:attrNameLst>
                                          <p:attrName>ppt_w</p:attrName>
                                        </p:attrNameLst>
                                      </p:cBhvr>
                                      <p:tavLst>
                                        <p:tav tm="0">
                                          <p:val>
                                            <p:strVal val="#ppt_w*0.05"/>
                                          </p:val>
                                        </p:tav>
                                        <p:tav tm="100000">
                                          <p:val>
                                            <p:strVal val="#ppt_w"/>
                                          </p:val>
                                        </p:tav>
                                      </p:tavLst>
                                    </p:anim>
                                    <p:anim calcmode="lin" valueType="num">
                                      <p:cBhvr>
                                        <p:cTn id="43" dur="500" fill="hold"/>
                                        <p:tgtEl>
                                          <p:spTgt spid="67587">
                                            <p:txEl>
                                              <p:pRg st="5" end="5"/>
                                            </p:txEl>
                                          </p:spTgt>
                                        </p:tgtEl>
                                        <p:attrNameLst>
                                          <p:attrName>ppt_h</p:attrName>
                                        </p:attrNameLst>
                                      </p:cBhvr>
                                      <p:tavLst>
                                        <p:tav tm="0">
                                          <p:val>
                                            <p:strVal val="#ppt_h"/>
                                          </p:val>
                                        </p:tav>
                                        <p:tav tm="100000">
                                          <p:val>
                                            <p:strVal val="#ppt_h"/>
                                          </p:val>
                                        </p:tav>
                                      </p:tavLst>
                                    </p:anim>
                                    <p:anim calcmode="lin" valueType="num">
                                      <p:cBhvr>
                                        <p:cTn id="44" dur="500" fill="hold"/>
                                        <p:tgtEl>
                                          <p:spTgt spid="67587">
                                            <p:txEl>
                                              <p:pRg st="5" end="5"/>
                                            </p:txEl>
                                          </p:spTgt>
                                        </p:tgtEl>
                                        <p:attrNameLst>
                                          <p:attrName>ppt_x</p:attrName>
                                        </p:attrNameLst>
                                      </p:cBhvr>
                                      <p:tavLst>
                                        <p:tav tm="0">
                                          <p:val>
                                            <p:strVal val="#ppt_x-.2"/>
                                          </p:val>
                                        </p:tav>
                                        <p:tav tm="100000">
                                          <p:val>
                                            <p:strVal val="#ppt_x"/>
                                          </p:val>
                                        </p:tav>
                                      </p:tavLst>
                                    </p:anim>
                                    <p:anim calcmode="lin" valueType="num">
                                      <p:cBhvr>
                                        <p:cTn id="45" dur="500" fill="hold"/>
                                        <p:tgtEl>
                                          <p:spTgt spid="67587">
                                            <p:txEl>
                                              <p:pRg st="5" end="5"/>
                                            </p:txEl>
                                          </p:spTgt>
                                        </p:tgtEl>
                                        <p:attrNameLst>
                                          <p:attrName>ppt_y</p:attrName>
                                        </p:attrNameLst>
                                      </p:cBhvr>
                                      <p:tavLst>
                                        <p:tav tm="0">
                                          <p:val>
                                            <p:strVal val="#ppt_y"/>
                                          </p:val>
                                        </p:tav>
                                        <p:tav tm="100000">
                                          <p:val>
                                            <p:strVal val="#ppt_y"/>
                                          </p:val>
                                        </p:tav>
                                      </p:tavLst>
                                    </p:anim>
                                    <p:animEffect transition="in" filter="fade">
                                      <p:cBhvr>
                                        <p:cTn id="46" dur="500"/>
                                        <p:tgtEl>
                                          <p:spTgt spid="67587">
                                            <p:txEl>
                                              <p:pRg st="5" end="5"/>
                                            </p:txEl>
                                          </p:spTgt>
                                        </p:tgtEl>
                                      </p:cBhvr>
                                    </p:animEffect>
                                  </p:childTnLst>
                                </p:cTn>
                              </p:par>
                              <p:par>
                                <p:cTn id="47" presetID="54" presetClass="entr" presetSubtype="0" accel="100000" fill="hold" grpId="0" nodeType="withEffect">
                                  <p:stCondLst>
                                    <p:cond delay="0"/>
                                  </p:stCondLst>
                                  <p:childTnLst>
                                    <p:set>
                                      <p:cBhvr>
                                        <p:cTn id="48" dur="1" fill="hold">
                                          <p:stCondLst>
                                            <p:cond delay="0"/>
                                          </p:stCondLst>
                                        </p:cTn>
                                        <p:tgtEl>
                                          <p:spTgt spid="67587">
                                            <p:txEl>
                                              <p:pRg st="6" end="6"/>
                                            </p:txEl>
                                          </p:spTgt>
                                        </p:tgtEl>
                                        <p:attrNameLst>
                                          <p:attrName>style.visibility</p:attrName>
                                        </p:attrNameLst>
                                      </p:cBhvr>
                                      <p:to>
                                        <p:strVal val="visible"/>
                                      </p:to>
                                    </p:set>
                                    <p:anim calcmode="lin" valueType="num">
                                      <p:cBhvr>
                                        <p:cTn id="49" dur="500" fill="hold"/>
                                        <p:tgtEl>
                                          <p:spTgt spid="67587">
                                            <p:txEl>
                                              <p:pRg st="6" end="6"/>
                                            </p:txEl>
                                          </p:spTgt>
                                        </p:tgtEl>
                                        <p:attrNameLst>
                                          <p:attrName>ppt_w</p:attrName>
                                        </p:attrNameLst>
                                      </p:cBhvr>
                                      <p:tavLst>
                                        <p:tav tm="0">
                                          <p:val>
                                            <p:strVal val="#ppt_w*0.05"/>
                                          </p:val>
                                        </p:tav>
                                        <p:tav tm="100000">
                                          <p:val>
                                            <p:strVal val="#ppt_w"/>
                                          </p:val>
                                        </p:tav>
                                      </p:tavLst>
                                    </p:anim>
                                    <p:anim calcmode="lin" valueType="num">
                                      <p:cBhvr>
                                        <p:cTn id="50" dur="500" fill="hold"/>
                                        <p:tgtEl>
                                          <p:spTgt spid="67587">
                                            <p:txEl>
                                              <p:pRg st="6" end="6"/>
                                            </p:txEl>
                                          </p:spTgt>
                                        </p:tgtEl>
                                        <p:attrNameLst>
                                          <p:attrName>ppt_h</p:attrName>
                                        </p:attrNameLst>
                                      </p:cBhvr>
                                      <p:tavLst>
                                        <p:tav tm="0">
                                          <p:val>
                                            <p:strVal val="#ppt_h"/>
                                          </p:val>
                                        </p:tav>
                                        <p:tav tm="100000">
                                          <p:val>
                                            <p:strVal val="#ppt_h"/>
                                          </p:val>
                                        </p:tav>
                                      </p:tavLst>
                                    </p:anim>
                                    <p:anim calcmode="lin" valueType="num">
                                      <p:cBhvr>
                                        <p:cTn id="51" dur="500" fill="hold"/>
                                        <p:tgtEl>
                                          <p:spTgt spid="67587">
                                            <p:txEl>
                                              <p:pRg st="6" end="6"/>
                                            </p:txEl>
                                          </p:spTgt>
                                        </p:tgtEl>
                                        <p:attrNameLst>
                                          <p:attrName>ppt_x</p:attrName>
                                        </p:attrNameLst>
                                      </p:cBhvr>
                                      <p:tavLst>
                                        <p:tav tm="0">
                                          <p:val>
                                            <p:strVal val="#ppt_x-.2"/>
                                          </p:val>
                                        </p:tav>
                                        <p:tav tm="100000">
                                          <p:val>
                                            <p:strVal val="#ppt_x"/>
                                          </p:val>
                                        </p:tav>
                                      </p:tavLst>
                                    </p:anim>
                                    <p:anim calcmode="lin" valueType="num">
                                      <p:cBhvr>
                                        <p:cTn id="52" dur="500" fill="hold"/>
                                        <p:tgtEl>
                                          <p:spTgt spid="67587">
                                            <p:txEl>
                                              <p:pRg st="6" end="6"/>
                                            </p:txEl>
                                          </p:spTgt>
                                        </p:tgtEl>
                                        <p:attrNameLst>
                                          <p:attrName>ppt_y</p:attrName>
                                        </p:attrNameLst>
                                      </p:cBhvr>
                                      <p:tavLst>
                                        <p:tav tm="0">
                                          <p:val>
                                            <p:strVal val="#ppt_y"/>
                                          </p:val>
                                        </p:tav>
                                        <p:tav tm="100000">
                                          <p:val>
                                            <p:strVal val="#ppt_y"/>
                                          </p:val>
                                        </p:tav>
                                      </p:tavLst>
                                    </p:anim>
                                    <p:animEffect transition="in" filter="fade">
                                      <p:cBhvr>
                                        <p:cTn id="53" dur="500"/>
                                        <p:tgtEl>
                                          <p:spTgt spid="675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2"/>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06025" fill="hold"/>
                                        <p:tgtEl>
                                          <p:spTgt spid="2"/>
                                        </p:tgtEl>
                                      </p:cBhvr>
                                    </p:cmd>
                                  </p:childTnLst>
                                </p:cTn>
                              </p:par>
                            </p:childTnLst>
                          </p:cTn>
                        </p:par>
                      </p:childTnLst>
                    </p:cTn>
                  </p:par>
                </p:childTnLst>
              </p:cTn>
              <p:nextCondLst>
                <p:cond evt="onClick" delay="0">
                  <p:tgtEl>
                    <p:spTgt spid="2"/>
                  </p:tgtEl>
                </p:cond>
              </p:nextCondLst>
            </p:seq>
            <p:audio>
              <p:cMediaNode vol="80000">
                <p:cTn id="59" fill="hold" display="0">
                  <p:stCondLst>
                    <p:cond delay="indefinite"/>
                  </p:stCondLst>
                  <p:endCondLst>
                    <p:cond evt="onStopAudio" delay="0">
                      <p:tgtEl>
                        <p:sldTgt/>
                      </p:tgtEl>
                    </p:cond>
                  </p:endCondLst>
                </p:cTn>
                <p:tgtEl>
                  <p:spTgt spid="2"/>
                </p:tgtEl>
              </p:cMediaNode>
            </p:audio>
          </p:childTnLst>
        </p:cTn>
      </p:par>
    </p:tnLst>
    <p:bldLst>
      <p:bldP spid="67587"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B348714-AE18-91C3-5D04-D315F9E71771}"/>
            </a:ext>
          </a:extLst>
        </p:cNvPr>
        <p:cNvGrpSpPr/>
        <p:nvPr/>
      </p:nvGrpSpPr>
      <p:grpSpPr>
        <a:xfrm>
          <a:off x="0" y="0"/>
          <a:ext cx="0" cy="0"/>
          <a:chOff x="0" y="0"/>
          <a:chExt cx="0" cy="0"/>
        </a:xfrm>
      </p:grpSpPr>
      <p:sp>
        <p:nvSpPr>
          <p:cNvPr id="158722" name="Rectangle 2">
            <a:extLst>
              <a:ext uri="{FF2B5EF4-FFF2-40B4-BE49-F238E27FC236}">
                <a16:creationId xmlns:a16="http://schemas.microsoft.com/office/drawing/2014/main" id="{32105C10-BA1F-130A-A49E-7F9FBCAB95A1}"/>
              </a:ext>
            </a:extLst>
          </p:cNvPr>
          <p:cNvSpPr>
            <a:spLocks noGrp="1" noRot="1" noChangeArrowheads="1"/>
          </p:cNvSpPr>
          <p:nvPr>
            <p:ph type="title"/>
          </p:nvPr>
        </p:nvSpPr>
        <p:spPr>
          <a:xfrm>
            <a:off x="301625" y="0"/>
            <a:ext cx="8510588" cy="914400"/>
          </a:xfrm>
        </p:spPr>
        <p:txBody>
          <a:bodyPr/>
          <a:lstStyle/>
          <a:p>
            <a:pPr eaLnBrk="1" hangingPunct="1">
              <a:defRPr/>
            </a:pPr>
            <a:r>
              <a:rPr lang="ar-JO" sz="4000" b="1" dirty="0">
                <a:solidFill>
                  <a:srgbClr val="FAFEE6"/>
                </a:solidFill>
                <a:latin typeface="Arial" panose="020B0604020202020204" pitchFamily="34" charset="0"/>
                <a:cs typeface="Arial" panose="020B0604020202020204" pitchFamily="34" charset="0"/>
              </a:rPr>
              <a:t>كيف تتكلم لتساعد المستمعين على الإستماع</a:t>
            </a:r>
            <a:endParaRPr lang="en-US" sz="4000" b="1" dirty="0">
              <a:solidFill>
                <a:srgbClr val="FAFEE6"/>
              </a:solidFill>
              <a:latin typeface="Arial" panose="020B0604020202020204" pitchFamily="34" charset="0"/>
              <a:cs typeface="Arial" panose="020B0604020202020204" pitchFamily="34" charset="0"/>
            </a:endParaRPr>
          </a:p>
        </p:txBody>
      </p:sp>
      <p:sp>
        <p:nvSpPr>
          <p:cNvPr id="158723" name="Rectangle 3">
            <a:extLst>
              <a:ext uri="{FF2B5EF4-FFF2-40B4-BE49-F238E27FC236}">
                <a16:creationId xmlns:a16="http://schemas.microsoft.com/office/drawing/2014/main" id="{442C2187-379E-CA83-41FB-53E547413636}"/>
              </a:ext>
            </a:extLst>
          </p:cNvPr>
          <p:cNvSpPr>
            <a:spLocks noGrp="1" noRot="1" noChangeArrowheads="1"/>
          </p:cNvSpPr>
          <p:nvPr>
            <p:ph type="body" idx="1"/>
          </p:nvPr>
        </p:nvSpPr>
        <p:spPr/>
        <p:txBody>
          <a:bodyPr/>
          <a:lstStyle/>
          <a:p>
            <a:pPr algn="r" rtl="1" eaLnBrk="1" hangingPunct="1">
              <a:defRPr/>
            </a:pPr>
            <a:r>
              <a:rPr lang="ar-JO" b="1" dirty="0">
                <a:latin typeface="Arial" panose="020B0604020202020204" pitchFamily="34" charset="0"/>
                <a:cs typeface="Arial" panose="020B0604020202020204" pitchFamily="34" charset="0"/>
              </a:rPr>
              <a:t>أعد صياغة الأفكار الرئيسية</a:t>
            </a:r>
            <a:endParaRPr lang="en-US" b="1" dirty="0">
              <a:latin typeface="Arial" panose="020B0604020202020204" pitchFamily="34" charset="0"/>
              <a:cs typeface="Arial" panose="020B0604020202020204" pitchFamily="34" charset="0"/>
            </a:endParaRPr>
          </a:p>
          <a:p>
            <a:pPr algn="r" rtl="1" eaLnBrk="1" hangingPunct="1">
              <a:defRPr/>
            </a:pPr>
            <a:r>
              <a:rPr lang="ar-JO" b="1" dirty="0">
                <a:latin typeface="Arial" panose="020B0604020202020204" pitchFamily="34" charset="0"/>
                <a:cs typeface="Arial" panose="020B0604020202020204" pitchFamily="34" charset="0"/>
              </a:rPr>
              <a:t>إذا كانت نقاطك عبارة عن قائمة، استخدم نفس الكلمة في كل مرة تقوم فيها بإدخال نقطة جديدة.</a:t>
            </a:r>
          </a:p>
          <a:p>
            <a:pPr algn="r" rtl="1" eaLnBrk="1" hangingPunct="1">
              <a:defRPr/>
            </a:pPr>
            <a:r>
              <a:rPr lang="ar-JO" b="1" dirty="0">
                <a:latin typeface="Arial" panose="020B0604020202020204" pitchFamily="34" charset="0"/>
                <a:cs typeface="Arial" panose="020B0604020202020204" pitchFamily="34" charset="0"/>
              </a:rPr>
              <a:t>ابدأ التسلسلات المعقدة بملخص.</a:t>
            </a:r>
            <a:endParaRPr lang="en-US" b="1" dirty="0">
              <a:latin typeface="Arial" panose="020B0604020202020204" pitchFamily="34" charset="0"/>
              <a:cs typeface="Arial" panose="020B0604020202020204" pitchFamily="34" charset="0"/>
            </a:endParaRPr>
          </a:p>
        </p:txBody>
      </p:sp>
      <p:pic>
        <p:nvPicPr>
          <p:cNvPr id="2" name="21">
            <a:hlinkClick r:id="" action="ppaction://media"/>
            <a:extLst>
              <a:ext uri="{FF2B5EF4-FFF2-40B4-BE49-F238E27FC236}">
                <a16:creationId xmlns:a16="http://schemas.microsoft.com/office/drawing/2014/main" id="{A2D7E44E-8CCB-AA70-2C02-D1F5690F00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5410200"/>
            <a:ext cx="609600" cy="609600"/>
          </a:xfrm>
          <a:prstGeom prst="rect">
            <a:avLst/>
          </a:prstGeom>
        </p:spPr>
      </p:pic>
    </p:spTree>
    <p:extLst>
      <p:ext uri="{BB962C8B-B14F-4D97-AF65-F5344CB8AC3E}">
        <p14:creationId xmlns:p14="http://schemas.microsoft.com/office/powerpoint/2010/main" val="38691093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58722"/>
                                        </p:tgtEl>
                                        <p:attrNameLst>
                                          <p:attrName>style.visibility</p:attrName>
                                        </p:attrNameLst>
                                      </p:cBhvr>
                                      <p:to>
                                        <p:strVal val="visible"/>
                                      </p:to>
                                    </p:set>
                                    <p:animEffect transition="in" filter="dissolve">
                                      <p:cBhvr>
                                        <p:cTn id="7" dur="500"/>
                                        <p:tgtEl>
                                          <p:spTgt spid="15872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8723">
                                            <p:txEl>
                                              <p:pRg st="0" end="0"/>
                                            </p:txEl>
                                          </p:spTgt>
                                        </p:tgtEl>
                                        <p:attrNameLst>
                                          <p:attrName>style.visibility</p:attrName>
                                        </p:attrNameLst>
                                      </p:cBhvr>
                                      <p:to>
                                        <p:strVal val="visible"/>
                                      </p:to>
                                    </p:set>
                                    <p:animEffect transition="in" filter="dissolve">
                                      <p:cBhvr>
                                        <p:cTn id="10" dur="500"/>
                                        <p:tgtEl>
                                          <p:spTgt spid="1587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65716"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58722" grpId="0"/>
      <p:bldP spid="15872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ar-JO" dirty="0">
                <a:latin typeface="Arial" panose="020B0604020202020204" pitchFamily="34" charset="0"/>
                <a:cs typeface="Arial" panose="020B0604020202020204" pitchFamily="34" charset="0"/>
              </a:rPr>
              <a:t>تدريب صفي</a:t>
            </a:r>
            <a:br>
              <a:rPr lang="en-US"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لعنة المعرفة</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sz="quarter" idx="1"/>
          </p:nvPr>
        </p:nvSpPr>
        <p:spPr/>
        <p:txBody>
          <a:bodyPr>
            <a:normAutofit/>
          </a:bodyPr>
          <a:lstStyle/>
          <a:p>
            <a:pPr algn="r" rtl="1"/>
            <a:r>
              <a:rPr lang="ar-JO" dirty="0">
                <a:latin typeface="Arial" panose="020B0604020202020204" pitchFamily="34" charset="0"/>
                <a:cs typeface="Arial" panose="020B0604020202020204" pitchFamily="34" charset="0"/>
              </a:rPr>
              <a:t>احزر النقر على ترنيمة د. آرثر</a:t>
            </a:r>
            <a:endParaRPr lang="en-US" dirty="0">
              <a:latin typeface="Arial" panose="020B0604020202020204" pitchFamily="34" charset="0"/>
              <a:cs typeface="Arial" panose="020B0604020202020204" pitchFamily="34" charset="0"/>
            </a:endParaRPr>
          </a:p>
          <a:p>
            <a:pPr algn="r" rtl="1"/>
            <a:r>
              <a:rPr lang="ar-JO" dirty="0">
                <a:latin typeface="Arial" panose="020B0604020202020204" pitchFamily="34" charset="0"/>
                <a:cs typeface="Arial" panose="020B0604020202020204" pitchFamily="34" charset="0"/>
              </a:rPr>
              <a:t>كانت هذه دراسة فعلية تمت من قبل طالبة دكتوراه عام 1990 (إليزابيث نيوتن، ستانفورد)</a:t>
            </a:r>
            <a:endParaRPr lang="en-US" dirty="0">
              <a:latin typeface="Arial" panose="020B0604020202020204" pitchFamily="34" charset="0"/>
              <a:cs typeface="Arial" panose="020B0604020202020204" pitchFamily="34" charset="0"/>
            </a:endParaRPr>
          </a:p>
          <a:p>
            <a:pPr algn="r" rtl="1"/>
            <a:r>
              <a:rPr lang="ar-JO" dirty="0">
                <a:latin typeface="Arial" panose="020B0604020202020204" pitchFamily="34" charset="0"/>
                <a:cs typeface="Arial" panose="020B0604020202020204" pitchFamily="34" charset="0"/>
              </a:rPr>
              <a:t>سألت القائمين على النقر عن عدد المخمنين الذين سيتمكنون من فهم الأغنية بشكل صحيح، وتوقعوا 50%، ولكن من بين 120 أغنية تم النقر عليها حدد المتخمينون 2.5% فقط (3 من 120).</a:t>
            </a:r>
            <a:endParaRPr lang="en-US" dirty="0">
              <a:latin typeface="Arial" panose="020B0604020202020204" pitchFamily="34" charset="0"/>
              <a:cs typeface="Arial" panose="020B0604020202020204" pitchFamily="34" charset="0"/>
            </a:endParaRPr>
          </a:p>
          <a:p>
            <a:pPr algn="r" rtl="1"/>
            <a:r>
              <a:rPr lang="ar-JO" dirty="0">
                <a:latin typeface="Arial" panose="020B0604020202020204" pitchFamily="34" charset="0"/>
                <a:cs typeface="Arial" panose="020B0604020202020204" pitchFamily="34" charset="0"/>
              </a:rPr>
              <a:t>لقد كانت نيوتن في الواقع تدرس أدوات جمع العينات وليس المخمنين. لقد درست كيف أصبحوا محبطين.</a:t>
            </a:r>
            <a:endParaRPr lang="en-US" dirty="0">
              <a:latin typeface="Arial" panose="020B0604020202020204" pitchFamily="34" charset="0"/>
              <a:cs typeface="Arial" panose="020B0604020202020204" pitchFamily="34" charset="0"/>
            </a:endParaRPr>
          </a:p>
          <a:p>
            <a:pPr algn="r" rtl="1"/>
            <a:r>
              <a:rPr lang="ar-JO" dirty="0">
                <a:latin typeface="Arial" panose="020B0604020202020204" pitchFamily="34" charset="0"/>
                <a:cs typeface="Arial" panose="020B0604020202020204" pitchFamily="34" charset="0"/>
              </a:rPr>
              <a:t>تطبيقات على الوعظ</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4" name="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5465164"/>
            <a:ext cx="609600" cy="6096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52094" fill="hold"/>
                                        <p:tgtEl>
                                          <p:spTgt spid="4"/>
                                        </p:tgtEl>
                                      </p:cBhvr>
                                    </p:cmd>
                                  </p:childTnLst>
                                </p:cTn>
                              </p:par>
                            </p:childTnLst>
                          </p:cTn>
                        </p:par>
                      </p:childTnLst>
                    </p:cTn>
                  </p:par>
                </p:childTnLst>
              </p:cTn>
              <p:nextCondLst>
                <p:cond evt="onClick" delay="0">
                  <p:tgtEl>
                    <p:spTgt spid="4"/>
                  </p:tgtEl>
                </p:cond>
              </p:nextCondLst>
            </p:seq>
            <p:audio>
              <p:cMediaNode vol="80000">
                <p:cTn id="38"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1973DFB3-0B89-DBCD-F221-53F77C113690}"/>
            </a:ext>
          </a:extLst>
        </p:cNvPr>
        <p:cNvGrpSpPr/>
        <p:nvPr/>
      </p:nvGrpSpPr>
      <p:grpSpPr>
        <a:xfrm>
          <a:off x="0" y="0"/>
          <a:ext cx="0" cy="0"/>
          <a:chOff x="0" y="0"/>
          <a:chExt cx="0" cy="0"/>
        </a:xfrm>
      </p:grpSpPr>
      <p:sp>
        <p:nvSpPr>
          <p:cNvPr id="158722" name="Rectangle 2">
            <a:extLst>
              <a:ext uri="{FF2B5EF4-FFF2-40B4-BE49-F238E27FC236}">
                <a16:creationId xmlns:a16="http://schemas.microsoft.com/office/drawing/2014/main" id="{1D075C04-0377-5F01-42AB-C161CC708137}"/>
              </a:ext>
            </a:extLst>
          </p:cNvPr>
          <p:cNvSpPr>
            <a:spLocks noGrp="1" noRot="1" noChangeArrowheads="1"/>
          </p:cNvSpPr>
          <p:nvPr>
            <p:ph type="title"/>
          </p:nvPr>
        </p:nvSpPr>
        <p:spPr>
          <a:xfrm>
            <a:off x="301625" y="-76200"/>
            <a:ext cx="8510588" cy="990600"/>
          </a:xfrm>
        </p:spPr>
        <p:txBody>
          <a:bodyPr/>
          <a:lstStyle/>
          <a:p>
            <a:pPr eaLnBrk="1" hangingPunct="1">
              <a:defRPr/>
            </a:pPr>
            <a:r>
              <a:rPr lang="ar-JO" sz="4000" b="1" dirty="0">
                <a:solidFill>
                  <a:srgbClr val="FAFEE6"/>
                </a:solidFill>
                <a:latin typeface="Arial" panose="020B0604020202020204" pitchFamily="34" charset="0"/>
                <a:cs typeface="Arial" panose="020B0604020202020204" pitchFamily="34" charset="0"/>
              </a:rPr>
              <a:t>كيف تتكلم لتساعد المستمعين على الإستماع</a:t>
            </a:r>
            <a:endParaRPr lang="en-US" sz="4000" b="1" dirty="0">
              <a:solidFill>
                <a:srgbClr val="FAFEE6"/>
              </a:solidFill>
              <a:latin typeface="Arial" panose="020B0604020202020204" pitchFamily="34" charset="0"/>
              <a:cs typeface="Arial" panose="020B0604020202020204" pitchFamily="34" charset="0"/>
            </a:endParaRPr>
          </a:p>
        </p:txBody>
      </p:sp>
      <p:sp>
        <p:nvSpPr>
          <p:cNvPr id="158723" name="Rectangle 3">
            <a:extLst>
              <a:ext uri="{FF2B5EF4-FFF2-40B4-BE49-F238E27FC236}">
                <a16:creationId xmlns:a16="http://schemas.microsoft.com/office/drawing/2014/main" id="{01968399-3AA2-4B50-574C-8730834B2DB6}"/>
              </a:ext>
            </a:extLst>
          </p:cNvPr>
          <p:cNvSpPr>
            <a:spLocks noGrp="1" noRot="1" noChangeArrowheads="1"/>
          </p:cNvSpPr>
          <p:nvPr>
            <p:ph type="body" idx="1"/>
          </p:nvPr>
        </p:nvSpPr>
        <p:spPr/>
        <p:txBody>
          <a:bodyPr/>
          <a:lstStyle/>
          <a:p>
            <a:pPr algn="r" rtl="1" eaLnBrk="1" hangingPunct="1">
              <a:defRPr/>
            </a:pPr>
            <a:r>
              <a:rPr lang="ar-JO" b="1" dirty="0">
                <a:latin typeface="Arial" panose="020B0604020202020204" pitchFamily="34" charset="0"/>
                <a:cs typeface="Arial" panose="020B0604020202020204" pitchFamily="34" charset="0"/>
              </a:rPr>
              <a:t>أعد صياغة الأفكار الرئيسية</a:t>
            </a:r>
            <a:endParaRPr lang="en-US" b="1" dirty="0">
              <a:latin typeface="Arial" panose="020B0604020202020204" pitchFamily="34" charset="0"/>
              <a:cs typeface="Arial" panose="020B0604020202020204" pitchFamily="34" charset="0"/>
            </a:endParaRPr>
          </a:p>
          <a:p>
            <a:pPr algn="r" rtl="1" eaLnBrk="1" hangingPunct="1">
              <a:defRPr/>
            </a:pPr>
            <a:r>
              <a:rPr lang="ar-JO" b="1" dirty="0">
                <a:latin typeface="Arial" panose="020B0604020202020204" pitchFamily="34" charset="0"/>
                <a:cs typeface="Arial" panose="020B0604020202020204" pitchFamily="34" charset="0"/>
              </a:rPr>
              <a:t>إذا كانت نقاطك عبارة عن قائمة، استخدم نفس الكلمة في كل مرة تقوم فيها بإدخال نقطة جديدة.</a:t>
            </a:r>
          </a:p>
          <a:p>
            <a:pPr algn="r" rtl="1" eaLnBrk="1" hangingPunct="1">
              <a:defRPr/>
            </a:pPr>
            <a:r>
              <a:rPr lang="ar-JO" b="1" dirty="0">
                <a:latin typeface="Arial" panose="020B0604020202020204" pitchFamily="34" charset="0"/>
                <a:cs typeface="Arial" panose="020B0604020202020204" pitchFamily="34" charset="0"/>
              </a:rPr>
              <a:t>ابدأ التسلسلات المعقدة بملخص.</a:t>
            </a:r>
          </a:p>
          <a:p>
            <a:pPr algn="r" rtl="1" eaLnBrk="1" hangingPunct="1">
              <a:defRPr/>
            </a:pPr>
            <a:r>
              <a:rPr lang="ar-JO" b="1" dirty="0">
                <a:latin typeface="Arial" panose="020B0604020202020204" pitchFamily="34" charset="0"/>
                <a:cs typeface="Arial" panose="020B0604020202020204" pitchFamily="34" charset="0"/>
              </a:rPr>
              <a:t>استخدم الصوت والجسد لتوضيح الأفكار</a:t>
            </a:r>
            <a:endParaRPr lang="en-US" b="1" dirty="0">
              <a:latin typeface="Arial" panose="020B0604020202020204" pitchFamily="34" charset="0"/>
              <a:cs typeface="Arial" panose="020B0604020202020204" pitchFamily="34" charset="0"/>
            </a:endParaRPr>
          </a:p>
        </p:txBody>
      </p:sp>
      <p:pic>
        <p:nvPicPr>
          <p:cNvPr id="2" name="21">
            <a:hlinkClick r:id="" action="ppaction://media"/>
            <a:extLst>
              <a:ext uri="{FF2B5EF4-FFF2-40B4-BE49-F238E27FC236}">
                <a16:creationId xmlns:a16="http://schemas.microsoft.com/office/drawing/2014/main" id="{F2D67455-B353-38CE-095B-6EAB546D7C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5489575"/>
            <a:ext cx="609600" cy="609600"/>
          </a:xfrm>
          <a:prstGeom prst="rect">
            <a:avLst/>
          </a:prstGeom>
        </p:spPr>
      </p:pic>
    </p:spTree>
    <p:extLst>
      <p:ext uri="{BB962C8B-B14F-4D97-AF65-F5344CB8AC3E}">
        <p14:creationId xmlns:p14="http://schemas.microsoft.com/office/powerpoint/2010/main" val="16677523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58722"/>
                                        </p:tgtEl>
                                        <p:attrNameLst>
                                          <p:attrName>style.visibility</p:attrName>
                                        </p:attrNameLst>
                                      </p:cBhvr>
                                      <p:to>
                                        <p:strVal val="visible"/>
                                      </p:to>
                                    </p:set>
                                    <p:animEffect transition="in" filter="dissolve">
                                      <p:cBhvr>
                                        <p:cTn id="7" dur="500"/>
                                        <p:tgtEl>
                                          <p:spTgt spid="15872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8723">
                                            <p:txEl>
                                              <p:pRg st="0" end="0"/>
                                            </p:txEl>
                                          </p:spTgt>
                                        </p:tgtEl>
                                        <p:attrNameLst>
                                          <p:attrName>style.visibility</p:attrName>
                                        </p:attrNameLst>
                                      </p:cBhvr>
                                      <p:to>
                                        <p:strVal val="visible"/>
                                      </p:to>
                                    </p:set>
                                    <p:animEffect transition="in" filter="dissolve">
                                      <p:cBhvr>
                                        <p:cTn id="10" dur="500"/>
                                        <p:tgtEl>
                                          <p:spTgt spid="1587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65716"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58722" grpId="0"/>
      <p:bldP spid="15872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381000" y="381000"/>
            <a:ext cx="8001000" cy="1447800"/>
          </a:xfrm>
        </p:spPr>
        <p:txBody>
          <a:bodyPr/>
          <a:lstStyle/>
          <a:p>
            <a:pPr algn="ctr"/>
            <a:r>
              <a:rPr lang="ar-JO" sz="3200" b="1" dirty="0">
                <a:latin typeface="Arial" panose="020B0604020202020204" pitchFamily="34" charset="0"/>
                <a:cs typeface="Arial" panose="020B0604020202020204" pitchFamily="34" charset="0"/>
              </a:rPr>
              <a:t>جرِّبها</a:t>
            </a:r>
            <a:br>
              <a:rPr lang="en-US" sz="3200" b="1" dirty="0">
                <a:latin typeface="Arial" panose="020B0604020202020204" pitchFamily="34" charset="0"/>
                <a:cs typeface="Arial" panose="020B0604020202020204" pitchFamily="34" charset="0"/>
              </a:rPr>
            </a:br>
            <a:r>
              <a:rPr lang="ar-JO" sz="3200" b="1" dirty="0">
                <a:latin typeface="Arial" panose="020B0604020202020204" pitchFamily="34" charset="0"/>
                <a:cs typeface="Arial" panose="020B0604020202020204" pitchFamily="34" charset="0"/>
              </a:rPr>
              <a:t>استخدم جسدك لتوصيل الأفكار</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37891" name="Content Placeholder 2"/>
          <p:cNvSpPr>
            <a:spLocks noGrp="1"/>
          </p:cNvSpPr>
          <p:nvPr>
            <p:ph idx="1"/>
          </p:nvPr>
        </p:nvSpPr>
        <p:spPr>
          <a:xfrm>
            <a:off x="609600" y="2133600"/>
            <a:ext cx="7772400" cy="4343400"/>
          </a:xfrm>
        </p:spPr>
        <p:txBody>
          <a:bodyPr/>
          <a:lstStyle/>
          <a:p>
            <a:pPr algn="ctr">
              <a:buFontTx/>
              <a:buNone/>
            </a:pPr>
            <a:r>
              <a:rPr lang="ar-JO" sz="2800" b="1" dirty="0">
                <a:latin typeface="Arial" panose="020B0604020202020204" pitchFamily="34" charset="0"/>
                <a:cs typeface="Arial" panose="020B0604020202020204" pitchFamily="34" charset="0"/>
              </a:rPr>
              <a:t>(لفتة) عندما يدعونا الله، فإنه يقوينا، ويرسلنا.</a:t>
            </a:r>
          </a:p>
          <a:p>
            <a:pPr algn="ctr">
              <a:buFontTx/>
              <a:buNone/>
            </a:pPr>
            <a:endParaRPr lang="en-US" sz="2800" b="1" dirty="0">
              <a:latin typeface="Arial" panose="020B0604020202020204" pitchFamily="34" charset="0"/>
              <a:cs typeface="Arial" panose="020B0604020202020204" pitchFamily="34" charset="0"/>
            </a:endParaRPr>
          </a:p>
          <a:p>
            <a:pPr algn="ctr">
              <a:buFontTx/>
              <a:buNone/>
            </a:pPr>
            <a:r>
              <a:rPr lang="ar-JO" sz="2800" b="1" dirty="0">
                <a:latin typeface="Arial" panose="020B0604020202020204" pitchFamily="34" charset="0"/>
                <a:cs typeface="Arial" panose="020B0604020202020204" pitchFamily="34" charset="0"/>
              </a:rPr>
              <a:t>(حركة) لقد رأينا حتى الآن أن الله يدعو تلاميذه ويقويهم. والآن دعونا ننتقل لننظر إلى المنتج النهائي: إنه يرسلنا. الله يريد أن يرسلك.</a:t>
            </a:r>
            <a:endParaRPr lang="en-US" sz="2800" b="1" dirty="0">
              <a:latin typeface="Arial" panose="020B0604020202020204" pitchFamily="34" charset="0"/>
              <a:cs typeface="Arial" panose="020B0604020202020204" pitchFamily="34" charset="0"/>
            </a:endParaRPr>
          </a:p>
        </p:txBody>
      </p:sp>
      <p:pic>
        <p:nvPicPr>
          <p:cNvPr id="2" name="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81500" y="5105400"/>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7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381000" y="381000"/>
            <a:ext cx="8229600" cy="1600200"/>
          </a:xfrm>
        </p:spPr>
        <p:txBody>
          <a:bodyPr/>
          <a:lstStyle/>
          <a:p>
            <a:pPr algn="ctr"/>
            <a:r>
              <a:rPr lang="ar-JO" sz="3200" b="1" dirty="0">
                <a:latin typeface="Arial" panose="020B0604020202020204" pitchFamily="34" charset="0"/>
                <a:cs typeface="Arial" panose="020B0604020202020204" pitchFamily="34" charset="0"/>
              </a:rPr>
              <a:t>جرِّبها</a:t>
            </a:r>
            <a:br>
              <a:rPr lang="en-US" sz="3200" b="1" dirty="0">
                <a:latin typeface="Arial" panose="020B0604020202020204" pitchFamily="34" charset="0"/>
                <a:cs typeface="Arial" panose="020B0604020202020204" pitchFamily="34" charset="0"/>
              </a:rPr>
            </a:br>
            <a:r>
              <a:rPr lang="ar-JO" sz="3200" b="1" dirty="0">
                <a:latin typeface="Arial" panose="020B0604020202020204" pitchFamily="34" charset="0"/>
                <a:cs typeface="Arial" panose="020B0604020202020204" pitchFamily="34" charset="0"/>
              </a:rPr>
              <a:t>استخدم صوتك (وقفة) لتوضيح هذه الأفكار</a:t>
            </a:r>
            <a:endParaRPr lang="en-US" sz="3200" b="1" dirty="0">
              <a:latin typeface="Arial" panose="020B0604020202020204" pitchFamily="34" charset="0"/>
              <a:cs typeface="Arial" panose="020B0604020202020204" pitchFamily="34" charset="0"/>
            </a:endParaRPr>
          </a:p>
        </p:txBody>
      </p:sp>
      <p:sp>
        <p:nvSpPr>
          <p:cNvPr id="38915" name="Content Placeholder 2"/>
          <p:cNvSpPr>
            <a:spLocks noGrp="1"/>
          </p:cNvSpPr>
          <p:nvPr>
            <p:ph idx="1"/>
          </p:nvPr>
        </p:nvSpPr>
        <p:spPr>
          <a:xfrm>
            <a:off x="304800" y="1676400"/>
            <a:ext cx="8382000" cy="4648200"/>
          </a:xfrm>
        </p:spPr>
        <p:txBody>
          <a:bodyPr/>
          <a:lstStyle/>
          <a:p>
            <a:pPr algn="r" rtl="1">
              <a:buFontTx/>
              <a:buNone/>
            </a:pPr>
            <a:r>
              <a:rPr lang="en-US" b="1" dirty="0">
                <a:latin typeface="Arial" panose="020B0604020202020204" pitchFamily="34" charset="0"/>
                <a:cs typeface="Arial" panose="020B0604020202020204" pitchFamily="34" charset="0"/>
              </a:rPr>
              <a:t>	</a:t>
            </a:r>
            <a:r>
              <a:rPr lang="ar-JO" sz="2800" b="1" dirty="0">
                <a:latin typeface="Arial" panose="020B0604020202020204" pitchFamily="34" charset="0"/>
                <a:cs typeface="Arial" panose="020B0604020202020204" pitchFamily="34" charset="0"/>
              </a:rPr>
              <a:t>لماذا ضرب الله عزة العجوز المسكين؟ كل ما فعله هو تثبيت التابوت، لقد كانت تسقط فكان رد فعل عزة أن مد يده وأمسك به، ما هو السيء في ذلك؟</a:t>
            </a:r>
            <a:endParaRPr lang="en-US" sz="2800" b="1" dirty="0">
              <a:latin typeface="Arial" panose="020B0604020202020204" pitchFamily="34" charset="0"/>
              <a:cs typeface="Arial" panose="020B0604020202020204" pitchFamily="34" charset="0"/>
            </a:endParaRPr>
          </a:p>
          <a:p>
            <a:pPr algn="r" rtl="1">
              <a:buFontTx/>
              <a:buNone/>
            </a:pPr>
            <a:r>
              <a:rPr lang="en-US" sz="2800" b="1" dirty="0">
                <a:latin typeface="Arial" panose="020B0604020202020204" pitchFamily="34" charset="0"/>
                <a:cs typeface="Arial" panose="020B0604020202020204" pitchFamily="34" charset="0"/>
              </a:rPr>
              <a:t>   </a:t>
            </a:r>
            <a:r>
              <a:rPr lang="ar-JO" sz="2800" b="1" dirty="0">
                <a:latin typeface="Arial" panose="020B0604020202020204" pitchFamily="34" charset="0"/>
                <a:cs typeface="Arial" panose="020B0604020202020204" pitchFamily="34" charset="0"/>
              </a:rPr>
              <a:t>هل الله ضيق الأفق/متقلب/لئيم؟ //</a:t>
            </a:r>
          </a:p>
          <a:p>
            <a:pPr algn="r" rtl="1">
              <a:buFontTx/>
              <a:buNone/>
            </a:pPr>
            <a:r>
              <a:rPr lang="ar-JO" sz="2800" b="1" dirty="0">
                <a:latin typeface="Arial" panose="020B0604020202020204" pitchFamily="34" charset="0"/>
                <a:cs typeface="Arial" panose="020B0604020202020204" pitchFamily="34" charset="0"/>
              </a:rPr>
              <a:t>    لماذا ضرب الله عزة؟ ///</a:t>
            </a:r>
            <a:endParaRPr lang="en-US" sz="2800" b="1" dirty="0">
              <a:latin typeface="Arial" panose="020B0604020202020204" pitchFamily="34" charset="0"/>
              <a:cs typeface="Arial" panose="020B0604020202020204" pitchFamily="34" charset="0"/>
            </a:endParaRPr>
          </a:p>
          <a:p>
            <a:pPr algn="r" rtl="1">
              <a:buFontTx/>
              <a:buNone/>
            </a:pPr>
            <a:r>
              <a:rPr lang="en-US" sz="2800" b="1" dirty="0">
                <a:latin typeface="Arial" panose="020B0604020202020204" pitchFamily="34" charset="0"/>
                <a:cs typeface="Arial" panose="020B0604020202020204" pitchFamily="34" charset="0"/>
              </a:rPr>
              <a:t>	</a:t>
            </a:r>
            <a:r>
              <a:rPr lang="ar-JO" sz="2800" b="1" dirty="0">
                <a:latin typeface="Arial" panose="020B0604020202020204" pitchFamily="34" charset="0"/>
                <a:cs typeface="Arial" panose="020B0604020202020204" pitchFamily="34" charset="0"/>
              </a:rPr>
              <a:t>أريد أن أقترح جواباً من خلال النظر غلى عنصرين خلف تصرف عزة.</a:t>
            </a:r>
            <a:endParaRPr lang="en-US" sz="2800" b="1" dirty="0">
              <a:latin typeface="Arial" panose="020B0604020202020204" pitchFamily="34" charset="0"/>
              <a:cs typeface="Arial" panose="020B0604020202020204" pitchFamily="34" charset="0"/>
            </a:endParaRPr>
          </a:p>
        </p:txBody>
      </p:sp>
      <p:pic>
        <p:nvPicPr>
          <p:cNvPr id="2" name="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51816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4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90" name="Picture 4" descr="MPj04285340000[1]"/>
          <p:cNvPicPr>
            <a:picLocks noChangeAspect="1" noChangeArrowheads="1"/>
          </p:cNvPicPr>
          <p:nvPr/>
        </p:nvPicPr>
        <p:blipFill>
          <a:blip r:embed="rId5" cstate="print"/>
          <a:srcRect l="14676" t="4396" b="5495"/>
          <a:stretch>
            <a:fillRect/>
          </a:stretch>
        </p:blipFill>
        <p:spPr bwMode="auto">
          <a:xfrm>
            <a:off x="0" y="-22225"/>
            <a:ext cx="9144000" cy="6956425"/>
          </a:xfrm>
          <a:prstGeom prst="rect">
            <a:avLst/>
          </a:prstGeom>
          <a:noFill/>
          <a:ln w="9525">
            <a:noFill/>
            <a:miter lim="800000"/>
            <a:headEnd/>
            <a:tailEnd/>
          </a:ln>
        </p:spPr>
      </p:pic>
      <p:sp>
        <p:nvSpPr>
          <p:cNvPr id="12291" name="Rectangle 2"/>
          <p:cNvSpPr>
            <a:spLocks noGrp="1" noChangeArrowheads="1"/>
          </p:cNvSpPr>
          <p:nvPr>
            <p:ph type="ctrTitle"/>
          </p:nvPr>
        </p:nvSpPr>
        <p:spPr>
          <a:xfrm>
            <a:off x="4343400" y="1981200"/>
            <a:ext cx="4572000" cy="3352800"/>
          </a:xfrm>
        </p:spPr>
        <p:txBody>
          <a:bodyPr/>
          <a:lstStyle/>
          <a:p>
            <a:pPr algn="r" eaLnBrk="1" hangingPunct="1"/>
            <a:r>
              <a:rPr lang="ar-JO" sz="5400" dirty="0">
                <a:solidFill>
                  <a:schemeClr val="bg2"/>
                </a:solidFill>
                <a:effectLst/>
                <a:latin typeface="Arial" panose="020B0604020202020204" pitchFamily="34" charset="0"/>
                <a:cs typeface="Arial" panose="020B0604020202020204" pitchFamily="34" charset="0"/>
              </a:rPr>
              <a:t>التكلم </a:t>
            </a:r>
            <a:br>
              <a:rPr lang="ar-JO" sz="5400" dirty="0">
                <a:solidFill>
                  <a:schemeClr val="bg2"/>
                </a:solidFill>
                <a:effectLst/>
                <a:latin typeface="Arial" panose="020B0604020202020204" pitchFamily="34" charset="0"/>
                <a:cs typeface="Arial" panose="020B0604020202020204" pitchFamily="34" charset="0"/>
              </a:rPr>
            </a:br>
            <a:r>
              <a:rPr lang="ar-JO" sz="5400" dirty="0">
                <a:solidFill>
                  <a:schemeClr val="bg2"/>
                </a:solidFill>
                <a:effectLst/>
                <a:latin typeface="Arial" panose="020B0604020202020204" pitchFamily="34" charset="0"/>
                <a:cs typeface="Arial" panose="020B0604020202020204" pitchFamily="34" charset="0"/>
              </a:rPr>
              <a:t>إلى الأذن</a:t>
            </a:r>
            <a:br>
              <a:rPr lang="ar-JO" sz="5400" dirty="0">
                <a:solidFill>
                  <a:schemeClr val="bg2"/>
                </a:solidFill>
                <a:effectLst/>
                <a:latin typeface="Arial" panose="020B0604020202020204" pitchFamily="34" charset="0"/>
                <a:cs typeface="Arial" panose="020B0604020202020204" pitchFamily="34" charset="0"/>
              </a:rPr>
            </a:br>
            <a:r>
              <a:rPr lang="ar-JO" sz="5400" dirty="0">
                <a:solidFill>
                  <a:schemeClr val="bg2"/>
                </a:solidFill>
                <a:effectLst/>
                <a:latin typeface="Arial" panose="020B0604020202020204" pitchFamily="34" charset="0"/>
                <a:cs typeface="Arial" panose="020B0604020202020204" pitchFamily="34" charset="0"/>
              </a:rPr>
              <a:t>التكيف </a:t>
            </a:r>
            <a:br>
              <a:rPr lang="ar-JO" sz="5400" dirty="0">
                <a:solidFill>
                  <a:schemeClr val="bg2"/>
                </a:solidFill>
                <a:effectLst/>
                <a:latin typeface="Arial" panose="020B0604020202020204" pitchFamily="34" charset="0"/>
                <a:cs typeface="Arial" panose="020B0604020202020204" pitchFamily="34" charset="0"/>
              </a:rPr>
            </a:br>
            <a:r>
              <a:rPr lang="ar-JO" sz="5400" dirty="0">
                <a:solidFill>
                  <a:schemeClr val="bg2"/>
                </a:solidFill>
                <a:effectLst/>
                <a:latin typeface="Arial" panose="020B0604020202020204" pitchFamily="34" charset="0"/>
                <a:cs typeface="Arial" panose="020B0604020202020204" pitchFamily="34" charset="0"/>
              </a:rPr>
              <a:t>مع المستمعين</a:t>
            </a:r>
            <a:endParaRPr lang="en-US" sz="5400" dirty="0">
              <a:solidFill>
                <a:schemeClr val="bg2"/>
              </a:solidFill>
              <a:effectLst/>
              <a:latin typeface="Arial" panose="020B0604020202020204" pitchFamily="34" charset="0"/>
              <a:cs typeface="Arial" panose="020B0604020202020204" pitchFamily="34" charset="0"/>
            </a:endParaRPr>
          </a:p>
        </p:txBody>
      </p:sp>
      <p:pic>
        <p:nvPicPr>
          <p:cNvPr id="2"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5524500"/>
            <a:ext cx="609600" cy="609600"/>
          </a:xfrm>
          <a:prstGeom prst="rect">
            <a:avLst/>
          </a:prstGeom>
        </p:spPr>
      </p:pic>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9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JO" dirty="0">
                <a:latin typeface="Arial" panose="020B0604020202020204" pitchFamily="34" charset="0"/>
                <a:cs typeface="Arial" panose="020B0604020202020204" pitchFamily="34" charset="0"/>
              </a:rPr>
              <a:t>التقديم الذي يساعد المستمعين على الإستماع</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algn="r" rtl="1"/>
            <a:r>
              <a:rPr lang="ar-JO" dirty="0">
                <a:latin typeface="Arial" panose="020B0604020202020204" pitchFamily="34" charset="0"/>
                <a:cs typeface="Arial" panose="020B0604020202020204" pitchFamily="34" charset="0"/>
              </a:rPr>
              <a:t>د. آرثرز: خاتمة عظة من المزمور 32، "مغطي أو مغطى." </a:t>
            </a:r>
            <a:r>
              <a:rPr lang="ar-JO" sz="1800" dirty="0">
                <a:latin typeface="Arial" panose="020B0604020202020204" pitchFamily="34" charset="0"/>
                <a:cs typeface="Arial" panose="020B0604020202020204" pitchFamily="34" charset="0"/>
              </a:rPr>
              <a:t>34:02</a:t>
            </a:r>
          </a:p>
          <a:p>
            <a:pPr algn="r" rtl="1"/>
            <a:r>
              <a:rPr lang="ar-JO" sz="3600" dirty="0">
                <a:latin typeface="Arial" panose="020B0604020202020204" pitchFamily="34" charset="0"/>
                <a:cs typeface="Arial" panose="020B0604020202020204" pitchFamily="34" charset="0"/>
              </a:rPr>
              <a:t>الإيماءات، الوقفة المؤقتة، التواصل البصري، وتعبيرات الوجه وما إلى ذلك.</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85323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0125150E-A034-F937-5C4E-D4F58805C627}"/>
            </a:ext>
          </a:extLst>
        </p:cNvPr>
        <p:cNvGrpSpPr/>
        <p:nvPr/>
      </p:nvGrpSpPr>
      <p:grpSpPr>
        <a:xfrm>
          <a:off x="0" y="0"/>
          <a:ext cx="0" cy="0"/>
          <a:chOff x="0" y="0"/>
          <a:chExt cx="0" cy="0"/>
        </a:xfrm>
      </p:grpSpPr>
      <p:sp>
        <p:nvSpPr>
          <p:cNvPr id="158722" name="Rectangle 2">
            <a:extLst>
              <a:ext uri="{FF2B5EF4-FFF2-40B4-BE49-F238E27FC236}">
                <a16:creationId xmlns:a16="http://schemas.microsoft.com/office/drawing/2014/main" id="{99E8E7D2-DA02-B940-1CA2-8A9225DE3AA4}"/>
              </a:ext>
            </a:extLst>
          </p:cNvPr>
          <p:cNvSpPr>
            <a:spLocks noGrp="1" noRot="1" noChangeArrowheads="1"/>
          </p:cNvSpPr>
          <p:nvPr>
            <p:ph type="title"/>
          </p:nvPr>
        </p:nvSpPr>
        <p:spPr>
          <a:xfrm>
            <a:off x="301625" y="0"/>
            <a:ext cx="8510588" cy="914400"/>
          </a:xfrm>
        </p:spPr>
        <p:txBody>
          <a:bodyPr/>
          <a:lstStyle/>
          <a:p>
            <a:pPr eaLnBrk="1" hangingPunct="1">
              <a:defRPr/>
            </a:pPr>
            <a:r>
              <a:rPr lang="ar-JO" sz="4000" b="1" dirty="0">
                <a:solidFill>
                  <a:srgbClr val="FAFEE6"/>
                </a:solidFill>
                <a:latin typeface="Arial" panose="020B0604020202020204" pitchFamily="34" charset="0"/>
                <a:cs typeface="Arial" panose="020B0604020202020204" pitchFamily="34" charset="0"/>
              </a:rPr>
              <a:t>كيف تتكلم لتساعد المستمعين على الإستماع</a:t>
            </a:r>
            <a:endParaRPr lang="en-US" sz="4000" b="1" dirty="0">
              <a:solidFill>
                <a:srgbClr val="FAFEE6"/>
              </a:solidFill>
              <a:latin typeface="Arial" panose="020B0604020202020204" pitchFamily="34" charset="0"/>
              <a:cs typeface="Arial" panose="020B0604020202020204" pitchFamily="34" charset="0"/>
            </a:endParaRPr>
          </a:p>
        </p:txBody>
      </p:sp>
      <p:sp>
        <p:nvSpPr>
          <p:cNvPr id="158723" name="Rectangle 3">
            <a:extLst>
              <a:ext uri="{FF2B5EF4-FFF2-40B4-BE49-F238E27FC236}">
                <a16:creationId xmlns:a16="http://schemas.microsoft.com/office/drawing/2014/main" id="{7C0344E9-BF03-B62E-4937-88643F9BF206}"/>
              </a:ext>
            </a:extLst>
          </p:cNvPr>
          <p:cNvSpPr>
            <a:spLocks noGrp="1" noRot="1" noChangeArrowheads="1"/>
          </p:cNvSpPr>
          <p:nvPr>
            <p:ph type="body" idx="1"/>
          </p:nvPr>
        </p:nvSpPr>
        <p:spPr/>
        <p:txBody>
          <a:bodyPr/>
          <a:lstStyle/>
          <a:p>
            <a:pPr algn="r" rtl="1" eaLnBrk="1" hangingPunct="1">
              <a:defRPr/>
            </a:pPr>
            <a:r>
              <a:rPr lang="ar-JO" b="1" dirty="0">
                <a:latin typeface="Arial" panose="020B0604020202020204" pitchFamily="34" charset="0"/>
                <a:cs typeface="Arial" panose="020B0604020202020204" pitchFamily="34" charset="0"/>
              </a:rPr>
              <a:t>أعد صياغة الأفكار الرئيسية</a:t>
            </a:r>
            <a:endParaRPr lang="en-US" b="1" dirty="0">
              <a:latin typeface="Arial" panose="020B0604020202020204" pitchFamily="34" charset="0"/>
              <a:cs typeface="Arial" panose="020B0604020202020204" pitchFamily="34" charset="0"/>
            </a:endParaRPr>
          </a:p>
          <a:p>
            <a:pPr algn="r" rtl="1" eaLnBrk="1" hangingPunct="1">
              <a:defRPr/>
            </a:pPr>
            <a:r>
              <a:rPr lang="ar-JO" b="1" dirty="0">
                <a:latin typeface="Arial" panose="020B0604020202020204" pitchFamily="34" charset="0"/>
                <a:cs typeface="Arial" panose="020B0604020202020204" pitchFamily="34" charset="0"/>
              </a:rPr>
              <a:t>إذا كانت نقاطك عبارة عن قائمة، استخدم نفس الكلمة في كل مرة تقوم فيها بإدخال نقطة جديدة.</a:t>
            </a:r>
          </a:p>
          <a:p>
            <a:pPr algn="r" rtl="1" eaLnBrk="1" hangingPunct="1">
              <a:defRPr/>
            </a:pPr>
            <a:r>
              <a:rPr lang="ar-JO" b="1" dirty="0">
                <a:latin typeface="Arial" panose="020B0604020202020204" pitchFamily="34" charset="0"/>
                <a:cs typeface="Arial" panose="020B0604020202020204" pitchFamily="34" charset="0"/>
              </a:rPr>
              <a:t>ابدأ التسلسلات المعقدة بملخص.</a:t>
            </a:r>
          </a:p>
          <a:p>
            <a:pPr algn="r" rtl="1" eaLnBrk="1" hangingPunct="1">
              <a:defRPr/>
            </a:pPr>
            <a:r>
              <a:rPr lang="ar-JO" b="1" dirty="0">
                <a:latin typeface="Arial" panose="020B0604020202020204" pitchFamily="34" charset="0"/>
                <a:cs typeface="Arial" panose="020B0604020202020204" pitchFamily="34" charset="0"/>
              </a:rPr>
              <a:t>استخدم الصوت والجسد لتوضيح الأفكار</a:t>
            </a:r>
          </a:p>
          <a:p>
            <a:pPr algn="r" rtl="1" eaLnBrk="1" hangingPunct="1">
              <a:defRPr/>
            </a:pPr>
            <a:r>
              <a:rPr lang="ar-JO" b="1" dirty="0">
                <a:latin typeface="Arial" panose="020B0604020202020204" pitchFamily="34" charset="0"/>
                <a:cs typeface="Arial" panose="020B0604020202020204" pitchFamily="34" charset="0"/>
              </a:rPr>
              <a:t>الحفاظ على الإهتمام</a:t>
            </a:r>
            <a:endParaRPr lang="en-US" b="1" dirty="0">
              <a:latin typeface="Arial" panose="020B0604020202020204" pitchFamily="34" charset="0"/>
              <a:cs typeface="Arial" panose="020B0604020202020204" pitchFamily="34" charset="0"/>
            </a:endParaRPr>
          </a:p>
        </p:txBody>
      </p:sp>
      <p:pic>
        <p:nvPicPr>
          <p:cNvPr id="2" name="21">
            <a:hlinkClick r:id="" action="ppaction://media"/>
            <a:extLst>
              <a:ext uri="{FF2B5EF4-FFF2-40B4-BE49-F238E27FC236}">
                <a16:creationId xmlns:a16="http://schemas.microsoft.com/office/drawing/2014/main" id="{3A768A9D-81C9-6C4E-35BB-A4AAD7A353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5489575"/>
            <a:ext cx="609600" cy="609600"/>
          </a:xfrm>
          <a:prstGeom prst="rect">
            <a:avLst/>
          </a:prstGeom>
        </p:spPr>
      </p:pic>
    </p:spTree>
    <p:extLst>
      <p:ext uri="{BB962C8B-B14F-4D97-AF65-F5344CB8AC3E}">
        <p14:creationId xmlns:p14="http://schemas.microsoft.com/office/powerpoint/2010/main" val="38470224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58722"/>
                                        </p:tgtEl>
                                        <p:attrNameLst>
                                          <p:attrName>style.visibility</p:attrName>
                                        </p:attrNameLst>
                                      </p:cBhvr>
                                      <p:to>
                                        <p:strVal val="visible"/>
                                      </p:to>
                                    </p:set>
                                    <p:animEffect transition="in" filter="dissolve">
                                      <p:cBhvr>
                                        <p:cTn id="7" dur="500"/>
                                        <p:tgtEl>
                                          <p:spTgt spid="15872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8723">
                                            <p:txEl>
                                              <p:pRg st="0" end="0"/>
                                            </p:txEl>
                                          </p:spTgt>
                                        </p:tgtEl>
                                        <p:attrNameLst>
                                          <p:attrName>style.visibility</p:attrName>
                                        </p:attrNameLst>
                                      </p:cBhvr>
                                      <p:to>
                                        <p:strVal val="visible"/>
                                      </p:to>
                                    </p:set>
                                    <p:animEffect transition="in" filter="dissolve">
                                      <p:cBhvr>
                                        <p:cTn id="10" dur="500"/>
                                        <p:tgtEl>
                                          <p:spTgt spid="1587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65716"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58722" grpId="0"/>
      <p:bldP spid="15872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grpSp>
        <p:nvGrpSpPr>
          <p:cNvPr id="5" name="Group 4">
            <a:extLst>
              <a:ext uri="{FF2B5EF4-FFF2-40B4-BE49-F238E27FC236}">
                <a16:creationId xmlns:a16="http://schemas.microsoft.com/office/drawing/2014/main" id="{BE8129D5-5EE0-36FA-30CD-928FF7B276C5}"/>
              </a:ext>
            </a:extLst>
          </p:cNvPr>
          <p:cNvGrpSpPr/>
          <p:nvPr/>
        </p:nvGrpSpPr>
        <p:grpSpPr>
          <a:xfrm>
            <a:off x="0" y="0"/>
            <a:ext cx="9144000" cy="6858000"/>
            <a:chOff x="0" y="0"/>
            <a:chExt cx="9144000" cy="6858000"/>
          </a:xfrm>
        </p:grpSpPr>
        <p:pic>
          <p:nvPicPr>
            <p:cNvPr id="40962" name="Picture 9" descr="pr2-lec1-32"/>
            <p:cNvPicPr>
              <a:picLocks noChangeAspect="1" noChangeArrowheads="1"/>
            </p:cNvPicPr>
            <p:nvPr/>
          </p:nvPicPr>
          <p:blipFill>
            <a:blip r:embed="rId5" cstate="print"/>
            <a:srcRect r="11667" b="22223"/>
            <a:stretch>
              <a:fillRect/>
            </a:stretch>
          </p:blipFill>
          <p:spPr bwMode="auto">
            <a:xfrm>
              <a:off x="0" y="0"/>
              <a:ext cx="9144000" cy="6858000"/>
            </a:xfrm>
            <a:prstGeom prst="rect">
              <a:avLst/>
            </a:prstGeom>
            <a:noFill/>
            <a:ln w="9525">
              <a:noFill/>
              <a:miter lim="800000"/>
              <a:headEnd/>
              <a:tailEnd/>
            </a:ln>
          </p:spPr>
        </p:pic>
        <p:sp>
          <p:nvSpPr>
            <p:cNvPr id="3" name="Rectangle 2">
              <a:extLst>
                <a:ext uri="{FF2B5EF4-FFF2-40B4-BE49-F238E27FC236}">
                  <a16:creationId xmlns:a16="http://schemas.microsoft.com/office/drawing/2014/main" id="{7CEACBF0-DF8C-9408-C449-64E708E0EC5F}"/>
                </a:ext>
              </a:extLst>
            </p:cNvPr>
            <p:cNvSpPr/>
            <p:nvPr/>
          </p:nvSpPr>
          <p:spPr bwMode="auto">
            <a:xfrm>
              <a:off x="457200" y="5867400"/>
              <a:ext cx="7848600" cy="762000"/>
            </a:xfrm>
            <a:prstGeom prst="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id="{DC45A7BD-2CC9-D26B-CF24-20BB8539074C}"/>
              </a:ext>
            </a:extLst>
          </p:cNvPr>
          <p:cNvSpPr txBox="1"/>
          <p:nvPr/>
        </p:nvSpPr>
        <p:spPr>
          <a:xfrm>
            <a:off x="23973" y="6063734"/>
            <a:ext cx="8891427" cy="523220"/>
          </a:xfrm>
          <a:prstGeom prst="rect">
            <a:avLst/>
          </a:prstGeom>
          <a:noFill/>
        </p:spPr>
        <p:txBody>
          <a:bodyPr wrap="square" rtlCol="0">
            <a:spAutoFit/>
          </a:bodyPr>
          <a:lstStyle/>
          <a:p>
            <a:pPr algn="ctr"/>
            <a:r>
              <a:rPr lang="ar-JO" sz="2800" b="1" dirty="0">
                <a:solidFill>
                  <a:schemeClr val="bg2"/>
                </a:solidFill>
                <a:latin typeface="Arial" panose="020B0604020202020204" pitchFamily="34" charset="0"/>
                <a:cs typeface="Arial" panose="020B0604020202020204" pitchFamily="34" charset="0"/>
              </a:rPr>
              <a:t>أعتقد أن خطأه جاء عندما قال أن كل ما أقوله لك إنما أعظ به لنفسي أيضاً</a:t>
            </a:r>
            <a:endParaRPr lang="en-US" sz="2800" b="1" dirty="0">
              <a:solidFill>
                <a:schemeClr val="bg2"/>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6" descr="MPj01788200000[1]"/>
          <p:cNvPicPr>
            <a:picLocks noChangeAspect="1" noChangeArrowheads="1"/>
          </p:cNvPicPr>
          <p:nvPr/>
        </p:nvPicPr>
        <p:blipFill>
          <a:blip r:embed="rId4" cstate="print">
            <a:lum bright="-36000"/>
            <a:grayscl/>
          </a:blip>
          <a:srcRect/>
          <a:stretch>
            <a:fillRect/>
          </a:stretch>
        </p:blipFill>
        <p:spPr bwMode="auto">
          <a:xfrm>
            <a:off x="0" y="0"/>
            <a:ext cx="9144000" cy="6858000"/>
          </a:xfrm>
          <a:prstGeom prst="rect">
            <a:avLst/>
          </a:prstGeom>
          <a:noFill/>
          <a:ln w="9525">
            <a:noFill/>
            <a:miter lim="800000"/>
            <a:headEnd/>
            <a:tailEnd/>
          </a:ln>
        </p:spPr>
      </p:pic>
      <p:sp>
        <p:nvSpPr>
          <p:cNvPr id="75778" name="Text Box 2"/>
          <p:cNvSpPr txBox="1">
            <a:spLocks noChangeArrowheads="1"/>
          </p:cNvSpPr>
          <p:nvPr/>
        </p:nvSpPr>
        <p:spPr bwMode="auto">
          <a:xfrm>
            <a:off x="381000" y="1539875"/>
            <a:ext cx="8305800" cy="4339650"/>
          </a:xfrm>
          <a:prstGeom prst="rect">
            <a:avLst/>
          </a:prstGeom>
          <a:noFill/>
          <a:ln w="9525">
            <a:noFill/>
            <a:miter lim="800000"/>
            <a:headEnd/>
            <a:tailEnd/>
          </a:ln>
          <a:effectLst/>
        </p:spPr>
        <p:txBody>
          <a:bodyPr wrap="square">
            <a:spAutoFit/>
          </a:bodyPr>
          <a:lstStyle/>
          <a:p>
            <a:pPr algn="ctr">
              <a:spcBef>
                <a:spcPct val="50000"/>
              </a:spcBef>
              <a:defRPr/>
            </a:pPr>
            <a:r>
              <a:rPr lang="ar-JO" sz="4000" b="1" dirty="0">
                <a:effectLst>
                  <a:outerShdw blurRad="38100" dist="38100" dir="2700000" algn="tl">
                    <a:srgbClr val="000000"/>
                  </a:outerShdw>
                </a:effectLst>
                <a:latin typeface="Arial" panose="020B0604020202020204" pitchFamily="34" charset="0"/>
                <a:cs typeface="Arial" panose="020B0604020202020204" pitchFamily="34" charset="0"/>
              </a:rPr>
              <a:t>الملل هو شكل من أشكال الشر. . . الملل هو معاينة للموت إن لم يكن شكلاً من أشكال الموت، وعندما نكون محاصرين في الملل لفترة طويلة فحتى أكثرنا قداسة سوف يأملون في الحصول على راحة، أو يصلون من أجلها، أو حتى يصممونها، مهما كانت شيطانية.</a:t>
            </a:r>
          </a:p>
          <a:p>
            <a:pPr algn="ctr">
              <a:spcBef>
                <a:spcPct val="50000"/>
              </a:spcBef>
              <a:defRPr/>
            </a:pPr>
            <a:r>
              <a:rPr lang="en-US" sz="2400" b="1" dirty="0">
                <a:effectLst>
                  <a:outerShdw blurRad="38100" dist="38100" dir="2700000" algn="tl">
                    <a:srgbClr val="000000"/>
                  </a:outerShdw>
                </a:effectLst>
                <a:latin typeface="Arial" panose="020B0604020202020204" pitchFamily="34" charset="0"/>
                <a:cs typeface="Arial" panose="020B0604020202020204" pitchFamily="34" charset="0"/>
              </a:rPr>
              <a:t>	</a:t>
            </a:r>
            <a:r>
              <a:rPr lang="ar-JO" sz="2400" b="1" dirty="0">
                <a:effectLst>
                  <a:outerShdw blurRad="38100" dist="38100" dir="2700000" algn="tl">
                    <a:srgbClr val="000000"/>
                  </a:outerShdw>
                </a:effectLst>
                <a:latin typeface="Arial" panose="020B0604020202020204" pitchFamily="34" charset="0"/>
                <a:cs typeface="Arial" panose="020B0604020202020204" pitchFamily="34" charset="0"/>
              </a:rPr>
              <a:t>فريد كرادوك</a:t>
            </a:r>
            <a:endParaRPr lang="en-US" sz="4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2" name="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5638800"/>
            <a:ext cx="609600" cy="609600"/>
          </a:xfrm>
          <a:prstGeom prst="rect">
            <a:avLst/>
          </a:prstGeom>
        </p:spPr>
      </p:pic>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descr="MPj04025740000[1]"/>
          <p:cNvPicPr>
            <a:picLocks noChangeAspect="1" noChangeArrowheads="1"/>
          </p:cNvPicPr>
          <p:nvPr/>
        </p:nvPicPr>
        <p:blipFill>
          <a:blip r:embed="rId4" cstate="print"/>
          <a:srcRect/>
          <a:stretch>
            <a:fillRect/>
          </a:stretch>
        </p:blipFill>
        <p:spPr bwMode="auto">
          <a:xfrm>
            <a:off x="0" y="-30163"/>
            <a:ext cx="9144000" cy="6888163"/>
          </a:xfrm>
          <a:prstGeom prst="rect">
            <a:avLst/>
          </a:prstGeom>
          <a:noFill/>
          <a:ln w="9525">
            <a:noFill/>
            <a:miter lim="800000"/>
            <a:headEnd/>
            <a:tailEnd/>
          </a:ln>
        </p:spPr>
      </p:pic>
      <p:sp>
        <p:nvSpPr>
          <p:cNvPr id="43011" name="Text Box 2"/>
          <p:cNvSpPr txBox="1">
            <a:spLocks noChangeArrowheads="1"/>
          </p:cNvSpPr>
          <p:nvPr/>
        </p:nvSpPr>
        <p:spPr bwMode="auto">
          <a:xfrm>
            <a:off x="4724400" y="542925"/>
            <a:ext cx="4191000" cy="4678204"/>
          </a:xfrm>
          <a:prstGeom prst="rect">
            <a:avLst/>
          </a:prstGeom>
          <a:noFill/>
          <a:ln w="9525">
            <a:noFill/>
            <a:miter lim="800000"/>
            <a:headEnd/>
            <a:tailEnd/>
          </a:ln>
        </p:spPr>
        <p:txBody>
          <a:bodyPr>
            <a:spAutoFit/>
          </a:bodyPr>
          <a:lstStyle/>
          <a:p>
            <a:pPr algn="r" rtl="1">
              <a:spcBef>
                <a:spcPct val="50000"/>
              </a:spcBef>
            </a:pPr>
            <a:r>
              <a:rPr lang="ar-JO" sz="3200" b="1" dirty="0">
                <a:solidFill>
                  <a:srgbClr val="000066"/>
                </a:solidFill>
                <a:latin typeface="Tahoma" pitchFamily="34" charset="0"/>
              </a:rPr>
              <a:t>لا يمكن أن تخرج الخطية من البشر كما أُخرجت حواء من جنب آدم وهم نائمون. يجب أن يكونوا مستيقظين يفهمون ما نقوله ويشعرون بقوته، وإلا فمن الأفضل لنا أن ننام أيضًا.</a:t>
            </a:r>
            <a:r>
              <a:rPr lang="en-US" sz="2000" b="1" dirty="0">
                <a:solidFill>
                  <a:srgbClr val="000066"/>
                </a:solidFill>
              </a:rPr>
              <a:t>						</a:t>
            </a:r>
            <a:r>
              <a:rPr lang="ar-JO" sz="2000" b="1" dirty="0">
                <a:solidFill>
                  <a:srgbClr val="000066"/>
                </a:solidFill>
              </a:rPr>
              <a:t>سبرجن</a:t>
            </a:r>
            <a:endParaRPr lang="en-US" sz="2000" b="1" dirty="0">
              <a:solidFill>
                <a:srgbClr val="000066"/>
              </a:solidFill>
            </a:endParaRPr>
          </a:p>
          <a:p>
            <a:pPr algn="r" rtl="1">
              <a:spcBef>
                <a:spcPct val="50000"/>
              </a:spcBef>
            </a:pPr>
            <a:endParaRPr lang="en-US" sz="4400" b="1" dirty="0">
              <a:solidFill>
                <a:srgbClr val="000066"/>
              </a:solidFill>
              <a:latin typeface="Tahoma" pitchFamily="34" charset="0"/>
            </a:endParaRPr>
          </a:p>
        </p:txBody>
      </p:sp>
      <p:pic>
        <p:nvPicPr>
          <p:cNvPr id="2" name="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91000" y="5221129"/>
            <a:ext cx="609600" cy="609600"/>
          </a:xfrm>
          <a:prstGeom prst="rect">
            <a:avLst/>
          </a:prstGeom>
        </p:spPr>
      </p:pic>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2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www.iupucanatomy.com/images/Picture%201215.jpg"/>
          <p:cNvPicPr>
            <a:picLocks noChangeAspect="1" noChangeArrowheads="1"/>
          </p:cNvPicPr>
          <p:nvPr/>
        </p:nvPicPr>
        <p:blipFill>
          <a:blip r:embed="rId4" cstate="print"/>
          <a:srcRect l="9023" r="8772"/>
          <a:stretch>
            <a:fillRect/>
          </a:stretch>
        </p:blipFill>
        <p:spPr bwMode="auto">
          <a:xfrm>
            <a:off x="1143000" y="1219200"/>
            <a:ext cx="6372225" cy="5410200"/>
          </a:xfrm>
          <a:prstGeom prst="rect">
            <a:avLst/>
          </a:prstGeom>
          <a:noFill/>
          <a:ln w="9525">
            <a:solidFill>
              <a:schemeClr val="accent1">
                <a:alpha val="54901"/>
              </a:schemeClr>
            </a:solidFill>
            <a:miter lim="800000"/>
            <a:headEnd/>
            <a:tailEnd/>
          </a:ln>
        </p:spPr>
      </p:pic>
      <p:sp>
        <p:nvSpPr>
          <p:cNvPr id="44035" name="Title 1"/>
          <p:cNvSpPr>
            <a:spLocks noGrp="1"/>
          </p:cNvSpPr>
          <p:nvPr>
            <p:ph type="title"/>
          </p:nvPr>
        </p:nvSpPr>
        <p:spPr>
          <a:xfrm>
            <a:off x="762000" y="304800"/>
            <a:ext cx="7162800" cy="1066800"/>
          </a:xfrm>
        </p:spPr>
        <p:txBody>
          <a:bodyPr/>
          <a:lstStyle/>
          <a:p>
            <a:pPr eaLnBrk="1" hangingPunct="1"/>
            <a:r>
              <a:rPr lang="ar-JO" b="1" dirty="0">
                <a:latin typeface="Arial" panose="020B0604020202020204" pitchFamily="34" charset="0"/>
                <a:cs typeface="Arial" panose="020B0604020202020204" pitchFamily="34" charset="0"/>
              </a:rPr>
              <a:t>(نظام التفعيل الشبكي)</a:t>
            </a:r>
            <a:endParaRPr lang="en-US" b="1" dirty="0">
              <a:latin typeface="Arial" panose="020B0604020202020204" pitchFamily="34" charset="0"/>
              <a:cs typeface="Arial" panose="020B0604020202020204" pitchFamily="34" charset="0"/>
            </a:endParaRPr>
          </a:p>
        </p:txBody>
      </p:sp>
      <p:sp>
        <p:nvSpPr>
          <p:cNvPr id="6" name="TextBox 5"/>
          <p:cNvSpPr txBox="1"/>
          <p:nvPr/>
        </p:nvSpPr>
        <p:spPr>
          <a:xfrm>
            <a:off x="685800" y="4495800"/>
            <a:ext cx="7467600" cy="954107"/>
          </a:xfrm>
          <a:prstGeom prst="rect">
            <a:avLst/>
          </a:prstGeom>
          <a:solidFill>
            <a:schemeClr val="accent1">
              <a:lumMod val="75000"/>
              <a:alpha val="83000"/>
            </a:schemeClr>
          </a:solidFill>
        </p:spPr>
        <p:txBody>
          <a:bodyPr>
            <a:spAutoFit/>
          </a:bodyPr>
          <a:lstStyle/>
          <a:p>
            <a:pPr algn="ctr">
              <a:defRPr/>
            </a:pPr>
            <a:r>
              <a:rPr lang="ar-JO" sz="2800" b="1" dirty="0">
                <a:solidFill>
                  <a:srgbClr val="FAFEE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ما الذي يسمح به نظام التفعيل الشبكي في الوعي؟</a:t>
            </a:r>
            <a:endParaRPr lang="en-US" sz="2800" b="1" dirty="0">
              <a:solidFill>
                <a:srgbClr val="FAFEE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rtl="1">
              <a:buFont typeface="Arial" pitchFamily="34" charset="0"/>
              <a:buChar char="•"/>
              <a:defRPr/>
            </a:pPr>
            <a:r>
              <a:rPr lang="ar-JO" sz="2800" b="1" dirty="0">
                <a:solidFill>
                  <a:srgbClr val="FAFEE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متماسك</a:t>
            </a:r>
            <a:endParaRPr lang="en-US" sz="2800" b="1" dirty="0">
              <a:solidFill>
                <a:srgbClr val="FAFEE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5334000"/>
            <a:ext cx="609600" cy="6096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20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20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checkerboard(across)">
                                      <p:cBhvr>
                                        <p:cTn id="1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76652" fill="hold"/>
                                        <p:tgtEl>
                                          <p:spTgt spid="2"/>
                                        </p:tgtEl>
                                      </p:cBhvr>
                                    </p:cmd>
                                  </p:childTnLst>
                                </p:cTn>
                              </p:par>
                            </p:childTnLst>
                          </p:cTn>
                        </p:par>
                      </p:childTnLst>
                    </p:cTn>
                  </p:par>
                </p:childTnLst>
              </p:cTn>
              <p:nextCondLst>
                <p:cond evt="onClick" delay="0">
                  <p:tgtEl>
                    <p:spTgt spid="2"/>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6" grpId="0" build="allAtOnce"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14400" y="914400"/>
            <a:ext cx="7772400" cy="2743200"/>
          </a:xfrm>
        </p:spPr>
        <p:txBody>
          <a:bodyPr>
            <a:normAutofit fontScale="90000"/>
          </a:bodyPr>
          <a:lstStyle/>
          <a:p>
            <a:pPr algn="ctr" eaLnBrk="1" fontAlgn="auto" hangingPunct="1">
              <a:spcAft>
                <a:spcPts val="0"/>
              </a:spcAft>
              <a:defRPr/>
            </a:pPr>
            <a:r>
              <a:rPr lang="ar-JO" sz="11000" dirty="0">
                <a:latin typeface="Arial" panose="020B0604020202020204" pitchFamily="34" charset="0"/>
                <a:cs typeface="Arial" panose="020B0604020202020204" pitchFamily="34" charset="0"/>
              </a:rPr>
              <a:t>الولد</a:t>
            </a:r>
            <a:br>
              <a:rPr lang="ar-JO" sz="11000" dirty="0">
                <a:latin typeface="Arial" panose="020B0604020202020204" pitchFamily="34" charset="0"/>
                <a:cs typeface="Arial" panose="020B0604020202020204" pitchFamily="34" charset="0"/>
              </a:rPr>
            </a:br>
            <a:r>
              <a:rPr lang="ar-JO" sz="11000" dirty="0">
                <a:latin typeface="Arial" panose="020B0604020202020204" pitchFamily="34" charset="0"/>
                <a:cs typeface="Arial" panose="020B0604020202020204" pitchFamily="34" charset="0"/>
              </a:rPr>
              <a:t>حزين</a:t>
            </a:r>
            <a:endParaRPr sz="4000" dirty="0">
              <a:latin typeface="Arial" panose="020B0604020202020204" pitchFamily="34" charset="0"/>
              <a:cs typeface="Arial" panose="020B0604020202020204" pitchFamily="34" charset="0"/>
            </a:endParaRPr>
          </a:p>
        </p:txBody>
      </p:sp>
      <p:pic>
        <p:nvPicPr>
          <p:cNvPr id="2" name="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5029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amond(in)">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492"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spect="1" noChangeArrowheads="1"/>
          </p:cNvSpPr>
          <p:nvPr>
            <p:ph type="title"/>
          </p:nvPr>
        </p:nvSpPr>
        <p:spPr/>
        <p:txBody>
          <a:bodyPr/>
          <a:lstStyle/>
          <a:p>
            <a:pPr eaLnBrk="1" fontAlgn="auto" hangingPunct="1">
              <a:spcAft>
                <a:spcPts val="0"/>
              </a:spcAft>
              <a:defRPr/>
            </a:pPr>
            <a:endParaRPr>
              <a:latin typeface="Arial" panose="020B0604020202020204" pitchFamily="34" charset="0"/>
              <a:cs typeface="Arial" panose="020B0604020202020204" pitchFamily="34" charset="0"/>
            </a:endParaRPr>
          </a:p>
        </p:txBody>
      </p:sp>
      <p:sp>
        <p:nvSpPr>
          <p:cNvPr id="26626" name="Rectangle 3"/>
          <p:cNvSpPr>
            <a:spLocks noGrp="1" noChangeArrowheads="1"/>
          </p:cNvSpPr>
          <p:nvPr>
            <p:ph idx="1"/>
          </p:nvPr>
        </p:nvSpPr>
        <p:spPr>
          <a:xfrm>
            <a:off x="381000" y="5943600"/>
            <a:ext cx="8229600" cy="457200"/>
          </a:xfrm>
        </p:spPr>
        <p:txBody>
          <a:bodyPr/>
          <a:lstStyle/>
          <a:p>
            <a:pPr eaLnBrk="1" hangingPunct="1">
              <a:lnSpc>
                <a:spcPct val="90000"/>
              </a:lnSpc>
              <a:buFont typeface="Wingdings" pitchFamily="2" charset="2"/>
              <a:buNone/>
            </a:pPr>
            <a:r>
              <a:rPr lang="en-US" sz="1200">
                <a:latin typeface="Arial" panose="020B0604020202020204" pitchFamily="34" charset="0"/>
                <a:cs typeface="Arial" panose="020B0604020202020204" pitchFamily="34" charset="0"/>
              </a:rPr>
              <a:t>http://www.hhi.org/images/photos/boy-crying.jpg</a:t>
            </a:r>
          </a:p>
        </p:txBody>
      </p:sp>
      <p:pic>
        <p:nvPicPr>
          <p:cNvPr id="26628" name="Picture 4"/>
          <p:cNvPicPr>
            <a:picLocks noChangeAspect="1" noChangeArrowheads="1"/>
          </p:cNvPicPr>
          <p:nvPr/>
        </p:nvPicPr>
        <p:blipFill>
          <a:blip r:embed="rId5"/>
          <a:srcRect/>
          <a:stretch>
            <a:fillRect/>
          </a:stretch>
        </p:blipFill>
        <p:spPr bwMode="auto">
          <a:xfrm>
            <a:off x="4567238" y="3424238"/>
            <a:ext cx="9525" cy="9525"/>
          </a:xfrm>
          <a:prstGeom prst="rect">
            <a:avLst/>
          </a:prstGeom>
          <a:noFill/>
          <a:ln w="9525">
            <a:noFill/>
            <a:miter lim="800000"/>
            <a:headEnd/>
            <a:tailEnd/>
          </a:ln>
        </p:spPr>
      </p:pic>
      <p:pic>
        <p:nvPicPr>
          <p:cNvPr id="26629" name="Picture 5"/>
          <p:cNvPicPr>
            <a:picLocks noChangeAspect="1" noChangeArrowheads="1"/>
          </p:cNvPicPr>
          <p:nvPr/>
        </p:nvPicPr>
        <p:blipFill>
          <a:blip r:embed="rId5"/>
          <a:srcRect/>
          <a:stretch>
            <a:fillRect/>
          </a:stretch>
        </p:blipFill>
        <p:spPr bwMode="auto">
          <a:xfrm>
            <a:off x="4567238" y="3424238"/>
            <a:ext cx="9525" cy="9525"/>
          </a:xfrm>
          <a:prstGeom prst="rect">
            <a:avLst/>
          </a:prstGeom>
          <a:noFill/>
          <a:ln w="9525">
            <a:noFill/>
            <a:miter lim="800000"/>
            <a:headEnd/>
            <a:tailEnd/>
          </a:ln>
        </p:spPr>
      </p:pic>
      <p:pic>
        <p:nvPicPr>
          <p:cNvPr id="26630" name="Picture 6"/>
          <p:cNvPicPr>
            <a:picLocks noChangeAspect="1" noChangeArrowheads="1"/>
          </p:cNvPicPr>
          <p:nvPr/>
        </p:nvPicPr>
        <p:blipFill>
          <a:blip r:embed="rId5"/>
          <a:srcRect/>
          <a:stretch>
            <a:fillRect/>
          </a:stretch>
        </p:blipFill>
        <p:spPr bwMode="auto">
          <a:xfrm>
            <a:off x="4567238" y="3424238"/>
            <a:ext cx="9525" cy="9525"/>
          </a:xfrm>
          <a:prstGeom prst="rect">
            <a:avLst/>
          </a:prstGeom>
          <a:noFill/>
          <a:ln w="9525">
            <a:noFill/>
            <a:miter lim="800000"/>
            <a:headEnd/>
            <a:tailEnd/>
          </a:ln>
        </p:spPr>
      </p:pic>
      <p:pic>
        <p:nvPicPr>
          <p:cNvPr id="26631" name="Picture 7"/>
          <p:cNvPicPr>
            <a:picLocks noChangeAspect="1" noChangeArrowheads="1"/>
          </p:cNvPicPr>
          <p:nvPr/>
        </p:nvPicPr>
        <p:blipFill>
          <a:blip r:embed="rId5"/>
          <a:srcRect/>
          <a:stretch>
            <a:fillRect/>
          </a:stretch>
        </p:blipFill>
        <p:spPr bwMode="auto">
          <a:xfrm>
            <a:off x="4567238" y="3424238"/>
            <a:ext cx="9525" cy="9525"/>
          </a:xfrm>
          <a:prstGeom prst="rect">
            <a:avLst/>
          </a:prstGeom>
          <a:noFill/>
          <a:ln w="9525">
            <a:noFill/>
            <a:miter lim="800000"/>
            <a:headEnd/>
            <a:tailEnd/>
          </a:ln>
        </p:spPr>
      </p:pic>
      <p:pic>
        <p:nvPicPr>
          <p:cNvPr id="18442" name="Picture 10"/>
          <p:cNvPicPr>
            <a:picLocks noChangeAspect="1" noChangeArrowheads="1"/>
          </p:cNvPicPr>
          <p:nvPr/>
        </p:nvPicPr>
        <p:blipFill>
          <a:blip r:embed="rId6" cstate="print"/>
          <a:srcRect/>
          <a:stretch>
            <a:fillRect/>
          </a:stretch>
        </p:blipFill>
        <p:spPr bwMode="auto">
          <a:xfrm>
            <a:off x="1752600" y="381000"/>
            <a:ext cx="5310188" cy="5410200"/>
          </a:xfrm>
          <a:prstGeom prst="rect">
            <a:avLst/>
          </a:prstGeom>
          <a:noFill/>
          <a:ln w="9525">
            <a:noFill/>
            <a:miter lim="800000"/>
            <a:headEnd/>
            <a:tailEnd/>
          </a:ln>
        </p:spPr>
      </p:pic>
      <p:pic>
        <p:nvPicPr>
          <p:cNvPr id="3" name="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02894" y="52578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442"/>
                                        </p:tgtEl>
                                        <p:attrNameLst>
                                          <p:attrName>style.visibility</p:attrName>
                                        </p:attrNameLst>
                                      </p:cBhvr>
                                      <p:to>
                                        <p:strVal val="visible"/>
                                      </p:to>
                                    </p:set>
                                    <p:animEffect transition="in" filter="fade">
                                      <p:cBhvr>
                                        <p:cTn id="7" dur="2000"/>
                                        <p:tgtEl>
                                          <p:spTgt spid="184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8525"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www.iupucanatomy.com/images/Picture%201215.jpg"/>
          <p:cNvPicPr>
            <a:picLocks noChangeAspect="1" noChangeArrowheads="1"/>
          </p:cNvPicPr>
          <p:nvPr/>
        </p:nvPicPr>
        <p:blipFill>
          <a:blip r:embed="rId4" cstate="print"/>
          <a:srcRect l="9023" r="8772"/>
          <a:stretch>
            <a:fillRect/>
          </a:stretch>
        </p:blipFill>
        <p:spPr bwMode="auto">
          <a:xfrm>
            <a:off x="1143000" y="1219200"/>
            <a:ext cx="6372225" cy="5410200"/>
          </a:xfrm>
          <a:prstGeom prst="rect">
            <a:avLst/>
          </a:prstGeom>
          <a:noFill/>
          <a:ln w="9525">
            <a:solidFill>
              <a:schemeClr val="accent1">
                <a:alpha val="54901"/>
              </a:schemeClr>
            </a:solidFill>
            <a:miter lim="800000"/>
            <a:headEnd/>
            <a:tailEnd/>
          </a:ln>
        </p:spPr>
      </p:pic>
      <p:sp>
        <p:nvSpPr>
          <p:cNvPr id="44035" name="Title 1"/>
          <p:cNvSpPr>
            <a:spLocks noGrp="1"/>
          </p:cNvSpPr>
          <p:nvPr>
            <p:ph type="title"/>
          </p:nvPr>
        </p:nvSpPr>
        <p:spPr>
          <a:xfrm>
            <a:off x="762000" y="304800"/>
            <a:ext cx="7162800" cy="1066800"/>
          </a:xfrm>
        </p:spPr>
        <p:txBody>
          <a:bodyPr/>
          <a:lstStyle/>
          <a:p>
            <a:pPr eaLnBrk="1" hangingPunct="1"/>
            <a:r>
              <a:rPr lang="ar-JO" b="1" dirty="0"/>
              <a:t>(نظام التفعيل الشبكي)</a:t>
            </a:r>
            <a:endParaRPr lang="en-US" b="1" dirty="0"/>
          </a:p>
        </p:txBody>
      </p:sp>
      <p:sp>
        <p:nvSpPr>
          <p:cNvPr id="6" name="TextBox 5"/>
          <p:cNvSpPr txBox="1"/>
          <p:nvPr/>
        </p:nvSpPr>
        <p:spPr>
          <a:xfrm>
            <a:off x="685800" y="4495800"/>
            <a:ext cx="7467600" cy="2246769"/>
          </a:xfrm>
          <a:prstGeom prst="rect">
            <a:avLst/>
          </a:prstGeom>
          <a:solidFill>
            <a:schemeClr val="accent1">
              <a:lumMod val="75000"/>
              <a:alpha val="83000"/>
            </a:schemeClr>
          </a:solidFill>
        </p:spPr>
        <p:txBody>
          <a:bodyPr>
            <a:spAutoFit/>
          </a:bodyPr>
          <a:lstStyle/>
          <a:p>
            <a:pPr algn="ctr">
              <a:defRPr/>
            </a:pPr>
            <a:r>
              <a:rPr lang="ar-JO" sz="2800" b="1" dirty="0">
                <a:solidFill>
                  <a:srgbClr val="FAFEE6"/>
                </a:solidFill>
                <a:effectLst>
                  <a:outerShdw blurRad="38100" dist="38100" dir="2700000" algn="tl">
                    <a:srgbClr val="000000">
                      <a:alpha val="43137"/>
                    </a:srgbClr>
                  </a:outerShdw>
                </a:effectLst>
              </a:rPr>
              <a:t>ما الذي يسمح به نظام التفعيل الشبكي في الوعي؟</a:t>
            </a:r>
            <a:endParaRPr lang="en-US" sz="2800" b="1" dirty="0">
              <a:solidFill>
                <a:srgbClr val="FAFEE6"/>
              </a:solidFill>
              <a:effectLst>
                <a:outerShdw blurRad="38100" dist="38100" dir="2700000" algn="tl">
                  <a:srgbClr val="000000">
                    <a:alpha val="43137"/>
                  </a:srgbClr>
                </a:outerShdw>
              </a:effectLst>
            </a:endParaRPr>
          </a:p>
          <a:p>
            <a:pPr algn="r" rtl="1">
              <a:buFont typeface="Arial" pitchFamily="34" charset="0"/>
              <a:buChar char="•"/>
              <a:defRPr/>
            </a:pPr>
            <a:r>
              <a:rPr lang="ar-JO" sz="2800" b="1" dirty="0">
                <a:solidFill>
                  <a:srgbClr val="FAFEE6"/>
                </a:solidFill>
                <a:effectLst>
                  <a:outerShdw blurRad="38100" dist="38100" dir="2700000" algn="tl">
                    <a:srgbClr val="000000">
                      <a:alpha val="43137"/>
                    </a:srgbClr>
                  </a:outerShdw>
                </a:effectLst>
              </a:rPr>
              <a:t>متماسك</a:t>
            </a:r>
            <a:endParaRPr lang="en-US" sz="2800" b="1" dirty="0">
              <a:solidFill>
                <a:srgbClr val="FAFEE6"/>
              </a:solidFill>
              <a:effectLst>
                <a:outerShdw blurRad="38100" dist="38100" dir="2700000" algn="tl">
                  <a:srgbClr val="000000">
                    <a:alpha val="43137"/>
                  </a:srgbClr>
                </a:outerShdw>
              </a:effectLst>
            </a:endParaRPr>
          </a:p>
          <a:p>
            <a:pPr algn="r" rtl="1">
              <a:buFont typeface="Arial" pitchFamily="34" charset="0"/>
              <a:buChar char="•"/>
              <a:defRPr/>
            </a:pPr>
            <a:r>
              <a:rPr lang="ar-JO" sz="2800" b="1" dirty="0">
                <a:solidFill>
                  <a:srgbClr val="FAFEE6"/>
                </a:solidFill>
                <a:effectLst>
                  <a:outerShdw blurRad="38100" dist="38100" dir="2700000" algn="tl">
                    <a:srgbClr val="000000">
                      <a:alpha val="43137"/>
                    </a:srgbClr>
                  </a:outerShdw>
                </a:effectLst>
              </a:rPr>
              <a:t>غير عادي</a:t>
            </a:r>
            <a:endParaRPr lang="en-US" sz="2800" b="1" dirty="0">
              <a:solidFill>
                <a:srgbClr val="FAFEE6"/>
              </a:solidFill>
              <a:effectLst>
                <a:outerShdw blurRad="38100" dist="38100" dir="2700000" algn="tl">
                  <a:srgbClr val="000000">
                    <a:alpha val="43137"/>
                  </a:srgbClr>
                </a:outerShdw>
              </a:effectLst>
            </a:endParaRPr>
          </a:p>
          <a:p>
            <a:pPr algn="r" rtl="1">
              <a:buFont typeface="Arial" pitchFamily="34" charset="0"/>
              <a:buChar char="•"/>
              <a:defRPr/>
            </a:pPr>
            <a:r>
              <a:rPr lang="ar-JO" sz="2800" b="1" dirty="0">
                <a:solidFill>
                  <a:srgbClr val="FAFEE6"/>
                </a:solidFill>
                <a:effectLst>
                  <a:outerShdw blurRad="38100" dist="38100" dir="2700000" algn="tl">
                    <a:srgbClr val="000000">
                      <a:alpha val="43137"/>
                    </a:srgbClr>
                  </a:outerShdw>
                </a:effectLst>
              </a:rPr>
              <a:t>منذر</a:t>
            </a:r>
            <a:endParaRPr lang="en-US" sz="2800" b="1" dirty="0">
              <a:solidFill>
                <a:srgbClr val="FAFEE6"/>
              </a:solidFill>
              <a:effectLst>
                <a:outerShdw blurRad="38100" dist="38100" dir="2700000" algn="tl">
                  <a:srgbClr val="000000">
                    <a:alpha val="43137"/>
                  </a:srgbClr>
                </a:outerShdw>
              </a:effectLst>
            </a:endParaRPr>
          </a:p>
          <a:p>
            <a:pPr algn="r" rtl="1">
              <a:buFont typeface="Arial" pitchFamily="34" charset="0"/>
              <a:buChar char="•"/>
              <a:defRPr/>
            </a:pPr>
            <a:r>
              <a:rPr lang="ar-JO" sz="2800" b="1" dirty="0">
                <a:solidFill>
                  <a:srgbClr val="FAFEE6"/>
                </a:solidFill>
                <a:effectLst>
                  <a:outerShdw blurRad="38100" dist="38100" dir="2700000" algn="tl">
                    <a:srgbClr val="000000">
                      <a:alpha val="43137"/>
                    </a:srgbClr>
                  </a:outerShdw>
                </a:effectLst>
              </a:rPr>
              <a:t>ذو قيمة</a:t>
            </a:r>
            <a:endParaRPr lang="en-US" sz="2800" b="1" dirty="0">
              <a:solidFill>
                <a:srgbClr val="FAFEE6"/>
              </a:solidFill>
              <a:effectLst>
                <a:outerShdw blurRad="38100" dist="38100" dir="2700000" algn="tl">
                  <a:srgbClr val="000000">
                    <a:alpha val="43137"/>
                  </a:srgbClr>
                </a:outerShdw>
              </a:effectLst>
            </a:endParaRPr>
          </a:p>
        </p:txBody>
      </p:sp>
      <p:pic>
        <p:nvPicPr>
          <p:cNvPr id="2" name="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5735359"/>
            <a:ext cx="609600" cy="6096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checkerboard(across)">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checkerboard(across)">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checkerboard(across)">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21420"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54525EB0-74E2-0C12-F062-AF75C235152C}"/>
            </a:ext>
          </a:extLst>
        </p:cNvPr>
        <p:cNvGrpSpPr/>
        <p:nvPr/>
      </p:nvGrpSpPr>
      <p:grpSpPr>
        <a:xfrm>
          <a:off x="0" y="0"/>
          <a:ext cx="0" cy="0"/>
          <a:chOff x="0" y="0"/>
          <a:chExt cx="0" cy="0"/>
        </a:xfrm>
      </p:grpSpPr>
      <p:sp>
        <p:nvSpPr>
          <p:cNvPr id="158722" name="Rectangle 2">
            <a:extLst>
              <a:ext uri="{FF2B5EF4-FFF2-40B4-BE49-F238E27FC236}">
                <a16:creationId xmlns:a16="http://schemas.microsoft.com/office/drawing/2014/main" id="{F9031FE6-CD56-1756-ECBD-CECF524AF8C4}"/>
              </a:ext>
            </a:extLst>
          </p:cNvPr>
          <p:cNvSpPr>
            <a:spLocks noGrp="1" noRot="1" noChangeArrowheads="1"/>
          </p:cNvSpPr>
          <p:nvPr>
            <p:ph type="title"/>
          </p:nvPr>
        </p:nvSpPr>
        <p:spPr>
          <a:xfrm>
            <a:off x="0" y="76200"/>
            <a:ext cx="9144000" cy="1325563"/>
          </a:xfrm>
        </p:spPr>
        <p:txBody>
          <a:bodyPr/>
          <a:lstStyle/>
          <a:p>
            <a:pPr eaLnBrk="1" hangingPunct="1">
              <a:defRPr/>
            </a:pPr>
            <a:r>
              <a:rPr lang="ar-JO" sz="4000" b="1" dirty="0">
                <a:solidFill>
                  <a:srgbClr val="FAFEE6"/>
                </a:solidFill>
                <a:latin typeface="Arial" panose="020B0604020202020204" pitchFamily="34" charset="0"/>
                <a:cs typeface="Arial" panose="020B0604020202020204" pitchFamily="34" charset="0"/>
              </a:rPr>
              <a:t>مراجعة</a:t>
            </a:r>
            <a:br>
              <a:rPr lang="ar-JO" sz="4000" b="1" dirty="0">
                <a:solidFill>
                  <a:srgbClr val="FAFEE6"/>
                </a:solidFill>
                <a:latin typeface="Arial" panose="020B0604020202020204" pitchFamily="34" charset="0"/>
                <a:cs typeface="Arial" panose="020B0604020202020204" pitchFamily="34" charset="0"/>
              </a:rPr>
            </a:br>
            <a:r>
              <a:rPr lang="ar-JO" sz="4000" b="1" dirty="0">
                <a:solidFill>
                  <a:srgbClr val="FAFEE6"/>
                </a:solidFill>
                <a:latin typeface="Arial" panose="020B0604020202020204" pitchFamily="34" charset="0"/>
                <a:cs typeface="Arial" panose="020B0604020202020204" pitchFamily="34" charset="0"/>
              </a:rPr>
              <a:t>كيف تتكلم لتساعد المستمعين على الإستماع</a:t>
            </a:r>
            <a:endParaRPr lang="en-US" sz="4000" b="1" dirty="0">
              <a:solidFill>
                <a:srgbClr val="FAFEE6"/>
              </a:solidFill>
              <a:latin typeface="Arial" panose="020B0604020202020204" pitchFamily="34" charset="0"/>
              <a:cs typeface="Arial" panose="020B0604020202020204" pitchFamily="34" charset="0"/>
            </a:endParaRPr>
          </a:p>
        </p:txBody>
      </p:sp>
      <p:sp>
        <p:nvSpPr>
          <p:cNvPr id="158723" name="Rectangle 3">
            <a:extLst>
              <a:ext uri="{FF2B5EF4-FFF2-40B4-BE49-F238E27FC236}">
                <a16:creationId xmlns:a16="http://schemas.microsoft.com/office/drawing/2014/main" id="{169ED2B5-8F85-7F7D-15A5-76D973CD5CD5}"/>
              </a:ext>
            </a:extLst>
          </p:cNvPr>
          <p:cNvSpPr>
            <a:spLocks noGrp="1" noRot="1" noChangeArrowheads="1"/>
          </p:cNvSpPr>
          <p:nvPr>
            <p:ph type="body" idx="1"/>
          </p:nvPr>
        </p:nvSpPr>
        <p:spPr/>
        <p:txBody>
          <a:bodyPr/>
          <a:lstStyle/>
          <a:p>
            <a:pPr algn="r" rtl="1" eaLnBrk="1" hangingPunct="1">
              <a:defRPr/>
            </a:pPr>
            <a:r>
              <a:rPr lang="ar-JO" b="1" dirty="0">
                <a:latin typeface="Arial" panose="020B0604020202020204" pitchFamily="34" charset="0"/>
                <a:cs typeface="Arial" panose="020B0604020202020204" pitchFamily="34" charset="0"/>
              </a:rPr>
              <a:t>أعد صياغة الأفكار الرئيسية</a:t>
            </a:r>
            <a:endParaRPr lang="en-US" b="1" dirty="0">
              <a:latin typeface="Arial" panose="020B0604020202020204" pitchFamily="34" charset="0"/>
              <a:cs typeface="Arial" panose="020B0604020202020204" pitchFamily="34" charset="0"/>
            </a:endParaRPr>
          </a:p>
          <a:p>
            <a:pPr algn="r" rtl="1" eaLnBrk="1" hangingPunct="1">
              <a:defRPr/>
            </a:pPr>
            <a:r>
              <a:rPr lang="ar-JO" b="1" dirty="0">
                <a:latin typeface="Arial" panose="020B0604020202020204" pitchFamily="34" charset="0"/>
                <a:cs typeface="Arial" panose="020B0604020202020204" pitchFamily="34" charset="0"/>
              </a:rPr>
              <a:t>إذا كانت نقاطك عبارة عن قائمة، استخدم نفس الكلمة في كل مرة تقوم فيها بإدخال نقطة جديدة.</a:t>
            </a:r>
          </a:p>
          <a:p>
            <a:pPr algn="r" rtl="1" eaLnBrk="1" hangingPunct="1">
              <a:defRPr/>
            </a:pPr>
            <a:r>
              <a:rPr lang="ar-JO" b="1" dirty="0">
                <a:latin typeface="Arial" panose="020B0604020202020204" pitchFamily="34" charset="0"/>
                <a:cs typeface="Arial" panose="020B0604020202020204" pitchFamily="34" charset="0"/>
              </a:rPr>
              <a:t>ابدأ التسلسلات المعقدة بملخص.</a:t>
            </a:r>
          </a:p>
          <a:p>
            <a:pPr algn="r" rtl="1" eaLnBrk="1" hangingPunct="1">
              <a:defRPr/>
            </a:pPr>
            <a:r>
              <a:rPr lang="ar-JO" b="1" dirty="0">
                <a:latin typeface="Arial" panose="020B0604020202020204" pitchFamily="34" charset="0"/>
                <a:cs typeface="Arial" panose="020B0604020202020204" pitchFamily="34" charset="0"/>
              </a:rPr>
              <a:t>استخدم الصوت والجسد لتوضيح الأفكار</a:t>
            </a:r>
          </a:p>
          <a:p>
            <a:pPr algn="r" rtl="1" eaLnBrk="1" hangingPunct="1">
              <a:defRPr/>
            </a:pPr>
            <a:r>
              <a:rPr lang="ar-JO" b="1" dirty="0">
                <a:latin typeface="Arial" panose="020B0604020202020204" pitchFamily="34" charset="0"/>
                <a:cs typeface="Arial" panose="020B0604020202020204" pitchFamily="34" charset="0"/>
              </a:rPr>
              <a:t>الحفاظ على الإهتمام</a:t>
            </a:r>
            <a:endParaRPr lang="en-US" b="1" dirty="0">
              <a:latin typeface="Arial" panose="020B0604020202020204" pitchFamily="34" charset="0"/>
              <a:cs typeface="Arial" panose="020B0604020202020204" pitchFamily="34" charset="0"/>
            </a:endParaRPr>
          </a:p>
        </p:txBody>
      </p:sp>
      <p:pic>
        <p:nvPicPr>
          <p:cNvPr id="2" name="21">
            <a:hlinkClick r:id="" action="ppaction://media"/>
            <a:extLst>
              <a:ext uri="{FF2B5EF4-FFF2-40B4-BE49-F238E27FC236}">
                <a16:creationId xmlns:a16="http://schemas.microsoft.com/office/drawing/2014/main" id="{812AA6D1-1DB3-5718-C8EA-E9CF018AE2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5410877"/>
            <a:ext cx="609600" cy="609600"/>
          </a:xfrm>
          <a:prstGeom prst="rect">
            <a:avLst/>
          </a:prstGeom>
        </p:spPr>
      </p:pic>
    </p:spTree>
    <p:extLst>
      <p:ext uri="{BB962C8B-B14F-4D97-AF65-F5344CB8AC3E}">
        <p14:creationId xmlns:p14="http://schemas.microsoft.com/office/powerpoint/2010/main" val="33997485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58722"/>
                                        </p:tgtEl>
                                        <p:attrNameLst>
                                          <p:attrName>style.visibility</p:attrName>
                                        </p:attrNameLst>
                                      </p:cBhvr>
                                      <p:to>
                                        <p:strVal val="visible"/>
                                      </p:to>
                                    </p:set>
                                    <p:animEffect transition="in" filter="dissolve">
                                      <p:cBhvr>
                                        <p:cTn id="7" dur="500"/>
                                        <p:tgtEl>
                                          <p:spTgt spid="15872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8723">
                                            <p:txEl>
                                              <p:pRg st="0" end="0"/>
                                            </p:txEl>
                                          </p:spTgt>
                                        </p:tgtEl>
                                        <p:attrNameLst>
                                          <p:attrName>style.visibility</p:attrName>
                                        </p:attrNameLst>
                                      </p:cBhvr>
                                      <p:to>
                                        <p:strVal val="visible"/>
                                      </p:to>
                                    </p:set>
                                    <p:animEffect transition="in" filter="dissolve">
                                      <p:cBhvr>
                                        <p:cTn id="10" dur="500"/>
                                        <p:tgtEl>
                                          <p:spTgt spid="1587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65716"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58722" grpId="0"/>
      <p:bldP spid="15872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dirty="0">
                <a:latin typeface="Arial" panose="020B0604020202020204" pitchFamily="34" charset="0"/>
                <a:cs typeface="Arial" panose="020B0604020202020204" pitchFamily="34" charset="0"/>
              </a:rPr>
              <a:t>قوة الوضوح</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990600" y="1600200"/>
            <a:ext cx="7391400" cy="4525963"/>
          </a:xfrm>
        </p:spPr>
        <p:txBody>
          <a:bodyPr/>
          <a:lstStyle/>
          <a:p>
            <a:pPr marL="0" indent="0" algn="r">
              <a:buNone/>
            </a:pPr>
            <a:r>
              <a:rPr lang="ar-JO" sz="4400" dirty="0">
                <a:latin typeface="Arial" panose="020B0604020202020204" pitchFamily="34" charset="0"/>
                <a:cs typeface="Arial" panose="020B0604020202020204" pitchFamily="34" charset="0"/>
              </a:rPr>
              <a:t>ليس هناك طريقة أفضل </a:t>
            </a:r>
          </a:p>
          <a:p>
            <a:pPr marL="0" indent="0" algn="r">
              <a:buNone/>
            </a:pPr>
            <a:r>
              <a:rPr lang="ar-JO" sz="4400" dirty="0">
                <a:latin typeface="Arial" panose="020B0604020202020204" pitchFamily="34" charset="0"/>
                <a:cs typeface="Arial" panose="020B0604020202020204" pitchFamily="34" charset="0"/>
              </a:rPr>
              <a:t>لجعل قضية جيدة تسود </a:t>
            </a:r>
          </a:p>
          <a:p>
            <a:pPr marL="0" indent="0" algn="r">
              <a:buNone/>
            </a:pPr>
            <a:r>
              <a:rPr lang="ar-JO" sz="4400" dirty="0">
                <a:latin typeface="Arial" panose="020B0604020202020204" pitchFamily="34" charset="0"/>
                <a:cs typeface="Arial" panose="020B0604020202020204" pitchFamily="34" charset="0"/>
              </a:rPr>
              <a:t>أكثرمن توضيحها.</a:t>
            </a:r>
            <a:endParaRPr lang="en-US" dirty="0">
              <a:latin typeface="Arial" panose="020B0604020202020204" pitchFamily="34" charset="0"/>
              <a:cs typeface="Arial" panose="020B0604020202020204" pitchFamily="34" charset="0"/>
            </a:endParaRPr>
          </a:p>
          <a:p>
            <a:pPr marL="0" indent="0" algn="r">
              <a:buNone/>
            </a:pPr>
            <a:r>
              <a:rPr lang="ar-JO" sz="2400" dirty="0">
                <a:latin typeface="Arial" panose="020B0604020202020204" pitchFamily="34" charset="0"/>
                <a:cs typeface="Arial" panose="020B0604020202020204" pitchFamily="34" charset="0"/>
              </a:rPr>
              <a:t>ريتشارد باكستر، مقتبس من الوعظ بقلب القس، الوعظ بالكلمة (ويتون: كروسواي، 2007)، 128.</a:t>
            </a:r>
            <a:endParaRPr lang="en-US" sz="2400" dirty="0">
              <a:latin typeface="Arial" panose="020B0604020202020204" pitchFamily="34" charset="0"/>
              <a:cs typeface="Arial" panose="020B0604020202020204" pitchFamily="34" charset="0"/>
            </a:endParaRPr>
          </a:p>
        </p:txBody>
      </p:sp>
      <p:pic>
        <p:nvPicPr>
          <p:cNvPr id="4"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5410200"/>
            <a:ext cx="609600" cy="609600"/>
          </a:xfrm>
          <a:prstGeom prst="rect">
            <a:avLst/>
          </a:prstGeom>
        </p:spPr>
      </p:pic>
    </p:spTree>
    <p:extLst>
      <p:ext uri="{BB962C8B-B14F-4D97-AF65-F5344CB8AC3E}">
        <p14:creationId xmlns:p14="http://schemas.microsoft.com/office/powerpoint/2010/main" val="2748030765"/>
      </p:ext>
    </p:extLst>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7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67CCA-579A-AAAD-6636-5A62D17AB811}"/>
            </a:ext>
          </a:extLst>
        </p:cNvPr>
        <p:cNvGrpSpPr/>
        <p:nvPr/>
      </p:nvGrpSpPr>
      <p:grpSpPr>
        <a:xfrm>
          <a:off x="0" y="0"/>
          <a:ext cx="0" cy="0"/>
          <a:chOff x="0" y="0"/>
          <a:chExt cx="0" cy="0"/>
        </a:xfrm>
      </p:grpSpPr>
      <p:sp>
        <p:nvSpPr>
          <p:cNvPr id="11267" name="Text Box 3">
            <a:extLst>
              <a:ext uri="{FF2B5EF4-FFF2-40B4-BE49-F238E27FC236}">
                <a16:creationId xmlns:a16="http://schemas.microsoft.com/office/drawing/2014/main" id="{9A7B6906-99CA-693C-7C45-CA4F61C4275B}"/>
              </a:ext>
            </a:extLst>
          </p:cNvPr>
          <p:cNvSpPr txBox="1">
            <a:spLocks noChangeArrowheads="1"/>
          </p:cNvSpPr>
          <p:nvPr/>
        </p:nvSpPr>
        <p:spPr bwMode="auto">
          <a:xfrm>
            <a:off x="495300" y="1970038"/>
            <a:ext cx="8153400" cy="2308324"/>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أنا أناشدك إذا أمام الله والرب يسوع المسيح، العتيد أن يدين الأحياء والأموات، عند ظهوره وملكوته: اكرز بالكلمة. اعكف على ذلك في وقت مناسب وغير مناسب. وبخ، انتهر، عظ بكل أناة وتعليم.</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1268" name="Picture 4" descr="MPj03849090000[1]">
            <a:extLst>
              <a:ext uri="{FF2B5EF4-FFF2-40B4-BE49-F238E27FC236}">
                <a16:creationId xmlns:a16="http://schemas.microsoft.com/office/drawing/2014/main" id="{DEE9A730-44CD-059C-42DD-7672791F88E5}"/>
              </a:ext>
            </a:extLst>
          </p:cNvPr>
          <p:cNvPicPr>
            <a:picLocks noChangeAspect="1" noChangeArrowheads="1"/>
          </p:cNvPicPr>
          <p:nvPr/>
        </p:nvPicPr>
        <p:blipFill>
          <a:blip r:embed="rId4" cstate="print"/>
          <a:srcRect/>
          <a:stretch>
            <a:fillRect/>
          </a:stretch>
        </p:blipFill>
        <p:spPr bwMode="auto">
          <a:xfrm>
            <a:off x="7924800" y="381000"/>
            <a:ext cx="762000" cy="760413"/>
          </a:xfrm>
          <a:prstGeom prst="rect">
            <a:avLst/>
          </a:prstGeom>
          <a:noFill/>
          <a:ln w="9525">
            <a:noFill/>
            <a:miter lim="800000"/>
            <a:headEnd/>
            <a:tailEnd/>
          </a:ln>
        </p:spPr>
      </p:pic>
      <p:pic>
        <p:nvPicPr>
          <p:cNvPr id="2" name="1">
            <a:hlinkClick r:id="" action="ppaction://media"/>
            <a:extLst>
              <a:ext uri="{FF2B5EF4-FFF2-40B4-BE49-F238E27FC236}">
                <a16:creationId xmlns:a16="http://schemas.microsoft.com/office/drawing/2014/main" id="{B1824105-32A9-994D-7EEB-1EBE123CCC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5410200"/>
            <a:ext cx="609600" cy="609600"/>
          </a:xfrm>
          <a:prstGeom prst="rect">
            <a:avLst/>
          </a:prstGeom>
        </p:spPr>
      </p:pic>
      <p:sp>
        <p:nvSpPr>
          <p:cNvPr id="3" name="Rectangle 2">
            <a:extLst>
              <a:ext uri="{FF2B5EF4-FFF2-40B4-BE49-F238E27FC236}">
                <a16:creationId xmlns:a16="http://schemas.microsoft.com/office/drawing/2014/main" id="{D6604109-1E00-4E4C-F958-56C104F4E0E1}"/>
              </a:ext>
            </a:extLst>
          </p:cNvPr>
          <p:cNvSpPr/>
          <p:nvPr/>
        </p:nvSpPr>
        <p:spPr bwMode="auto">
          <a:xfrm>
            <a:off x="1981200" y="381000"/>
            <a:ext cx="5181600" cy="760413"/>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 تيموثاوس 4: 1-2</a:t>
            </a:r>
            <a:endParaRPr kumimoji="0" lang="en-US" sz="5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77858603"/>
      </p:ext>
    </p:extLst>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27464276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رابط الوعظ (فن الوعظ)</a:t>
            </a:r>
            <a:r>
              <a:rPr lang="en-US" sz="2400" b="1" dirty="0">
                <a:solidFill>
                  <a:srgbClr val="FFFFFF"/>
                </a:solidFill>
                <a:latin typeface="Arial" panose="020B0604020202020204" pitchFamily="34" charset="0"/>
                <a:ea typeface="ＭＳ Ｐゴシック" charset="0"/>
                <a:cs typeface="Arial" panose="020B0604020202020204" pitchFamily="34" charset="0"/>
              </a:rPr>
              <a:t> BibleStudyDownloads.org</a:t>
            </a:r>
            <a:endParaRPr lang="en-US" sz="1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solidFill>
                  <a:srgbClr val="FFFFFF"/>
                </a:solidFill>
                <a:latin typeface="Arial" charset="0"/>
                <a:cs typeface="Arial" charset="0"/>
              </a:rPr>
              <a:t>أحصل على هذا العرض التقديمي مجاناً</a:t>
            </a:r>
            <a:endParaRPr lang="en-US" sz="14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4497891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219200"/>
          </a:xfrm>
        </p:spPr>
        <p:txBody>
          <a:bodyPr/>
          <a:lstStyle/>
          <a:p>
            <a:r>
              <a:rPr lang="ar-JO" dirty="0">
                <a:latin typeface="Arial" panose="020B0604020202020204" pitchFamily="34" charset="0"/>
                <a:cs typeface="Arial" panose="020B0604020202020204" pitchFamily="34" charset="0"/>
              </a:rPr>
              <a:t>تباين الإتصالات الكتابية والشفوية</a:t>
            </a:r>
            <a:endParaRPr lang="en-US" dirty="0">
              <a:latin typeface="Arial" panose="020B0604020202020204" pitchFamily="34" charset="0"/>
              <a:cs typeface="Arial" panose="020B0604020202020204" pitchFamily="34" charset="0"/>
            </a:endParaRPr>
          </a:p>
        </p:txBody>
      </p:sp>
      <p:pic>
        <p:nvPicPr>
          <p:cNvPr id="4"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5257800"/>
            <a:ext cx="609600" cy="609600"/>
          </a:xfrm>
          <a:prstGeom prst="rect">
            <a:avLst/>
          </a:prstGeom>
        </p:spPr>
      </p:pic>
    </p:spTree>
    <p:extLst>
      <p:ext uri="{BB962C8B-B14F-4D97-AF65-F5344CB8AC3E}">
        <p14:creationId xmlns:p14="http://schemas.microsoft.com/office/powerpoint/2010/main" val="3590006803"/>
      </p:ext>
    </p:extLst>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65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0834" name="Rectangle 2"/>
          <p:cNvSpPr>
            <a:spLocks noGrp="1" noRot="1" noChangeArrowheads="1"/>
          </p:cNvSpPr>
          <p:nvPr>
            <p:ph type="title"/>
          </p:nvPr>
        </p:nvSpPr>
        <p:spPr>
          <a:xfrm>
            <a:off x="301625" y="0"/>
            <a:ext cx="8510588" cy="1066800"/>
          </a:xfrm>
        </p:spPr>
        <p:txBody>
          <a:bodyPr/>
          <a:lstStyle/>
          <a:p>
            <a:pPr eaLnBrk="1" hangingPunct="1">
              <a:defRPr/>
            </a:pPr>
            <a:r>
              <a:rPr lang="ar-JO" sz="4000" b="1" dirty="0">
                <a:solidFill>
                  <a:srgbClr val="FAFEE6"/>
                </a:solidFill>
                <a:latin typeface="Arial" panose="020B0604020202020204" pitchFamily="34" charset="0"/>
                <a:cs typeface="Arial" panose="020B0604020202020204" pitchFamily="34" charset="0"/>
              </a:rPr>
              <a:t>كيفية التحدث لمساعدة المستمعين على الإستماع</a:t>
            </a:r>
            <a:endParaRPr lang="en-US" sz="4000" b="1" dirty="0">
              <a:solidFill>
                <a:srgbClr val="FAFEE6"/>
              </a:solidFill>
              <a:latin typeface="Arial" panose="020B0604020202020204" pitchFamily="34" charset="0"/>
              <a:cs typeface="Arial" panose="020B0604020202020204" pitchFamily="34" charset="0"/>
            </a:endParaRPr>
          </a:p>
        </p:txBody>
      </p:sp>
      <p:sp>
        <p:nvSpPr>
          <p:cNvPr id="120835" name="Rectangle 3"/>
          <p:cNvSpPr>
            <a:spLocks noGrp="1" noRot="1" noChangeArrowheads="1"/>
          </p:cNvSpPr>
          <p:nvPr>
            <p:ph type="body" idx="1"/>
          </p:nvPr>
        </p:nvSpPr>
        <p:spPr/>
        <p:txBody>
          <a:bodyPr/>
          <a:lstStyle/>
          <a:p>
            <a:pPr algn="r" rtl="1" eaLnBrk="1" hangingPunct="1">
              <a:defRPr/>
            </a:pPr>
            <a:r>
              <a:rPr lang="ar-JO" b="1" dirty="0">
                <a:latin typeface="Arial" panose="020B0604020202020204" pitchFamily="34" charset="0"/>
                <a:cs typeface="Arial" panose="020B0604020202020204" pitchFamily="34" charset="0"/>
              </a:rPr>
              <a:t>إعادة صياغة الأفكار الرئيسية</a:t>
            </a:r>
            <a:endParaRPr lang="en-US" b="1" dirty="0">
              <a:latin typeface="Arial" panose="020B0604020202020204" pitchFamily="34" charset="0"/>
              <a:cs typeface="Arial" panose="020B0604020202020204" pitchFamily="34" charset="0"/>
            </a:endParaRPr>
          </a:p>
        </p:txBody>
      </p:sp>
      <p:pic>
        <p:nvPicPr>
          <p:cNvPr id="2"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43400" y="5029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0834"/>
                                        </p:tgtEl>
                                        <p:attrNameLst>
                                          <p:attrName>style.visibility</p:attrName>
                                        </p:attrNameLst>
                                      </p:cBhvr>
                                      <p:to>
                                        <p:strVal val="visible"/>
                                      </p:to>
                                    </p:set>
                                    <p:animEffect transition="in" filter="dissolve">
                                      <p:cBhvr>
                                        <p:cTn id="7" dur="500"/>
                                        <p:tgtEl>
                                          <p:spTgt spid="12083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0835">
                                            <p:txEl>
                                              <p:pRg st="0" end="0"/>
                                            </p:txEl>
                                          </p:spTgt>
                                        </p:tgtEl>
                                        <p:attrNameLst>
                                          <p:attrName>style.visibility</p:attrName>
                                        </p:attrNameLst>
                                      </p:cBhvr>
                                      <p:to>
                                        <p:strVal val="visible"/>
                                      </p:to>
                                    </p:set>
                                    <p:animEffect transition="in" filter="dissolve">
                                      <p:cBhvr>
                                        <p:cTn id="12" dur="500"/>
                                        <p:tgtEl>
                                          <p:spTgt spid="1208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01464"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120834" grpId="0"/>
      <p:bldP spid="12083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dirty="0">
                <a:latin typeface="Arial" panose="020B0604020202020204" pitchFamily="34" charset="0"/>
                <a:cs typeface="Arial" panose="020B0604020202020204" pitchFamily="34" charset="0"/>
              </a:rPr>
              <a:t>التكرار ضروري في التواصل الشفهي</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algn="r" rtl="1">
              <a:buNone/>
            </a:pPr>
            <a:r>
              <a:rPr lang="en-US"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لقد اختفى الكلام الشفهي بمجرد نطقه، ومن هنا يجب على المتكلم أن يتقدم ببطء أكثر، وأن يظل قريباً من بؤرة الاهتمام أكثر مما سبق أن تناوله. إن التكرار، وتكرار ما قيل للتو، يبقي المتكلم والمستمع على المسار الصحيح.</a:t>
            </a:r>
            <a:endParaRPr lang="en-US" dirty="0">
              <a:latin typeface="Arial" panose="020B0604020202020204" pitchFamily="34" charset="0"/>
              <a:cs typeface="Arial" panose="020B0604020202020204" pitchFamily="34" charset="0"/>
            </a:endParaRPr>
          </a:p>
          <a:p>
            <a:pPr lvl="1" algn="r" rtl="1">
              <a:buNone/>
            </a:pPr>
            <a:r>
              <a:rPr lang="en-US"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والتر أونج، الشفهية ومعرفة القراءة والكتابة (نيويورك: ميثوين، 1982)، 39.</a:t>
            </a:r>
            <a:endParaRPr lang="en-US" dirty="0">
              <a:latin typeface="Arial" panose="020B0604020202020204" pitchFamily="34" charset="0"/>
              <a:cs typeface="Arial" panose="020B0604020202020204" pitchFamily="34" charset="0"/>
            </a:endParaRPr>
          </a:p>
        </p:txBody>
      </p:sp>
      <p:pic>
        <p:nvPicPr>
          <p:cNvPr id="4" nam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43400" y="5410200"/>
            <a:ext cx="609600" cy="609600"/>
          </a:xfrm>
          <a:prstGeom prst="rect">
            <a:avLst/>
          </a:prstGeom>
        </p:spPr>
      </p:pic>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1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5" name="Picture 5" descr="http://www.purdue.edu/hr/images/magnifyingGlass.jpg"/>
          <p:cNvPicPr>
            <a:picLocks noChangeAspect="1" noChangeArrowheads="1"/>
          </p:cNvPicPr>
          <p:nvPr/>
        </p:nvPicPr>
        <p:blipFill>
          <a:blip r:embed="rId4" cstate="print">
            <a:duotone>
              <a:prstClr val="black"/>
              <a:srgbClr val="D9C3A5">
                <a:tint val="50000"/>
                <a:satMod val="180000"/>
              </a:srgbClr>
            </a:duotone>
            <a:lum bright="-15000"/>
          </a:blip>
          <a:srcRect/>
          <a:stretch>
            <a:fillRect/>
          </a:stretch>
        </p:blipFill>
        <p:spPr bwMode="auto">
          <a:xfrm>
            <a:off x="0" y="-136526"/>
            <a:ext cx="9221624" cy="6994526"/>
          </a:xfrm>
          <a:prstGeom prst="rect">
            <a:avLst/>
          </a:prstGeom>
          <a:noFill/>
        </p:spPr>
      </p:pic>
      <p:sp>
        <p:nvSpPr>
          <p:cNvPr id="66562" name="Text Box 2"/>
          <p:cNvSpPr txBox="1">
            <a:spLocks noChangeArrowheads="1"/>
          </p:cNvSpPr>
          <p:nvPr/>
        </p:nvSpPr>
        <p:spPr bwMode="auto">
          <a:xfrm>
            <a:off x="228600" y="314325"/>
            <a:ext cx="8686800" cy="3600986"/>
          </a:xfrm>
          <a:prstGeom prst="rect">
            <a:avLst/>
          </a:prstGeom>
          <a:noFill/>
          <a:ln w="9525">
            <a:noFill/>
            <a:miter lim="800000"/>
            <a:headEnd/>
            <a:tailEnd/>
          </a:ln>
          <a:effectLst/>
        </p:spPr>
        <p:txBody>
          <a:bodyPr wrap="square">
            <a:spAutoFit/>
          </a:bodyPr>
          <a:lstStyle/>
          <a:p>
            <a:pPr algn="r" rtl="1">
              <a:spcBef>
                <a:spcPct val="50000"/>
              </a:spcBef>
              <a:defRPr/>
            </a:pPr>
            <a:r>
              <a:rPr lang="ar-JO" sz="2800" b="1" dirty="0">
                <a:solidFill>
                  <a:schemeClr val="bg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تستخدم إعادة الصياغة مبادئ التركيز والتكرار لتوضيح نقطة ما. حتى يكرر الواعظ . . . تميل كلمات النص إلى الإندماج في أذهان المستمعين. . . . قد تبدو إعادة الصياغة تبسيطية وزائدة عن الحاجة في وثيقة مكتوبة، لكن الوعاظ ذوي الخبرة يدركون أن التكرار هو أحد أقوى أدوات الاتصال. وبما أن المستمع (على عكس القارئ) لا يستطيع مراجعة ما سبق فإن التكرار يؤكد على أكثر ما يريد الواعظ أن يطبعه في أذهان الآخرين.</a:t>
            </a:r>
            <a:endParaRPr lang="en-US" sz="2800" b="1" dirty="0">
              <a:solidFill>
                <a:schemeClr val="bg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a:spcBef>
                <a:spcPct val="50000"/>
              </a:spcBef>
              <a:defRPr/>
            </a:pPr>
            <a:r>
              <a:rPr lang="en-US" b="1" dirty="0">
                <a:solidFill>
                  <a:schemeClr val="bg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b="1" dirty="0">
                <a:solidFill>
                  <a:schemeClr val="bg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بريان تشابل، الوعظ المرتكز على المسيح، ١١٨.</a:t>
            </a:r>
            <a:endParaRPr lang="en-US" sz="40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2" name="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5334000"/>
            <a:ext cx="609600" cy="609600"/>
          </a:xfrm>
          <a:prstGeom prst="rect">
            <a:avLst/>
          </a:prstGeom>
        </p:spPr>
      </p:pic>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JO" dirty="0">
                <a:latin typeface="Arial" panose="020B0604020202020204" pitchFamily="34" charset="0"/>
                <a:cs typeface="Arial" panose="020B0604020202020204" pitchFamily="34" charset="0"/>
              </a:rPr>
              <a:t>الجمل الأساسية التي تحتاج إلى إعادة صياغة:</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algn="r" rtl="1"/>
            <a:r>
              <a:rPr lang="ar-JO" dirty="0">
                <a:latin typeface="Arial" panose="020B0604020202020204" pitchFamily="34" charset="0"/>
                <a:cs typeface="Arial" panose="020B0604020202020204" pitchFamily="34" charset="0"/>
              </a:rPr>
              <a:t>الفكرة الكبيرة</a:t>
            </a:r>
            <a:endParaRPr lang="en-US" dirty="0">
              <a:latin typeface="Arial" panose="020B0604020202020204" pitchFamily="34" charset="0"/>
              <a:cs typeface="Arial" panose="020B0604020202020204" pitchFamily="34" charset="0"/>
            </a:endParaRPr>
          </a:p>
          <a:p>
            <a:pPr algn="r" rtl="1"/>
            <a:r>
              <a:rPr lang="ar-JO" dirty="0">
                <a:latin typeface="Arial" panose="020B0604020202020204" pitchFamily="34" charset="0"/>
                <a:cs typeface="Arial" panose="020B0604020202020204" pitchFamily="34" charset="0"/>
              </a:rPr>
              <a:t>النقاط الرئيسية (الترقيم الروماني)</a:t>
            </a:r>
            <a:endParaRPr lang="en-US" dirty="0">
              <a:latin typeface="Arial" panose="020B0604020202020204" pitchFamily="34" charset="0"/>
              <a:cs typeface="Arial" panose="020B0604020202020204" pitchFamily="34" charset="0"/>
            </a:endParaRPr>
          </a:p>
          <a:p>
            <a:pPr algn="r" rtl="1"/>
            <a:r>
              <a:rPr lang="ar-JO" dirty="0">
                <a:latin typeface="Arial" panose="020B0604020202020204" pitchFamily="34" charset="0"/>
                <a:cs typeface="Arial" panose="020B0604020202020204" pitchFamily="34" charset="0"/>
              </a:rPr>
              <a:t>البيانات الهيكلية مثل الإنتقالات والمعاينة والعرض.</a:t>
            </a:r>
            <a:endParaRPr lang="en-US" dirty="0">
              <a:latin typeface="Arial" panose="020B0604020202020204" pitchFamily="34" charset="0"/>
              <a:cs typeface="Arial" panose="020B0604020202020204" pitchFamily="34" charset="0"/>
            </a:endParaRPr>
          </a:p>
          <a:p>
            <a:pPr algn="r" rtl="1"/>
            <a:r>
              <a:rPr lang="ar-JO" dirty="0">
                <a:latin typeface="Arial" panose="020B0604020202020204" pitchFamily="34" charset="0"/>
                <a:cs typeface="Arial" panose="020B0604020202020204" pitchFamily="34" charset="0"/>
              </a:rPr>
              <a:t>أي شيء آخر تريد التأكيد عليه.</a:t>
            </a:r>
            <a:endParaRPr lang="en-US" dirty="0">
              <a:latin typeface="Arial" panose="020B0604020202020204" pitchFamily="34" charset="0"/>
              <a:cs typeface="Arial" panose="020B0604020202020204" pitchFamily="34" charset="0"/>
            </a:endParaRPr>
          </a:p>
        </p:txBody>
      </p:sp>
      <p:pic>
        <p:nvPicPr>
          <p:cNvPr id="4" name="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81500" y="5334000"/>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7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louds">
  <a:themeElements>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mpetition">
  <a:themeElements>
    <a:clrScheme name="Competition 2">
      <a:dk1>
        <a:srgbClr val="800000"/>
      </a:dk1>
      <a:lt1>
        <a:srgbClr val="FFFFFF"/>
      </a:lt1>
      <a:dk2>
        <a:srgbClr val="FF9900"/>
      </a:dk2>
      <a:lt2>
        <a:srgbClr val="FFFF99"/>
      </a:lt2>
      <a:accent1>
        <a:srgbClr val="FF5050"/>
      </a:accent1>
      <a:accent2>
        <a:srgbClr val="CC3300"/>
      </a:accent2>
      <a:accent3>
        <a:srgbClr val="FFCAAA"/>
      </a:accent3>
      <a:accent4>
        <a:srgbClr val="DADADA"/>
      </a:accent4>
      <a:accent5>
        <a:srgbClr val="FFB3B3"/>
      </a:accent5>
      <a:accent6>
        <a:srgbClr val="B92D00"/>
      </a:accent6>
      <a:hlink>
        <a:srgbClr val="FFFF99"/>
      </a:hlink>
      <a:folHlink>
        <a:srgbClr val="FFCC00"/>
      </a:folHlink>
    </a:clrScheme>
    <a:fontScheme name="Competition">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Competition 1">
        <a:dk1>
          <a:srgbClr val="5C1F00"/>
        </a:dk1>
        <a:lt1>
          <a:srgbClr val="FFFFFF"/>
        </a:lt1>
        <a:dk2>
          <a:srgbClr val="990000"/>
        </a:dk2>
        <a:lt2>
          <a:srgbClr val="FFF9BB"/>
        </a:lt2>
        <a:accent1>
          <a:srgbClr val="FF3300"/>
        </a:accent1>
        <a:accent2>
          <a:srgbClr val="B86D52"/>
        </a:accent2>
        <a:accent3>
          <a:srgbClr val="CAAAAA"/>
        </a:accent3>
        <a:accent4>
          <a:srgbClr val="DADADA"/>
        </a:accent4>
        <a:accent5>
          <a:srgbClr val="FFADAA"/>
        </a:accent5>
        <a:accent6>
          <a:srgbClr val="A66249"/>
        </a:accent6>
        <a:hlink>
          <a:srgbClr val="FF9900"/>
        </a:hlink>
        <a:folHlink>
          <a:srgbClr val="FFCC66"/>
        </a:folHlink>
      </a:clrScheme>
      <a:clrMap bg1="dk2" tx1="lt1" bg2="dk1" tx2="lt2" accent1="accent1" accent2="accent2" accent3="accent3" accent4="accent4" accent5="accent5" accent6="accent6" hlink="hlink" folHlink="folHlink"/>
    </a:extraClrScheme>
    <a:extraClrScheme>
      <a:clrScheme name="Competition 2">
        <a:dk1>
          <a:srgbClr val="800000"/>
        </a:dk1>
        <a:lt1>
          <a:srgbClr val="FFFFFF"/>
        </a:lt1>
        <a:dk2>
          <a:srgbClr val="FF9900"/>
        </a:dk2>
        <a:lt2>
          <a:srgbClr val="FFFF99"/>
        </a:lt2>
        <a:accent1>
          <a:srgbClr val="FF5050"/>
        </a:accent1>
        <a:accent2>
          <a:srgbClr val="CC3300"/>
        </a:accent2>
        <a:accent3>
          <a:srgbClr val="FFCAAA"/>
        </a:accent3>
        <a:accent4>
          <a:srgbClr val="DADADA"/>
        </a:accent4>
        <a:accent5>
          <a:srgbClr val="FFB3B3"/>
        </a:accent5>
        <a:accent6>
          <a:srgbClr val="B92D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ompetition 3">
        <a:dk1>
          <a:srgbClr val="2A5400"/>
        </a:dk1>
        <a:lt1>
          <a:srgbClr val="FFFFFF"/>
        </a:lt1>
        <a:dk2>
          <a:srgbClr val="4A9400"/>
        </a:dk2>
        <a:lt2>
          <a:srgbClr val="F3F2D9"/>
        </a:lt2>
        <a:accent1>
          <a:srgbClr val="99CC00"/>
        </a:accent1>
        <a:accent2>
          <a:srgbClr val="6B4A39"/>
        </a:accent2>
        <a:accent3>
          <a:srgbClr val="B1C8AA"/>
        </a:accent3>
        <a:accent4>
          <a:srgbClr val="DADADA"/>
        </a:accent4>
        <a:accent5>
          <a:srgbClr val="CAE2AA"/>
        </a:accent5>
        <a:accent6>
          <a:srgbClr val="604233"/>
        </a:accent6>
        <a:hlink>
          <a:srgbClr val="E2BC5E"/>
        </a:hlink>
        <a:folHlink>
          <a:srgbClr val="AB7F6B"/>
        </a:folHlink>
      </a:clrScheme>
      <a:clrMap bg1="dk2" tx1="lt1" bg2="dk1" tx2="lt2" accent1="accent1" accent2="accent2" accent3="accent3" accent4="accent4" accent5="accent5" accent6="accent6" hlink="hlink" folHlink="folHlink"/>
    </a:extraClrScheme>
    <a:extraClrScheme>
      <a:clrScheme name="Competition 4">
        <a:dk1>
          <a:srgbClr val="005A58"/>
        </a:dk1>
        <a:lt1>
          <a:srgbClr val="FFFFFF"/>
        </a:lt1>
        <a:dk2>
          <a:srgbClr val="009E9A"/>
        </a:dk2>
        <a:lt2>
          <a:srgbClr val="C5EBE4"/>
        </a:lt2>
        <a:accent1>
          <a:srgbClr val="0099CC"/>
        </a:accent1>
        <a:accent2>
          <a:srgbClr val="339933"/>
        </a:accent2>
        <a:accent3>
          <a:srgbClr val="AACCCA"/>
        </a:accent3>
        <a:accent4>
          <a:srgbClr val="DADADA"/>
        </a:accent4>
        <a:accent5>
          <a:srgbClr val="AACAE2"/>
        </a:accent5>
        <a:accent6>
          <a:srgbClr val="2D8A2D"/>
        </a:accent6>
        <a:hlink>
          <a:srgbClr val="00FF99"/>
        </a:hlink>
        <a:folHlink>
          <a:srgbClr val="4CD2D2"/>
        </a:folHlink>
      </a:clrScheme>
      <a:clrMap bg1="dk2" tx1="lt1" bg2="dk1" tx2="lt2" accent1="accent1" accent2="accent2" accent3="accent3" accent4="accent4" accent5="accent5" accent6="accent6" hlink="hlink" folHlink="folHlink"/>
    </a:extraClrScheme>
    <a:extraClrScheme>
      <a:clrScheme name="Competition 5">
        <a:dk1>
          <a:srgbClr val="000070"/>
        </a:dk1>
        <a:lt1>
          <a:srgbClr val="FFFFFF"/>
        </a:lt1>
        <a:dk2>
          <a:srgbClr val="0000FF"/>
        </a:dk2>
        <a:lt2>
          <a:srgbClr val="C5C5FF"/>
        </a:lt2>
        <a:accent1>
          <a:srgbClr val="0099FF"/>
        </a:accent1>
        <a:accent2>
          <a:srgbClr val="7883B4"/>
        </a:accent2>
        <a:accent3>
          <a:srgbClr val="AAAAFF"/>
        </a:accent3>
        <a:accent4>
          <a:srgbClr val="DADADA"/>
        </a:accent4>
        <a:accent5>
          <a:srgbClr val="AACAFF"/>
        </a:accent5>
        <a:accent6>
          <a:srgbClr val="6C76A3"/>
        </a:accent6>
        <a:hlink>
          <a:srgbClr val="00FFFF"/>
        </a:hlink>
        <a:folHlink>
          <a:srgbClr val="2DBF68"/>
        </a:folHlink>
      </a:clrScheme>
      <a:clrMap bg1="dk2" tx1="lt1" bg2="dk1" tx2="lt2" accent1="accent1" accent2="accent2" accent3="accent3" accent4="accent4" accent5="accent5" accent6="accent6" hlink="hlink" folHlink="folHlink"/>
    </a:extraClrScheme>
    <a:extraClrScheme>
      <a:clrScheme name="Competition 6">
        <a:dk1>
          <a:srgbClr val="4D4D4D"/>
        </a:dk1>
        <a:lt1>
          <a:srgbClr val="FFFFFF"/>
        </a:lt1>
        <a:dk2>
          <a:srgbClr val="8202E2"/>
        </a:dk2>
        <a:lt2>
          <a:srgbClr val="CCCCFF"/>
        </a:lt2>
        <a:accent1>
          <a:srgbClr val="CC99FF"/>
        </a:accent1>
        <a:accent2>
          <a:srgbClr val="666699"/>
        </a:accent2>
        <a:accent3>
          <a:srgbClr val="C1AAEE"/>
        </a:accent3>
        <a:accent4>
          <a:srgbClr val="DADADA"/>
        </a:accent4>
        <a:accent5>
          <a:srgbClr val="E2CAFF"/>
        </a:accent5>
        <a:accent6>
          <a:srgbClr val="5C5C8A"/>
        </a:accent6>
        <a:hlink>
          <a:srgbClr val="FF7C80"/>
        </a:hlink>
        <a:folHlink>
          <a:srgbClr val="FF5050"/>
        </a:folHlink>
      </a:clrScheme>
      <a:clrMap bg1="dk2" tx1="lt1" bg2="dk1" tx2="lt2" accent1="accent1" accent2="accent2" accent3="accent3" accent4="accent4" accent5="accent5" accent6="accent6" hlink="hlink" folHlink="folHlink"/>
    </a:extraClrScheme>
    <a:extraClrScheme>
      <a:clrScheme name="Competition 7">
        <a:dk1>
          <a:srgbClr val="575863"/>
        </a:dk1>
        <a:lt1>
          <a:srgbClr val="FFFFFF"/>
        </a:lt1>
        <a:dk2>
          <a:srgbClr val="818982"/>
        </a:dk2>
        <a:lt2>
          <a:srgbClr val="EAEAEA"/>
        </a:lt2>
        <a:accent1>
          <a:srgbClr val="CC6600"/>
        </a:accent1>
        <a:accent2>
          <a:srgbClr val="A4A686"/>
        </a:accent2>
        <a:accent3>
          <a:srgbClr val="C1C4C1"/>
        </a:accent3>
        <a:accent4>
          <a:srgbClr val="DADADA"/>
        </a:accent4>
        <a:accent5>
          <a:srgbClr val="E2B8AA"/>
        </a:accent5>
        <a:accent6>
          <a:srgbClr val="949679"/>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Competition 8">
        <a:dk1>
          <a:srgbClr val="000000"/>
        </a:dk1>
        <a:lt1>
          <a:srgbClr val="FFFFFF"/>
        </a:lt1>
        <a:dk2>
          <a:srgbClr val="000000"/>
        </a:dk2>
        <a:lt2>
          <a:srgbClr val="CDCDCD"/>
        </a:lt2>
        <a:accent1>
          <a:srgbClr val="CDD9F7"/>
        </a:accent1>
        <a:accent2>
          <a:srgbClr val="99FF33"/>
        </a:accent2>
        <a:accent3>
          <a:srgbClr val="FFFFFF"/>
        </a:accent3>
        <a:accent4>
          <a:srgbClr val="000000"/>
        </a:accent4>
        <a:accent5>
          <a:srgbClr val="E3E9FA"/>
        </a:accent5>
        <a:accent6>
          <a:srgbClr val="8AE72D"/>
        </a:accent6>
        <a:hlink>
          <a:srgbClr val="0033CC"/>
        </a:hlink>
        <a:folHlink>
          <a:srgbClr val="66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elling a Product or">
  <a:themeElements>
    <a:clrScheme name="Selling a Product or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elling a Product or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7.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9F41511826D644A6D8753A3A584289" ma:contentTypeVersion="0" ma:contentTypeDescription="Create a new document." ma:contentTypeScope="" ma:versionID="f7a46d1b0707d499a2affc6e426c8556">
  <xsd:schema xmlns:xsd="http://www.w3.org/2001/XMLSchema" xmlns:xs="http://www.w3.org/2001/XMLSchema" xmlns:p="http://schemas.microsoft.com/office/2006/metadata/properties" targetNamespace="http://schemas.microsoft.com/office/2006/metadata/properties" ma:root="true" ma:fieldsID="04f4fc630fa98236a20f42c689c5c0e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03EC74D-6FE4-4403-A3EA-74A6F5810F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0C9DC097-E05C-40EC-9744-41E00087DEDF}">
  <ds:schemaRefs>
    <ds:schemaRef ds:uri="http://schemas.microsoft.com/sharepoint/v3/contenttype/forms"/>
  </ds:schemaRefs>
</ds:datastoreItem>
</file>

<file path=customXml/itemProps3.xml><?xml version="1.0" encoding="utf-8"?>
<ds:datastoreItem xmlns:ds="http://schemas.openxmlformats.org/officeDocument/2006/customXml" ds:itemID="{0A936FF1-1BB2-4FD2-B781-4AF805CB7AE7}">
  <ds:schemaRefs>
    <ds:schemaRef ds:uri="http://purl.org/dc/dcmitype/"/>
    <ds:schemaRef ds:uri="http://schemas.microsoft.com/office/2006/metadata/properties"/>
    <ds:schemaRef ds:uri="http://purl.org/dc/terms/"/>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Stream</Template>
  <TotalTime>1976</TotalTime>
  <Words>1738</Words>
  <Application>Microsoft Macintosh PowerPoint</Application>
  <PresentationFormat>On-screen Show (4:3)</PresentationFormat>
  <Paragraphs>158</Paragraphs>
  <Slides>42</Slides>
  <Notes>5</Notes>
  <HiddenSlides>0</HiddenSlides>
  <MMClips>35</MMClips>
  <ScaleCrop>false</ScaleCrop>
  <HeadingPairs>
    <vt:vector size="8" baseType="variant">
      <vt:variant>
        <vt:lpstr>Fonts Used</vt:lpstr>
      </vt:variant>
      <vt:variant>
        <vt:i4>10</vt:i4>
      </vt:variant>
      <vt:variant>
        <vt:lpstr>Theme</vt:lpstr>
      </vt:variant>
      <vt:variant>
        <vt:i4>7</vt:i4>
      </vt:variant>
      <vt:variant>
        <vt:lpstr>Embedded OLE Servers</vt:lpstr>
      </vt:variant>
      <vt:variant>
        <vt:i4>1</vt:i4>
      </vt:variant>
      <vt:variant>
        <vt:lpstr>Slide Titles</vt:lpstr>
      </vt:variant>
      <vt:variant>
        <vt:i4>42</vt:i4>
      </vt:variant>
    </vt:vector>
  </HeadingPairs>
  <TitlesOfParts>
    <vt:vector size="60" baseType="lpstr">
      <vt:lpstr>ＭＳ Ｐゴシック</vt:lpstr>
      <vt:lpstr>Arial</vt:lpstr>
      <vt:lpstr>Calibri</vt:lpstr>
      <vt:lpstr>Garamond</vt:lpstr>
      <vt:lpstr>Tahoma</vt:lpstr>
      <vt:lpstr>Times New Roman</vt:lpstr>
      <vt:lpstr>Tw Cen MT</vt:lpstr>
      <vt:lpstr>Verdana</vt:lpstr>
      <vt:lpstr>Wingdings</vt:lpstr>
      <vt:lpstr>Wingdings 2</vt:lpstr>
      <vt:lpstr>Stream</vt:lpstr>
      <vt:lpstr>Clouds</vt:lpstr>
      <vt:lpstr>Competition</vt:lpstr>
      <vt:lpstr>Selling a Product or</vt:lpstr>
      <vt:lpstr>Office Theme</vt:lpstr>
      <vt:lpstr>Median</vt:lpstr>
      <vt:lpstr>1_Orbit</vt:lpstr>
      <vt:lpstr>Packager Shell Object</vt:lpstr>
      <vt:lpstr>التكلم  إلى الأذن التكيف  مع المستمعين</vt:lpstr>
      <vt:lpstr>PowerPoint Presentation</vt:lpstr>
      <vt:lpstr>التكلم  إلى الأذن التكيف  مع المستمعين</vt:lpstr>
      <vt:lpstr>قوة الوضوح</vt:lpstr>
      <vt:lpstr>تباين الإتصالات الكتابية والشفوية</vt:lpstr>
      <vt:lpstr>كيفية التحدث لمساعدة المستمعين على الإستماع</vt:lpstr>
      <vt:lpstr>التكرار ضروري في التواصل الشفهي</vt:lpstr>
      <vt:lpstr>PowerPoint Presentation</vt:lpstr>
      <vt:lpstr>الجمل الأساسية التي تحتاج إلى إعادة صياغة:</vt:lpstr>
      <vt:lpstr>إعادة صياغة الفكرة الرئيسية</vt:lpstr>
      <vt:lpstr>PowerPoint Presentation</vt:lpstr>
      <vt:lpstr>جربها إعادة صياغة الفكرة الرئيسية:  لأن الكتاب المقدس هو كلمة الله نحن نستمع </vt:lpstr>
      <vt:lpstr>مثال على إعادة الصياغة استعراض الأجزاء الرئيسية دون سونوكيان، أقصر مسافة هي متعرجة</vt:lpstr>
      <vt:lpstr>مثال على إعادة الصياغة الإنتقال ريك وارين لماذا العالم في حالة فوضى إلى هذا الحد؟</vt:lpstr>
      <vt:lpstr>ريك وارين، لماذا العالم في حالة فوضى إلى هذا الحد؟</vt:lpstr>
      <vt:lpstr>جون ماك آرثر، خمس عشرة كلمة عن الرجاء</vt:lpstr>
      <vt:lpstr>PowerPoint Presentation</vt:lpstr>
      <vt:lpstr>جرِّبها استخدام أإعادة الصياغة في الإنتقال:</vt:lpstr>
      <vt:lpstr>PowerPoint Presentation</vt:lpstr>
      <vt:lpstr>مثال على إعادة الصياغة: الفكرة الرئيسية  (جميعنا نختبر اليأس). د. توني إيفانز سيعمل اللع شيئاً عظيماً</vt:lpstr>
      <vt:lpstr>توني إيفانز، سيعمل الله شيئاً عظيماً</vt:lpstr>
      <vt:lpstr>كيف تتكلم لتساعد المستمعين على الإستماع</vt:lpstr>
      <vt:lpstr>لا تفعل</vt:lpstr>
      <vt:lpstr>افعل: </vt:lpstr>
      <vt:lpstr>كيف تتكلم لتساعد المستمعين على الإستماع</vt:lpstr>
      <vt:lpstr>تدريب صفي لعنة المعرفة</vt:lpstr>
      <vt:lpstr>كيف تتكلم لتساعد المستمعين على الإستماع</vt:lpstr>
      <vt:lpstr>جرِّبها استخدم جسدك لتوصيل الأفكار </vt:lpstr>
      <vt:lpstr>جرِّبها استخدم صوتك (وقفة) لتوضيح هذه الأفكار</vt:lpstr>
      <vt:lpstr>التقديم الذي يساعد المستمعين على الإستماع</vt:lpstr>
      <vt:lpstr>كيف تتكلم لتساعد المستمعين على الإستماع</vt:lpstr>
      <vt:lpstr>PowerPoint Presentation</vt:lpstr>
      <vt:lpstr>PowerPoint Presentation</vt:lpstr>
      <vt:lpstr>PowerPoint Presentation</vt:lpstr>
      <vt:lpstr>(نظام التفعيل الشبكي)</vt:lpstr>
      <vt:lpstr>الولد حزين</vt:lpstr>
      <vt:lpstr>PowerPoint Presentation</vt:lpstr>
      <vt:lpstr>(نظام التفعيل الشبكي)</vt:lpstr>
      <vt:lpstr>مراجعة كيف تتكلم لتساعد المستمعين على الإستماع</vt:lpstr>
      <vt:lpstr>PowerPoint Presentation</vt:lpstr>
      <vt:lpstr>Black</vt:lpstr>
      <vt:lpstr>رابط الوعظ (فن الوعظ) BibleStudyDownloads.org</vt:lpstr>
    </vt:vector>
  </TitlesOfParts>
  <Company>GCTS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ADAPTING TO LISTENERS</dc:title>
  <dc:creator>Rodney Cooper</dc:creator>
  <cp:lastModifiedBy>Rick Griffith</cp:lastModifiedBy>
  <cp:revision>90</cp:revision>
  <dcterms:created xsi:type="dcterms:W3CDTF">2005-02-15T20:46:59Z</dcterms:created>
  <dcterms:modified xsi:type="dcterms:W3CDTF">2024-02-07T14:10:33Z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MyDocuments">
    <vt:bool>true</vt:bool>
  </property>
  <property fmtid="{D5CDD505-2E9C-101B-9397-08002B2CF9AE}" pid="3" name="ContentTypeId">
    <vt:lpwstr>0x010100419F41511826D644A6D8753A3A584289</vt:lpwstr>
  </property>
</Properties>
</file>