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6.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7.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8.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3.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 id="2147483719" r:id="rId5"/>
    <p:sldMasterId id="2147483760" r:id="rId6"/>
    <p:sldMasterId id="2147483812" r:id="rId7"/>
    <p:sldMasterId id="2147483824" r:id="rId8"/>
    <p:sldMasterId id="2147483836" r:id="rId9"/>
    <p:sldMasterId id="2147483848" r:id="rId10"/>
    <p:sldMasterId id="2147483860" r:id="rId11"/>
    <p:sldMasterId id="2147483872" r:id="rId12"/>
    <p:sldMasterId id="2147483884" r:id="rId13"/>
    <p:sldMasterId id="2147483896" r:id="rId14"/>
    <p:sldMasterId id="2147483909" r:id="rId15"/>
    <p:sldMasterId id="2147483921" r:id="rId16"/>
    <p:sldMasterId id="2147483933" r:id="rId17"/>
    <p:sldMasterId id="2147483945" r:id="rId18"/>
    <p:sldMasterId id="2147483957" r:id="rId19"/>
    <p:sldMasterId id="2147483981" r:id="rId20"/>
    <p:sldMasterId id="2147483993" r:id="rId21"/>
    <p:sldMasterId id="2147484005" r:id="rId22"/>
  </p:sldMasterIdLst>
  <p:notesMasterIdLst>
    <p:notesMasterId r:id="rId100"/>
  </p:notesMasterIdLst>
  <p:handoutMasterIdLst>
    <p:handoutMasterId r:id="rId101"/>
  </p:handoutMasterIdLst>
  <p:sldIdLst>
    <p:sldId id="392" r:id="rId23"/>
    <p:sldId id="393" r:id="rId24"/>
    <p:sldId id="371" r:id="rId25"/>
    <p:sldId id="399" r:id="rId26"/>
    <p:sldId id="403" r:id="rId27"/>
    <p:sldId id="397" r:id="rId28"/>
    <p:sldId id="373" r:id="rId29"/>
    <p:sldId id="404" r:id="rId30"/>
    <p:sldId id="398" r:id="rId31"/>
    <p:sldId id="405" r:id="rId32"/>
    <p:sldId id="406" r:id="rId33"/>
    <p:sldId id="387" r:id="rId34"/>
    <p:sldId id="409" r:id="rId35"/>
    <p:sldId id="400" r:id="rId36"/>
    <p:sldId id="407" r:id="rId37"/>
    <p:sldId id="5465" r:id="rId38"/>
    <p:sldId id="408" r:id="rId39"/>
    <p:sldId id="5464" r:id="rId40"/>
    <p:sldId id="5466" r:id="rId41"/>
    <p:sldId id="388" r:id="rId42"/>
    <p:sldId id="410" r:id="rId43"/>
    <p:sldId id="411" r:id="rId44"/>
    <p:sldId id="412" r:id="rId45"/>
    <p:sldId id="413" r:id="rId46"/>
    <p:sldId id="414" r:id="rId47"/>
    <p:sldId id="5467" r:id="rId48"/>
    <p:sldId id="417" r:id="rId49"/>
    <p:sldId id="418" r:id="rId50"/>
    <p:sldId id="419" r:id="rId51"/>
    <p:sldId id="420" r:id="rId52"/>
    <p:sldId id="421" r:id="rId53"/>
    <p:sldId id="5468" r:id="rId54"/>
    <p:sldId id="415" r:id="rId55"/>
    <p:sldId id="423" r:id="rId56"/>
    <p:sldId id="424" r:id="rId57"/>
    <p:sldId id="5469" r:id="rId58"/>
    <p:sldId id="427" r:id="rId59"/>
    <p:sldId id="5470" r:id="rId60"/>
    <p:sldId id="429" r:id="rId61"/>
    <p:sldId id="5471" r:id="rId62"/>
    <p:sldId id="431" r:id="rId63"/>
    <p:sldId id="5472" r:id="rId64"/>
    <p:sldId id="433" r:id="rId65"/>
    <p:sldId id="434" r:id="rId66"/>
    <p:sldId id="435" r:id="rId67"/>
    <p:sldId id="436" r:id="rId68"/>
    <p:sldId id="437" r:id="rId69"/>
    <p:sldId id="438" r:id="rId70"/>
    <p:sldId id="439" r:id="rId71"/>
    <p:sldId id="440" r:id="rId72"/>
    <p:sldId id="441" r:id="rId73"/>
    <p:sldId id="442" r:id="rId74"/>
    <p:sldId id="443" r:id="rId75"/>
    <p:sldId id="444" r:id="rId76"/>
    <p:sldId id="445" r:id="rId77"/>
    <p:sldId id="446" r:id="rId78"/>
    <p:sldId id="447" r:id="rId79"/>
    <p:sldId id="448" r:id="rId80"/>
    <p:sldId id="449" r:id="rId81"/>
    <p:sldId id="5473" r:id="rId82"/>
    <p:sldId id="451" r:id="rId83"/>
    <p:sldId id="452" r:id="rId84"/>
    <p:sldId id="453" r:id="rId85"/>
    <p:sldId id="454" r:id="rId86"/>
    <p:sldId id="455" r:id="rId87"/>
    <p:sldId id="456" r:id="rId88"/>
    <p:sldId id="457" r:id="rId89"/>
    <p:sldId id="458" r:id="rId90"/>
    <p:sldId id="459" r:id="rId91"/>
    <p:sldId id="460" r:id="rId92"/>
    <p:sldId id="461" r:id="rId93"/>
    <p:sldId id="462" r:id="rId94"/>
    <p:sldId id="463" r:id="rId95"/>
    <p:sldId id="464" r:id="rId96"/>
    <p:sldId id="465" r:id="rId97"/>
    <p:sldId id="5463" r:id="rId98"/>
    <p:sldId id="4032" r:id="rId99"/>
  </p:sldIdLst>
  <p:sldSz cx="9144000" cy="6858000" type="screen4x3"/>
  <p:notesSz cx="6858000" cy="9144000"/>
  <p:defaultTextStyle>
    <a:defPPr>
      <a:defRPr lang="en-US"/>
    </a:defPPr>
    <a:lvl1pPr algn="l" rtl="0" eaLnBrk="0" fontAlgn="base" hangingPunct="0">
      <a:spcBef>
        <a:spcPct val="0"/>
      </a:spcBef>
      <a:spcAft>
        <a:spcPct val="0"/>
      </a:spcAft>
      <a:defRPr b="1"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b="1"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b="1"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b="1"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b="1" kern="1200">
        <a:solidFill>
          <a:schemeClr val="tx1"/>
        </a:solidFill>
        <a:latin typeface="Garamond" pitchFamily="18" charset="0"/>
        <a:ea typeface="+mn-ea"/>
        <a:cs typeface="+mn-cs"/>
      </a:defRPr>
    </a:lvl5pPr>
    <a:lvl6pPr marL="2286000" algn="l" defTabSz="914400" rtl="0" eaLnBrk="1" latinLnBrk="0" hangingPunct="1">
      <a:defRPr b="1" kern="1200">
        <a:solidFill>
          <a:schemeClr val="tx1"/>
        </a:solidFill>
        <a:latin typeface="Garamond" pitchFamily="18" charset="0"/>
        <a:ea typeface="+mn-ea"/>
        <a:cs typeface="+mn-cs"/>
      </a:defRPr>
    </a:lvl6pPr>
    <a:lvl7pPr marL="2743200" algn="l" defTabSz="914400" rtl="0" eaLnBrk="1" latinLnBrk="0" hangingPunct="1">
      <a:defRPr b="1" kern="1200">
        <a:solidFill>
          <a:schemeClr val="tx1"/>
        </a:solidFill>
        <a:latin typeface="Garamond" pitchFamily="18" charset="0"/>
        <a:ea typeface="+mn-ea"/>
        <a:cs typeface="+mn-cs"/>
      </a:defRPr>
    </a:lvl7pPr>
    <a:lvl8pPr marL="3200400" algn="l" defTabSz="914400" rtl="0" eaLnBrk="1" latinLnBrk="0" hangingPunct="1">
      <a:defRPr b="1" kern="1200">
        <a:solidFill>
          <a:schemeClr val="tx1"/>
        </a:solidFill>
        <a:latin typeface="Garamond" pitchFamily="18" charset="0"/>
        <a:ea typeface="+mn-ea"/>
        <a:cs typeface="+mn-cs"/>
      </a:defRPr>
    </a:lvl8pPr>
    <a:lvl9pPr marL="3657600" algn="l" defTabSz="914400" rtl="0" eaLnBrk="1" latinLnBrk="0" hangingPunct="1">
      <a:defRPr b="1" kern="1200">
        <a:solidFill>
          <a:schemeClr val="tx1"/>
        </a:solidFill>
        <a:latin typeface="Garamond"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33300"/>
    <a:srgbClr val="800000"/>
    <a:srgbClr val="33CC33"/>
    <a:srgbClr val="FF3399"/>
    <a:srgbClr val="FF0000"/>
    <a:srgbClr val="FFFF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841" autoAdjust="0"/>
    <p:restoredTop sz="68812" autoAdjust="0"/>
  </p:normalViewPr>
  <p:slideViewPr>
    <p:cSldViewPr>
      <p:cViewPr>
        <p:scale>
          <a:sx n="58" d="100"/>
          <a:sy n="58" d="100"/>
        </p:scale>
        <p:origin x="216" y="1264"/>
      </p:cViewPr>
      <p:guideLst>
        <p:guide orient="horz" pos="2160"/>
        <p:guide pos="2880"/>
      </p:guideLst>
    </p:cSldViewPr>
  </p:slideViewPr>
  <p:notesTextViewPr>
    <p:cViewPr>
      <p:scale>
        <a:sx n="100" d="100"/>
        <a:sy n="100" d="100"/>
      </p:scale>
      <p:origin x="0" y="0"/>
    </p:cViewPr>
  </p:notesTextViewPr>
  <p:sorterViewPr>
    <p:cViewPr varScale="1">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4.xml"/><Relationship Id="rId21" Type="http://schemas.openxmlformats.org/officeDocument/2006/relationships/slideMaster" Target="slideMasters/slideMaster18.xml"/><Relationship Id="rId42" Type="http://schemas.openxmlformats.org/officeDocument/2006/relationships/slide" Target="slides/slide20.xml"/><Relationship Id="rId47" Type="http://schemas.openxmlformats.org/officeDocument/2006/relationships/slide" Target="slides/slide25.xml"/><Relationship Id="rId63" Type="http://schemas.openxmlformats.org/officeDocument/2006/relationships/slide" Target="slides/slide41.xml"/><Relationship Id="rId68" Type="http://schemas.openxmlformats.org/officeDocument/2006/relationships/slide" Target="slides/slide46.xml"/><Relationship Id="rId84" Type="http://schemas.openxmlformats.org/officeDocument/2006/relationships/slide" Target="slides/slide62.xml"/><Relationship Id="rId89" Type="http://schemas.openxmlformats.org/officeDocument/2006/relationships/slide" Target="slides/slide67.xml"/><Relationship Id="rId16" Type="http://schemas.openxmlformats.org/officeDocument/2006/relationships/slideMaster" Target="slideMasters/slideMaster13.xml"/><Relationship Id="rId11" Type="http://schemas.openxmlformats.org/officeDocument/2006/relationships/slideMaster" Target="slideMasters/slideMaster8.xml"/><Relationship Id="rId32" Type="http://schemas.openxmlformats.org/officeDocument/2006/relationships/slide" Target="slides/slide10.xml"/><Relationship Id="rId37" Type="http://schemas.openxmlformats.org/officeDocument/2006/relationships/slide" Target="slides/slide15.xml"/><Relationship Id="rId53" Type="http://schemas.openxmlformats.org/officeDocument/2006/relationships/slide" Target="slides/slide31.xml"/><Relationship Id="rId58" Type="http://schemas.openxmlformats.org/officeDocument/2006/relationships/slide" Target="slides/slide36.xml"/><Relationship Id="rId74" Type="http://schemas.openxmlformats.org/officeDocument/2006/relationships/slide" Target="slides/slide52.xml"/><Relationship Id="rId79" Type="http://schemas.openxmlformats.org/officeDocument/2006/relationships/slide" Target="slides/slide57.xml"/><Relationship Id="rId102" Type="http://schemas.openxmlformats.org/officeDocument/2006/relationships/presProps" Target="presProps.xml"/><Relationship Id="rId5" Type="http://schemas.openxmlformats.org/officeDocument/2006/relationships/slideMaster" Target="slideMasters/slideMaster2.xml"/><Relationship Id="rId90" Type="http://schemas.openxmlformats.org/officeDocument/2006/relationships/slide" Target="slides/slide68.xml"/><Relationship Id="rId95" Type="http://schemas.openxmlformats.org/officeDocument/2006/relationships/slide" Target="slides/slide73.xml"/><Relationship Id="rId22" Type="http://schemas.openxmlformats.org/officeDocument/2006/relationships/slideMaster" Target="slideMasters/slideMaster19.xml"/><Relationship Id="rId27" Type="http://schemas.openxmlformats.org/officeDocument/2006/relationships/slide" Target="slides/slide5.xml"/><Relationship Id="rId43" Type="http://schemas.openxmlformats.org/officeDocument/2006/relationships/slide" Target="slides/slide21.xml"/><Relationship Id="rId48" Type="http://schemas.openxmlformats.org/officeDocument/2006/relationships/slide" Target="slides/slide26.xml"/><Relationship Id="rId64" Type="http://schemas.openxmlformats.org/officeDocument/2006/relationships/slide" Target="slides/slide42.xml"/><Relationship Id="rId69" Type="http://schemas.openxmlformats.org/officeDocument/2006/relationships/slide" Target="slides/slide47.xml"/><Relationship Id="rId80" Type="http://schemas.openxmlformats.org/officeDocument/2006/relationships/slide" Target="slides/slide58.xml"/><Relationship Id="rId85" Type="http://schemas.openxmlformats.org/officeDocument/2006/relationships/slide" Target="slides/slide6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33" Type="http://schemas.openxmlformats.org/officeDocument/2006/relationships/slide" Target="slides/slide11.xml"/><Relationship Id="rId38" Type="http://schemas.openxmlformats.org/officeDocument/2006/relationships/slide" Target="slides/slide16.xml"/><Relationship Id="rId59" Type="http://schemas.openxmlformats.org/officeDocument/2006/relationships/slide" Target="slides/slide37.xml"/><Relationship Id="rId103" Type="http://schemas.openxmlformats.org/officeDocument/2006/relationships/viewProps" Target="viewProps.xml"/><Relationship Id="rId20" Type="http://schemas.openxmlformats.org/officeDocument/2006/relationships/slideMaster" Target="slideMasters/slideMaster17.xml"/><Relationship Id="rId41" Type="http://schemas.openxmlformats.org/officeDocument/2006/relationships/slide" Target="slides/slide19.xml"/><Relationship Id="rId54" Type="http://schemas.openxmlformats.org/officeDocument/2006/relationships/slide" Target="slides/slide32.xml"/><Relationship Id="rId62" Type="http://schemas.openxmlformats.org/officeDocument/2006/relationships/slide" Target="slides/slide40.xml"/><Relationship Id="rId70" Type="http://schemas.openxmlformats.org/officeDocument/2006/relationships/slide" Target="slides/slide48.xml"/><Relationship Id="rId75" Type="http://schemas.openxmlformats.org/officeDocument/2006/relationships/slide" Target="slides/slide53.xml"/><Relationship Id="rId83" Type="http://schemas.openxmlformats.org/officeDocument/2006/relationships/slide" Target="slides/slide61.xml"/><Relationship Id="rId88" Type="http://schemas.openxmlformats.org/officeDocument/2006/relationships/slide" Target="slides/slide66.xml"/><Relationship Id="rId91" Type="http://schemas.openxmlformats.org/officeDocument/2006/relationships/slide" Target="slides/slide69.xml"/><Relationship Id="rId96" Type="http://schemas.openxmlformats.org/officeDocument/2006/relationships/slide" Target="slides/slide74.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slide" Target="slides/slide35.xml"/><Relationship Id="rId10" Type="http://schemas.openxmlformats.org/officeDocument/2006/relationships/slideMaster" Target="slideMasters/slideMaster7.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60" Type="http://schemas.openxmlformats.org/officeDocument/2006/relationships/slide" Target="slides/slide38.xml"/><Relationship Id="rId65" Type="http://schemas.openxmlformats.org/officeDocument/2006/relationships/slide" Target="slides/slide43.xml"/><Relationship Id="rId73" Type="http://schemas.openxmlformats.org/officeDocument/2006/relationships/slide" Target="slides/slide51.xml"/><Relationship Id="rId78" Type="http://schemas.openxmlformats.org/officeDocument/2006/relationships/slide" Target="slides/slide56.xml"/><Relationship Id="rId81" Type="http://schemas.openxmlformats.org/officeDocument/2006/relationships/slide" Target="slides/slide59.xml"/><Relationship Id="rId86" Type="http://schemas.openxmlformats.org/officeDocument/2006/relationships/slide" Target="slides/slide64.xml"/><Relationship Id="rId94" Type="http://schemas.openxmlformats.org/officeDocument/2006/relationships/slide" Target="slides/slide72.xml"/><Relationship Id="rId99" Type="http://schemas.openxmlformats.org/officeDocument/2006/relationships/slide" Target="slides/slide77.xml"/><Relationship Id="rId10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 Target="slides/slide17.xml"/><Relationship Id="rId34" Type="http://schemas.openxmlformats.org/officeDocument/2006/relationships/slide" Target="slides/slide12.xml"/><Relationship Id="rId50" Type="http://schemas.openxmlformats.org/officeDocument/2006/relationships/slide" Target="slides/slide28.xml"/><Relationship Id="rId55" Type="http://schemas.openxmlformats.org/officeDocument/2006/relationships/slide" Target="slides/slide33.xml"/><Relationship Id="rId76" Type="http://schemas.openxmlformats.org/officeDocument/2006/relationships/slide" Target="slides/slide54.xml"/><Relationship Id="rId97" Type="http://schemas.openxmlformats.org/officeDocument/2006/relationships/slide" Target="slides/slide75.xml"/><Relationship Id="rId104" Type="http://schemas.openxmlformats.org/officeDocument/2006/relationships/theme" Target="theme/theme1.xml"/><Relationship Id="rId7" Type="http://schemas.openxmlformats.org/officeDocument/2006/relationships/slideMaster" Target="slideMasters/slideMaster4.xml"/><Relationship Id="rId71" Type="http://schemas.openxmlformats.org/officeDocument/2006/relationships/slide" Target="slides/slide49.xml"/><Relationship Id="rId92" Type="http://schemas.openxmlformats.org/officeDocument/2006/relationships/slide" Target="slides/slide70.xml"/><Relationship Id="rId2" Type="http://schemas.openxmlformats.org/officeDocument/2006/relationships/customXml" Target="../customXml/item2.xml"/><Relationship Id="rId29" Type="http://schemas.openxmlformats.org/officeDocument/2006/relationships/slide" Target="slides/slide7.xml"/><Relationship Id="rId24" Type="http://schemas.openxmlformats.org/officeDocument/2006/relationships/slide" Target="slides/slide2.xml"/><Relationship Id="rId40" Type="http://schemas.openxmlformats.org/officeDocument/2006/relationships/slide" Target="slides/slide18.xml"/><Relationship Id="rId45" Type="http://schemas.openxmlformats.org/officeDocument/2006/relationships/slide" Target="slides/slide23.xml"/><Relationship Id="rId66" Type="http://schemas.openxmlformats.org/officeDocument/2006/relationships/slide" Target="slides/slide44.xml"/><Relationship Id="rId87" Type="http://schemas.openxmlformats.org/officeDocument/2006/relationships/slide" Target="slides/slide65.xml"/><Relationship Id="rId61" Type="http://schemas.openxmlformats.org/officeDocument/2006/relationships/slide" Target="slides/slide39.xml"/><Relationship Id="rId82" Type="http://schemas.openxmlformats.org/officeDocument/2006/relationships/slide" Target="slides/slide60.xml"/><Relationship Id="rId19" Type="http://schemas.openxmlformats.org/officeDocument/2006/relationships/slideMaster" Target="slideMasters/slideMaster16.xml"/><Relationship Id="rId14" Type="http://schemas.openxmlformats.org/officeDocument/2006/relationships/slideMaster" Target="slideMasters/slideMaster11.xml"/><Relationship Id="rId30" Type="http://schemas.openxmlformats.org/officeDocument/2006/relationships/slide" Target="slides/slide8.xml"/><Relationship Id="rId35" Type="http://schemas.openxmlformats.org/officeDocument/2006/relationships/slide" Target="slides/slide13.xml"/><Relationship Id="rId56" Type="http://schemas.openxmlformats.org/officeDocument/2006/relationships/slide" Target="slides/slide34.xml"/><Relationship Id="rId77" Type="http://schemas.openxmlformats.org/officeDocument/2006/relationships/slide" Target="slides/slide55.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29.xml"/><Relationship Id="rId72" Type="http://schemas.openxmlformats.org/officeDocument/2006/relationships/slide" Target="slides/slide50.xml"/><Relationship Id="rId93" Type="http://schemas.openxmlformats.org/officeDocument/2006/relationships/slide" Target="slides/slide71.xml"/><Relationship Id="rId98" Type="http://schemas.openxmlformats.org/officeDocument/2006/relationships/slide" Target="slides/slide76.xml"/><Relationship Id="rId3" Type="http://schemas.openxmlformats.org/officeDocument/2006/relationships/customXml" Target="../customXml/item3.xml"/><Relationship Id="rId25" Type="http://schemas.openxmlformats.org/officeDocument/2006/relationships/slide" Target="slides/slide3.xml"/><Relationship Id="rId46" Type="http://schemas.openxmlformats.org/officeDocument/2006/relationships/slide" Target="slides/slide24.xml"/><Relationship Id="rId67" Type="http://schemas.openxmlformats.org/officeDocument/2006/relationships/slide" Target="slides/slide4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charset="0"/>
              </a:defRPr>
            </a:lvl1pPr>
          </a:lstStyle>
          <a:p>
            <a:pPr>
              <a:defRPr/>
            </a:pPr>
            <a:endParaRPr lang="en-US"/>
          </a:p>
        </p:txBody>
      </p:sp>
      <p:sp>
        <p:nvSpPr>
          <p:cNvPr id="15360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defRPr>
            </a:lvl1pPr>
          </a:lstStyle>
          <a:p>
            <a:pPr>
              <a:defRPr/>
            </a:pPr>
            <a:endParaRPr lang="en-US"/>
          </a:p>
        </p:txBody>
      </p:sp>
      <p:sp>
        <p:nvSpPr>
          <p:cNvPr id="15360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defRPr>
            </a:lvl1pPr>
          </a:lstStyle>
          <a:p>
            <a:pPr>
              <a:defRPr/>
            </a:pPr>
            <a:endParaRPr lang="en-US"/>
          </a:p>
        </p:txBody>
      </p:sp>
      <p:sp>
        <p:nvSpPr>
          <p:cNvPr id="15360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charset="0"/>
              </a:defRPr>
            </a:lvl1pPr>
          </a:lstStyle>
          <a:p>
            <a:pPr>
              <a:defRPr/>
            </a:pPr>
            <a:fld id="{71EC10A1-1D3F-46B8-BD4F-7324EAA5B166}" type="slidenum">
              <a:rPr lang="en-US"/>
              <a:pPr>
                <a:defRPr/>
              </a:pPr>
              <a:t>‹#›</a:t>
            </a:fld>
            <a:endParaRPr lang="en-US"/>
          </a:p>
        </p:txBody>
      </p:sp>
    </p:spTree>
    <p:extLst>
      <p:ext uri="{BB962C8B-B14F-4D97-AF65-F5344CB8AC3E}">
        <p14:creationId xmlns:p14="http://schemas.microsoft.com/office/powerpoint/2010/main" val="4117321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3E0A30-F444-4DB8-840A-85FEB518F4A4}" type="datetimeFigureOut">
              <a:rPr lang="en-US" smtClean="0"/>
              <a:t>2/5/24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694036-E460-4617-8483-7E308556BC19}" type="slidenum">
              <a:rPr lang="en-US" smtClean="0"/>
              <a:t>‹#›</a:t>
            </a:fld>
            <a:endParaRPr lang="en-US"/>
          </a:p>
        </p:txBody>
      </p:sp>
    </p:spTree>
    <p:extLst>
      <p:ext uri="{BB962C8B-B14F-4D97-AF65-F5344CB8AC3E}">
        <p14:creationId xmlns:p14="http://schemas.microsoft.com/office/powerpoint/2010/main" val="3579685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6FC0DB3-9ADE-4082-B4B6-459E6A38B56D}" type="slidenum">
              <a:rPr lang="en-US" altLang="en-US">
                <a:solidFill>
                  <a:srgbClr val="000000"/>
                </a:solidFill>
              </a:rPr>
              <a:pPr>
                <a:spcBef>
                  <a:spcPct val="0"/>
                </a:spcBef>
              </a:pPr>
              <a:t>21</a:t>
            </a:fld>
            <a:endParaRPr lang="en-US" altLang="en-US">
              <a:solidFill>
                <a:srgbClr val="000000"/>
              </a:solidFill>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150949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algn="r" rtl="1" eaLnBrk="1" hangingPunct="1"/>
            <a:r>
              <a:rPr lang="ar-JO" dirty="0">
                <a:latin typeface="Arial" charset="0"/>
                <a:ea typeface="ＭＳ Ｐゴシック" charset="0"/>
                <a:cs typeface="ＭＳ Ｐゴシック" charset="0"/>
              </a:rPr>
              <a:t>الرابط للصفحة الإلكترونيَّة الخاصَّة بالمصادر على الموقع: </a:t>
            </a:r>
            <a:r>
              <a:rPr lang="en-US" sz="1200" b="1" dirty="0">
                <a:solidFill>
                  <a:srgbClr val="FFFFFF"/>
                </a:solidFill>
                <a:latin typeface="Arial" charset="0"/>
                <a:ea typeface="ＭＳ Ｐゴシック" charset="0"/>
              </a:rPr>
              <a:t>BibleStudyDownloads.org</a:t>
            </a:r>
            <a:endParaRPr lang="en-US" dirty="0">
              <a:latin typeface="Arial" charset="0"/>
              <a:ea typeface="ＭＳ Ｐゴシック" charset="0"/>
              <a:cs typeface="ＭＳ Ｐゴシック" charset="0"/>
            </a:endParaRPr>
          </a:p>
          <a:p>
            <a:pPr eaLnBrk="1" hangingPunct="1"/>
            <a:r>
              <a:rPr lang="en-US" dirty="0">
                <a:latin typeface="Arial" charset="0"/>
                <a:ea typeface="ＭＳ Ｐゴシック" charset="0"/>
                <a:cs typeface="ＭＳ Ｐゴシック" charset="0"/>
              </a:rPr>
              <a:t>Links to the Resource page at BSD</a:t>
            </a:r>
            <a:endParaRPr lang="en-US" dirty="0"/>
          </a:p>
          <a:p>
            <a:r>
              <a:rPr lang="en-US" dirty="0"/>
              <a:t>______________</a:t>
            </a:r>
          </a:p>
          <a:p>
            <a:r>
              <a:rPr lang="en-US" dirty="0"/>
              <a:t>Common-09</a:t>
            </a:r>
          </a:p>
        </p:txBody>
      </p:sp>
    </p:spTree>
    <p:extLst>
      <p:ext uri="{BB962C8B-B14F-4D97-AF65-F5344CB8AC3E}">
        <p14:creationId xmlns:p14="http://schemas.microsoft.com/office/powerpoint/2010/main" val="503302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PR Preaching (</a:t>
            </a:r>
            <a:r>
              <a:rPr lang="en-US" b="1" dirty="0">
                <a:latin typeface="Arial" charset="0"/>
                <a:ea typeface="ＭＳ Ｐゴシック" charset="0"/>
                <a:cs typeface="ＭＳ Ｐゴシック" charset="0"/>
              </a:rPr>
              <a:t>Homiletics</a:t>
            </a:r>
            <a:r>
              <a:rPr lang="en-US" dirty="0">
                <a:latin typeface="Arial" charset="0"/>
                <a:ea typeface="ＭＳ Ｐゴシック" charset="0"/>
                <a:cs typeface="ＭＳ Ｐゴシック" charset="0"/>
              </a:rPr>
              <a:t>) </a:t>
            </a:r>
            <a:r>
              <a:rPr lang="en-US" baseline="0" dirty="0">
                <a:latin typeface="Arial" charset="0"/>
                <a:ea typeface="ＭＳ Ｐゴシック" charset="0"/>
                <a:cs typeface="ＭＳ Ｐゴシック" charset="0"/>
              </a:rPr>
              <a:t>Arabic</a:t>
            </a:r>
          </a:p>
          <a:p>
            <a:r>
              <a:rPr lang="en-US" dirty="0"/>
              <a:t>_____________</a:t>
            </a:r>
          </a:p>
          <a:p>
            <a:r>
              <a:rPr lang="en-US" dirty="0"/>
              <a:t>Common-</a:t>
            </a:r>
            <a:r>
              <a:rPr lang="en-US" dirty="0">
                <a:latin typeface="Arial" charset="0"/>
                <a:ea typeface="ＭＳ Ｐゴシック" charset="0"/>
              </a:rPr>
              <a:t>3</a:t>
            </a:r>
            <a:r>
              <a:rPr lang="en-US" baseline="0" dirty="0">
                <a:latin typeface="Arial" charset="0"/>
                <a:ea typeface="ＭＳ Ｐゴシック" charset="0"/>
              </a:rPr>
              <a:t>6</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996574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2467200-19DD-46B1-A8C1-2C660D6E7019}" type="slidenum">
              <a:rPr lang="en-US" altLang="en-US">
                <a:solidFill>
                  <a:srgbClr val="000000"/>
                </a:solidFill>
              </a:rPr>
              <a:pPr>
                <a:spcBef>
                  <a:spcPct val="0"/>
                </a:spcBef>
              </a:pPr>
              <a:t>25</a:t>
            </a:fld>
            <a:endParaRPr lang="en-US" altLang="en-US">
              <a:solidFill>
                <a:srgbClr val="000000"/>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914400" y="4344988"/>
            <a:ext cx="5029200" cy="41132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buFontTx/>
              <a:buChar char="•"/>
            </a:pPr>
            <a:r>
              <a:rPr lang="en-US" altLang="en-US"/>
              <a:t>This chart shows your congregation’s level of Individual Spiritual Practices. We show results for the four segments along the spiritual continuum and the total for your church. </a:t>
            </a:r>
          </a:p>
          <a:p>
            <a:pPr>
              <a:buFontTx/>
              <a:buChar char="•"/>
            </a:pPr>
            <a:r>
              <a:rPr lang="en-US" altLang="en-US"/>
              <a:t>Note any category that has upward or downward arrows since those will indicate if your response is significantly different from the Total Sample.</a:t>
            </a:r>
          </a:p>
          <a:p>
            <a:pPr>
              <a:buFontTx/>
              <a:buChar char="•"/>
            </a:pPr>
            <a:r>
              <a:rPr lang="en-US" altLang="en-US"/>
              <a:t>If there is no arrow, that means your response falls within 20% on either side of the average for the Total Sample, so it’s basically “on par” with the Total Sample.</a:t>
            </a:r>
          </a:p>
          <a:p>
            <a:pPr>
              <a:buFontTx/>
              <a:buChar char="•"/>
            </a:pPr>
            <a:r>
              <a:rPr lang="en-US" altLang="en-US"/>
              <a:t>As noted in the prior slide, these Individual Spiritual Practices are very powerful catalysts for spiritual growth across all segments, especially Bible Reading. </a:t>
            </a:r>
          </a:p>
          <a:p>
            <a:endParaRPr lang="en-US" altLang="en-US"/>
          </a:p>
        </p:txBody>
      </p:sp>
    </p:spTree>
    <p:extLst>
      <p:ext uri="{BB962C8B-B14F-4D97-AF65-F5344CB8AC3E}">
        <p14:creationId xmlns:p14="http://schemas.microsoft.com/office/powerpoint/2010/main" val="2135528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DB04BB9-7B28-4A2F-95B6-8B921CC37B46}" type="slidenum">
              <a:rPr lang="en-US" altLang="en-US">
                <a:solidFill>
                  <a:srgbClr val="000000"/>
                </a:solidFill>
              </a:rPr>
              <a:pPr>
                <a:spcBef>
                  <a:spcPct val="0"/>
                </a:spcBef>
              </a:pPr>
              <a:t>34</a:t>
            </a:fld>
            <a:endParaRPr lang="en-US" altLang="en-US">
              <a:solidFill>
                <a:srgbClr val="000000"/>
              </a:solidFill>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24777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509F9B5-694D-41F4-9171-3E9FE0E85E0A}" type="slidenum">
              <a:rPr lang="en-US" altLang="en-US">
                <a:solidFill>
                  <a:srgbClr val="000000"/>
                </a:solidFill>
              </a:rPr>
              <a:pPr>
                <a:spcBef>
                  <a:spcPct val="0"/>
                </a:spcBef>
              </a:pPr>
              <a:t>35</a:t>
            </a:fld>
            <a:endParaRPr lang="en-US" altLang="en-US">
              <a:solidFill>
                <a:srgbClr val="000000"/>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244002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95ED588-6052-4C33-8C94-B1383698FBA4}" type="slidenum">
              <a:rPr lang="en-US" altLang="en-US">
                <a:solidFill>
                  <a:srgbClr val="000000"/>
                </a:solidFill>
              </a:rPr>
              <a:pPr>
                <a:spcBef>
                  <a:spcPct val="0"/>
                </a:spcBef>
              </a:pPr>
              <a:t>37</a:t>
            </a:fld>
            <a:endParaRPr lang="en-US" altLang="en-US">
              <a:solidFill>
                <a:srgbClr val="000000"/>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112245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2AEFD2-F8C2-41BF-9051-D08934AAE34B}" type="slidenum">
              <a:rPr lang="en-US">
                <a:solidFill>
                  <a:prstClr val="black"/>
                </a:solidFill>
              </a:rPr>
              <a:pPr/>
              <a:t>65</a:t>
            </a:fld>
            <a:endParaRPr lang="en-US">
              <a:solidFill>
                <a:prstClr val="black"/>
              </a:solidFill>
            </a:endParaRPr>
          </a:p>
        </p:txBody>
      </p:sp>
      <p:sp>
        <p:nvSpPr>
          <p:cNvPr id="282626" name="Rectangle 2"/>
          <p:cNvSpPr>
            <a:spLocks noGrp="1" noRot="1" noChangeAspect="1" noChangeArrowheads="1" noTextEdit="1"/>
          </p:cNvSpPr>
          <p:nvPr>
            <p:ph type="sldImg"/>
          </p:nvPr>
        </p:nvSpPr>
        <p:spPr>
          <a:ln/>
        </p:spPr>
      </p:sp>
      <p:sp>
        <p:nvSpPr>
          <p:cNvPr id="2826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22376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179BAB-B590-4BEA-B7AC-E0B5C7F92B89}" type="slidenum">
              <a:rPr lang="en-US">
                <a:solidFill>
                  <a:prstClr val="black"/>
                </a:solidFill>
              </a:rPr>
              <a:pPr/>
              <a:t>66</a:t>
            </a:fld>
            <a:endParaRPr lang="en-US">
              <a:solidFill>
                <a:prstClr val="black"/>
              </a:solidFill>
            </a:endParaRPr>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29579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405A3F-2437-460A-BE28-7AC2593F18E1}" type="slidenum">
              <a:rPr lang="en-US">
                <a:solidFill>
                  <a:prstClr val="black"/>
                </a:solidFill>
              </a:rPr>
              <a:pPr/>
              <a:t>67</a:t>
            </a:fld>
            <a:endParaRPr lang="en-US">
              <a:solidFill>
                <a:prstClr val="black"/>
              </a:solidFill>
            </a:endParaRPr>
          </a:p>
        </p:txBody>
      </p:sp>
      <p:sp>
        <p:nvSpPr>
          <p:cNvPr id="278530" name="Rectangle 2"/>
          <p:cNvSpPr>
            <a:spLocks noGrp="1" noRot="1" noChangeAspect="1" noChangeArrowheads="1" noTextEdit="1"/>
          </p:cNvSpPr>
          <p:nvPr>
            <p:ph type="sldImg"/>
          </p:nvPr>
        </p:nvSpPr>
        <p:spPr>
          <a:ln/>
        </p:spPr>
      </p:sp>
      <p:sp>
        <p:nvSpPr>
          <p:cNvPr id="2785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96682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6F78FF-E300-4D2B-9DAB-DF0F1E82C24C}" type="slidenum">
              <a:rPr lang="en-US">
                <a:solidFill>
                  <a:prstClr val="black"/>
                </a:solidFill>
              </a:rPr>
              <a:pPr/>
              <a:t>68</a:t>
            </a:fld>
            <a:endParaRPr lang="en-US">
              <a:solidFill>
                <a:prstClr val="black"/>
              </a:solidFill>
            </a:endParaRPr>
          </a:p>
        </p:txBody>
      </p:sp>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23816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sp>
        <p:nvSpPr>
          <p:cNvPr id="67595"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6759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66090870-398F-464E-B3CA-E5CF4FF10BC0}" type="slidenum">
              <a:rPr lang="en-US"/>
              <a:pPr>
                <a:defRPr/>
              </a:pPr>
              <a:t>‹#›</a:t>
            </a:fld>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049A151-D54A-447C-815B-F2922C1A4DC8}"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pPr>
              <a:defRPr/>
            </a:pPr>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D44B19FF-39C2-416C-AFD7-506AE9080EF8}" type="slidenum">
              <a:rPr lang="en-US" altLang="en-US" smtClean="0"/>
              <a:pPr>
                <a:defRPr/>
              </a:pPr>
              <a:t>‹#›</a:t>
            </a:fld>
            <a:endParaRPr lang="en-US" alt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30063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A6B727"/>
              </a:solidFill>
            </a:endParaRPr>
          </a:p>
        </p:txBody>
      </p:sp>
      <p:sp>
        <p:nvSpPr>
          <p:cNvPr id="5" name="Footer Placeholder 4"/>
          <p:cNvSpPr>
            <a:spLocks noGrp="1"/>
          </p:cNvSpPr>
          <p:nvPr>
            <p:ph type="ftr" sz="quarter" idx="11"/>
          </p:nvPr>
        </p:nvSpPr>
        <p:spPr/>
        <p:txBody>
          <a:bodyPr/>
          <a:lstStyle/>
          <a:p>
            <a:pPr>
              <a:defRPr/>
            </a:pPr>
            <a:endParaRPr lang="en-US">
              <a:solidFill>
                <a:srgbClr val="A6B727"/>
              </a:solidFill>
            </a:endParaRPr>
          </a:p>
        </p:txBody>
      </p:sp>
      <p:sp>
        <p:nvSpPr>
          <p:cNvPr id="6" name="Slide Number Placeholder 5"/>
          <p:cNvSpPr>
            <a:spLocks noGrp="1"/>
          </p:cNvSpPr>
          <p:nvPr>
            <p:ph type="sldNum" sz="quarter" idx="12"/>
          </p:nvPr>
        </p:nvSpPr>
        <p:spPr/>
        <p:txBody>
          <a:bodyPr/>
          <a:lstStyle/>
          <a:p>
            <a:pPr>
              <a:defRPr/>
            </a:pPr>
            <a:fld id="{F854646A-B0B2-4746-A028-5CA90D37EE07}" type="slidenum">
              <a:rPr lang="en-US" altLang="en-US" smtClean="0">
                <a:solidFill>
                  <a:srgbClr val="A6B727"/>
                </a:solidFill>
              </a:rPr>
              <a:pPr>
                <a:defRPr/>
              </a:pPr>
              <a:t>‹#›</a:t>
            </a:fld>
            <a:endParaRPr lang="en-US" altLang="en-US">
              <a:solidFill>
                <a:srgbClr val="A6B727"/>
              </a:solidFill>
            </a:endParaRPr>
          </a:p>
        </p:txBody>
      </p:sp>
    </p:spTree>
    <p:extLst>
      <p:ext uri="{BB962C8B-B14F-4D97-AF65-F5344CB8AC3E}">
        <p14:creationId xmlns:p14="http://schemas.microsoft.com/office/powerpoint/2010/main" val="370303742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srgbClr val="A6B727"/>
              </a:solidFill>
            </a:endParaRPr>
          </a:p>
        </p:txBody>
      </p:sp>
      <p:sp>
        <p:nvSpPr>
          <p:cNvPr id="5" name="Footer Placeholder 4"/>
          <p:cNvSpPr>
            <a:spLocks noGrp="1"/>
          </p:cNvSpPr>
          <p:nvPr>
            <p:ph type="ftr" sz="quarter" idx="11"/>
          </p:nvPr>
        </p:nvSpPr>
        <p:spPr/>
        <p:txBody>
          <a:bodyPr/>
          <a:lstStyle/>
          <a:p>
            <a:pPr>
              <a:defRPr/>
            </a:pPr>
            <a:endParaRPr lang="en-US">
              <a:solidFill>
                <a:srgbClr val="A6B727"/>
              </a:solidFill>
            </a:endParaRPr>
          </a:p>
        </p:txBody>
      </p:sp>
      <p:sp>
        <p:nvSpPr>
          <p:cNvPr id="6" name="Slide Number Placeholder 5"/>
          <p:cNvSpPr>
            <a:spLocks noGrp="1"/>
          </p:cNvSpPr>
          <p:nvPr>
            <p:ph type="sldNum" sz="quarter" idx="12"/>
          </p:nvPr>
        </p:nvSpPr>
        <p:spPr/>
        <p:txBody>
          <a:bodyPr/>
          <a:lstStyle/>
          <a:p>
            <a:pPr>
              <a:defRPr/>
            </a:pPr>
            <a:fld id="{0C3D7D9B-322C-471C-8BA0-509F359F9AD6}" type="slidenum">
              <a:rPr lang="en-US" altLang="en-US" smtClean="0">
                <a:solidFill>
                  <a:srgbClr val="A6B727"/>
                </a:solidFill>
              </a:rPr>
              <a:pPr>
                <a:defRPr/>
              </a:pPr>
              <a:t>‹#›</a:t>
            </a:fld>
            <a:endParaRPr lang="en-US" altLang="en-US">
              <a:solidFill>
                <a:srgbClr val="A6B727"/>
              </a:solidFill>
            </a:endParaRPr>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956111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solidFill>
                <a:srgbClr val="A6B727"/>
              </a:solidFill>
            </a:endParaRPr>
          </a:p>
        </p:txBody>
      </p:sp>
      <p:sp>
        <p:nvSpPr>
          <p:cNvPr id="6" name="Footer Placeholder 5"/>
          <p:cNvSpPr>
            <a:spLocks noGrp="1"/>
          </p:cNvSpPr>
          <p:nvPr>
            <p:ph type="ftr" sz="quarter" idx="11"/>
          </p:nvPr>
        </p:nvSpPr>
        <p:spPr/>
        <p:txBody>
          <a:bodyPr/>
          <a:lstStyle/>
          <a:p>
            <a:pPr>
              <a:defRPr/>
            </a:pPr>
            <a:endParaRPr lang="en-US">
              <a:solidFill>
                <a:srgbClr val="A6B727"/>
              </a:solidFill>
            </a:endParaRPr>
          </a:p>
        </p:txBody>
      </p:sp>
      <p:sp>
        <p:nvSpPr>
          <p:cNvPr id="7" name="Slide Number Placeholder 6"/>
          <p:cNvSpPr>
            <a:spLocks noGrp="1"/>
          </p:cNvSpPr>
          <p:nvPr>
            <p:ph type="sldNum" sz="quarter" idx="12"/>
          </p:nvPr>
        </p:nvSpPr>
        <p:spPr/>
        <p:txBody>
          <a:bodyPr/>
          <a:lstStyle/>
          <a:p>
            <a:pPr>
              <a:defRPr/>
            </a:pPr>
            <a:fld id="{02F972AF-ADF1-4444-86BF-5EE81D238A44}" type="slidenum">
              <a:rPr lang="en-US" altLang="en-US" smtClean="0">
                <a:solidFill>
                  <a:srgbClr val="A6B727"/>
                </a:solidFill>
              </a:rPr>
              <a:pPr>
                <a:defRPr/>
              </a:pPr>
              <a:t>‹#›</a:t>
            </a:fld>
            <a:endParaRPr lang="en-US" altLang="en-US">
              <a:solidFill>
                <a:srgbClr val="A6B727"/>
              </a:solidFill>
            </a:endParaRPr>
          </a:p>
        </p:txBody>
      </p:sp>
    </p:spTree>
    <p:extLst>
      <p:ext uri="{BB962C8B-B14F-4D97-AF65-F5344CB8AC3E}">
        <p14:creationId xmlns:p14="http://schemas.microsoft.com/office/powerpoint/2010/main" val="303153313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solidFill>
                <a:srgbClr val="A6B727"/>
              </a:solidFill>
            </a:endParaRPr>
          </a:p>
        </p:txBody>
      </p:sp>
      <p:sp>
        <p:nvSpPr>
          <p:cNvPr id="8" name="Footer Placeholder 7"/>
          <p:cNvSpPr>
            <a:spLocks noGrp="1"/>
          </p:cNvSpPr>
          <p:nvPr>
            <p:ph type="ftr" sz="quarter" idx="11"/>
          </p:nvPr>
        </p:nvSpPr>
        <p:spPr/>
        <p:txBody>
          <a:bodyPr/>
          <a:lstStyle/>
          <a:p>
            <a:pPr>
              <a:defRPr/>
            </a:pPr>
            <a:endParaRPr lang="en-US">
              <a:solidFill>
                <a:srgbClr val="A6B727"/>
              </a:solidFill>
            </a:endParaRPr>
          </a:p>
        </p:txBody>
      </p:sp>
      <p:sp>
        <p:nvSpPr>
          <p:cNvPr id="9" name="Slide Number Placeholder 8"/>
          <p:cNvSpPr>
            <a:spLocks noGrp="1"/>
          </p:cNvSpPr>
          <p:nvPr>
            <p:ph type="sldNum" sz="quarter" idx="12"/>
          </p:nvPr>
        </p:nvSpPr>
        <p:spPr/>
        <p:txBody>
          <a:bodyPr/>
          <a:lstStyle/>
          <a:p>
            <a:pPr>
              <a:defRPr/>
            </a:pPr>
            <a:fld id="{3D11A4D7-3122-434C-9BCC-90AF548D3838}" type="slidenum">
              <a:rPr lang="en-US" altLang="en-US" smtClean="0">
                <a:solidFill>
                  <a:srgbClr val="A6B727"/>
                </a:solidFill>
              </a:rPr>
              <a:pPr>
                <a:defRPr/>
              </a:pPr>
              <a:t>‹#›</a:t>
            </a:fld>
            <a:endParaRPr lang="en-US" altLang="en-US">
              <a:solidFill>
                <a:srgbClr val="A6B727"/>
              </a:solidFill>
            </a:endParaRPr>
          </a:p>
        </p:txBody>
      </p:sp>
    </p:spTree>
    <p:extLst>
      <p:ext uri="{BB962C8B-B14F-4D97-AF65-F5344CB8AC3E}">
        <p14:creationId xmlns:p14="http://schemas.microsoft.com/office/powerpoint/2010/main" val="385290399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srgbClr val="A6B727"/>
              </a:solidFill>
            </a:endParaRPr>
          </a:p>
        </p:txBody>
      </p:sp>
      <p:sp>
        <p:nvSpPr>
          <p:cNvPr id="4" name="Footer Placeholder 3"/>
          <p:cNvSpPr>
            <a:spLocks noGrp="1"/>
          </p:cNvSpPr>
          <p:nvPr>
            <p:ph type="ftr" sz="quarter" idx="11"/>
          </p:nvPr>
        </p:nvSpPr>
        <p:spPr/>
        <p:txBody>
          <a:bodyPr/>
          <a:lstStyle/>
          <a:p>
            <a:pPr>
              <a:defRPr/>
            </a:pPr>
            <a:endParaRPr lang="en-US">
              <a:solidFill>
                <a:srgbClr val="A6B727"/>
              </a:solidFill>
            </a:endParaRPr>
          </a:p>
        </p:txBody>
      </p:sp>
      <p:sp>
        <p:nvSpPr>
          <p:cNvPr id="5" name="Slide Number Placeholder 4"/>
          <p:cNvSpPr>
            <a:spLocks noGrp="1"/>
          </p:cNvSpPr>
          <p:nvPr>
            <p:ph type="sldNum" sz="quarter" idx="12"/>
          </p:nvPr>
        </p:nvSpPr>
        <p:spPr/>
        <p:txBody>
          <a:bodyPr/>
          <a:lstStyle/>
          <a:p>
            <a:pPr>
              <a:defRPr/>
            </a:pPr>
            <a:fld id="{5F7DF323-FE0F-4065-A6B8-4C1A2225184F}" type="slidenum">
              <a:rPr lang="en-US" altLang="en-US" smtClean="0">
                <a:solidFill>
                  <a:srgbClr val="A6B727"/>
                </a:solidFill>
              </a:rPr>
              <a:pPr>
                <a:defRPr/>
              </a:pPr>
              <a:t>‹#›</a:t>
            </a:fld>
            <a:endParaRPr lang="en-US" altLang="en-US">
              <a:solidFill>
                <a:srgbClr val="A6B727"/>
              </a:solidFill>
            </a:endParaRPr>
          </a:p>
        </p:txBody>
      </p:sp>
    </p:spTree>
    <p:extLst>
      <p:ext uri="{BB962C8B-B14F-4D97-AF65-F5344CB8AC3E}">
        <p14:creationId xmlns:p14="http://schemas.microsoft.com/office/powerpoint/2010/main" val="237462661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A6B727"/>
              </a:solidFill>
            </a:endParaRPr>
          </a:p>
        </p:txBody>
      </p:sp>
      <p:sp>
        <p:nvSpPr>
          <p:cNvPr id="3" name="Footer Placeholder 2"/>
          <p:cNvSpPr>
            <a:spLocks noGrp="1"/>
          </p:cNvSpPr>
          <p:nvPr>
            <p:ph type="ftr" sz="quarter" idx="11"/>
          </p:nvPr>
        </p:nvSpPr>
        <p:spPr/>
        <p:txBody>
          <a:bodyPr/>
          <a:lstStyle/>
          <a:p>
            <a:pPr>
              <a:defRPr/>
            </a:pPr>
            <a:endParaRPr lang="en-US">
              <a:solidFill>
                <a:srgbClr val="A6B727"/>
              </a:solidFill>
            </a:endParaRPr>
          </a:p>
        </p:txBody>
      </p:sp>
      <p:sp>
        <p:nvSpPr>
          <p:cNvPr id="4" name="Slide Number Placeholder 3"/>
          <p:cNvSpPr>
            <a:spLocks noGrp="1"/>
          </p:cNvSpPr>
          <p:nvPr>
            <p:ph type="sldNum" sz="quarter" idx="12"/>
          </p:nvPr>
        </p:nvSpPr>
        <p:spPr/>
        <p:txBody>
          <a:bodyPr/>
          <a:lstStyle/>
          <a:p>
            <a:pPr>
              <a:defRPr/>
            </a:pPr>
            <a:fld id="{EFC9CBF2-3C7C-4D73-BE73-7C37C00B0D33}" type="slidenum">
              <a:rPr lang="en-US" altLang="en-US" smtClean="0">
                <a:solidFill>
                  <a:srgbClr val="A6B727"/>
                </a:solidFill>
              </a:rPr>
              <a:pPr>
                <a:defRPr/>
              </a:pPr>
              <a:t>‹#›</a:t>
            </a:fld>
            <a:endParaRPr lang="en-US" altLang="en-US">
              <a:solidFill>
                <a:srgbClr val="A6B727"/>
              </a:solidFill>
            </a:endParaRPr>
          </a:p>
        </p:txBody>
      </p:sp>
    </p:spTree>
    <p:extLst>
      <p:ext uri="{BB962C8B-B14F-4D97-AF65-F5344CB8AC3E}">
        <p14:creationId xmlns:p14="http://schemas.microsoft.com/office/powerpoint/2010/main" val="114272182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A6B727"/>
              </a:solidFill>
            </a:endParaRPr>
          </a:p>
        </p:txBody>
      </p:sp>
      <p:sp>
        <p:nvSpPr>
          <p:cNvPr id="6" name="Footer Placeholder 5"/>
          <p:cNvSpPr>
            <a:spLocks noGrp="1"/>
          </p:cNvSpPr>
          <p:nvPr>
            <p:ph type="ftr" sz="quarter" idx="11"/>
          </p:nvPr>
        </p:nvSpPr>
        <p:spPr/>
        <p:txBody>
          <a:bodyPr/>
          <a:lstStyle/>
          <a:p>
            <a:pPr>
              <a:defRPr/>
            </a:pPr>
            <a:endParaRPr lang="en-US">
              <a:solidFill>
                <a:srgbClr val="A6B727"/>
              </a:solidFill>
            </a:endParaRPr>
          </a:p>
        </p:txBody>
      </p:sp>
      <p:sp>
        <p:nvSpPr>
          <p:cNvPr id="7" name="Slide Number Placeholder 6"/>
          <p:cNvSpPr>
            <a:spLocks noGrp="1"/>
          </p:cNvSpPr>
          <p:nvPr>
            <p:ph type="sldNum" sz="quarter" idx="12"/>
          </p:nvPr>
        </p:nvSpPr>
        <p:spPr/>
        <p:txBody>
          <a:bodyPr/>
          <a:lstStyle/>
          <a:p>
            <a:pPr>
              <a:defRPr/>
            </a:pPr>
            <a:fld id="{C6284B9A-5BD6-483A-8E8C-2D25E2BFBFA9}" type="slidenum">
              <a:rPr lang="en-US" altLang="en-US" smtClean="0">
                <a:solidFill>
                  <a:srgbClr val="A6B727"/>
                </a:solidFill>
              </a:rPr>
              <a:pPr>
                <a:defRPr/>
              </a:pPr>
              <a:t>‹#›</a:t>
            </a:fld>
            <a:endParaRPr lang="en-US" altLang="en-US">
              <a:solidFill>
                <a:srgbClr val="A6B727"/>
              </a:solidFill>
            </a:endParaRPr>
          </a:p>
        </p:txBody>
      </p:sp>
    </p:spTree>
    <p:extLst>
      <p:ext uri="{BB962C8B-B14F-4D97-AF65-F5344CB8AC3E}">
        <p14:creationId xmlns:p14="http://schemas.microsoft.com/office/powerpoint/2010/main" val="416825495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A6B727"/>
              </a:solidFill>
            </a:endParaRPr>
          </a:p>
        </p:txBody>
      </p:sp>
      <p:sp>
        <p:nvSpPr>
          <p:cNvPr id="6" name="Footer Placeholder 5"/>
          <p:cNvSpPr>
            <a:spLocks noGrp="1"/>
          </p:cNvSpPr>
          <p:nvPr>
            <p:ph type="ftr" sz="quarter" idx="11"/>
          </p:nvPr>
        </p:nvSpPr>
        <p:spPr/>
        <p:txBody>
          <a:bodyPr/>
          <a:lstStyle/>
          <a:p>
            <a:pPr>
              <a:defRPr/>
            </a:pPr>
            <a:endParaRPr lang="en-US">
              <a:solidFill>
                <a:srgbClr val="A6B727"/>
              </a:solidFill>
            </a:endParaRPr>
          </a:p>
        </p:txBody>
      </p:sp>
      <p:sp>
        <p:nvSpPr>
          <p:cNvPr id="7" name="Slide Number Placeholder 6"/>
          <p:cNvSpPr>
            <a:spLocks noGrp="1"/>
          </p:cNvSpPr>
          <p:nvPr>
            <p:ph type="sldNum" sz="quarter" idx="12"/>
          </p:nvPr>
        </p:nvSpPr>
        <p:spPr/>
        <p:txBody>
          <a:bodyPr/>
          <a:lstStyle/>
          <a:p>
            <a:pPr>
              <a:defRPr/>
            </a:pPr>
            <a:fld id="{763FB9F6-296C-4E52-954D-15532E71CC87}" type="slidenum">
              <a:rPr lang="en-US" altLang="en-US" smtClean="0">
                <a:solidFill>
                  <a:srgbClr val="A6B727"/>
                </a:solidFill>
              </a:rPr>
              <a:pPr>
                <a:defRPr/>
              </a:pPr>
              <a:t>‹#›</a:t>
            </a:fld>
            <a:endParaRPr lang="en-US" altLang="en-US">
              <a:solidFill>
                <a:srgbClr val="A6B727"/>
              </a:solidFill>
            </a:endParaRPr>
          </a:p>
        </p:txBody>
      </p:sp>
    </p:spTree>
    <p:extLst>
      <p:ext uri="{BB962C8B-B14F-4D97-AF65-F5344CB8AC3E}">
        <p14:creationId xmlns:p14="http://schemas.microsoft.com/office/powerpoint/2010/main" val="59375451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A6B727"/>
              </a:solidFill>
            </a:endParaRPr>
          </a:p>
        </p:txBody>
      </p:sp>
      <p:sp>
        <p:nvSpPr>
          <p:cNvPr id="5" name="Footer Placeholder 4"/>
          <p:cNvSpPr>
            <a:spLocks noGrp="1"/>
          </p:cNvSpPr>
          <p:nvPr>
            <p:ph type="ftr" sz="quarter" idx="11"/>
          </p:nvPr>
        </p:nvSpPr>
        <p:spPr/>
        <p:txBody>
          <a:bodyPr/>
          <a:lstStyle/>
          <a:p>
            <a:pPr>
              <a:defRPr/>
            </a:pPr>
            <a:endParaRPr lang="en-US">
              <a:solidFill>
                <a:srgbClr val="A6B727"/>
              </a:solidFill>
            </a:endParaRPr>
          </a:p>
        </p:txBody>
      </p:sp>
      <p:sp>
        <p:nvSpPr>
          <p:cNvPr id="6" name="Slide Number Placeholder 5"/>
          <p:cNvSpPr>
            <a:spLocks noGrp="1"/>
          </p:cNvSpPr>
          <p:nvPr>
            <p:ph type="sldNum" sz="quarter" idx="12"/>
          </p:nvPr>
        </p:nvSpPr>
        <p:spPr/>
        <p:txBody>
          <a:bodyPr/>
          <a:lstStyle/>
          <a:p>
            <a:pPr>
              <a:defRPr/>
            </a:pPr>
            <a:fld id="{FA4031D6-5A72-41A5-B251-F98398E435EA}" type="slidenum">
              <a:rPr lang="en-US" altLang="en-US" smtClean="0">
                <a:solidFill>
                  <a:srgbClr val="A6B727"/>
                </a:solidFill>
              </a:rPr>
              <a:pPr>
                <a:defRPr/>
              </a:pPr>
              <a:t>‹#›</a:t>
            </a:fld>
            <a:endParaRPr lang="en-US" altLang="en-US">
              <a:solidFill>
                <a:srgbClr val="A6B727"/>
              </a:solidFill>
            </a:endParaRPr>
          </a:p>
        </p:txBody>
      </p:sp>
    </p:spTree>
    <p:extLst>
      <p:ext uri="{BB962C8B-B14F-4D97-AF65-F5344CB8AC3E}">
        <p14:creationId xmlns:p14="http://schemas.microsoft.com/office/powerpoint/2010/main" val="3968476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C1B7583D-C8DF-45FF-A1A3-C3D558399ADF}"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A6B727"/>
              </a:solidFill>
            </a:endParaRPr>
          </a:p>
        </p:txBody>
      </p:sp>
      <p:sp>
        <p:nvSpPr>
          <p:cNvPr id="5" name="Footer Placeholder 4"/>
          <p:cNvSpPr>
            <a:spLocks noGrp="1"/>
          </p:cNvSpPr>
          <p:nvPr>
            <p:ph type="ftr" sz="quarter" idx="11"/>
          </p:nvPr>
        </p:nvSpPr>
        <p:spPr/>
        <p:txBody>
          <a:bodyPr/>
          <a:lstStyle/>
          <a:p>
            <a:pPr>
              <a:defRPr/>
            </a:pPr>
            <a:endParaRPr lang="en-US">
              <a:solidFill>
                <a:srgbClr val="A6B727"/>
              </a:solidFill>
            </a:endParaRPr>
          </a:p>
        </p:txBody>
      </p:sp>
      <p:sp>
        <p:nvSpPr>
          <p:cNvPr id="6" name="Slide Number Placeholder 5"/>
          <p:cNvSpPr>
            <a:spLocks noGrp="1"/>
          </p:cNvSpPr>
          <p:nvPr>
            <p:ph type="sldNum" sz="quarter" idx="12"/>
          </p:nvPr>
        </p:nvSpPr>
        <p:spPr/>
        <p:txBody>
          <a:bodyPr/>
          <a:lstStyle/>
          <a:p>
            <a:pPr>
              <a:defRPr/>
            </a:pPr>
            <a:fld id="{A0EB13D7-D552-40D4-A381-7E512CB06D5D}" type="slidenum">
              <a:rPr lang="en-US" altLang="en-US" smtClean="0">
                <a:solidFill>
                  <a:srgbClr val="A6B727"/>
                </a:solidFill>
              </a:rPr>
              <a:pPr>
                <a:defRPr/>
              </a:pPr>
              <a:t>‹#›</a:t>
            </a:fld>
            <a:endParaRPr lang="en-US" altLang="en-US">
              <a:solidFill>
                <a:srgbClr val="A6B727"/>
              </a:solidFill>
            </a:endParaRPr>
          </a:p>
        </p:txBody>
      </p:sp>
    </p:spTree>
    <p:extLst>
      <p:ext uri="{BB962C8B-B14F-4D97-AF65-F5344CB8AC3E}">
        <p14:creationId xmlns:p14="http://schemas.microsoft.com/office/powerpoint/2010/main" val="235255624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8367CD3-14BE-4B16-9512-21ABF4430986}" type="slidenum">
              <a:rPr lang="en-US" altLang="en-US"/>
              <a:pPr>
                <a:defRPr/>
              </a:pPr>
              <a:t>‹#›</a:t>
            </a:fld>
            <a:endParaRPr lang="en-US" altLang="en-US"/>
          </a:p>
        </p:txBody>
      </p:sp>
    </p:spTree>
    <p:extLst>
      <p:ext uri="{BB962C8B-B14F-4D97-AF65-F5344CB8AC3E}">
        <p14:creationId xmlns:p14="http://schemas.microsoft.com/office/powerpoint/2010/main" val="139348843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950C44-7ADF-4D36-ADDB-3A94328577DB}" type="slidenum">
              <a:rPr lang="en-US" altLang="en-US"/>
              <a:pPr>
                <a:defRPr/>
              </a:pPr>
              <a:t>‹#›</a:t>
            </a:fld>
            <a:endParaRPr lang="en-US" altLang="en-US"/>
          </a:p>
        </p:txBody>
      </p:sp>
    </p:spTree>
    <p:extLst>
      <p:ext uri="{BB962C8B-B14F-4D97-AF65-F5344CB8AC3E}">
        <p14:creationId xmlns:p14="http://schemas.microsoft.com/office/powerpoint/2010/main" val="160907064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4AD5BD1-6CA8-4703-8C91-ABF191AD88E8}" type="slidenum">
              <a:rPr lang="en-US" altLang="en-US"/>
              <a:pPr>
                <a:defRPr/>
              </a:pPr>
              <a:t>‹#›</a:t>
            </a:fld>
            <a:endParaRPr lang="en-US" altLang="en-US"/>
          </a:p>
        </p:txBody>
      </p:sp>
    </p:spTree>
    <p:extLst>
      <p:ext uri="{BB962C8B-B14F-4D97-AF65-F5344CB8AC3E}">
        <p14:creationId xmlns:p14="http://schemas.microsoft.com/office/powerpoint/2010/main" val="14934132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2386BA5-FD8A-4BB6-A9DF-71D542375C90}" type="slidenum">
              <a:rPr lang="en-US" altLang="en-US"/>
              <a:pPr>
                <a:defRPr/>
              </a:pPr>
              <a:t>‹#›</a:t>
            </a:fld>
            <a:endParaRPr lang="en-US" altLang="en-US"/>
          </a:p>
        </p:txBody>
      </p:sp>
    </p:spTree>
    <p:extLst>
      <p:ext uri="{BB962C8B-B14F-4D97-AF65-F5344CB8AC3E}">
        <p14:creationId xmlns:p14="http://schemas.microsoft.com/office/powerpoint/2010/main" val="196346968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5B48434-1FD9-4777-AB34-E0BB6DED148B}" type="slidenum">
              <a:rPr lang="en-US" altLang="en-US"/>
              <a:pPr>
                <a:defRPr/>
              </a:pPr>
              <a:t>‹#›</a:t>
            </a:fld>
            <a:endParaRPr lang="en-US" altLang="en-US"/>
          </a:p>
        </p:txBody>
      </p:sp>
    </p:spTree>
    <p:extLst>
      <p:ext uri="{BB962C8B-B14F-4D97-AF65-F5344CB8AC3E}">
        <p14:creationId xmlns:p14="http://schemas.microsoft.com/office/powerpoint/2010/main" val="255365685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9E26EDE-3BE0-48FF-91BD-FFC1FCF8B074}" type="slidenum">
              <a:rPr lang="en-US" altLang="en-US"/>
              <a:pPr>
                <a:defRPr/>
              </a:pPr>
              <a:t>‹#›</a:t>
            </a:fld>
            <a:endParaRPr lang="en-US" altLang="en-US"/>
          </a:p>
        </p:txBody>
      </p:sp>
    </p:spTree>
    <p:extLst>
      <p:ext uri="{BB962C8B-B14F-4D97-AF65-F5344CB8AC3E}">
        <p14:creationId xmlns:p14="http://schemas.microsoft.com/office/powerpoint/2010/main" val="359766614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0AFCB80-0121-4D33-B0F5-6CF535B9B1E1}" type="slidenum">
              <a:rPr lang="en-US" altLang="en-US"/>
              <a:pPr>
                <a:defRPr/>
              </a:pPr>
              <a:t>‹#›</a:t>
            </a:fld>
            <a:endParaRPr lang="en-US" altLang="en-US"/>
          </a:p>
        </p:txBody>
      </p:sp>
    </p:spTree>
    <p:extLst>
      <p:ext uri="{BB962C8B-B14F-4D97-AF65-F5344CB8AC3E}">
        <p14:creationId xmlns:p14="http://schemas.microsoft.com/office/powerpoint/2010/main" val="236714163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1A921DC-13DD-4A8C-8E9F-574DA8189E67}" type="slidenum">
              <a:rPr lang="en-US" altLang="en-US"/>
              <a:pPr>
                <a:defRPr/>
              </a:pPr>
              <a:t>‹#›</a:t>
            </a:fld>
            <a:endParaRPr lang="en-US" altLang="en-US"/>
          </a:p>
        </p:txBody>
      </p:sp>
    </p:spTree>
    <p:extLst>
      <p:ext uri="{BB962C8B-B14F-4D97-AF65-F5344CB8AC3E}">
        <p14:creationId xmlns:p14="http://schemas.microsoft.com/office/powerpoint/2010/main" val="157443894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DE8B550-F853-4278-BD50-C3ED1E9D67F8}" type="slidenum">
              <a:rPr lang="en-US" altLang="en-US"/>
              <a:pPr>
                <a:defRPr/>
              </a:pPr>
              <a:t>‹#›</a:t>
            </a:fld>
            <a:endParaRPr lang="en-US" altLang="en-US"/>
          </a:p>
        </p:txBody>
      </p:sp>
    </p:spTree>
    <p:extLst>
      <p:ext uri="{BB962C8B-B14F-4D97-AF65-F5344CB8AC3E}">
        <p14:creationId xmlns:p14="http://schemas.microsoft.com/office/powerpoint/2010/main" val="4100890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a:t>Click to edit Master subtitle style</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D7F2AD51-33B2-427A-98C7-CDAD2C34AF31}"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66C027D-0224-4F8D-895C-A146E636576E}" type="slidenum">
              <a:rPr lang="en-US" altLang="en-US"/>
              <a:pPr>
                <a:defRPr/>
              </a:pPr>
              <a:t>‹#›</a:t>
            </a:fld>
            <a:endParaRPr lang="en-US" altLang="en-US"/>
          </a:p>
        </p:txBody>
      </p:sp>
    </p:spTree>
    <p:extLst>
      <p:ext uri="{BB962C8B-B14F-4D97-AF65-F5344CB8AC3E}">
        <p14:creationId xmlns:p14="http://schemas.microsoft.com/office/powerpoint/2010/main" val="61698486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D40FEB4-15A5-47E4-9D2B-CBD3B7149C93}" type="slidenum">
              <a:rPr lang="en-US" altLang="en-US"/>
              <a:pPr>
                <a:defRPr/>
              </a:pPr>
              <a:t>‹#›</a:t>
            </a:fld>
            <a:endParaRPr lang="en-US" altLang="en-US"/>
          </a:p>
        </p:txBody>
      </p:sp>
    </p:spTree>
    <p:extLst>
      <p:ext uri="{BB962C8B-B14F-4D97-AF65-F5344CB8AC3E}">
        <p14:creationId xmlns:p14="http://schemas.microsoft.com/office/powerpoint/2010/main" val="170553522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5"/>
          <p:cNvSpPr>
            <a:spLocks noGrp="1" noChangeArrowheads="1"/>
          </p:cNvSpPr>
          <p:nvPr>
            <p:ph type="ftr" sz="quarter" idx="10"/>
          </p:nvPr>
        </p:nvSpPr>
        <p:spPr/>
        <p:txBody>
          <a:bodyPr/>
          <a:lstStyle>
            <a:lvl1pPr>
              <a:defRPr sz="500"/>
            </a:lvl1pPr>
          </a:lstStyle>
          <a:p>
            <a:pPr>
              <a:defRPr/>
            </a:pPr>
            <a:r>
              <a:rPr lang="en-US">
                <a:solidFill>
                  <a:prstClr val="black">
                    <a:tint val="75000"/>
                  </a:prstClr>
                </a:solidFill>
              </a:rPr>
              <a:t>	</a:t>
            </a:r>
          </a:p>
          <a:p>
            <a:pPr>
              <a:defRPr/>
            </a:pPr>
            <a:r>
              <a:rPr lang="en-US">
                <a:solidFill>
                  <a:prstClr val="black">
                    <a:tint val="75000"/>
                  </a:prstClr>
                </a:solidFill>
              </a:rPr>
              <a:t>    		     </a:t>
            </a:r>
            <a:r>
              <a:rPr lang="en-US" sz="800">
                <a:solidFill>
                  <a:prstClr val="black">
                    <a:tint val="75000"/>
                  </a:prstClr>
                </a:solidFill>
              </a:rPr>
              <a:t>© 2008 Willow Creek Association.  All Rights Reserved.  Unauthorized distribution is prohibited. </a:t>
            </a:r>
          </a:p>
        </p:txBody>
      </p:sp>
      <p:sp>
        <p:nvSpPr>
          <p:cNvPr id="4" name="Rectangle 6"/>
          <p:cNvSpPr>
            <a:spLocks noGrp="1" noChangeArrowheads="1"/>
          </p:cNvSpPr>
          <p:nvPr>
            <p:ph type="sldNum" sz="quarter" idx="11"/>
          </p:nvPr>
        </p:nvSpPr>
        <p:spPr/>
        <p:txBody>
          <a:bodyPr/>
          <a:lstStyle>
            <a:lvl1pPr>
              <a:defRPr smtClean="0"/>
            </a:lvl1pPr>
          </a:lstStyle>
          <a:p>
            <a:pPr>
              <a:defRPr/>
            </a:pPr>
            <a:fld id="{F012907B-A0C7-434E-BC56-18BA3339EF66}" type="slidenum">
              <a:rPr lang="en-US" altLang="en-US"/>
              <a:pPr>
                <a:defRPr/>
              </a:pPr>
              <a:t>‹#›</a:t>
            </a:fld>
            <a:endParaRPr lang="en-US" altLang="en-US"/>
          </a:p>
        </p:txBody>
      </p:sp>
    </p:spTree>
    <p:extLst>
      <p:ext uri="{BB962C8B-B14F-4D97-AF65-F5344CB8AC3E}">
        <p14:creationId xmlns:p14="http://schemas.microsoft.com/office/powerpoint/2010/main" val="353831834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pPr>
              <a:defRPr/>
            </a:pPr>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D44B19FF-39C2-416C-AFD7-506AE9080EF8}" type="slidenum">
              <a:rPr lang="en-US" altLang="en-US" smtClean="0"/>
              <a:pPr>
                <a:defRPr/>
              </a:pPr>
              <a:t>‹#›</a:t>
            </a:fld>
            <a:endParaRPr lang="en-US" alt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972740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A6B727"/>
              </a:solidFill>
            </a:endParaRPr>
          </a:p>
        </p:txBody>
      </p:sp>
      <p:sp>
        <p:nvSpPr>
          <p:cNvPr id="5" name="Footer Placeholder 4"/>
          <p:cNvSpPr>
            <a:spLocks noGrp="1"/>
          </p:cNvSpPr>
          <p:nvPr>
            <p:ph type="ftr" sz="quarter" idx="11"/>
          </p:nvPr>
        </p:nvSpPr>
        <p:spPr/>
        <p:txBody>
          <a:bodyPr/>
          <a:lstStyle/>
          <a:p>
            <a:pPr>
              <a:defRPr/>
            </a:pPr>
            <a:endParaRPr lang="en-US">
              <a:solidFill>
                <a:srgbClr val="A6B727"/>
              </a:solidFill>
            </a:endParaRPr>
          </a:p>
        </p:txBody>
      </p:sp>
      <p:sp>
        <p:nvSpPr>
          <p:cNvPr id="6" name="Slide Number Placeholder 5"/>
          <p:cNvSpPr>
            <a:spLocks noGrp="1"/>
          </p:cNvSpPr>
          <p:nvPr>
            <p:ph type="sldNum" sz="quarter" idx="12"/>
          </p:nvPr>
        </p:nvSpPr>
        <p:spPr/>
        <p:txBody>
          <a:bodyPr/>
          <a:lstStyle/>
          <a:p>
            <a:pPr>
              <a:defRPr/>
            </a:pPr>
            <a:fld id="{F854646A-B0B2-4746-A028-5CA90D37EE07}" type="slidenum">
              <a:rPr lang="en-US" altLang="en-US" smtClean="0">
                <a:solidFill>
                  <a:srgbClr val="A6B727"/>
                </a:solidFill>
              </a:rPr>
              <a:pPr>
                <a:defRPr/>
              </a:pPr>
              <a:t>‹#›</a:t>
            </a:fld>
            <a:endParaRPr lang="en-US" altLang="en-US">
              <a:solidFill>
                <a:srgbClr val="A6B727"/>
              </a:solidFill>
            </a:endParaRPr>
          </a:p>
        </p:txBody>
      </p:sp>
    </p:spTree>
    <p:extLst>
      <p:ext uri="{BB962C8B-B14F-4D97-AF65-F5344CB8AC3E}">
        <p14:creationId xmlns:p14="http://schemas.microsoft.com/office/powerpoint/2010/main" val="70842216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srgbClr val="A6B727"/>
              </a:solidFill>
            </a:endParaRPr>
          </a:p>
        </p:txBody>
      </p:sp>
      <p:sp>
        <p:nvSpPr>
          <p:cNvPr id="5" name="Footer Placeholder 4"/>
          <p:cNvSpPr>
            <a:spLocks noGrp="1"/>
          </p:cNvSpPr>
          <p:nvPr>
            <p:ph type="ftr" sz="quarter" idx="11"/>
          </p:nvPr>
        </p:nvSpPr>
        <p:spPr/>
        <p:txBody>
          <a:bodyPr/>
          <a:lstStyle/>
          <a:p>
            <a:pPr>
              <a:defRPr/>
            </a:pPr>
            <a:endParaRPr lang="en-US">
              <a:solidFill>
                <a:srgbClr val="A6B727"/>
              </a:solidFill>
            </a:endParaRPr>
          </a:p>
        </p:txBody>
      </p:sp>
      <p:sp>
        <p:nvSpPr>
          <p:cNvPr id="6" name="Slide Number Placeholder 5"/>
          <p:cNvSpPr>
            <a:spLocks noGrp="1"/>
          </p:cNvSpPr>
          <p:nvPr>
            <p:ph type="sldNum" sz="quarter" idx="12"/>
          </p:nvPr>
        </p:nvSpPr>
        <p:spPr/>
        <p:txBody>
          <a:bodyPr/>
          <a:lstStyle/>
          <a:p>
            <a:pPr>
              <a:defRPr/>
            </a:pPr>
            <a:fld id="{0C3D7D9B-322C-471C-8BA0-509F359F9AD6}" type="slidenum">
              <a:rPr lang="en-US" altLang="en-US" smtClean="0">
                <a:solidFill>
                  <a:srgbClr val="A6B727"/>
                </a:solidFill>
              </a:rPr>
              <a:pPr>
                <a:defRPr/>
              </a:pPr>
              <a:t>‹#›</a:t>
            </a:fld>
            <a:endParaRPr lang="en-US" altLang="en-US">
              <a:solidFill>
                <a:srgbClr val="A6B727"/>
              </a:solidFill>
            </a:endParaRPr>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176443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solidFill>
                <a:srgbClr val="A6B727"/>
              </a:solidFill>
            </a:endParaRPr>
          </a:p>
        </p:txBody>
      </p:sp>
      <p:sp>
        <p:nvSpPr>
          <p:cNvPr id="6" name="Footer Placeholder 5"/>
          <p:cNvSpPr>
            <a:spLocks noGrp="1"/>
          </p:cNvSpPr>
          <p:nvPr>
            <p:ph type="ftr" sz="quarter" idx="11"/>
          </p:nvPr>
        </p:nvSpPr>
        <p:spPr/>
        <p:txBody>
          <a:bodyPr/>
          <a:lstStyle/>
          <a:p>
            <a:pPr>
              <a:defRPr/>
            </a:pPr>
            <a:endParaRPr lang="en-US">
              <a:solidFill>
                <a:srgbClr val="A6B727"/>
              </a:solidFill>
            </a:endParaRPr>
          </a:p>
        </p:txBody>
      </p:sp>
      <p:sp>
        <p:nvSpPr>
          <p:cNvPr id="7" name="Slide Number Placeholder 6"/>
          <p:cNvSpPr>
            <a:spLocks noGrp="1"/>
          </p:cNvSpPr>
          <p:nvPr>
            <p:ph type="sldNum" sz="quarter" idx="12"/>
          </p:nvPr>
        </p:nvSpPr>
        <p:spPr/>
        <p:txBody>
          <a:bodyPr/>
          <a:lstStyle/>
          <a:p>
            <a:pPr>
              <a:defRPr/>
            </a:pPr>
            <a:fld id="{02F972AF-ADF1-4444-86BF-5EE81D238A44}" type="slidenum">
              <a:rPr lang="en-US" altLang="en-US" smtClean="0">
                <a:solidFill>
                  <a:srgbClr val="A6B727"/>
                </a:solidFill>
              </a:rPr>
              <a:pPr>
                <a:defRPr/>
              </a:pPr>
              <a:t>‹#›</a:t>
            </a:fld>
            <a:endParaRPr lang="en-US" altLang="en-US">
              <a:solidFill>
                <a:srgbClr val="A6B727"/>
              </a:solidFill>
            </a:endParaRPr>
          </a:p>
        </p:txBody>
      </p:sp>
    </p:spTree>
    <p:extLst>
      <p:ext uri="{BB962C8B-B14F-4D97-AF65-F5344CB8AC3E}">
        <p14:creationId xmlns:p14="http://schemas.microsoft.com/office/powerpoint/2010/main" val="255428901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solidFill>
                <a:srgbClr val="A6B727"/>
              </a:solidFill>
            </a:endParaRPr>
          </a:p>
        </p:txBody>
      </p:sp>
      <p:sp>
        <p:nvSpPr>
          <p:cNvPr id="8" name="Footer Placeholder 7"/>
          <p:cNvSpPr>
            <a:spLocks noGrp="1"/>
          </p:cNvSpPr>
          <p:nvPr>
            <p:ph type="ftr" sz="quarter" idx="11"/>
          </p:nvPr>
        </p:nvSpPr>
        <p:spPr/>
        <p:txBody>
          <a:bodyPr/>
          <a:lstStyle/>
          <a:p>
            <a:pPr>
              <a:defRPr/>
            </a:pPr>
            <a:endParaRPr lang="en-US">
              <a:solidFill>
                <a:srgbClr val="A6B727"/>
              </a:solidFill>
            </a:endParaRPr>
          </a:p>
        </p:txBody>
      </p:sp>
      <p:sp>
        <p:nvSpPr>
          <p:cNvPr id="9" name="Slide Number Placeholder 8"/>
          <p:cNvSpPr>
            <a:spLocks noGrp="1"/>
          </p:cNvSpPr>
          <p:nvPr>
            <p:ph type="sldNum" sz="quarter" idx="12"/>
          </p:nvPr>
        </p:nvSpPr>
        <p:spPr/>
        <p:txBody>
          <a:bodyPr/>
          <a:lstStyle/>
          <a:p>
            <a:pPr>
              <a:defRPr/>
            </a:pPr>
            <a:fld id="{3D11A4D7-3122-434C-9BCC-90AF548D3838}" type="slidenum">
              <a:rPr lang="en-US" altLang="en-US" smtClean="0">
                <a:solidFill>
                  <a:srgbClr val="A6B727"/>
                </a:solidFill>
              </a:rPr>
              <a:pPr>
                <a:defRPr/>
              </a:pPr>
              <a:t>‹#›</a:t>
            </a:fld>
            <a:endParaRPr lang="en-US" altLang="en-US">
              <a:solidFill>
                <a:srgbClr val="A6B727"/>
              </a:solidFill>
            </a:endParaRPr>
          </a:p>
        </p:txBody>
      </p:sp>
    </p:spTree>
    <p:extLst>
      <p:ext uri="{BB962C8B-B14F-4D97-AF65-F5344CB8AC3E}">
        <p14:creationId xmlns:p14="http://schemas.microsoft.com/office/powerpoint/2010/main" val="369414561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srgbClr val="A6B727"/>
              </a:solidFill>
            </a:endParaRPr>
          </a:p>
        </p:txBody>
      </p:sp>
      <p:sp>
        <p:nvSpPr>
          <p:cNvPr id="4" name="Footer Placeholder 3"/>
          <p:cNvSpPr>
            <a:spLocks noGrp="1"/>
          </p:cNvSpPr>
          <p:nvPr>
            <p:ph type="ftr" sz="quarter" idx="11"/>
          </p:nvPr>
        </p:nvSpPr>
        <p:spPr/>
        <p:txBody>
          <a:bodyPr/>
          <a:lstStyle/>
          <a:p>
            <a:pPr>
              <a:defRPr/>
            </a:pPr>
            <a:endParaRPr lang="en-US">
              <a:solidFill>
                <a:srgbClr val="A6B727"/>
              </a:solidFill>
            </a:endParaRPr>
          </a:p>
        </p:txBody>
      </p:sp>
      <p:sp>
        <p:nvSpPr>
          <p:cNvPr id="5" name="Slide Number Placeholder 4"/>
          <p:cNvSpPr>
            <a:spLocks noGrp="1"/>
          </p:cNvSpPr>
          <p:nvPr>
            <p:ph type="sldNum" sz="quarter" idx="12"/>
          </p:nvPr>
        </p:nvSpPr>
        <p:spPr/>
        <p:txBody>
          <a:bodyPr/>
          <a:lstStyle/>
          <a:p>
            <a:pPr>
              <a:defRPr/>
            </a:pPr>
            <a:fld id="{5F7DF323-FE0F-4065-A6B8-4C1A2225184F}" type="slidenum">
              <a:rPr lang="en-US" altLang="en-US" smtClean="0">
                <a:solidFill>
                  <a:srgbClr val="A6B727"/>
                </a:solidFill>
              </a:rPr>
              <a:pPr>
                <a:defRPr/>
              </a:pPr>
              <a:t>‹#›</a:t>
            </a:fld>
            <a:endParaRPr lang="en-US" altLang="en-US">
              <a:solidFill>
                <a:srgbClr val="A6B727"/>
              </a:solidFill>
            </a:endParaRPr>
          </a:p>
        </p:txBody>
      </p:sp>
    </p:spTree>
    <p:extLst>
      <p:ext uri="{BB962C8B-B14F-4D97-AF65-F5344CB8AC3E}">
        <p14:creationId xmlns:p14="http://schemas.microsoft.com/office/powerpoint/2010/main" val="184111929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A6B727"/>
              </a:solidFill>
            </a:endParaRPr>
          </a:p>
        </p:txBody>
      </p:sp>
      <p:sp>
        <p:nvSpPr>
          <p:cNvPr id="3" name="Footer Placeholder 2"/>
          <p:cNvSpPr>
            <a:spLocks noGrp="1"/>
          </p:cNvSpPr>
          <p:nvPr>
            <p:ph type="ftr" sz="quarter" idx="11"/>
          </p:nvPr>
        </p:nvSpPr>
        <p:spPr/>
        <p:txBody>
          <a:bodyPr/>
          <a:lstStyle/>
          <a:p>
            <a:pPr>
              <a:defRPr/>
            </a:pPr>
            <a:endParaRPr lang="en-US">
              <a:solidFill>
                <a:srgbClr val="A6B727"/>
              </a:solidFill>
            </a:endParaRPr>
          </a:p>
        </p:txBody>
      </p:sp>
      <p:sp>
        <p:nvSpPr>
          <p:cNvPr id="4" name="Slide Number Placeholder 3"/>
          <p:cNvSpPr>
            <a:spLocks noGrp="1"/>
          </p:cNvSpPr>
          <p:nvPr>
            <p:ph type="sldNum" sz="quarter" idx="12"/>
          </p:nvPr>
        </p:nvSpPr>
        <p:spPr/>
        <p:txBody>
          <a:bodyPr/>
          <a:lstStyle/>
          <a:p>
            <a:pPr>
              <a:defRPr/>
            </a:pPr>
            <a:fld id="{EFC9CBF2-3C7C-4D73-BE73-7C37C00B0D33}" type="slidenum">
              <a:rPr lang="en-US" altLang="en-US" smtClean="0">
                <a:solidFill>
                  <a:srgbClr val="A6B727"/>
                </a:solidFill>
              </a:rPr>
              <a:pPr>
                <a:defRPr/>
              </a:pPr>
              <a:t>‹#›</a:t>
            </a:fld>
            <a:endParaRPr lang="en-US" altLang="en-US">
              <a:solidFill>
                <a:srgbClr val="A6B727"/>
              </a:solidFill>
            </a:endParaRPr>
          </a:p>
        </p:txBody>
      </p:sp>
    </p:spTree>
    <p:extLst>
      <p:ext uri="{BB962C8B-B14F-4D97-AF65-F5344CB8AC3E}">
        <p14:creationId xmlns:p14="http://schemas.microsoft.com/office/powerpoint/2010/main" val="3655714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0579B2-63B3-4118-AFD7-90CCDC41BE84}" type="slidenum">
              <a:rPr lang="en-US"/>
              <a:pPr>
                <a:defRPr/>
              </a:pPr>
              <a:t>‹#›</a:t>
            </a:fld>
            <a:endParaRPr lang="en-US"/>
          </a:p>
        </p:txBody>
      </p:sp>
    </p:spTree>
  </p:cSld>
  <p:clrMapOvr>
    <a:masterClrMapping/>
  </p:clrMapOvr>
  <p:transition spd="med">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A6B727"/>
              </a:solidFill>
            </a:endParaRPr>
          </a:p>
        </p:txBody>
      </p:sp>
      <p:sp>
        <p:nvSpPr>
          <p:cNvPr id="6" name="Footer Placeholder 5"/>
          <p:cNvSpPr>
            <a:spLocks noGrp="1"/>
          </p:cNvSpPr>
          <p:nvPr>
            <p:ph type="ftr" sz="quarter" idx="11"/>
          </p:nvPr>
        </p:nvSpPr>
        <p:spPr/>
        <p:txBody>
          <a:bodyPr/>
          <a:lstStyle/>
          <a:p>
            <a:pPr>
              <a:defRPr/>
            </a:pPr>
            <a:endParaRPr lang="en-US">
              <a:solidFill>
                <a:srgbClr val="A6B727"/>
              </a:solidFill>
            </a:endParaRPr>
          </a:p>
        </p:txBody>
      </p:sp>
      <p:sp>
        <p:nvSpPr>
          <p:cNvPr id="7" name="Slide Number Placeholder 6"/>
          <p:cNvSpPr>
            <a:spLocks noGrp="1"/>
          </p:cNvSpPr>
          <p:nvPr>
            <p:ph type="sldNum" sz="quarter" idx="12"/>
          </p:nvPr>
        </p:nvSpPr>
        <p:spPr/>
        <p:txBody>
          <a:bodyPr/>
          <a:lstStyle/>
          <a:p>
            <a:pPr>
              <a:defRPr/>
            </a:pPr>
            <a:fld id="{C6284B9A-5BD6-483A-8E8C-2D25E2BFBFA9}" type="slidenum">
              <a:rPr lang="en-US" altLang="en-US" smtClean="0">
                <a:solidFill>
                  <a:srgbClr val="A6B727"/>
                </a:solidFill>
              </a:rPr>
              <a:pPr>
                <a:defRPr/>
              </a:pPr>
              <a:t>‹#›</a:t>
            </a:fld>
            <a:endParaRPr lang="en-US" altLang="en-US">
              <a:solidFill>
                <a:srgbClr val="A6B727"/>
              </a:solidFill>
            </a:endParaRPr>
          </a:p>
        </p:txBody>
      </p:sp>
    </p:spTree>
    <p:extLst>
      <p:ext uri="{BB962C8B-B14F-4D97-AF65-F5344CB8AC3E}">
        <p14:creationId xmlns:p14="http://schemas.microsoft.com/office/powerpoint/2010/main" val="20661978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A6B727"/>
              </a:solidFill>
            </a:endParaRPr>
          </a:p>
        </p:txBody>
      </p:sp>
      <p:sp>
        <p:nvSpPr>
          <p:cNvPr id="6" name="Footer Placeholder 5"/>
          <p:cNvSpPr>
            <a:spLocks noGrp="1"/>
          </p:cNvSpPr>
          <p:nvPr>
            <p:ph type="ftr" sz="quarter" idx="11"/>
          </p:nvPr>
        </p:nvSpPr>
        <p:spPr/>
        <p:txBody>
          <a:bodyPr/>
          <a:lstStyle/>
          <a:p>
            <a:pPr>
              <a:defRPr/>
            </a:pPr>
            <a:endParaRPr lang="en-US">
              <a:solidFill>
                <a:srgbClr val="A6B727"/>
              </a:solidFill>
            </a:endParaRPr>
          </a:p>
        </p:txBody>
      </p:sp>
      <p:sp>
        <p:nvSpPr>
          <p:cNvPr id="7" name="Slide Number Placeholder 6"/>
          <p:cNvSpPr>
            <a:spLocks noGrp="1"/>
          </p:cNvSpPr>
          <p:nvPr>
            <p:ph type="sldNum" sz="quarter" idx="12"/>
          </p:nvPr>
        </p:nvSpPr>
        <p:spPr/>
        <p:txBody>
          <a:bodyPr/>
          <a:lstStyle/>
          <a:p>
            <a:pPr>
              <a:defRPr/>
            </a:pPr>
            <a:fld id="{763FB9F6-296C-4E52-954D-15532E71CC87}" type="slidenum">
              <a:rPr lang="en-US" altLang="en-US" smtClean="0">
                <a:solidFill>
                  <a:srgbClr val="A6B727"/>
                </a:solidFill>
              </a:rPr>
              <a:pPr>
                <a:defRPr/>
              </a:pPr>
              <a:t>‹#›</a:t>
            </a:fld>
            <a:endParaRPr lang="en-US" altLang="en-US">
              <a:solidFill>
                <a:srgbClr val="A6B727"/>
              </a:solidFill>
            </a:endParaRPr>
          </a:p>
        </p:txBody>
      </p:sp>
    </p:spTree>
    <p:extLst>
      <p:ext uri="{BB962C8B-B14F-4D97-AF65-F5344CB8AC3E}">
        <p14:creationId xmlns:p14="http://schemas.microsoft.com/office/powerpoint/2010/main" val="188403391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A6B727"/>
              </a:solidFill>
            </a:endParaRPr>
          </a:p>
        </p:txBody>
      </p:sp>
      <p:sp>
        <p:nvSpPr>
          <p:cNvPr id="5" name="Footer Placeholder 4"/>
          <p:cNvSpPr>
            <a:spLocks noGrp="1"/>
          </p:cNvSpPr>
          <p:nvPr>
            <p:ph type="ftr" sz="quarter" idx="11"/>
          </p:nvPr>
        </p:nvSpPr>
        <p:spPr/>
        <p:txBody>
          <a:bodyPr/>
          <a:lstStyle/>
          <a:p>
            <a:pPr>
              <a:defRPr/>
            </a:pPr>
            <a:endParaRPr lang="en-US">
              <a:solidFill>
                <a:srgbClr val="A6B727"/>
              </a:solidFill>
            </a:endParaRPr>
          </a:p>
        </p:txBody>
      </p:sp>
      <p:sp>
        <p:nvSpPr>
          <p:cNvPr id="6" name="Slide Number Placeholder 5"/>
          <p:cNvSpPr>
            <a:spLocks noGrp="1"/>
          </p:cNvSpPr>
          <p:nvPr>
            <p:ph type="sldNum" sz="quarter" idx="12"/>
          </p:nvPr>
        </p:nvSpPr>
        <p:spPr/>
        <p:txBody>
          <a:bodyPr/>
          <a:lstStyle/>
          <a:p>
            <a:pPr>
              <a:defRPr/>
            </a:pPr>
            <a:fld id="{FA4031D6-5A72-41A5-B251-F98398E435EA}" type="slidenum">
              <a:rPr lang="en-US" altLang="en-US" smtClean="0">
                <a:solidFill>
                  <a:srgbClr val="A6B727"/>
                </a:solidFill>
              </a:rPr>
              <a:pPr>
                <a:defRPr/>
              </a:pPr>
              <a:t>‹#›</a:t>
            </a:fld>
            <a:endParaRPr lang="en-US" altLang="en-US">
              <a:solidFill>
                <a:srgbClr val="A6B727"/>
              </a:solidFill>
            </a:endParaRPr>
          </a:p>
        </p:txBody>
      </p:sp>
    </p:spTree>
    <p:extLst>
      <p:ext uri="{BB962C8B-B14F-4D97-AF65-F5344CB8AC3E}">
        <p14:creationId xmlns:p14="http://schemas.microsoft.com/office/powerpoint/2010/main" val="404115127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A6B727"/>
              </a:solidFill>
            </a:endParaRPr>
          </a:p>
        </p:txBody>
      </p:sp>
      <p:sp>
        <p:nvSpPr>
          <p:cNvPr id="5" name="Footer Placeholder 4"/>
          <p:cNvSpPr>
            <a:spLocks noGrp="1"/>
          </p:cNvSpPr>
          <p:nvPr>
            <p:ph type="ftr" sz="quarter" idx="11"/>
          </p:nvPr>
        </p:nvSpPr>
        <p:spPr/>
        <p:txBody>
          <a:bodyPr/>
          <a:lstStyle/>
          <a:p>
            <a:pPr>
              <a:defRPr/>
            </a:pPr>
            <a:endParaRPr lang="en-US">
              <a:solidFill>
                <a:srgbClr val="A6B727"/>
              </a:solidFill>
            </a:endParaRPr>
          </a:p>
        </p:txBody>
      </p:sp>
      <p:sp>
        <p:nvSpPr>
          <p:cNvPr id="6" name="Slide Number Placeholder 5"/>
          <p:cNvSpPr>
            <a:spLocks noGrp="1"/>
          </p:cNvSpPr>
          <p:nvPr>
            <p:ph type="sldNum" sz="quarter" idx="12"/>
          </p:nvPr>
        </p:nvSpPr>
        <p:spPr/>
        <p:txBody>
          <a:bodyPr/>
          <a:lstStyle/>
          <a:p>
            <a:pPr>
              <a:defRPr/>
            </a:pPr>
            <a:fld id="{A0EB13D7-D552-40D4-A381-7E512CB06D5D}" type="slidenum">
              <a:rPr lang="en-US" altLang="en-US" smtClean="0">
                <a:solidFill>
                  <a:srgbClr val="A6B727"/>
                </a:solidFill>
              </a:rPr>
              <a:pPr>
                <a:defRPr/>
              </a:pPr>
              <a:t>‹#›</a:t>
            </a:fld>
            <a:endParaRPr lang="en-US" altLang="en-US">
              <a:solidFill>
                <a:srgbClr val="A6B727"/>
              </a:solidFill>
            </a:endParaRPr>
          </a:p>
        </p:txBody>
      </p:sp>
    </p:spTree>
    <p:extLst>
      <p:ext uri="{BB962C8B-B14F-4D97-AF65-F5344CB8AC3E}">
        <p14:creationId xmlns:p14="http://schemas.microsoft.com/office/powerpoint/2010/main" val="398514796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endParaRPr>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solidFill>
                  <a:srgbClr val="FFFFFF"/>
                </a:solidFill>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en-US">
                <a:solidFill>
                  <a:srgbClr val="FFFFFF"/>
                </a:solidFill>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solidFill>
                  <a:srgbClr val="FFFFFF"/>
                </a:solidFill>
              </a:endParaRPr>
            </a:p>
          </p:txBody>
        </p:sp>
      </p:grpSp>
      <p:sp>
        <p:nvSpPr>
          <p:cNvPr id="132106" name="Rectangle 10"/>
          <p:cNvSpPr>
            <a:spLocks noGrp="1" noChangeArrowheads="1"/>
          </p:cNvSpPr>
          <p:nvPr>
            <p:ph type="ctrTitle" sz="quarter"/>
          </p:nvPr>
        </p:nvSpPr>
        <p:spPr>
          <a:xfrm>
            <a:off x="685800" y="1873250"/>
            <a:ext cx="7772400" cy="1555750"/>
          </a:xfrm>
        </p:spPr>
        <p:txBody>
          <a:bodyPr/>
          <a:lstStyle>
            <a:lvl1pPr>
              <a:defRPr sz="4800"/>
            </a:lvl1pPr>
          </a:lstStyle>
          <a:p>
            <a:r>
              <a:rPr lang="en-US"/>
              <a:t>Click to edit Master title style</a:t>
            </a:r>
          </a:p>
        </p:txBody>
      </p:sp>
      <p:sp>
        <p:nvSpPr>
          <p:cNvPr id="132107"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2" name="Rectangle 12"/>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13" name="Rectangle 1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14" name="Rectangle 14"/>
          <p:cNvSpPr>
            <a:spLocks noGrp="1" noChangeArrowheads="1"/>
          </p:cNvSpPr>
          <p:nvPr>
            <p:ph type="sldNum" sz="quarter" idx="12"/>
          </p:nvPr>
        </p:nvSpPr>
        <p:spPr/>
        <p:txBody>
          <a:bodyPr/>
          <a:lstStyle>
            <a:lvl1pPr>
              <a:defRPr/>
            </a:lvl1pPr>
          </a:lstStyle>
          <a:p>
            <a:pPr>
              <a:defRPr/>
            </a:pPr>
            <a:fld id="{7661335D-81D0-47F8-A67F-F9EC7A8AFE9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55549115"/>
      </p:ext>
    </p:extLst>
  </p:cSld>
  <p:clrMapOvr>
    <a:masterClrMapping/>
  </p:clrMapOvr>
  <p:transition spd="med">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727D8704-CEF1-4D93-A3EC-C997059BBFB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40409937"/>
      </p:ext>
    </p:extLst>
  </p:cSld>
  <p:clrMapOvr>
    <a:masterClrMapping/>
  </p:clrMapOvr>
  <p:transition spd="med">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46685111-2314-49C3-83FC-F6652D2D7D3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26837612"/>
      </p:ext>
    </p:extLst>
  </p:cSld>
  <p:clrMapOvr>
    <a:masterClrMapping/>
  </p:clrMapOvr>
  <p:transition spd="med">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71A45394-FE69-41BA-A85C-0E0AACE7E4A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68141184"/>
      </p:ext>
    </p:extLst>
  </p:cSld>
  <p:clrMapOvr>
    <a:masterClrMapping/>
  </p:clrMapOvr>
  <p:transition spd="med">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4"/>
          <p:cNvSpPr>
            <a:spLocks noGrp="1" noChangeArrowheads="1"/>
          </p:cNvSpPr>
          <p:nvPr>
            <p:ph type="sldNum" sz="quarter" idx="12"/>
          </p:nvPr>
        </p:nvSpPr>
        <p:spPr>
          <a:ln/>
        </p:spPr>
        <p:txBody>
          <a:bodyPr/>
          <a:lstStyle>
            <a:lvl1pPr>
              <a:defRPr/>
            </a:lvl1pPr>
          </a:lstStyle>
          <a:p>
            <a:pPr>
              <a:defRPr/>
            </a:pPr>
            <a:fld id="{AEC357B0-C621-4219-A10A-C28344C3385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39793974"/>
      </p:ext>
    </p:extLst>
  </p:cSld>
  <p:clrMapOvr>
    <a:masterClrMapping/>
  </p:clrMapOvr>
  <p:transition spd="med">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1E01875A-65C4-4FB9-8E11-03CC8DEA849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40916038"/>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99F5108A-8362-4B4A-8484-03871973852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4"/>
          <p:cNvSpPr>
            <a:spLocks noGrp="1" noChangeArrowheads="1"/>
          </p:cNvSpPr>
          <p:nvPr>
            <p:ph type="sldNum" sz="quarter" idx="12"/>
          </p:nvPr>
        </p:nvSpPr>
        <p:spPr>
          <a:ln/>
        </p:spPr>
        <p:txBody>
          <a:bodyPr/>
          <a:lstStyle>
            <a:lvl1pPr>
              <a:defRPr/>
            </a:lvl1pPr>
          </a:lstStyle>
          <a:p>
            <a:pPr>
              <a:defRPr/>
            </a:pPr>
            <a:fld id="{111D7045-87F7-4C97-A4E9-D6E35EC98F5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90458767"/>
      </p:ext>
    </p:extLst>
  </p:cSld>
  <p:clrMapOvr>
    <a:masterClrMapping/>
  </p:clrMapOvr>
  <p:transition spd="med">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8F8A2310-2B92-4988-A7E5-AF820DD5690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39254530"/>
      </p:ext>
    </p:extLst>
  </p:cSld>
  <p:clrMapOvr>
    <a:masterClrMapping/>
  </p:clrMapOvr>
  <p:transition spd="med">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BD621C05-41A7-421C-A13B-1166892EFFF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94846010"/>
      </p:ext>
    </p:extLst>
  </p:cSld>
  <p:clrMapOvr>
    <a:masterClrMapping/>
  </p:clrMapOvr>
  <p:transition spd="med">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1496E197-EE0C-47F1-BCCA-635D6ED399C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30839035"/>
      </p:ext>
    </p:extLst>
  </p:cSld>
  <p:clrMapOvr>
    <a:masterClrMapping/>
  </p:clrMapOvr>
  <p:transition spd="med">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96FD59FE-0EF6-4608-9C8E-26A27123540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64770543"/>
      </p:ext>
    </p:extLst>
  </p:cSld>
  <p:clrMapOvr>
    <a:masterClrMapping/>
  </p:clrMapOvr>
  <p:transition spd="med">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pPr>
              <a:defRPr/>
            </a:pPr>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pPr>
              <a:defRPr/>
            </a:pPr>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pPr>
              <a:defRPr/>
            </a:pPr>
            <a:fld id="{4F60CE06-5CE9-4519-9C86-0A4117148322}" type="slidenum">
              <a:rPr lang="en-US" smtClean="0">
                <a:solidFill>
                  <a:prstClr val="white">
                    <a:shade val="50000"/>
                  </a:prstClr>
                </a:solidFill>
              </a:rPr>
              <a:pPr>
                <a:def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extLst>
      <p:ext uri="{BB962C8B-B14F-4D97-AF65-F5344CB8AC3E}">
        <p14:creationId xmlns:p14="http://schemas.microsoft.com/office/powerpoint/2010/main" val="3990720822"/>
      </p:ext>
    </p:extLst>
  </p:cSld>
  <p:clrMapOvr>
    <a:masterClrMapping/>
  </p:clrMapOvr>
  <p:transition spd="med">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pPr>
              <a:defRPr/>
            </a:pPr>
            <a:fld id="{5488D4FD-C9D2-4245-81D9-B24A78DB74A6}" type="slidenum">
              <a:rPr lang="en-US" smtClean="0">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2899660515"/>
      </p:ext>
    </p:extLst>
  </p:cSld>
  <p:clrMapOvr>
    <a:masterClrMapping/>
  </p:clrMapOvr>
  <p:transition spd="med">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pPr>
              <a:defRPr/>
            </a:pPr>
            <a:fld id="{F9C63792-C6FA-4FA0-9B37-297C3B6CDF7E}" type="slidenum">
              <a:rPr lang="en-US" smtClean="0">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2731408666"/>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pPr>
              <a:defRPr/>
            </a:pPr>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pPr>
              <a:defRPr/>
            </a:pPr>
            <a:fld id="{8BE6B9F4-AA2F-413C-9752-D1779C4CFD83}" type="slidenum">
              <a:rPr lang="en-US" smtClean="0">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4139789640"/>
      </p:ext>
    </p:extLst>
  </p:cSld>
  <p:clrMapOvr>
    <a:masterClrMapping/>
  </p:clrMapOvr>
  <p:transition spd="med">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pPr>
              <a:defRPr/>
            </a:pPr>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pPr>
              <a:defRPr/>
            </a:pPr>
            <a:fld id="{72FFFA73-DFAC-4D94-819A-18851E05B784}" type="slidenum">
              <a:rPr lang="en-US" smtClean="0">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3562218507"/>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98F3E3F-D193-4777-AEA0-9443015CE341}" type="slidenum">
              <a:rPr lang="en-US"/>
              <a:pPr>
                <a:defRPr/>
              </a:pPr>
              <a:t>‹#›</a:t>
            </a:fld>
            <a:endParaRPr lang="en-US"/>
          </a:p>
        </p:txBody>
      </p:sp>
    </p:spTree>
  </p:cSld>
  <p:clrMapOvr>
    <a:masterClrMapping/>
  </p:clrMapOvr>
  <p:transition spd="med">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pPr>
              <a:defRPr/>
            </a:pPr>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pPr>
              <a:defRPr/>
            </a:pPr>
            <a:fld id="{932EA38A-C38E-4AFF-89E1-00D532EC10E2}" type="slidenum">
              <a:rPr lang="en-US" smtClean="0">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3714226956"/>
      </p:ext>
    </p:extLst>
  </p:cSld>
  <p:clrMapOvr>
    <a:masterClrMapping/>
  </p:clrMapOvr>
  <p:transition spd="med">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pPr>
              <a:defRPr/>
            </a:pPr>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pPr>
              <a:defRPr/>
            </a:pPr>
            <a:fld id="{F6547BCF-85AE-4176-8AD4-718D50689D38}" type="slidenum">
              <a:rPr lang="en-US" smtClean="0">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1764175099"/>
      </p:ext>
    </p:extLst>
  </p:cSld>
  <p:clrMapOvr>
    <a:masterClrMapping/>
  </p:clrMapOvr>
  <p:transition spd="med">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pPr>
              <a:defRPr/>
            </a:pPr>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pPr>
              <a:defRPr/>
            </a:pPr>
            <a:fld id="{8900D463-2DD1-41DE-BE10-D840393BD11C}" type="slidenum">
              <a:rPr lang="en-US" smtClean="0">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510253098"/>
      </p:ext>
    </p:extLst>
  </p:cSld>
  <p:clrMapOvr>
    <a:masterClrMapping/>
  </p:clrMapOvr>
  <p:transition spd="med">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pPr>
              <a:defRPr/>
            </a:pPr>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pPr>
              <a:defRPr/>
            </a:pPr>
            <a:fld id="{6791C677-9335-4C5E-B245-01573AB14DE2}" type="slidenum">
              <a:rPr lang="en-US" smtClean="0">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4130398093"/>
      </p:ext>
    </p:extLst>
  </p:cSld>
  <p:clrMapOvr>
    <a:masterClrMapping/>
  </p:clrMapOvr>
  <p:transition spd="med">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pPr>
              <a:defRPr/>
            </a:pPr>
            <a:fld id="{2249E224-F9CA-4FB8-9024-960902F9DFC2}" type="slidenum">
              <a:rPr lang="en-US" smtClean="0">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290824175"/>
      </p:ext>
    </p:extLst>
  </p:cSld>
  <p:clrMapOvr>
    <a:masterClrMapping/>
  </p:clrMapOvr>
  <p:transition spd="med">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pPr>
              <a:defRPr/>
            </a:pPr>
            <a:fld id="{617365C0-A21B-4E56-A8CB-D628A9C71E20}" type="slidenum">
              <a:rPr lang="en-US" smtClean="0">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1292568095"/>
      </p:ext>
    </p:extLst>
  </p:cSld>
  <p:clrMapOvr>
    <a:masterClrMapping/>
  </p:clrMapOvr>
  <p:transition spd="med">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12B85A8-B5F1-468D-BD3C-79653D1607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84310678"/>
      </p:ext>
    </p:extLst>
  </p:cSld>
  <p:clrMapOvr>
    <a:masterClrMapping/>
  </p:clrMapOvr>
  <p:transitio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F93386B-7CB5-4AC9-9E3B-C11F4D8B7E6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29835493"/>
      </p:ext>
    </p:extLst>
  </p:cSld>
  <p:clrMapOvr>
    <a:masterClrMapping/>
  </p:clrMapOvr>
  <p:transition>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BC3C4A2-1190-4880-A4E8-3552ABAD50B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80450733"/>
      </p:ext>
    </p:extLst>
  </p:cSld>
  <p:clrMapOvr>
    <a:masterClrMapping/>
  </p:clrMapOvr>
  <p:transition>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F5FB5B1-6E34-4C3A-A35C-0337A433033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1654241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BC868FC-179E-483C-9D80-AD9DDCA2D65E}" type="slidenum">
              <a:rPr lang="en-US"/>
              <a:pPr>
                <a:defRPr/>
              </a:pPr>
              <a:t>‹#›</a:t>
            </a:fld>
            <a:endParaRPr lang="en-US"/>
          </a:p>
        </p:txBody>
      </p:sp>
    </p:spTree>
  </p:cSld>
  <p:clrMapOvr>
    <a:masterClrMapping/>
  </p:clrMapOvr>
  <p:transition spd="med">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37D3D88-4288-41A2-B138-5A932B68A59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00680306"/>
      </p:ext>
    </p:extLst>
  </p:cSld>
  <p:clrMapOvr>
    <a:masterClrMapping/>
  </p:clrMapOvr>
  <p:transition>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73A3E2A-5585-47C9-8F84-DFE9AEA6EE9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30662035"/>
      </p:ext>
    </p:extLst>
  </p:cSld>
  <p:clrMapOvr>
    <a:masterClrMapping/>
  </p:clrMapOvr>
  <p:transition>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0E4DE3C-2387-46A8-A938-37125CFCC0D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21527226"/>
      </p:ext>
    </p:extLst>
  </p:cSld>
  <p:clrMapOvr>
    <a:masterClrMapping/>
  </p:clrMapOvr>
  <p:transition>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746D881-7389-451E-ACD7-5CDEBA9EC58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47794883"/>
      </p:ext>
    </p:extLst>
  </p:cSld>
  <p:clrMapOvr>
    <a:masterClrMapping/>
  </p:clrMapOvr>
  <p:transition>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5A89714-2580-4040-A497-163EA37FD84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33342415"/>
      </p:ext>
    </p:extLst>
  </p:cSld>
  <p:clrMapOvr>
    <a:masterClrMapping/>
  </p:clrMapOvr>
  <p:transition>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9A11F6D-F8B2-449A-9EAE-3A7EBC8EC9E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85392705"/>
      </p:ext>
    </p:extLst>
  </p:cSld>
  <p:clrMapOvr>
    <a:masterClrMapping/>
  </p:clrMapOvr>
  <p:transition>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BEE3D32-4134-41F5-AFE9-E2C5D194152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08320954"/>
      </p:ext>
    </p:extLst>
  </p:cSld>
  <p:clrMapOvr>
    <a:masterClrMapping/>
  </p:clrMapOvr>
  <p:transition>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solidFill>
                    <a:srgbClr val="FFFFFF"/>
                  </a:solidFill>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solidFill>
                    <a:srgbClr val="FFFFFF"/>
                  </a:solidFill>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solidFill>
                    <a:srgbClr val="FFFFFF"/>
                  </a:solidFill>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solidFill>
                    <a:srgbClr val="FFFFFF"/>
                  </a:solidFill>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solidFill>
                    <a:srgbClr val="FFFFFF"/>
                  </a:solidFill>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solidFill>
                  <a:srgbClr val="FFFFFF"/>
                </a:solidFill>
              </a:endParaRPr>
            </a:p>
          </p:txBody>
        </p:sp>
      </p:grpSp>
      <p:sp>
        <p:nvSpPr>
          <p:cNvPr id="67595"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6759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solidFill>
                <a:srgbClr val="FFFFFF"/>
              </a:solidFill>
            </a:endParaRPr>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solidFill>
                <a:srgbClr val="FFFFFF"/>
              </a:solidFill>
            </a:endParaRP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8F44E47C-533A-45A9-9213-DD88866BBC7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42726342"/>
      </p:ext>
    </p:extLst>
  </p:cSld>
  <p:clrMapOvr>
    <a:masterClrMapping/>
  </p:clrMapOvr>
  <p:transition spd="med">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06AB221-076E-4F5D-8707-33E3AB417001}"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238375343"/>
      </p:ext>
    </p:extLst>
  </p:cSld>
  <p:clrMapOvr>
    <a:masterClrMapping/>
  </p:clrMapOvr>
  <p:transition spd="med">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2FE40A4B-6221-4A33-8A6E-9466DFD9AEF7}"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011451696"/>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6729656-C197-4709-8E34-2F0980A91009}" type="slidenum">
              <a:rPr lang="en-US"/>
              <a:pPr>
                <a:defRPr/>
              </a:pPr>
              <a:t>‹#›</a:t>
            </a:fld>
            <a:endParaRPr lang="en-US"/>
          </a:p>
        </p:txBody>
      </p:sp>
    </p:spTree>
  </p:cSld>
  <p:clrMapOvr>
    <a:masterClrMapping/>
  </p:clrMapOvr>
  <p:transition spd="med">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54426A14-774A-40CA-9B58-832BB49BCAA5}"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711939039"/>
      </p:ext>
    </p:extLst>
  </p:cSld>
  <p:clrMapOvr>
    <a:masterClrMapping/>
  </p:clrMapOvr>
  <p:transition spd="med">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7F68C9D3-B2E1-4511-A6BE-EC9773164DFC}" type="slidenum">
              <a:rPr lang="en-US">
                <a:solidFill>
                  <a:srgbClr val="FFFFFF"/>
                </a:solidFill>
              </a:rPr>
              <a:pPr>
                <a:defRPr/>
              </a:pPr>
              <a:t>‹#›</a:t>
            </a:fld>
            <a:endParaRPr lang="en-US">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648178119"/>
      </p:ext>
    </p:extLst>
  </p:cSld>
  <p:clrMapOvr>
    <a:masterClrMapping/>
  </p:clrMapOvr>
  <p:transition spd="med">
    <p:fad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E6337FA6-53EC-4ECA-B9DC-AEF3CB0F46F6}" type="slidenum">
              <a:rPr lang="en-US">
                <a:solidFill>
                  <a:srgbClr val="FFFFFF"/>
                </a:solidFill>
              </a:rPr>
              <a:pPr>
                <a:defRPr/>
              </a:pPr>
              <a:t>‹#›</a:t>
            </a:fld>
            <a:endParaRPr 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073221336"/>
      </p:ext>
    </p:extLst>
  </p:cSld>
  <p:clrMapOvr>
    <a:masterClrMapping/>
  </p:clrMapOvr>
  <p:transition spd="med">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F7E38897-98B9-4B34-A0DF-04E9CE6114BB}" type="slidenum">
              <a:rPr lang="en-US">
                <a:solidFill>
                  <a:srgbClr val="FFFFFF"/>
                </a:solidFill>
              </a:rPr>
              <a:pPr>
                <a:defRPr/>
              </a:pPr>
              <a:t>‹#›</a:t>
            </a:fld>
            <a:endParaRPr lang="en-US">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897767146"/>
      </p:ext>
    </p:extLst>
  </p:cSld>
  <p:clrMapOvr>
    <a:masterClrMapping/>
  </p:clrMapOvr>
  <p:transition spd="med">
    <p:fad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7C4BF90F-2F28-41EC-A551-8BACCED6565C}"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735023250"/>
      </p:ext>
    </p:extLst>
  </p:cSld>
  <p:clrMapOvr>
    <a:masterClrMapping/>
  </p:clrMapOvr>
  <p:transition spd="med">
    <p:fad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185BB093-E2EE-4E43-A4EB-6C7DBF6DAA39}"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208437083"/>
      </p:ext>
    </p:extLst>
  </p:cSld>
  <p:clrMapOvr>
    <a:masterClrMapping/>
  </p:clrMapOvr>
  <p:transition spd="med">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26D2322-6055-42FF-BB5C-C5AD724B41D8}"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434233820"/>
      </p:ext>
    </p:extLst>
  </p:cSld>
  <p:clrMapOvr>
    <a:masterClrMapping/>
  </p:clrMapOvr>
  <p:transition spd="med">
    <p:fad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00D0053D-465B-4801-AF30-B2AACB05448F}"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312485330"/>
      </p:ext>
    </p:extLst>
  </p:cSld>
  <p:clrMapOvr>
    <a:masterClrMapping/>
  </p:clrMapOvr>
  <p:transition spd="med">
    <p:fad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D51AB926-81C8-CF48-8440-286DE1647362}" type="slidenum">
              <a:rPr lang="en-US"/>
              <a:pPr>
                <a:defRPr/>
              </a:pPr>
              <a:t>‹#›</a:t>
            </a:fld>
            <a:endParaRPr lang="en-US"/>
          </a:p>
        </p:txBody>
      </p:sp>
    </p:spTree>
    <p:extLst>
      <p:ext uri="{BB962C8B-B14F-4D97-AF65-F5344CB8AC3E}">
        <p14:creationId xmlns:p14="http://schemas.microsoft.com/office/powerpoint/2010/main" val="3460498968"/>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5D84A01-67DF-3D42-92E2-625EB8D0F9EE}" type="slidenum">
              <a:rPr lang="en-US"/>
              <a:pPr>
                <a:defRPr/>
              </a:pPr>
              <a:t>‹#›</a:t>
            </a:fld>
            <a:endParaRPr lang="en-US"/>
          </a:p>
        </p:txBody>
      </p:sp>
    </p:spTree>
    <p:extLst>
      <p:ext uri="{BB962C8B-B14F-4D97-AF65-F5344CB8AC3E}">
        <p14:creationId xmlns:p14="http://schemas.microsoft.com/office/powerpoint/2010/main" val="201661449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BAA0E8E6-DF4E-4554-B2C4-49C6EB100135}" type="slidenum">
              <a:rPr lang="en-US"/>
              <a:pPr>
                <a:defRPr/>
              </a:pPr>
              <a:t>‹#›</a:t>
            </a:fld>
            <a:endParaRPr lang="en-US"/>
          </a:p>
        </p:txBody>
      </p:sp>
    </p:spTree>
  </p:cSld>
  <p:clrMapOvr>
    <a:masterClrMapping/>
  </p:clrMapOvr>
  <p:transition spd="med">
    <p:fad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C655FF6-AFB2-EF49-BDB1-36C351439821}" type="slidenum">
              <a:rPr lang="en-US"/>
              <a:pPr>
                <a:defRPr/>
              </a:pPr>
              <a:t>‹#›</a:t>
            </a:fld>
            <a:endParaRPr lang="en-US"/>
          </a:p>
        </p:txBody>
      </p:sp>
    </p:spTree>
    <p:extLst>
      <p:ext uri="{BB962C8B-B14F-4D97-AF65-F5344CB8AC3E}">
        <p14:creationId xmlns:p14="http://schemas.microsoft.com/office/powerpoint/2010/main" val="2136176827"/>
      </p:ext>
    </p:extLst>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62B26E0-A544-D040-A8D5-7EAD45919542}" type="slidenum">
              <a:rPr lang="en-US"/>
              <a:pPr>
                <a:defRPr/>
              </a:pPr>
              <a:t>‹#›</a:t>
            </a:fld>
            <a:endParaRPr lang="en-US"/>
          </a:p>
        </p:txBody>
      </p:sp>
    </p:spTree>
    <p:extLst>
      <p:ext uri="{BB962C8B-B14F-4D97-AF65-F5344CB8AC3E}">
        <p14:creationId xmlns:p14="http://schemas.microsoft.com/office/powerpoint/2010/main" val="2926064596"/>
      </p:ext>
    </p:extLst>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D318AEAD-4197-B146-9E49-7279BF0749FF}" type="slidenum">
              <a:rPr lang="en-US"/>
              <a:pPr>
                <a:defRPr/>
              </a:pPr>
              <a:t>‹#›</a:t>
            </a:fld>
            <a:endParaRPr lang="en-US"/>
          </a:p>
        </p:txBody>
      </p:sp>
    </p:spTree>
    <p:extLst>
      <p:ext uri="{BB962C8B-B14F-4D97-AF65-F5344CB8AC3E}">
        <p14:creationId xmlns:p14="http://schemas.microsoft.com/office/powerpoint/2010/main" val="716098877"/>
      </p:ext>
    </p:extLst>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46A9B96-4652-6540-A992-56161E1CA7E3}" type="slidenum">
              <a:rPr lang="en-US"/>
              <a:pPr>
                <a:defRPr/>
              </a:pPr>
              <a:t>‹#›</a:t>
            </a:fld>
            <a:endParaRPr lang="en-US"/>
          </a:p>
        </p:txBody>
      </p:sp>
    </p:spTree>
    <p:extLst>
      <p:ext uri="{BB962C8B-B14F-4D97-AF65-F5344CB8AC3E}">
        <p14:creationId xmlns:p14="http://schemas.microsoft.com/office/powerpoint/2010/main" val="445398051"/>
      </p:ext>
    </p:extLst>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224D864-976D-774E-98EE-7DB0266BBF71}" type="slidenum">
              <a:rPr lang="en-US"/>
              <a:pPr>
                <a:defRPr/>
              </a:pPr>
              <a:t>‹#›</a:t>
            </a:fld>
            <a:endParaRPr lang="en-US"/>
          </a:p>
        </p:txBody>
      </p:sp>
    </p:spTree>
    <p:extLst>
      <p:ext uri="{BB962C8B-B14F-4D97-AF65-F5344CB8AC3E}">
        <p14:creationId xmlns:p14="http://schemas.microsoft.com/office/powerpoint/2010/main" val="3696806708"/>
      </p:ext>
    </p:extLst>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D6DD4F99-E504-5345-8B2F-68BD126DAC31}" type="slidenum">
              <a:rPr lang="en-US"/>
              <a:pPr>
                <a:defRPr/>
              </a:pPr>
              <a:t>‹#›</a:t>
            </a:fld>
            <a:endParaRPr lang="en-US"/>
          </a:p>
        </p:txBody>
      </p:sp>
    </p:spTree>
    <p:extLst>
      <p:ext uri="{BB962C8B-B14F-4D97-AF65-F5344CB8AC3E}">
        <p14:creationId xmlns:p14="http://schemas.microsoft.com/office/powerpoint/2010/main" val="3571761571"/>
      </p:ext>
    </p:extLst>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DCAC01CF-AA2E-244D-8141-3E05F23BB28F}" type="slidenum">
              <a:rPr lang="en-US"/>
              <a:pPr>
                <a:defRPr/>
              </a:pPr>
              <a:t>‹#›</a:t>
            </a:fld>
            <a:endParaRPr lang="en-US"/>
          </a:p>
        </p:txBody>
      </p:sp>
    </p:spTree>
    <p:extLst>
      <p:ext uri="{BB962C8B-B14F-4D97-AF65-F5344CB8AC3E}">
        <p14:creationId xmlns:p14="http://schemas.microsoft.com/office/powerpoint/2010/main" val="1257358751"/>
      </p:ext>
    </p:extLst>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42566844-59E8-904A-B813-5006D8A8E284}" type="slidenum">
              <a:rPr lang="en-US"/>
              <a:pPr>
                <a:defRPr/>
              </a:pPr>
              <a:t>‹#›</a:t>
            </a:fld>
            <a:endParaRPr lang="en-US"/>
          </a:p>
        </p:txBody>
      </p:sp>
    </p:spTree>
    <p:extLst>
      <p:ext uri="{BB962C8B-B14F-4D97-AF65-F5344CB8AC3E}">
        <p14:creationId xmlns:p14="http://schemas.microsoft.com/office/powerpoint/2010/main" val="921259058"/>
      </p:ext>
    </p:extLst>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951610622"/>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88881646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D362261C-4A32-4D89-8BEC-236541118C25}" type="slidenum">
              <a:rPr lang="en-US"/>
              <a:pPr>
                <a:defRPr/>
              </a:pPr>
              <a:t>‹#›</a:t>
            </a:fld>
            <a:endParaRPr lang="en-US"/>
          </a:p>
        </p:txBody>
      </p:sp>
    </p:spTree>
  </p:cSld>
  <p:clrMapOvr>
    <a:masterClrMapping/>
  </p:clrMapOvr>
  <p:transition spd="med">
    <p:fad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6851510"/>
      </p:ext>
    </p:extLst>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44798890"/>
      </p:ext>
    </p:extLst>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475151032"/>
      </p:ext>
    </p:extLst>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935746278"/>
      </p:ext>
    </p:extLst>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343772501"/>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800055203"/>
      </p:ext>
    </p:extLst>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296899112"/>
      </p:ext>
    </p:extLst>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964912448"/>
      </p:ext>
    </p:extLst>
  </p:cSld>
  <p:clrMapOvr>
    <a:masterClrMapping/>
  </p:clrMapOv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430787214"/>
      </p:ext>
    </p:extLst>
  </p:cSld>
  <p:clrMapOvr>
    <a:masterClrMapping/>
  </p:clrMapOv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marL="0" marR="0" lvl="0" indent="0" algn="l"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5" name="Rectangle 13"/>
          <p:cNvSpPr>
            <a:spLocks noGrp="1" noChangeArrowheads="1"/>
          </p:cNvSpPr>
          <p:nvPr>
            <p:ph type="ftr" sz="quarter" idx="11"/>
          </p:nvPr>
        </p:nvSpPr>
        <p:spPr/>
        <p:txBody>
          <a:bodyPr/>
          <a:lstStyle>
            <a:lvl1pPr>
              <a:defRPr/>
            </a:lvl1pPr>
          </a:lstStyle>
          <a:p>
            <a:pPr marL="0" marR="0" lvl="0" indent="0" algn="ctr"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marL="0" marR="0" lvl="0" indent="0" algn="r" defTabSz="457150" rtl="0" eaLnBrk="1" fontAlgn="auto" latinLnBrk="0" hangingPunct="1">
              <a:lnSpc>
                <a:spcPct val="100000"/>
              </a:lnSpc>
              <a:spcBef>
                <a:spcPts val="0"/>
              </a:spcBef>
              <a:spcAft>
                <a:spcPts val="0"/>
              </a:spcAft>
              <a:buClrTx/>
              <a:buSzTx/>
              <a:buFontTx/>
              <a:buNone/>
              <a:tabLst/>
              <a:defRPr/>
            </a:pPr>
            <a:fld id="{AC0D556E-1B47-E145-B343-9708077C202E}" type="slidenum">
              <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endParaRPr>
          </a:p>
        </p:txBody>
      </p:sp>
    </p:spTree>
    <p:extLst>
      <p:ext uri="{BB962C8B-B14F-4D97-AF65-F5344CB8AC3E}">
        <p14:creationId xmlns:p14="http://schemas.microsoft.com/office/powerpoint/2010/main" val="18736036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8E4128C9-BE07-4B3E-BD11-70DB21515789}"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endParaRPr lang="en-US"/>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pPr>
              <a:defRPr/>
            </a:pPr>
            <a:fld id="{BF1AB587-DA06-4226-9994-A291B927C0B9}"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hangingPunct="1"/>
            <a:endParaRPr lang="en-US" sz="1800">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endParaRPr lang="en-US" sz="1800">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endParaRPr lang="en-US">
              <a:solidFill>
                <a:srgbClr val="696464"/>
              </a:solidFill>
            </a:endParaRPr>
          </a:p>
        </p:txBody>
      </p:sp>
      <p:sp>
        <p:nvSpPr>
          <p:cNvPr id="17" name="Footer Placeholder 16"/>
          <p:cNvSpPr>
            <a:spLocks noGrp="1"/>
          </p:cNvSpPr>
          <p:nvPr>
            <p:ph type="ftr" sz="quarter" idx="11"/>
          </p:nvPr>
        </p:nvSpPr>
        <p:spPr/>
        <p:txBody>
          <a:bodyPr/>
          <a:lstStyle/>
          <a:p>
            <a:endParaRPr lang="en-US">
              <a:solidFill>
                <a:srgbClr val="696464"/>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CDBBB62-4BC3-4E3B-AB88-D13BEE51CFD6}"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a:solidFill>
                <a:prstClr val="white"/>
              </a:solidFill>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a:solidFill>
                <a:prstClr val="white"/>
              </a:solidFill>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a:solidFill>
                <a:prstClr val="white"/>
              </a:solidFill>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2952634196"/>
      </p:ext>
    </p:extLst>
  </p:cSld>
  <p:clrMapOvr>
    <a:overrideClrMapping bg1="lt1" tx1="dk1" bg2="lt2" tx2="dk2" accent1="accent1" accent2="accent2" accent3="accent3" accent4="accent4" accent5="accent5" accent6="accent6" hlink="hlink" folHlink="folHlink"/>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E78D56E0-A016-4A37-954A-26B6351E60D6}"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81264598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hangingPunct="1"/>
            <a:endParaRPr lang="en-US" sz="1800">
              <a:solidFill>
                <a:prstClr val="white"/>
              </a:solidFill>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hangingPunct="1"/>
            <a:endParaRPr lang="en-US" sz="1800">
              <a:solidFill>
                <a:prstClr val="white"/>
              </a:solidFill>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a:solidFill>
                <a:srgbClr val="696464"/>
              </a:solidFill>
            </a:endParaRPr>
          </a:p>
        </p:txBody>
      </p:sp>
      <p:sp>
        <p:nvSpPr>
          <p:cNvPr id="5" name="Footer Placeholder 4"/>
          <p:cNvSpPr>
            <a:spLocks noGrp="1"/>
          </p:cNvSpPr>
          <p:nvPr>
            <p:ph type="ftr" sz="quarter" idx="11"/>
          </p:nvPr>
        </p:nvSpPr>
        <p:spPr>
          <a:xfrm>
            <a:off x="800100" y="6172200"/>
            <a:ext cx="4000500" cy="457200"/>
          </a:xfrm>
        </p:spPr>
        <p:txBody>
          <a:bodyPr/>
          <a:lstStyle/>
          <a:p>
            <a:endParaRPr lang="en-US">
              <a:solidFill>
                <a:srgbClr val="696464"/>
              </a:solidFill>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a:solidFill>
                <a:prstClr val="white"/>
              </a:solidFill>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a:solidFill>
                <a:prstClr val="white"/>
              </a:solidFill>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7E8F5D6A-3A96-45C8-A2B1-79665048D956}" type="slidenum">
              <a:rPr lang="en-US" smtClean="0"/>
              <a:pPr/>
              <a:t>‹#›</a:t>
            </a:fld>
            <a:endParaRPr lang="en-US"/>
          </a:p>
        </p:txBody>
      </p:sp>
    </p:spTree>
    <p:extLst>
      <p:ext uri="{BB962C8B-B14F-4D97-AF65-F5344CB8AC3E}">
        <p14:creationId xmlns:p14="http://schemas.microsoft.com/office/powerpoint/2010/main" val="829394246"/>
      </p:ext>
    </p:extLst>
  </p:cSld>
  <p:clrMapOvr>
    <a:overrideClrMapping bg1="lt1" tx1="dk1" bg2="lt2" tx2="dk2" accent1="accent1" accent2="accent2" accent3="accent3" accent4="accent4" accent5="accent5" accent6="accent6" hlink="hlink" folHlink="folHlink"/>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A9D9BD42-74D7-4FBA-9AE0-28617E24DA72}"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14672905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endParaRPr lang="en-US">
              <a:solidFill>
                <a:srgbClr val="696464"/>
              </a:solidFill>
            </a:endParaRPr>
          </a:p>
        </p:txBody>
      </p:sp>
      <p:sp>
        <p:nvSpPr>
          <p:cNvPr id="8" name="Footer Placeholder 7"/>
          <p:cNvSpPr>
            <a:spLocks noGrp="1"/>
          </p:cNvSpPr>
          <p:nvPr>
            <p:ph type="ftr" sz="quarter" idx="11"/>
          </p:nvPr>
        </p:nvSpPr>
        <p:spPr/>
        <p:txBody>
          <a:bodyPr/>
          <a:lstStyle/>
          <a:p>
            <a:endParaRPr lang="en-US">
              <a:solidFill>
                <a:srgbClr val="696464"/>
              </a:solidFill>
            </a:endParaRPr>
          </a:p>
        </p:txBody>
      </p:sp>
      <p:sp>
        <p:nvSpPr>
          <p:cNvPr id="9" name="Slide Number Placeholder 8"/>
          <p:cNvSpPr>
            <a:spLocks noGrp="1"/>
          </p:cNvSpPr>
          <p:nvPr>
            <p:ph type="sldNum" sz="quarter" idx="12"/>
          </p:nvPr>
        </p:nvSpPr>
        <p:spPr/>
        <p:txBody>
          <a:bodyPr/>
          <a:lstStyle/>
          <a:p>
            <a:fld id="{40A57C9B-B081-4B51-BC99-8A593AA57ED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87842621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endParaRPr lang="en-US">
              <a:solidFill>
                <a:srgbClr val="696464"/>
              </a:solidFill>
            </a:endParaRPr>
          </a:p>
        </p:txBody>
      </p:sp>
      <p:sp>
        <p:nvSpPr>
          <p:cNvPr id="4" name="Footer Placeholder 3"/>
          <p:cNvSpPr>
            <a:spLocks noGrp="1"/>
          </p:cNvSpPr>
          <p:nvPr>
            <p:ph type="ftr" sz="quarter" idx="11"/>
          </p:nvPr>
        </p:nvSpPr>
        <p:spPr/>
        <p:txBody>
          <a:bodyPr/>
          <a:lstStyle/>
          <a:p>
            <a:endParaRPr lang="en-US">
              <a:solidFill>
                <a:srgbClr val="696464"/>
              </a:solidFill>
            </a:endParaRPr>
          </a:p>
        </p:txBody>
      </p:sp>
      <p:sp>
        <p:nvSpPr>
          <p:cNvPr id="5" name="Slide Number Placeholder 4"/>
          <p:cNvSpPr>
            <a:spLocks noGrp="1"/>
          </p:cNvSpPr>
          <p:nvPr>
            <p:ph type="sldNum" sz="quarter" idx="12"/>
          </p:nvPr>
        </p:nvSpPr>
        <p:spPr/>
        <p:txBody>
          <a:bodyPr/>
          <a:lstStyle/>
          <a:p>
            <a:fld id="{0344A10E-659D-425F-82CA-2474B7C3082A}" type="slidenum">
              <a:rPr lang="en-US" smtClean="0"/>
              <a:pPr/>
              <a:t>‹#›</a:t>
            </a:fld>
            <a:endParaRPr lang="en-US"/>
          </a:p>
        </p:txBody>
      </p:sp>
    </p:spTree>
    <p:extLst>
      <p:ext uri="{BB962C8B-B14F-4D97-AF65-F5344CB8AC3E}">
        <p14:creationId xmlns:p14="http://schemas.microsoft.com/office/powerpoint/2010/main" val="61753716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696464"/>
              </a:solidFill>
            </a:endParaRPr>
          </a:p>
        </p:txBody>
      </p:sp>
      <p:sp>
        <p:nvSpPr>
          <p:cNvPr id="3" name="Footer Placeholder 2"/>
          <p:cNvSpPr>
            <a:spLocks noGrp="1"/>
          </p:cNvSpPr>
          <p:nvPr>
            <p:ph type="ftr" sz="quarter" idx="11"/>
          </p:nvPr>
        </p:nvSpPr>
        <p:spPr/>
        <p:txBody>
          <a:bodyPr/>
          <a:lstStyle/>
          <a:p>
            <a:endParaRPr lang="en-US">
              <a:solidFill>
                <a:srgbClr val="696464"/>
              </a:solidFill>
            </a:endParaRPr>
          </a:p>
        </p:txBody>
      </p:sp>
      <p:sp>
        <p:nvSpPr>
          <p:cNvPr id="4" name="Slide Number Placeholder 3"/>
          <p:cNvSpPr>
            <a:spLocks noGrp="1"/>
          </p:cNvSpPr>
          <p:nvPr>
            <p:ph type="sldNum" sz="quarter" idx="12"/>
          </p:nvPr>
        </p:nvSpPr>
        <p:spPr/>
        <p:txBody>
          <a:bodyPr/>
          <a:lstStyle/>
          <a:p>
            <a:fld id="{BF247AAE-D987-4F70-A17C-5BA0C6E7BB6D}" type="slidenum">
              <a:rPr lang="en-US" smtClean="0"/>
              <a:pPr/>
              <a:t>‹#›</a:t>
            </a:fld>
            <a:endParaRPr lang="en-US"/>
          </a:p>
        </p:txBody>
      </p:sp>
    </p:spTree>
    <p:extLst>
      <p:ext uri="{BB962C8B-B14F-4D97-AF65-F5344CB8AC3E}">
        <p14:creationId xmlns:p14="http://schemas.microsoft.com/office/powerpoint/2010/main" val="324715819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endParaRPr lang="en-US" sz="1800">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A26089C1-68B6-4109-96ED-020DA110CCAA}"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3914082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n-US">
              <a:solidFill>
                <a:srgbClr val="696464"/>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en-US">
              <a:solidFill>
                <a:srgbClr val="696464"/>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DE4FBECC-14BD-4B3B-8D0F-F9DCE43FEF7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a:solidFill>
                <a:prstClr val="white"/>
              </a:solidFill>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a:solidFill>
                <a:prstClr val="white"/>
              </a:solidFill>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a:solidFill>
                <a:prstClr val="white"/>
              </a:solidFill>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134772807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6802E1A1-B4B2-4F36-BE70-A70DF9BB507C}" type="slidenum">
              <a:rPr lang="en-US" smtClean="0"/>
              <a:pPr/>
              <a:t>‹#›</a:t>
            </a:fld>
            <a:endParaRPr lang="en-US"/>
          </a:p>
        </p:txBody>
      </p:sp>
    </p:spTree>
    <p:extLst>
      <p:ext uri="{BB962C8B-B14F-4D97-AF65-F5344CB8AC3E}">
        <p14:creationId xmlns:p14="http://schemas.microsoft.com/office/powerpoint/2010/main" val="42466525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914C24-7E72-46ED-A9CC-DDB8E19E4D98}" type="slidenum">
              <a:rPr lang="en-US"/>
              <a:pPr>
                <a:defRPr/>
              </a:pPr>
              <a:t>‹#›</a:t>
            </a:fld>
            <a:endParaRPr lang="en-US"/>
          </a:p>
        </p:txBody>
      </p:sp>
    </p:spTree>
  </p:cSld>
  <p:clrMapOvr>
    <a:masterClrMapping/>
  </p:clrMapOvr>
  <p:transition spd="med">
    <p:fade/>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8CFCCFFE-F999-4784-9200-48835C77D8C9}" type="slidenum">
              <a:rPr lang="en-US" smtClean="0"/>
              <a:pPr/>
              <a:t>‹#›</a:t>
            </a:fld>
            <a:endParaRPr lang="en-US"/>
          </a:p>
        </p:txBody>
      </p:sp>
    </p:spTree>
    <p:extLst>
      <p:ext uri="{BB962C8B-B14F-4D97-AF65-F5344CB8AC3E}">
        <p14:creationId xmlns:p14="http://schemas.microsoft.com/office/powerpoint/2010/main" val="309765429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2E5597D-08E8-4C87-BB35-859D982AA6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29749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E9B1F9B3-8DC1-4C15-9EBE-05B82CA60326}" type="slidenum">
              <a:rPr lang="en-US"/>
              <a:pPr>
                <a:defRPr/>
              </a:pPr>
              <a:t>‹#›</a:t>
            </a:fld>
            <a:endParaRPr lang="en-US"/>
          </a:p>
        </p:txBody>
      </p:sp>
    </p:spTree>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54A12D-18F1-4E21-99C6-05D5A2E525F9}" type="slidenum">
              <a:rPr lang="en-US"/>
              <a:pPr>
                <a:defRPr/>
              </a:pPr>
              <a:t>‹#›</a:t>
            </a:fld>
            <a:endParaRPr lang="en-US"/>
          </a:p>
        </p:txBody>
      </p:sp>
    </p:spTree>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3D94BA-1194-45DE-9351-0EAEE80DD446}" type="slidenum">
              <a:rPr lang="en-US"/>
              <a:pPr>
                <a:defRPr/>
              </a:pPr>
              <a:t>‹#›</a:t>
            </a:fld>
            <a:endParaRPr lang="en-US"/>
          </a:p>
        </p:txBody>
      </p:sp>
    </p:spTree>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3F1EC6-9777-4BE2-8196-C1C2B736AFA4}" type="slidenum">
              <a:rPr lang="en-US"/>
              <a:pPr>
                <a:defRPr/>
              </a:pPr>
              <a:t>‹#›</a:t>
            </a:fld>
            <a:endParaRPr lang="en-US"/>
          </a:p>
        </p:txBody>
      </p:sp>
    </p:spTree>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8D06FB2-D126-4902-93AB-ADF47BCF576E}" type="slidenum">
              <a:rPr lang="en-US"/>
              <a:pPr>
                <a:defRPr/>
              </a:pPr>
              <a:t>‹#›</a:t>
            </a:fld>
            <a:endParaRPr lang="en-US"/>
          </a:p>
        </p:txBody>
      </p:sp>
    </p:spTree>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F9CF5C8-00C0-4178-AB33-CA2375945259}" type="slidenum">
              <a:rPr lang="en-US"/>
              <a:pPr>
                <a:defRPr/>
              </a:pPr>
              <a:t>‹#›</a:t>
            </a:fld>
            <a:endParaRPr lang="en-US"/>
          </a:p>
        </p:txBody>
      </p:sp>
    </p:spTree>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7DC943F-0685-410D-9D3F-643F4EFFBCFC}" type="slidenum">
              <a:rPr lang="en-US"/>
              <a:pPr>
                <a:defRPr/>
              </a:pPr>
              <a:t>‹#›</a:t>
            </a:fld>
            <a:endParaRPr lang="en-US"/>
          </a:p>
        </p:txBody>
      </p:sp>
    </p:spTree>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A967D47-DEFC-4A78-AC96-F85F558A4F5E}" type="slidenum">
              <a:rPr lang="en-US"/>
              <a:pPr>
                <a:defRPr/>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9E1B85DA-0475-4EAE-B12C-38E76DCFB21A}"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9FAA2E8-7F54-48A1-890C-59355613F10E}" type="slidenum">
              <a:rPr lang="en-US"/>
              <a:pPr>
                <a:defRPr/>
              </a:pPr>
              <a:t>‹#›</a:t>
            </a:fld>
            <a:endParaRPr lang="en-US"/>
          </a:p>
        </p:txBody>
      </p:sp>
    </p:spTree>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B11760A-436C-4CE8-8CE2-86289191D148}" type="slidenum">
              <a:rPr lang="en-US"/>
              <a:pPr>
                <a:defRPr/>
              </a:pPr>
              <a:t>‹#›</a:t>
            </a:fld>
            <a:endParaRPr lang="en-US"/>
          </a:p>
        </p:txBody>
      </p:sp>
    </p:spTree>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A49474-BD22-45F0-8A10-300C0DCC7BDD}" type="slidenum">
              <a:rPr lang="en-US"/>
              <a:pPr>
                <a:defRPr/>
              </a:pPr>
              <a:t>‹#›</a:t>
            </a:fld>
            <a:endParaRPr lang="en-US"/>
          </a:p>
        </p:txBody>
      </p:sp>
    </p:spTree>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E601AE-9890-4DB9-A4A7-9DBA154EC406}" type="slidenum">
              <a:rPr lang="en-US"/>
              <a:pPr>
                <a:defRPr/>
              </a:pPr>
              <a:t>‹#›</a:t>
            </a:fld>
            <a:endParaRPr lang="en-US"/>
          </a:p>
        </p:txBody>
      </p:sp>
    </p:spTree>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sz="2400" b="0">
              <a:solidFill>
                <a:prstClr val="white"/>
              </a:solidFill>
              <a:latin typeface="Arial" charset="0"/>
              <a:ea typeface="ＭＳ Ｐゴシック" pitchFamily="1" charset="-128"/>
            </a:endParaRPr>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sz="2400" b="0">
              <a:solidFill>
                <a:prstClr val="white"/>
              </a:solidFill>
              <a:latin typeface="Arial" charset="0"/>
              <a:ea typeface="ＭＳ Ｐゴシック" pitchFamily="1" charset="-128"/>
            </a:endParaRPr>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endParaRPr lang="en-US">
              <a:solidFill>
                <a:srgbClr val="D4D2D0">
                  <a:shade val="50000"/>
                </a:srgbClr>
              </a:solidFill>
            </a:endParaRPr>
          </a:p>
        </p:txBody>
      </p:sp>
      <p:sp>
        <p:nvSpPr>
          <p:cNvPr id="19" name="Footer Placeholder 18"/>
          <p:cNvSpPr>
            <a:spLocks noGrp="1"/>
          </p:cNvSpPr>
          <p:nvPr>
            <p:ph type="ftr" sz="quarter" idx="11"/>
          </p:nvPr>
        </p:nvSpPr>
        <p:spPr/>
        <p:txBody>
          <a:bodyPr/>
          <a:lstStyle/>
          <a:p>
            <a:endParaRPr lang="en-US">
              <a:solidFill>
                <a:srgbClr val="D4D2D0">
                  <a:shade val="50000"/>
                </a:srgbClr>
              </a:solidFill>
            </a:endParaRPr>
          </a:p>
        </p:txBody>
      </p:sp>
      <p:sp>
        <p:nvSpPr>
          <p:cNvPr id="27" name="Slide Number Placeholder 26"/>
          <p:cNvSpPr>
            <a:spLocks noGrp="1"/>
          </p:cNvSpPr>
          <p:nvPr>
            <p:ph type="sldNum" sz="quarter" idx="12"/>
          </p:nvPr>
        </p:nvSpPr>
        <p:spPr/>
        <p:txBody>
          <a:bodyPr/>
          <a:lstStyle/>
          <a:p>
            <a:fld id="{E4697F61-B5D5-4EC1-A636-35F4B1F53B64}"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688135154"/>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fld id="{A1C7779B-ABF6-44CC-B12A-AF433AF9B55D}"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41638181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sz="2400" b="0">
              <a:solidFill>
                <a:prstClr val="white"/>
              </a:solidFill>
              <a:latin typeface="Arial" charset="0"/>
              <a:ea typeface="ＭＳ Ｐゴシック" pitchFamily="1" charset="-128"/>
            </a:endParaRPr>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sz="2400" b="0">
              <a:solidFill>
                <a:prstClr val="white"/>
              </a:solidFill>
              <a:latin typeface="Arial" charset="0"/>
              <a:ea typeface="ＭＳ Ｐゴシック" pitchFamily="1" charset="-128"/>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fld id="{78F07C3C-758B-4115-874D-5D9935CB5830}"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2735668398"/>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solidFill>
                <a:srgbClr val="D4D2D0">
                  <a:shade val="50000"/>
                </a:srgbClr>
              </a:solidFill>
            </a:endParaRPr>
          </a:p>
        </p:txBody>
      </p:sp>
      <p:sp>
        <p:nvSpPr>
          <p:cNvPr id="6" name="Footer Placeholder 5"/>
          <p:cNvSpPr>
            <a:spLocks noGrp="1"/>
          </p:cNvSpPr>
          <p:nvPr>
            <p:ph type="ftr" sz="quarter" idx="11"/>
          </p:nvPr>
        </p:nvSpPr>
        <p:spPr/>
        <p:txBody>
          <a:bodyPr/>
          <a:lstStyle/>
          <a:p>
            <a:endParaRPr lang="en-US">
              <a:solidFill>
                <a:srgbClr val="D4D2D0">
                  <a:shade val="50000"/>
                </a:srgbClr>
              </a:solidFill>
            </a:endParaRPr>
          </a:p>
        </p:txBody>
      </p:sp>
      <p:sp>
        <p:nvSpPr>
          <p:cNvPr id="7" name="Slide Number Placeholder 6"/>
          <p:cNvSpPr>
            <a:spLocks noGrp="1"/>
          </p:cNvSpPr>
          <p:nvPr>
            <p:ph type="sldNum" sz="quarter" idx="12"/>
          </p:nvPr>
        </p:nvSpPr>
        <p:spPr/>
        <p:txBody>
          <a:bodyPr/>
          <a:lstStyle/>
          <a:p>
            <a:fld id="{F39B2451-2436-4EF6-983B-B02BE240A209}"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36676870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US">
              <a:solidFill>
                <a:srgbClr val="D4D2D0">
                  <a:shade val="50000"/>
                </a:srgbClr>
              </a:solidFill>
            </a:endParaRPr>
          </a:p>
        </p:txBody>
      </p:sp>
      <p:sp>
        <p:nvSpPr>
          <p:cNvPr id="8" name="Footer Placeholder 7"/>
          <p:cNvSpPr>
            <a:spLocks noGrp="1"/>
          </p:cNvSpPr>
          <p:nvPr>
            <p:ph type="ftr" sz="quarter" idx="11"/>
          </p:nvPr>
        </p:nvSpPr>
        <p:spPr/>
        <p:txBody>
          <a:bodyPr/>
          <a:lstStyle/>
          <a:p>
            <a:endParaRPr lang="en-US">
              <a:solidFill>
                <a:srgbClr val="D4D2D0">
                  <a:shade val="50000"/>
                </a:srgbClr>
              </a:solidFill>
            </a:endParaRPr>
          </a:p>
        </p:txBody>
      </p:sp>
      <p:sp>
        <p:nvSpPr>
          <p:cNvPr id="9" name="Slide Number Placeholder 8"/>
          <p:cNvSpPr>
            <a:spLocks noGrp="1"/>
          </p:cNvSpPr>
          <p:nvPr>
            <p:ph type="sldNum" sz="quarter" idx="12"/>
          </p:nvPr>
        </p:nvSpPr>
        <p:spPr/>
        <p:txBody>
          <a:bodyPr/>
          <a:lstStyle/>
          <a:p>
            <a:fld id="{47925D2F-C8EC-42F9-AE8A-600D7B28FC02}"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13679821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endParaRPr lang="en-US">
              <a:solidFill>
                <a:srgbClr val="D4D2D0">
                  <a:shade val="50000"/>
                </a:srgbClr>
              </a:solidFill>
            </a:endParaRPr>
          </a:p>
        </p:txBody>
      </p:sp>
      <p:sp>
        <p:nvSpPr>
          <p:cNvPr id="8" name="Slide Number Placeholder 7"/>
          <p:cNvSpPr>
            <a:spLocks noGrp="1"/>
          </p:cNvSpPr>
          <p:nvPr>
            <p:ph type="sldNum" sz="quarter" idx="11"/>
          </p:nvPr>
        </p:nvSpPr>
        <p:spPr/>
        <p:txBody>
          <a:bodyPr/>
          <a:lstStyle/>
          <a:p>
            <a:fld id="{860441AF-E520-47E6-8456-DB8BA045D21A}" type="slidenum">
              <a:rPr lang="en-US" smtClean="0">
                <a:solidFill>
                  <a:srgbClr val="D4D2D0">
                    <a:shade val="50000"/>
                  </a:srgbClr>
                </a:solidFill>
              </a:rPr>
              <a:pPr/>
              <a:t>‹#›</a:t>
            </a:fld>
            <a:endParaRPr lang="en-US">
              <a:solidFill>
                <a:srgbClr val="D4D2D0">
                  <a:shade val="50000"/>
                </a:srgbClr>
              </a:solidFill>
            </a:endParaRPr>
          </a:p>
        </p:txBody>
      </p:sp>
      <p:sp>
        <p:nvSpPr>
          <p:cNvPr id="9" name="Footer Placeholder 8"/>
          <p:cNvSpPr>
            <a:spLocks noGrp="1"/>
          </p:cNvSpPr>
          <p:nvPr>
            <p:ph type="ftr" sz="quarter" idx="12"/>
          </p:nvPr>
        </p:nvSpPr>
        <p:spPr/>
        <p:txBody>
          <a:bodyPr/>
          <a:lstStyle/>
          <a:p>
            <a:endParaRPr lang="en-US">
              <a:solidFill>
                <a:srgbClr val="D4D2D0">
                  <a:shade val="50000"/>
                </a:srgbClr>
              </a:solidFill>
            </a:endParaRPr>
          </a:p>
        </p:txBody>
      </p:sp>
    </p:spTree>
    <p:extLst>
      <p:ext uri="{BB962C8B-B14F-4D97-AF65-F5344CB8AC3E}">
        <p14:creationId xmlns:p14="http://schemas.microsoft.com/office/powerpoint/2010/main" val="2173928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6A862A5F-1B5D-4A81-A779-AA3431373CA9}"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D4D2D0">
                  <a:shade val="50000"/>
                </a:srgbClr>
              </a:solidFill>
            </a:endParaRPr>
          </a:p>
        </p:txBody>
      </p:sp>
      <p:sp>
        <p:nvSpPr>
          <p:cNvPr id="3" name="Footer Placeholder 2"/>
          <p:cNvSpPr>
            <a:spLocks noGrp="1"/>
          </p:cNvSpPr>
          <p:nvPr>
            <p:ph type="ftr" sz="quarter" idx="11"/>
          </p:nvPr>
        </p:nvSpPr>
        <p:spPr/>
        <p:txBody>
          <a:bodyPr/>
          <a:lstStyle/>
          <a:p>
            <a:endParaRPr lang="en-US">
              <a:solidFill>
                <a:srgbClr val="D4D2D0">
                  <a:shade val="50000"/>
                </a:srgbClr>
              </a:solidFill>
            </a:endParaRPr>
          </a:p>
        </p:txBody>
      </p:sp>
      <p:sp>
        <p:nvSpPr>
          <p:cNvPr id="4" name="Slide Number Placeholder 3"/>
          <p:cNvSpPr>
            <a:spLocks noGrp="1"/>
          </p:cNvSpPr>
          <p:nvPr>
            <p:ph type="sldNum" sz="quarter" idx="12"/>
          </p:nvPr>
        </p:nvSpPr>
        <p:spPr/>
        <p:txBody>
          <a:bodyPr/>
          <a:lstStyle/>
          <a:p>
            <a:fld id="{F0F5AE7E-F3AB-434C-B05A-5CAE934CF293}"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7027459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solidFill>
                <a:srgbClr val="D4D2D0">
                  <a:shade val="50000"/>
                </a:srgbClr>
              </a:solidFill>
            </a:endParaRPr>
          </a:p>
        </p:txBody>
      </p:sp>
      <p:sp>
        <p:nvSpPr>
          <p:cNvPr id="6" name="Footer Placeholder 5"/>
          <p:cNvSpPr>
            <a:spLocks noGrp="1"/>
          </p:cNvSpPr>
          <p:nvPr>
            <p:ph type="ftr" sz="quarter" idx="11"/>
          </p:nvPr>
        </p:nvSpPr>
        <p:spPr/>
        <p:txBody>
          <a:bodyPr/>
          <a:lstStyle/>
          <a:p>
            <a:endParaRPr lang="en-US">
              <a:solidFill>
                <a:srgbClr val="D4D2D0">
                  <a:shade val="50000"/>
                </a:srgbClr>
              </a:solidFill>
            </a:endParaRPr>
          </a:p>
        </p:txBody>
      </p:sp>
      <p:sp>
        <p:nvSpPr>
          <p:cNvPr id="7" name="Slide Number Placeholder 6"/>
          <p:cNvSpPr>
            <a:spLocks noGrp="1"/>
          </p:cNvSpPr>
          <p:nvPr>
            <p:ph type="sldNum" sz="quarter" idx="12"/>
          </p:nvPr>
        </p:nvSpPr>
        <p:spPr>
          <a:xfrm>
            <a:off x="8156448" y="6422064"/>
            <a:ext cx="762000" cy="365125"/>
          </a:xfrm>
        </p:spPr>
        <p:txBody>
          <a:bodyPr/>
          <a:lstStyle/>
          <a:p>
            <a:fld id="{BE13099F-6BE2-40EB-927B-0F35339D471C}"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5402976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endParaRPr lang="en-US">
              <a:solidFill>
                <a:srgbClr val="D4D2D0">
                  <a:shade val="50000"/>
                </a:srgbClr>
              </a:solidFill>
            </a:endParaRPr>
          </a:p>
        </p:txBody>
      </p:sp>
      <p:sp>
        <p:nvSpPr>
          <p:cNvPr id="6" name="Footer Placeholder 5"/>
          <p:cNvSpPr>
            <a:spLocks noGrp="1"/>
          </p:cNvSpPr>
          <p:nvPr>
            <p:ph type="ftr" sz="quarter" idx="11"/>
          </p:nvPr>
        </p:nvSpPr>
        <p:spPr/>
        <p:txBody>
          <a:bodyPr/>
          <a:lstStyle/>
          <a:p>
            <a:endParaRPr lang="en-US">
              <a:solidFill>
                <a:srgbClr val="D4D2D0">
                  <a:shade val="50000"/>
                </a:srgbClr>
              </a:solidFill>
            </a:endParaRPr>
          </a:p>
        </p:txBody>
      </p:sp>
      <p:sp>
        <p:nvSpPr>
          <p:cNvPr id="7" name="Slide Number Placeholder 6"/>
          <p:cNvSpPr>
            <a:spLocks noGrp="1"/>
          </p:cNvSpPr>
          <p:nvPr>
            <p:ph type="sldNum" sz="quarter" idx="12"/>
          </p:nvPr>
        </p:nvSpPr>
        <p:spPr/>
        <p:txBody>
          <a:bodyPr/>
          <a:lstStyle/>
          <a:p>
            <a:fld id="{00FEE106-7ECC-44DD-8F24-A03F6CBE8943}"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7729219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fld id="{B688FA2B-E317-4A81-A0AB-30AFCB08C67D}"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37227043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fld id="{528DB212-CBD3-43AB-8EF6-632FCFAB822B}"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38084712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sz="2400" b="0">
              <a:solidFill>
                <a:prstClr val="white"/>
              </a:solidFill>
              <a:latin typeface="Arial" charset="0"/>
              <a:ea typeface="ＭＳ Ｐゴシック" pitchFamily="1" charset="-128"/>
            </a:endParaRPr>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sz="2400" b="0">
              <a:solidFill>
                <a:prstClr val="white"/>
              </a:solidFill>
              <a:latin typeface="Arial" charset="0"/>
              <a:ea typeface="ＭＳ Ｐゴシック" pitchFamily="1" charset="-128"/>
            </a:endParaRPr>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endParaRPr lang="en-US">
              <a:solidFill>
                <a:srgbClr val="D4D2D0">
                  <a:shade val="50000"/>
                </a:srgbClr>
              </a:solidFill>
            </a:endParaRPr>
          </a:p>
        </p:txBody>
      </p:sp>
      <p:sp>
        <p:nvSpPr>
          <p:cNvPr id="19" name="Footer Placeholder 18"/>
          <p:cNvSpPr>
            <a:spLocks noGrp="1"/>
          </p:cNvSpPr>
          <p:nvPr>
            <p:ph type="ftr" sz="quarter" idx="11"/>
          </p:nvPr>
        </p:nvSpPr>
        <p:spPr/>
        <p:txBody>
          <a:bodyPr/>
          <a:lstStyle/>
          <a:p>
            <a:endParaRPr lang="en-US">
              <a:solidFill>
                <a:srgbClr val="D4D2D0">
                  <a:shade val="50000"/>
                </a:srgbClr>
              </a:solidFill>
            </a:endParaRPr>
          </a:p>
        </p:txBody>
      </p:sp>
      <p:sp>
        <p:nvSpPr>
          <p:cNvPr id="27" name="Slide Number Placeholder 26"/>
          <p:cNvSpPr>
            <a:spLocks noGrp="1"/>
          </p:cNvSpPr>
          <p:nvPr>
            <p:ph type="sldNum" sz="quarter" idx="12"/>
          </p:nvPr>
        </p:nvSpPr>
        <p:spPr/>
        <p:txBody>
          <a:bodyPr/>
          <a:lstStyle/>
          <a:p>
            <a:fld id="{E4697F61-B5D5-4EC1-A636-35F4B1F53B64}"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1132887475"/>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fld id="{A1C7779B-ABF6-44CC-B12A-AF433AF9B55D}"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33417424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sz="2400" b="0">
              <a:solidFill>
                <a:prstClr val="white"/>
              </a:solidFill>
              <a:latin typeface="Arial" charset="0"/>
              <a:ea typeface="ＭＳ Ｐゴシック" pitchFamily="1" charset="-128"/>
            </a:endParaRPr>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sz="2400" b="0">
              <a:solidFill>
                <a:prstClr val="white"/>
              </a:solidFill>
              <a:latin typeface="Arial" charset="0"/>
              <a:ea typeface="ＭＳ Ｐゴシック" pitchFamily="1" charset="-128"/>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fld id="{78F07C3C-758B-4115-874D-5D9935CB5830}"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1407230446"/>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solidFill>
                <a:srgbClr val="D4D2D0">
                  <a:shade val="50000"/>
                </a:srgbClr>
              </a:solidFill>
            </a:endParaRPr>
          </a:p>
        </p:txBody>
      </p:sp>
      <p:sp>
        <p:nvSpPr>
          <p:cNvPr id="6" name="Footer Placeholder 5"/>
          <p:cNvSpPr>
            <a:spLocks noGrp="1"/>
          </p:cNvSpPr>
          <p:nvPr>
            <p:ph type="ftr" sz="quarter" idx="11"/>
          </p:nvPr>
        </p:nvSpPr>
        <p:spPr/>
        <p:txBody>
          <a:bodyPr/>
          <a:lstStyle/>
          <a:p>
            <a:endParaRPr lang="en-US">
              <a:solidFill>
                <a:srgbClr val="D4D2D0">
                  <a:shade val="50000"/>
                </a:srgbClr>
              </a:solidFill>
            </a:endParaRPr>
          </a:p>
        </p:txBody>
      </p:sp>
      <p:sp>
        <p:nvSpPr>
          <p:cNvPr id="7" name="Slide Number Placeholder 6"/>
          <p:cNvSpPr>
            <a:spLocks noGrp="1"/>
          </p:cNvSpPr>
          <p:nvPr>
            <p:ph type="sldNum" sz="quarter" idx="12"/>
          </p:nvPr>
        </p:nvSpPr>
        <p:spPr/>
        <p:txBody>
          <a:bodyPr/>
          <a:lstStyle/>
          <a:p>
            <a:fld id="{F39B2451-2436-4EF6-983B-B02BE240A209}"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880367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US">
              <a:solidFill>
                <a:srgbClr val="D4D2D0">
                  <a:shade val="50000"/>
                </a:srgbClr>
              </a:solidFill>
            </a:endParaRPr>
          </a:p>
        </p:txBody>
      </p:sp>
      <p:sp>
        <p:nvSpPr>
          <p:cNvPr id="8" name="Footer Placeholder 7"/>
          <p:cNvSpPr>
            <a:spLocks noGrp="1"/>
          </p:cNvSpPr>
          <p:nvPr>
            <p:ph type="ftr" sz="quarter" idx="11"/>
          </p:nvPr>
        </p:nvSpPr>
        <p:spPr/>
        <p:txBody>
          <a:bodyPr/>
          <a:lstStyle/>
          <a:p>
            <a:endParaRPr lang="en-US">
              <a:solidFill>
                <a:srgbClr val="D4D2D0">
                  <a:shade val="50000"/>
                </a:srgbClr>
              </a:solidFill>
            </a:endParaRPr>
          </a:p>
        </p:txBody>
      </p:sp>
      <p:sp>
        <p:nvSpPr>
          <p:cNvPr id="9" name="Slide Number Placeholder 8"/>
          <p:cNvSpPr>
            <a:spLocks noGrp="1"/>
          </p:cNvSpPr>
          <p:nvPr>
            <p:ph type="sldNum" sz="quarter" idx="12"/>
          </p:nvPr>
        </p:nvSpPr>
        <p:spPr/>
        <p:txBody>
          <a:bodyPr/>
          <a:lstStyle/>
          <a:p>
            <a:fld id="{47925D2F-C8EC-42F9-AE8A-600D7B28FC02}"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4077282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953913CD-72B7-484B-94CC-0D843B6563F1}"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endParaRPr lang="en-US">
              <a:solidFill>
                <a:srgbClr val="D4D2D0">
                  <a:shade val="50000"/>
                </a:srgbClr>
              </a:solidFill>
            </a:endParaRPr>
          </a:p>
        </p:txBody>
      </p:sp>
      <p:sp>
        <p:nvSpPr>
          <p:cNvPr id="8" name="Slide Number Placeholder 7"/>
          <p:cNvSpPr>
            <a:spLocks noGrp="1"/>
          </p:cNvSpPr>
          <p:nvPr>
            <p:ph type="sldNum" sz="quarter" idx="11"/>
          </p:nvPr>
        </p:nvSpPr>
        <p:spPr/>
        <p:txBody>
          <a:bodyPr/>
          <a:lstStyle/>
          <a:p>
            <a:fld id="{860441AF-E520-47E6-8456-DB8BA045D21A}" type="slidenum">
              <a:rPr lang="en-US" smtClean="0">
                <a:solidFill>
                  <a:srgbClr val="D4D2D0">
                    <a:shade val="50000"/>
                  </a:srgbClr>
                </a:solidFill>
              </a:rPr>
              <a:pPr/>
              <a:t>‹#›</a:t>
            </a:fld>
            <a:endParaRPr lang="en-US">
              <a:solidFill>
                <a:srgbClr val="D4D2D0">
                  <a:shade val="50000"/>
                </a:srgbClr>
              </a:solidFill>
            </a:endParaRPr>
          </a:p>
        </p:txBody>
      </p:sp>
      <p:sp>
        <p:nvSpPr>
          <p:cNvPr id="9" name="Footer Placeholder 8"/>
          <p:cNvSpPr>
            <a:spLocks noGrp="1"/>
          </p:cNvSpPr>
          <p:nvPr>
            <p:ph type="ftr" sz="quarter" idx="12"/>
          </p:nvPr>
        </p:nvSpPr>
        <p:spPr/>
        <p:txBody>
          <a:bodyPr/>
          <a:lstStyle/>
          <a:p>
            <a:endParaRPr lang="en-US">
              <a:solidFill>
                <a:srgbClr val="D4D2D0">
                  <a:shade val="50000"/>
                </a:srgbClr>
              </a:solidFill>
            </a:endParaRPr>
          </a:p>
        </p:txBody>
      </p:sp>
    </p:spTree>
    <p:extLst>
      <p:ext uri="{BB962C8B-B14F-4D97-AF65-F5344CB8AC3E}">
        <p14:creationId xmlns:p14="http://schemas.microsoft.com/office/powerpoint/2010/main" val="4283468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D4D2D0">
                  <a:shade val="50000"/>
                </a:srgbClr>
              </a:solidFill>
            </a:endParaRPr>
          </a:p>
        </p:txBody>
      </p:sp>
      <p:sp>
        <p:nvSpPr>
          <p:cNvPr id="3" name="Footer Placeholder 2"/>
          <p:cNvSpPr>
            <a:spLocks noGrp="1"/>
          </p:cNvSpPr>
          <p:nvPr>
            <p:ph type="ftr" sz="quarter" idx="11"/>
          </p:nvPr>
        </p:nvSpPr>
        <p:spPr/>
        <p:txBody>
          <a:bodyPr/>
          <a:lstStyle/>
          <a:p>
            <a:endParaRPr lang="en-US">
              <a:solidFill>
                <a:srgbClr val="D4D2D0">
                  <a:shade val="50000"/>
                </a:srgbClr>
              </a:solidFill>
            </a:endParaRPr>
          </a:p>
        </p:txBody>
      </p:sp>
      <p:sp>
        <p:nvSpPr>
          <p:cNvPr id="4" name="Slide Number Placeholder 3"/>
          <p:cNvSpPr>
            <a:spLocks noGrp="1"/>
          </p:cNvSpPr>
          <p:nvPr>
            <p:ph type="sldNum" sz="quarter" idx="12"/>
          </p:nvPr>
        </p:nvSpPr>
        <p:spPr/>
        <p:txBody>
          <a:bodyPr/>
          <a:lstStyle/>
          <a:p>
            <a:fld id="{F0F5AE7E-F3AB-434C-B05A-5CAE934CF293}"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31994650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solidFill>
                <a:srgbClr val="D4D2D0">
                  <a:shade val="50000"/>
                </a:srgbClr>
              </a:solidFill>
            </a:endParaRPr>
          </a:p>
        </p:txBody>
      </p:sp>
      <p:sp>
        <p:nvSpPr>
          <p:cNvPr id="6" name="Footer Placeholder 5"/>
          <p:cNvSpPr>
            <a:spLocks noGrp="1"/>
          </p:cNvSpPr>
          <p:nvPr>
            <p:ph type="ftr" sz="quarter" idx="11"/>
          </p:nvPr>
        </p:nvSpPr>
        <p:spPr/>
        <p:txBody>
          <a:bodyPr/>
          <a:lstStyle/>
          <a:p>
            <a:endParaRPr lang="en-US">
              <a:solidFill>
                <a:srgbClr val="D4D2D0">
                  <a:shade val="50000"/>
                </a:srgbClr>
              </a:solidFill>
            </a:endParaRPr>
          </a:p>
        </p:txBody>
      </p:sp>
      <p:sp>
        <p:nvSpPr>
          <p:cNvPr id="7" name="Slide Number Placeholder 6"/>
          <p:cNvSpPr>
            <a:spLocks noGrp="1"/>
          </p:cNvSpPr>
          <p:nvPr>
            <p:ph type="sldNum" sz="quarter" idx="12"/>
          </p:nvPr>
        </p:nvSpPr>
        <p:spPr>
          <a:xfrm>
            <a:off x="8156448" y="6422064"/>
            <a:ext cx="762000" cy="365125"/>
          </a:xfrm>
        </p:spPr>
        <p:txBody>
          <a:bodyPr/>
          <a:lstStyle/>
          <a:p>
            <a:fld id="{BE13099F-6BE2-40EB-927B-0F35339D471C}"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30811059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endParaRPr lang="en-US">
              <a:solidFill>
                <a:srgbClr val="D4D2D0">
                  <a:shade val="50000"/>
                </a:srgbClr>
              </a:solidFill>
            </a:endParaRPr>
          </a:p>
        </p:txBody>
      </p:sp>
      <p:sp>
        <p:nvSpPr>
          <p:cNvPr id="6" name="Footer Placeholder 5"/>
          <p:cNvSpPr>
            <a:spLocks noGrp="1"/>
          </p:cNvSpPr>
          <p:nvPr>
            <p:ph type="ftr" sz="quarter" idx="11"/>
          </p:nvPr>
        </p:nvSpPr>
        <p:spPr/>
        <p:txBody>
          <a:bodyPr/>
          <a:lstStyle/>
          <a:p>
            <a:endParaRPr lang="en-US">
              <a:solidFill>
                <a:srgbClr val="D4D2D0">
                  <a:shade val="50000"/>
                </a:srgbClr>
              </a:solidFill>
            </a:endParaRPr>
          </a:p>
        </p:txBody>
      </p:sp>
      <p:sp>
        <p:nvSpPr>
          <p:cNvPr id="7" name="Slide Number Placeholder 6"/>
          <p:cNvSpPr>
            <a:spLocks noGrp="1"/>
          </p:cNvSpPr>
          <p:nvPr>
            <p:ph type="sldNum" sz="quarter" idx="12"/>
          </p:nvPr>
        </p:nvSpPr>
        <p:spPr/>
        <p:txBody>
          <a:bodyPr/>
          <a:lstStyle/>
          <a:p>
            <a:fld id="{00FEE106-7ECC-44DD-8F24-A03F6CBE8943}"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32403777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fld id="{B688FA2B-E317-4A81-A0AB-30AFCB08C67D}"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28658225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fld id="{528DB212-CBD3-43AB-8EF6-632FCFAB822B}"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37948324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sz="2400" b="0">
              <a:solidFill>
                <a:prstClr val="white"/>
              </a:solidFill>
              <a:latin typeface="Arial" charset="0"/>
              <a:ea typeface="ＭＳ Ｐゴシック" pitchFamily="1" charset="-128"/>
            </a:endParaRPr>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sz="2400" b="0">
              <a:solidFill>
                <a:prstClr val="white"/>
              </a:solidFill>
              <a:latin typeface="Arial" charset="0"/>
              <a:ea typeface="ＭＳ Ｐゴシック" pitchFamily="1" charset="-128"/>
            </a:endParaRPr>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endParaRPr lang="en-US">
              <a:solidFill>
                <a:srgbClr val="D4D2D0">
                  <a:shade val="50000"/>
                </a:srgbClr>
              </a:solidFill>
            </a:endParaRPr>
          </a:p>
        </p:txBody>
      </p:sp>
      <p:sp>
        <p:nvSpPr>
          <p:cNvPr id="19" name="Footer Placeholder 18"/>
          <p:cNvSpPr>
            <a:spLocks noGrp="1"/>
          </p:cNvSpPr>
          <p:nvPr>
            <p:ph type="ftr" sz="quarter" idx="11"/>
          </p:nvPr>
        </p:nvSpPr>
        <p:spPr/>
        <p:txBody>
          <a:bodyPr/>
          <a:lstStyle/>
          <a:p>
            <a:endParaRPr lang="en-US">
              <a:solidFill>
                <a:srgbClr val="D4D2D0">
                  <a:shade val="50000"/>
                </a:srgbClr>
              </a:solidFill>
            </a:endParaRPr>
          </a:p>
        </p:txBody>
      </p:sp>
      <p:sp>
        <p:nvSpPr>
          <p:cNvPr id="27" name="Slide Number Placeholder 26"/>
          <p:cNvSpPr>
            <a:spLocks noGrp="1"/>
          </p:cNvSpPr>
          <p:nvPr>
            <p:ph type="sldNum" sz="quarter" idx="12"/>
          </p:nvPr>
        </p:nvSpPr>
        <p:spPr/>
        <p:txBody>
          <a:bodyPr/>
          <a:lstStyle/>
          <a:p>
            <a:fld id="{E4697F61-B5D5-4EC1-A636-35F4B1F53B64}"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823000193"/>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fld id="{A1C7779B-ABF6-44CC-B12A-AF433AF9B55D}"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6060354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sz="2400" b="0">
              <a:solidFill>
                <a:prstClr val="white"/>
              </a:solidFill>
              <a:latin typeface="Arial" charset="0"/>
              <a:ea typeface="ＭＳ Ｐゴシック" pitchFamily="1" charset="-128"/>
            </a:endParaRPr>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sz="2400" b="0">
              <a:solidFill>
                <a:prstClr val="white"/>
              </a:solidFill>
              <a:latin typeface="Arial" charset="0"/>
              <a:ea typeface="ＭＳ Ｐゴシック" pitchFamily="1" charset="-128"/>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fld id="{78F07C3C-758B-4115-874D-5D9935CB5830}"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96129166"/>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solidFill>
                <a:srgbClr val="D4D2D0">
                  <a:shade val="50000"/>
                </a:srgbClr>
              </a:solidFill>
            </a:endParaRPr>
          </a:p>
        </p:txBody>
      </p:sp>
      <p:sp>
        <p:nvSpPr>
          <p:cNvPr id="6" name="Footer Placeholder 5"/>
          <p:cNvSpPr>
            <a:spLocks noGrp="1"/>
          </p:cNvSpPr>
          <p:nvPr>
            <p:ph type="ftr" sz="quarter" idx="11"/>
          </p:nvPr>
        </p:nvSpPr>
        <p:spPr/>
        <p:txBody>
          <a:bodyPr/>
          <a:lstStyle/>
          <a:p>
            <a:endParaRPr lang="en-US">
              <a:solidFill>
                <a:srgbClr val="D4D2D0">
                  <a:shade val="50000"/>
                </a:srgbClr>
              </a:solidFill>
            </a:endParaRPr>
          </a:p>
        </p:txBody>
      </p:sp>
      <p:sp>
        <p:nvSpPr>
          <p:cNvPr id="7" name="Slide Number Placeholder 6"/>
          <p:cNvSpPr>
            <a:spLocks noGrp="1"/>
          </p:cNvSpPr>
          <p:nvPr>
            <p:ph type="sldNum" sz="quarter" idx="12"/>
          </p:nvPr>
        </p:nvSpPr>
        <p:spPr/>
        <p:txBody>
          <a:bodyPr/>
          <a:lstStyle/>
          <a:p>
            <a:fld id="{F39B2451-2436-4EF6-983B-B02BE240A209}"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2425654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929994BD-536D-488C-8B9D-EBF25EC882CC}"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US">
              <a:solidFill>
                <a:srgbClr val="D4D2D0">
                  <a:shade val="50000"/>
                </a:srgbClr>
              </a:solidFill>
            </a:endParaRPr>
          </a:p>
        </p:txBody>
      </p:sp>
      <p:sp>
        <p:nvSpPr>
          <p:cNvPr id="8" name="Footer Placeholder 7"/>
          <p:cNvSpPr>
            <a:spLocks noGrp="1"/>
          </p:cNvSpPr>
          <p:nvPr>
            <p:ph type="ftr" sz="quarter" idx="11"/>
          </p:nvPr>
        </p:nvSpPr>
        <p:spPr/>
        <p:txBody>
          <a:bodyPr/>
          <a:lstStyle/>
          <a:p>
            <a:endParaRPr lang="en-US">
              <a:solidFill>
                <a:srgbClr val="D4D2D0">
                  <a:shade val="50000"/>
                </a:srgbClr>
              </a:solidFill>
            </a:endParaRPr>
          </a:p>
        </p:txBody>
      </p:sp>
      <p:sp>
        <p:nvSpPr>
          <p:cNvPr id="9" name="Slide Number Placeholder 8"/>
          <p:cNvSpPr>
            <a:spLocks noGrp="1"/>
          </p:cNvSpPr>
          <p:nvPr>
            <p:ph type="sldNum" sz="quarter" idx="12"/>
          </p:nvPr>
        </p:nvSpPr>
        <p:spPr/>
        <p:txBody>
          <a:bodyPr/>
          <a:lstStyle/>
          <a:p>
            <a:fld id="{47925D2F-C8EC-42F9-AE8A-600D7B28FC02}"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11039403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endParaRPr lang="en-US">
              <a:solidFill>
                <a:srgbClr val="D4D2D0">
                  <a:shade val="50000"/>
                </a:srgbClr>
              </a:solidFill>
            </a:endParaRPr>
          </a:p>
        </p:txBody>
      </p:sp>
      <p:sp>
        <p:nvSpPr>
          <p:cNvPr id="8" name="Slide Number Placeholder 7"/>
          <p:cNvSpPr>
            <a:spLocks noGrp="1"/>
          </p:cNvSpPr>
          <p:nvPr>
            <p:ph type="sldNum" sz="quarter" idx="11"/>
          </p:nvPr>
        </p:nvSpPr>
        <p:spPr/>
        <p:txBody>
          <a:bodyPr/>
          <a:lstStyle/>
          <a:p>
            <a:fld id="{860441AF-E520-47E6-8456-DB8BA045D21A}" type="slidenum">
              <a:rPr lang="en-US" smtClean="0">
                <a:solidFill>
                  <a:srgbClr val="D4D2D0">
                    <a:shade val="50000"/>
                  </a:srgbClr>
                </a:solidFill>
              </a:rPr>
              <a:pPr/>
              <a:t>‹#›</a:t>
            </a:fld>
            <a:endParaRPr lang="en-US">
              <a:solidFill>
                <a:srgbClr val="D4D2D0">
                  <a:shade val="50000"/>
                </a:srgbClr>
              </a:solidFill>
            </a:endParaRPr>
          </a:p>
        </p:txBody>
      </p:sp>
      <p:sp>
        <p:nvSpPr>
          <p:cNvPr id="9" name="Footer Placeholder 8"/>
          <p:cNvSpPr>
            <a:spLocks noGrp="1"/>
          </p:cNvSpPr>
          <p:nvPr>
            <p:ph type="ftr" sz="quarter" idx="12"/>
          </p:nvPr>
        </p:nvSpPr>
        <p:spPr/>
        <p:txBody>
          <a:bodyPr/>
          <a:lstStyle/>
          <a:p>
            <a:endParaRPr lang="en-US">
              <a:solidFill>
                <a:srgbClr val="D4D2D0">
                  <a:shade val="50000"/>
                </a:srgbClr>
              </a:solidFill>
            </a:endParaRPr>
          </a:p>
        </p:txBody>
      </p:sp>
    </p:spTree>
    <p:extLst>
      <p:ext uri="{BB962C8B-B14F-4D97-AF65-F5344CB8AC3E}">
        <p14:creationId xmlns:p14="http://schemas.microsoft.com/office/powerpoint/2010/main" val="39364163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D4D2D0">
                  <a:shade val="50000"/>
                </a:srgbClr>
              </a:solidFill>
            </a:endParaRPr>
          </a:p>
        </p:txBody>
      </p:sp>
      <p:sp>
        <p:nvSpPr>
          <p:cNvPr id="3" name="Footer Placeholder 2"/>
          <p:cNvSpPr>
            <a:spLocks noGrp="1"/>
          </p:cNvSpPr>
          <p:nvPr>
            <p:ph type="ftr" sz="quarter" idx="11"/>
          </p:nvPr>
        </p:nvSpPr>
        <p:spPr/>
        <p:txBody>
          <a:bodyPr/>
          <a:lstStyle/>
          <a:p>
            <a:endParaRPr lang="en-US">
              <a:solidFill>
                <a:srgbClr val="D4D2D0">
                  <a:shade val="50000"/>
                </a:srgbClr>
              </a:solidFill>
            </a:endParaRPr>
          </a:p>
        </p:txBody>
      </p:sp>
      <p:sp>
        <p:nvSpPr>
          <p:cNvPr id="4" name="Slide Number Placeholder 3"/>
          <p:cNvSpPr>
            <a:spLocks noGrp="1"/>
          </p:cNvSpPr>
          <p:nvPr>
            <p:ph type="sldNum" sz="quarter" idx="12"/>
          </p:nvPr>
        </p:nvSpPr>
        <p:spPr/>
        <p:txBody>
          <a:bodyPr/>
          <a:lstStyle/>
          <a:p>
            <a:fld id="{F0F5AE7E-F3AB-434C-B05A-5CAE934CF293}"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32288459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solidFill>
                <a:srgbClr val="D4D2D0">
                  <a:shade val="50000"/>
                </a:srgbClr>
              </a:solidFill>
            </a:endParaRPr>
          </a:p>
        </p:txBody>
      </p:sp>
      <p:sp>
        <p:nvSpPr>
          <p:cNvPr id="6" name="Footer Placeholder 5"/>
          <p:cNvSpPr>
            <a:spLocks noGrp="1"/>
          </p:cNvSpPr>
          <p:nvPr>
            <p:ph type="ftr" sz="quarter" idx="11"/>
          </p:nvPr>
        </p:nvSpPr>
        <p:spPr/>
        <p:txBody>
          <a:bodyPr/>
          <a:lstStyle/>
          <a:p>
            <a:endParaRPr lang="en-US">
              <a:solidFill>
                <a:srgbClr val="D4D2D0">
                  <a:shade val="50000"/>
                </a:srgbClr>
              </a:solidFill>
            </a:endParaRPr>
          </a:p>
        </p:txBody>
      </p:sp>
      <p:sp>
        <p:nvSpPr>
          <p:cNvPr id="7" name="Slide Number Placeholder 6"/>
          <p:cNvSpPr>
            <a:spLocks noGrp="1"/>
          </p:cNvSpPr>
          <p:nvPr>
            <p:ph type="sldNum" sz="quarter" idx="12"/>
          </p:nvPr>
        </p:nvSpPr>
        <p:spPr>
          <a:xfrm>
            <a:off x="8156448" y="6422064"/>
            <a:ext cx="762000" cy="365125"/>
          </a:xfrm>
        </p:spPr>
        <p:txBody>
          <a:bodyPr/>
          <a:lstStyle/>
          <a:p>
            <a:fld id="{BE13099F-6BE2-40EB-927B-0F35339D471C}"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2452732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endParaRPr lang="en-US">
              <a:solidFill>
                <a:srgbClr val="D4D2D0">
                  <a:shade val="50000"/>
                </a:srgbClr>
              </a:solidFill>
            </a:endParaRPr>
          </a:p>
        </p:txBody>
      </p:sp>
      <p:sp>
        <p:nvSpPr>
          <p:cNvPr id="6" name="Footer Placeholder 5"/>
          <p:cNvSpPr>
            <a:spLocks noGrp="1"/>
          </p:cNvSpPr>
          <p:nvPr>
            <p:ph type="ftr" sz="quarter" idx="11"/>
          </p:nvPr>
        </p:nvSpPr>
        <p:spPr/>
        <p:txBody>
          <a:bodyPr/>
          <a:lstStyle/>
          <a:p>
            <a:endParaRPr lang="en-US">
              <a:solidFill>
                <a:srgbClr val="D4D2D0">
                  <a:shade val="50000"/>
                </a:srgbClr>
              </a:solidFill>
            </a:endParaRPr>
          </a:p>
        </p:txBody>
      </p:sp>
      <p:sp>
        <p:nvSpPr>
          <p:cNvPr id="7" name="Slide Number Placeholder 6"/>
          <p:cNvSpPr>
            <a:spLocks noGrp="1"/>
          </p:cNvSpPr>
          <p:nvPr>
            <p:ph type="sldNum" sz="quarter" idx="12"/>
          </p:nvPr>
        </p:nvSpPr>
        <p:spPr/>
        <p:txBody>
          <a:bodyPr/>
          <a:lstStyle/>
          <a:p>
            <a:fld id="{00FEE106-7ECC-44DD-8F24-A03F6CBE8943}"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20075118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fld id="{B688FA2B-E317-4A81-A0AB-30AFCB08C67D}"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13066459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fld id="{528DB212-CBD3-43AB-8EF6-632FCFAB822B}"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23687465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sz="2400" b="0">
              <a:solidFill>
                <a:prstClr val="white"/>
              </a:solidFill>
              <a:latin typeface="Arial" charset="0"/>
              <a:ea typeface="ＭＳ Ｐゴシック" pitchFamily="1" charset="-128"/>
            </a:endParaRPr>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sz="2400" b="0">
              <a:solidFill>
                <a:prstClr val="white"/>
              </a:solidFill>
              <a:latin typeface="Arial" charset="0"/>
              <a:ea typeface="ＭＳ Ｐゴシック" pitchFamily="1" charset="-128"/>
            </a:endParaRPr>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endParaRPr lang="en-US">
              <a:solidFill>
                <a:srgbClr val="D4D2D0">
                  <a:shade val="50000"/>
                </a:srgbClr>
              </a:solidFill>
            </a:endParaRPr>
          </a:p>
        </p:txBody>
      </p:sp>
      <p:sp>
        <p:nvSpPr>
          <p:cNvPr id="19" name="Footer Placeholder 18"/>
          <p:cNvSpPr>
            <a:spLocks noGrp="1"/>
          </p:cNvSpPr>
          <p:nvPr>
            <p:ph type="ftr" sz="quarter" idx="11"/>
          </p:nvPr>
        </p:nvSpPr>
        <p:spPr/>
        <p:txBody>
          <a:bodyPr/>
          <a:lstStyle/>
          <a:p>
            <a:endParaRPr lang="en-US">
              <a:solidFill>
                <a:srgbClr val="D4D2D0">
                  <a:shade val="50000"/>
                </a:srgbClr>
              </a:solidFill>
            </a:endParaRPr>
          </a:p>
        </p:txBody>
      </p:sp>
      <p:sp>
        <p:nvSpPr>
          <p:cNvPr id="27" name="Slide Number Placeholder 26"/>
          <p:cNvSpPr>
            <a:spLocks noGrp="1"/>
          </p:cNvSpPr>
          <p:nvPr>
            <p:ph type="sldNum" sz="quarter" idx="12"/>
          </p:nvPr>
        </p:nvSpPr>
        <p:spPr/>
        <p:txBody>
          <a:bodyPr/>
          <a:lstStyle/>
          <a:p>
            <a:fld id="{E4697F61-B5D5-4EC1-A636-35F4B1F53B64}"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1073274325"/>
      </p:ext>
    </p:extLst>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fld id="{A1C7779B-ABF6-44CC-B12A-AF433AF9B55D}"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11662703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sz="2400" b="0">
              <a:solidFill>
                <a:prstClr val="white"/>
              </a:solidFill>
              <a:latin typeface="Arial" charset="0"/>
              <a:ea typeface="ＭＳ Ｐゴシック" pitchFamily="1" charset="-128"/>
            </a:endParaRPr>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sz="2400" b="0">
              <a:solidFill>
                <a:prstClr val="white"/>
              </a:solidFill>
              <a:latin typeface="Arial" charset="0"/>
              <a:ea typeface="ＭＳ Ｐゴシック" pitchFamily="1" charset="-128"/>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fld id="{78F07C3C-758B-4115-874D-5D9935CB5830}"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408708218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0E012B61-BCB2-4579-99FB-44CFE7E8CD88}"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solidFill>
                <a:srgbClr val="D4D2D0">
                  <a:shade val="50000"/>
                </a:srgbClr>
              </a:solidFill>
            </a:endParaRPr>
          </a:p>
        </p:txBody>
      </p:sp>
      <p:sp>
        <p:nvSpPr>
          <p:cNvPr id="6" name="Footer Placeholder 5"/>
          <p:cNvSpPr>
            <a:spLocks noGrp="1"/>
          </p:cNvSpPr>
          <p:nvPr>
            <p:ph type="ftr" sz="quarter" idx="11"/>
          </p:nvPr>
        </p:nvSpPr>
        <p:spPr/>
        <p:txBody>
          <a:bodyPr/>
          <a:lstStyle/>
          <a:p>
            <a:endParaRPr lang="en-US">
              <a:solidFill>
                <a:srgbClr val="D4D2D0">
                  <a:shade val="50000"/>
                </a:srgbClr>
              </a:solidFill>
            </a:endParaRPr>
          </a:p>
        </p:txBody>
      </p:sp>
      <p:sp>
        <p:nvSpPr>
          <p:cNvPr id="7" name="Slide Number Placeholder 6"/>
          <p:cNvSpPr>
            <a:spLocks noGrp="1"/>
          </p:cNvSpPr>
          <p:nvPr>
            <p:ph type="sldNum" sz="quarter" idx="12"/>
          </p:nvPr>
        </p:nvSpPr>
        <p:spPr/>
        <p:txBody>
          <a:bodyPr/>
          <a:lstStyle/>
          <a:p>
            <a:fld id="{F39B2451-2436-4EF6-983B-B02BE240A209}"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336356670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US">
              <a:solidFill>
                <a:srgbClr val="D4D2D0">
                  <a:shade val="50000"/>
                </a:srgbClr>
              </a:solidFill>
            </a:endParaRPr>
          </a:p>
        </p:txBody>
      </p:sp>
      <p:sp>
        <p:nvSpPr>
          <p:cNvPr id="8" name="Footer Placeholder 7"/>
          <p:cNvSpPr>
            <a:spLocks noGrp="1"/>
          </p:cNvSpPr>
          <p:nvPr>
            <p:ph type="ftr" sz="quarter" idx="11"/>
          </p:nvPr>
        </p:nvSpPr>
        <p:spPr/>
        <p:txBody>
          <a:bodyPr/>
          <a:lstStyle/>
          <a:p>
            <a:endParaRPr lang="en-US">
              <a:solidFill>
                <a:srgbClr val="D4D2D0">
                  <a:shade val="50000"/>
                </a:srgbClr>
              </a:solidFill>
            </a:endParaRPr>
          </a:p>
        </p:txBody>
      </p:sp>
      <p:sp>
        <p:nvSpPr>
          <p:cNvPr id="9" name="Slide Number Placeholder 8"/>
          <p:cNvSpPr>
            <a:spLocks noGrp="1"/>
          </p:cNvSpPr>
          <p:nvPr>
            <p:ph type="sldNum" sz="quarter" idx="12"/>
          </p:nvPr>
        </p:nvSpPr>
        <p:spPr/>
        <p:txBody>
          <a:bodyPr/>
          <a:lstStyle/>
          <a:p>
            <a:fld id="{47925D2F-C8EC-42F9-AE8A-600D7B28FC02}"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11881041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endParaRPr lang="en-US">
              <a:solidFill>
                <a:srgbClr val="D4D2D0">
                  <a:shade val="50000"/>
                </a:srgbClr>
              </a:solidFill>
            </a:endParaRPr>
          </a:p>
        </p:txBody>
      </p:sp>
      <p:sp>
        <p:nvSpPr>
          <p:cNvPr id="8" name="Slide Number Placeholder 7"/>
          <p:cNvSpPr>
            <a:spLocks noGrp="1"/>
          </p:cNvSpPr>
          <p:nvPr>
            <p:ph type="sldNum" sz="quarter" idx="11"/>
          </p:nvPr>
        </p:nvSpPr>
        <p:spPr/>
        <p:txBody>
          <a:bodyPr/>
          <a:lstStyle/>
          <a:p>
            <a:fld id="{860441AF-E520-47E6-8456-DB8BA045D21A}" type="slidenum">
              <a:rPr lang="en-US" smtClean="0">
                <a:solidFill>
                  <a:srgbClr val="D4D2D0">
                    <a:shade val="50000"/>
                  </a:srgbClr>
                </a:solidFill>
              </a:rPr>
              <a:pPr/>
              <a:t>‹#›</a:t>
            </a:fld>
            <a:endParaRPr lang="en-US">
              <a:solidFill>
                <a:srgbClr val="D4D2D0">
                  <a:shade val="50000"/>
                </a:srgbClr>
              </a:solidFill>
            </a:endParaRPr>
          </a:p>
        </p:txBody>
      </p:sp>
      <p:sp>
        <p:nvSpPr>
          <p:cNvPr id="9" name="Footer Placeholder 8"/>
          <p:cNvSpPr>
            <a:spLocks noGrp="1"/>
          </p:cNvSpPr>
          <p:nvPr>
            <p:ph type="ftr" sz="quarter" idx="12"/>
          </p:nvPr>
        </p:nvSpPr>
        <p:spPr/>
        <p:txBody>
          <a:bodyPr/>
          <a:lstStyle/>
          <a:p>
            <a:endParaRPr lang="en-US">
              <a:solidFill>
                <a:srgbClr val="D4D2D0">
                  <a:shade val="50000"/>
                </a:srgbClr>
              </a:solidFill>
            </a:endParaRPr>
          </a:p>
        </p:txBody>
      </p:sp>
    </p:spTree>
    <p:extLst>
      <p:ext uri="{BB962C8B-B14F-4D97-AF65-F5344CB8AC3E}">
        <p14:creationId xmlns:p14="http://schemas.microsoft.com/office/powerpoint/2010/main" val="22379490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D4D2D0">
                  <a:shade val="50000"/>
                </a:srgbClr>
              </a:solidFill>
            </a:endParaRPr>
          </a:p>
        </p:txBody>
      </p:sp>
      <p:sp>
        <p:nvSpPr>
          <p:cNvPr id="3" name="Footer Placeholder 2"/>
          <p:cNvSpPr>
            <a:spLocks noGrp="1"/>
          </p:cNvSpPr>
          <p:nvPr>
            <p:ph type="ftr" sz="quarter" idx="11"/>
          </p:nvPr>
        </p:nvSpPr>
        <p:spPr/>
        <p:txBody>
          <a:bodyPr/>
          <a:lstStyle/>
          <a:p>
            <a:endParaRPr lang="en-US">
              <a:solidFill>
                <a:srgbClr val="D4D2D0">
                  <a:shade val="50000"/>
                </a:srgbClr>
              </a:solidFill>
            </a:endParaRPr>
          </a:p>
        </p:txBody>
      </p:sp>
      <p:sp>
        <p:nvSpPr>
          <p:cNvPr id="4" name="Slide Number Placeholder 3"/>
          <p:cNvSpPr>
            <a:spLocks noGrp="1"/>
          </p:cNvSpPr>
          <p:nvPr>
            <p:ph type="sldNum" sz="quarter" idx="12"/>
          </p:nvPr>
        </p:nvSpPr>
        <p:spPr/>
        <p:txBody>
          <a:bodyPr/>
          <a:lstStyle/>
          <a:p>
            <a:fld id="{F0F5AE7E-F3AB-434C-B05A-5CAE934CF293}"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2814351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solidFill>
                <a:srgbClr val="D4D2D0">
                  <a:shade val="50000"/>
                </a:srgbClr>
              </a:solidFill>
            </a:endParaRPr>
          </a:p>
        </p:txBody>
      </p:sp>
      <p:sp>
        <p:nvSpPr>
          <p:cNvPr id="6" name="Footer Placeholder 5"/>
          <p:cNvSpPr>
            <a:spLocks noGrp="1"/>
          </p:cNvSpPr>
          <p:nvPr>
            <p:ph type="ftr" sz="quarter" idx="11"/>
          </p:nvPr>
        </p:nvSpPr>
        <p:spPr/>
        <p:txBody>
          <a:bodyPr/>
          <a:lstStyle/>
          <a:p>
            <a:endParaRPr lang="en-US">
              <a:solidFill>
                <a:srgbClr val="D4D2D0">
                  <a:shade val="50000"/>
                </a:srgbClr>
              </a:solidFill>
            </a:endParaRPr>
          </a:p>
        </p:txBody>
      </p:sp>
      <p:sp>
        <p:nvSpPr>
          <p:cNvPr id="7" name="Slide Number Placeholder 6"/>
          <p:cNvSpPr>
            <a:spLocks noGrp="1"/>
          </p:cNvSpPr>
          <p:nvPr>
            <p:ph type="sldNum" sz="quarter" idx="12"/>
          </p:nvPr>
        </p:nvSpPr>
        <p:spPr>
          <a:xfrm>
            <a:off x="8156448" y="6422064"/>
            <a:ext cx="762000" cy="365125"/>
          </a:xfrm>
        </p:spPr>
        <p:txBody>
          <a:bodyPr/>
          <a:lstStyle/>
          <a:p>
            <a:fld id="{BE13099F-6BE2-40EB-927B-0F35339D471C}"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323987673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endParaRPr lang="en-US">
              <a:solidFill>
                <a:srgbClr val="D4D2D0">
                  <a:shade val="50000"/>
                </a:srgbClr>
              </a:solidFill>
            </a:endParaRPr>
          </a:p>
        </p:txBody>
      </p:sp>
      <p:sp>
        <p:nvSpPr>
          <p:cNvPr id="6" name="Footer Placeholder 5"/>
          <p:cNvSpPr>
            <a:spLocks noGrp="1"/>
          </p:cNvSpPr>
          <p:nvPr>
            <p:ph type="ftr" sz="quarter" idx="11"/>
          </p:nvPr>
        </p:nvSpPr>
        <p:spPr/>
        <p:txBody>
          <a:bodyPr/>
          <a:lstStyle/>
          <a:p>
            <a:endParaRPr lang="en-US">
              <a:solidFill>
                <a:srgbClr val="D4D2D0">
                  <a:shade val="50000"/>
                </a:srgbClr>
              </a:solidFill>
            </a:endParaRPr>
          </a:p>
        </p:txBody>
      </p:sp>
      <p:sp>
        <p:nvSpPr>
          <p:cNvPr id="7" name="Slide Number Placeholder 6"/>
          <p:cNvSpPr>
            <a:spLocks noGrp="1"/>
          </p:cNvSpPr>
          <p:nvPr>
            <p:ph type="sldNum" sz="quarter" idx="12"/>
          </p:nvPr>
        </p:nvSpPr>
        <p:spPr/>
        <p:txBody>
          <a:bodyPr/>
          <a:lstStyle/>
          <a:p>
            <a:fld id="{00FEE106-7ECC-44DD-8F24-A03F6CBE8943}"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16989795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fld id="{B688FA2B-E317-4A81-A0AB-30AFCB08C67D}"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25808423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fld id="{528DB212-CBD3-43AB-8EF6-632FCFAB822B}"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37485688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sz="2400" b="0">
              <a:solidFill>
                <a:prstClr val="white"/>
              </a:solidFill>
              <a:latin typeface="Arial" charset="0"/>
              <a:ea typeface="ＭＳ Ｐゴシック" pitchFamily="1" charset="-128"/>
            </a:endParaRPr>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sz="2400" b="0">
              <a:solidFill>
                <a:prstClr val="white"/>
              </a:solidFill>
              <a:latin typeface="Arial" charset="0"/>
              <a:ea typeface="ＭＳ Ｐゴシック" pitchFamily="1" charset="-128"/>
            </a:endParaRPr>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endParaRPr lang="en-US">
              <a:solidFill>
                <a:srgbClr val="D4D2D0">
                  <a:shade val="50000"/>
                </a:srgbClr>
              </a:solidFill>
            </a:endParaRPr>
          </a:p>
        </p:txBody>
      </p:sp>
      <p:sp>
        <p:nvSpPr>
          <p:cNvPr id="19" name="Footer Placeholder 18"/>
          <p:cNvSpPr>
            <a:spLocks noGrp="1"/>
          </p:cNvSpPr>
          <p:nvPr>
            <p:ph type="ftr" sz="quarter" idx="11"/>
          </p:nvPr>
        </p:nvSpPr>
        <p:spPr/>
        <p:txBody>
          <a:bodyPr/>
          <a:lstStyle/>
          <a:p>
            <a:endParaRPr lang="en-US">
              <a:solidFill>
                <a:srgbClr val="D4D2D0">
                  <a:shade val="50000"/>
                </a:srgbClr>
              </a:solidFill>
            </a:endParaRPr>
          </a:p>
        </p:txBody>
      </p:sp>
      <p:sp>
        <p:nvSpPr>
          <p:cNvPr id="27" name="Slide Number Placeholder 26"/>
          <p:cNvSpPr>
            <a:spLocks noGrp="1"/>
          </p:cNvSpPr>
          <p:nvPr>
            <p:ph type="sldNum" sz="quarter" idx="12"/>
          </p:nvPr>
        </p:nvSpPr>
        <p:spPr/>
        <p:txBody>
          <a:bodyPr/>
          <a:lstStyle/>
          <a:p>
            <a:fld id="{E4697F61-B5D5-4EC1-A636-35F4B1F53B64}"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2596223578"/>
      </p:ext>
    </p:extLst>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fld id="{A1C7779B-ABF6-44CC-B12A-AF433AF9B55D}"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275066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E42B4BEC-62CB-42F2-90EB-743A86147A28}"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sz="2400" b="0">
              <a:solidFill>
                <a:prstClr val="white"/>
              </a:solidFill>
              <a:latin typeface="Arial" charset="0"/>
              <a:ea typeface="ＭＳ Ｐゴシック" pitchFamily="1" charset="-128"/>
            </a:endParaRPr>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sz="2400" b="0">
              <a:solidFill>
                <a:prstClr val="white"/>
              </a:solidFill>
              <a:latin typeface="Arial" charset="0"/>
              <a:ea typeface="ＭＳ Ｐゴシック" pitchFamily="1" charset="-128"/>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fld id="{78F07C3C-758B-4115-874D-5D9935CB5830}"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739042176"/>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solidFill>
                <a:srgbClr val="D4D2D0">
                  <a:shade val="50000"/>
                </a:srgbClr>
              </a:solidFill>
            </a:endParaRPr>
          </a:p>
        </p:txBody>
      </p:sp>
      <p:sp>
        <p:nvSpPr>
          <p:cNvPr id="6" name="Footer Placeholder 5"/>
          <p:cNvSpPr>
            <a:spLocks noGrp="1"/>
          </p:cNvSpPr>
          <p:nvPr>
            <p:ph type="ftr" sz="quarter" idx="11"/>
          </p:nvPr>
        </p:nvSpPr>
        <p:spPr/>
        <p:txBody>
          <a:bodyPr/>
          <a:lstStyle/>
          <a:p>
            <a:endParaRPr lang="en-US">
              <a:solidFill>
                <a:srgbClr val="D4D2D0">
                  <a:shade val="50000"/>
                </a:srgbClr>
              </a:solidFill>
            </a:endParaRPr>
          </a:p>
        </p:txBody>
      </p:sp>
      <p:sp>
        <p:nvSpPr>
          <p:cNvPr id="7" name="Slide Number Placeholder 6"/>
          <p:cNvSpPr>
            <a:spLocks noGrp="1"/>
          </p:cNvSpPr>
          <p:nvPr>
            <p:ph type="sldNum" sz="quarter" idx="12"/>
          </p:nvPr>
        </p:nvSpPr>
        <p:spPr/>
        <p:txBody>
          <a:bodyPr/>
          <a:lstStyle/>
          <a:p>
            <a:fld id="{F39B2451-2436-4EF6-983B-B02BE240A209}"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39082805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US">
              <a:solidFill>
                <a:srgbClr val="D4D2D0">
                  <a:shade val="50000"/>
                </a:srgbClr>
              </a:solidFill>
            </a:endParaRPr>
          </a:p>
        </p:txBody>
      </p:sp>
      <p:sp>
        <p:nvSpPr>
          <p:cNvPr id="8" name="Footer Placeholder 7"/>
          <p:cNvSpPr>
            <a:spLocks noGrp="1"/>
          </p:cNvSpPr>
          <p:nvPr>
            <p:ph type="ftr" sz="quarter" idx="11"/>
          </p:nvPr>
        </p:nvSpPr>
        <p:spPr/>
        <p:txBody>
          <a:bodyPr/>
          <a:lstStyle/>
          <a:p>
            <a:endParaRPr lang="en-US">
              <a:solidFill>
                <a:srgbClr val="D4D2D0">
                  <a:shade val="50000"/>
                </a:srgbClr>
              </a:solidFill>
            </a:endParaRPr>
          </a:p>
        </p:txBody>
      </p:sp>
      <p:sp>
        <p:nvSpPr>
          <p:cNvPr id="9" name="Slide Number Placeholder 8"/>
          <p:cNvSpPr>
            <a:spLocks noGrp="1"/>
          </p:cNvSpPr>
          <p:nvPr>
            <p:ph type="sldNum" sz="quarter" idx="12"/>
          </p:nvPr>
        </p:nvSpPr>
        <p:spPr/>
        <p:txBody>
          <a:bodyPr/>
          <a:lstStyle/>
          <a:p>
            <a:fld id="{47925D2F-C8EC-42F9-AE8A-600D7B28FC02}"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187489305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endParaRPr lang="en-US">
              <a:solidFill>
                <a:srgbClr val="D4D2D0">
                  <a:shade val="50000"/>
                </a:srgbClr>
              </a:solidFill>
            </a:endParaRPr>
          </a:p>
        </p:txBody>
      </p:sp>
      <p:sp>
        <p:nvSpPr>
          <p:cNvPr id="8" name="Slide Number Placeholder 7"/>
          <p:cNvSpPr>
            <a:spLocks noGrp="1"/>
          </p:cNvSpPr>
          <p:nvPr>
            <p:ph type="sldNum" sz="quarter" idx="11"/>
          </p:nvPr>
        </p:nvSpPr>
        <p:spPr/>
        <p:txBody>
          <a:bodyPr/>
          <a:lstStyle/>
          <a:p>
            <a:fld id="{860441AF-E520-47E6-8456-DB8BA045D21A}" type="slidenum">
              <a:rPr lang="en-US" smtClean="0">
                <a:solidFill>
                  <a:srgbClr val="D4D2D0">
                    <a:shade val="50000"/>
                  </a:srgbClr>
                </a:solidFill>
              </a:rPr>
              <a:pPr/>
              <a:t>‹#›</a:t>
            </a:fld>
            <a:endParaRPr lang="en-US">
              <a:solidFill>
                <a:srgbClr val="D4D2D0">
                  <a:shade val="50000"/>
                </a:srgbClr>
              </a:solidFill>
            </a:endParaRPr>
          </a:p>
        </p:txBody>
      </p:sp>
      <p:sp>
        <p:nvSpPr>
          <p:cNvPr id="9" name="Footer Placeholder 8"/>
          <p:cNvSpPr>
            <a:spLocks noGrp="1"/>
          </p:cNvSpPr>
          <p:nvPr>
            <p:ph type="ftr" sz="quarter" idx="12"/>
          </p:nvPr>
        </p:nvSpPr>
        <p:spPr/>
        <p:txBody>
          <a:bodyPr/>
          <a:lstStyle/>
          <a:p>
            <a:endParaRPr lang="en-US">
              <a:solidFill>
                <a:srgbClr val="D4D2D0">
                  <a:shade val="50000"/>
                </a:srgbClr>
              </a:solidFill>
            </a:endParaRPr>
          </a:p>
        </p:txBody>
      </p:sp>
    </p:spTree>
    <p:extLst>
      <p:ext uri="{BB962C8B-B14F-4D97-AF65-F5344CB8AC3E}">
        <p14:creationId xmlns:p14="http://schemas.microsoft.com/office/powerpoint/2010/main" val="38532833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D4D2D0">
                  <a:shade val="50000"/>
                </a:srgbClr>
              </a:solidFill>
            </a:endParaRPr>
          </a:p>
        </p:txBody>
      </p:sp>
      <p:sp>
        <p:nvSpPr>
          <p:cNvPr id="3" name="Footer Placeholder 2"/>
          <p:cNvSpPr>
            <a:spLocks noGrp="1"/>
          </p:cNvSpPr>
          <p:nvPr>
            <p:ph type="ftr" sz="quarter" idx="11"/>
          </p:nvPr>
        </p:nvSpPr>
        <p:spPr/>
        <p:txBody>
          <a:bodyPr/>
          <a:lstStyle/>
          <a:p>
            <a:endParaRPr lang="en-US">
              <a:solidFill>
                <a:srgbClr val="D4D2D0">
                  <a:shade val="50000"/>
                </a:srgbClr>
              </a:solidFill>
            </a:endParaRPr>
          </a:p>
        </p:txBody>
      </p:sp>
      <p:sp>
        <p:nvSpPr>
          <p:cNvPr id="4" name="Slide Number Placeholder 3"/>
          <p:cNvSpPr>
            <a:spLocks noGrp="1"/>
          </p:cNvSpPr>
          <p:nvPr>
            <p:ph type="sldNum" sz="quarter" idx="12"/>
          </p:nvPr>
        </p:nvSpPr>
        <p:spPr/>
        <p:txBody>
          <a:bodyPr/>
          <a:lstStyle/>
          <a:p>
            <a:fld id="{F0F5AE7E-F3AB-434C-B05A-5CAE934CF293}"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50017468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solidFill>
                <a:srgbClr val="D4D2D0">
                  <a:shade val="50000"/>
                </a:srgbClr>
              </a:solidFill>
            </a:endParaRPr>
          </a:p>
        </p:txBody>
      </p:sp>
      <p:sp>
        <p:nvSpPr>
          <p:cNvPr id="6" name="Footer Placeholder 5"/>
          <p:cNvSpPr>
            <a:spLocks noGrp="1"/>
          </p:cNvSpPr>
          <p:nvPr>
            <p:ph type="ftr" sz="quarter" idx="11"/>
          </p:nvPr>
        </p:nvSpPr>
        <p:spPr/>
        <p:txBody>
          <a:bodyPr/>
          <a:lstStyle/>
          <a:p>
            <a:endParaRPr lang="en-US">
              <a:solidFill>
                <a:srgbClr val="D4D2D0">
                  <a:shade val="50000"/>
                </a:srgbClr>
              </a:solidFill>
            </a:endParaRPr>
          </a:p>
        </p:txBody>
      </p:sp>
      <p:sp>
        <p:nvSpPr>
          <p:cNvPr id="7" name="Slide Number Placeholder 6"/>
          <p:cNvSpPr>
            <a:spLocks noGrp="1"/>
          </p:cNvSpPr>
          <p:nvPr>
            <p:ph type="sldNum" sz="quarter" idx="12"/>
          </p:nvPr>
        </p:nvSpPr>
        <p:spPr>
          <a:xfrm>
            <a:off x="8156448" y="6422064"/>
            <a:ext cx="762000" cy="365125"/>
          </a:xfrm>
        </p:spPr>
        <p:txBody>
          <a:bodyPr/>
          <a:lstStyle/>
          <a:p>
            <a:fld id="{BE13099F-6BE2-40EB-927B-0F35339D471C}"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262569621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endParaRPr lang="en-US">
              <a:solidFill>
                <a:srgbClr val="D4D2D0">
                  <a:shade val="50000"/>
                </a:srgbClr>
              </a:solidFill>
            </a:endParaRPr>
          </a:p>
        </p:txBody>
      </p:sp>
      <p:sp>
        <p:nvSpPr>
          <p:cNvPr id="6" name="Footer Placeholder 5"/>
          <p:cNvSpPr>
            <a:spLocks noGrp="1"/>
          </p:cNvSpPr>
          <p:nvPr>
            <p:ph type="ftr" sz="quarter" idx="11"/>
          </p:nvPr>
        </p:nvSpPr>
        <p:spPr/>
        <p:txBody>
          <a:bodyPr/>
          <a:lstStyle/>
          <a:p>
            <a:endParaRPr lang="en-US">
              <a:solidFill>
                <a:srgbClr val="D4D2D0">
                  <a:shade val="50000"/>
                </a:srgbClr>
              </a:solidFill>
            </a:endParaRPr>
          </a:p>
        </p:txBody>
      </p:sp>
      <p:sp>
        <p:nvSpPr>
          <p:cNvPr id="7" name="Slide Number Placeholder 6"/>
          <p:cNvSpPr>
            <a:spLocks noGrp="1"/>
          </p:cNvSpPr>
          <p:nvPr>
            <p:ph type="sldNum" sz="quarter" idx="12"/>
          </p:nvPr>
        </p:nvSpPr>
        <p:spPr/>
        <p:txBody>
          <a:bodyPr/>
          <a:lstStyle/>
          <a:p>
            <a:fld id="{00FEE106-7ECC-44DD-8F24-A03F6CBE8943}"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50445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fld id="{B688FA2B-E317-4A81-A0AB-30AFCB08C67D}"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354653203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fld id="{528DB212-CBD3-43AB-8EF6-632FCFAB822B}"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106915613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56A029E-387F-428A-8FAF-BD445347016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13094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33E798BE-261E-41AB-88A0-3976E8E7F212}"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F7648AD-51B8-46D6-9BD8-876E9DF30D0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1103722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D35910D-5167-417A-9F4A-04CC6FA30CE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2638041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EB131A-FB8E-43D9-90A7-DB2D99F8A4B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5808176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C4A2A70-D13E-4B0E-AB77-C238BDBDB86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6720150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E503962-377C-4065-91AC-0EE6EDA4B2F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0415437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537F0DA-58A9-4D05-8939-BC2296C2123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3346773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0240DEF-5D57-42A1-A37A-6D24DE2B6C8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2006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077E7AA-D751-4CCA-90D6-B085509AEBC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336636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0FD81E-F580-4735-9E90-1D8BA22EDE2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516529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D2B5A6F-20C6-4EF0-BFCD-0E034924757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56095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theme" Target="../theme/theme11.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3.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5.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4.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theme" Target="../theme/theme16.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5.xml"/><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theme" Target="../theme/theme17.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6.xml"/><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theme" Target="../theme/theme18.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7.xml"/><Relationship Id="rId13" Type="http://schemas.openxmlformats.org/officeDocument/2006/relationships/theme" Target="../theme/theme19.xml"/><Relationship Id="rId3" Type="http://schemas.openxmlformats.org/officeDocument/2006/relationships/slideLayout" Target="../slideLayouts/slideLayout202.xml"/><Relationship Id="rId7" Type="http://schemas.openxmlformats.org/officeDocument/2006/relationships/slideLayout" Target="../slideLayouts/slideLayout206.xml"/><Relationship Id="rId12" Type="http://schemas.openxmlformats.org/officeDocument/2006/relationships/slideLayout" Target="../slideLayouts/slideLayout211.xml"/><Relationship Id="rId2" Type="http://schemas.openxmlformats.org/officeDocument/2006/relationships/slideLayout" Target="../slideLayouts/slideLayout201.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5" Type="http://schemas.openxmlformats.org/officeDocument/2006/relationships/slideLayout" Target="../slideLayouts/slideLayout204.xml"/><Relationship Id="rId10" Type="http://schemas.openxmlformats.org/officeDocument/2006/relationships/slideLayout" Target="../slideLayouts/slideLayout209.xml"/><Relationship Id="rId4" Type="http://schemas.openxmlformats.org/officeDocument/2006/relationships/slideLayout" Target="../slideLayouts/slideLayout203.xml"/><Relationship Id="rId9"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defRPr>
            </a:lvl1pPr>
          </a:lstStyle>
          <a:p>
            <a:pPr>
              <a:defRPr/>
            </a:pPr>
            <a:endParaRPr lang="en-US"/>
          </a:p>
        </p:txBody>
      </p:sp>
      <p:sp>
        <p:nvSpPr>
          <p:cNvPr id="66563"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charset="0"/>
              </a:defRPr>
            </a:lvl1pPr>
          </a:lstStyle>
          <a:p>
            <a:pPr>
              <a:defRPr/>
            </a:pPr>
            <a:fld id="{607B04F7-94B5-4B85-BA38-909B788F0985}" type="slidenum">
              <a:rPr lang="en-US"/>
              <a:pPr>
                <a:defRPr/>
              </a:pPr>
              <a:t>‹#›</a:t>
            </a:fld>
            <a:endParaRPr lang="en-US"/>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66566"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66567"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66568"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66569"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p>
            </p:txBody>
          </p:sp>
          <p:sp>
            <p:nvSpPr>
              <p:cNvPr id="66570"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66571"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66572"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sp>
        <p:nvSpPr>
          <p:cNvPr id="66573"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6574"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b="0">
                <a:latin typeface="Arial" charset="0"/>
              </a:defRPr>
            </a:lvl1pPr>
          </a:lstStyle>
          <a:p>
            <a:pPr>
              <a:defRPr/>
            </a:pPr>
            <a:endParaRPr lang="en-US"/>
          </a:p>
        </p:txBody>
      </p:sp>
      <p:sp>
        <p:nvSpPr>
          <p:cNvPr id="66575"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805"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ransition spd="med">
    <p:fade/>
  </p:transition>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pPr>
              <a:defRPr/>
            </a:pPr>
            <a:endParaRPr lang="en-US" b="0">
              <a:solidFill>
                <a:srgbClr val="A6B727"/>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pPr>
              <a:defRPr/>
            </a:pPr>
            <a:endParaRPr lang="en-US" b="0">
              <a:solidFill>
                <a:srgbClr val="A6B727"/>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pPr>
              <a:defRPr/>
            </a:pPr>
            <a:fld id="{017842D3-EABB-4559-B3A1-F4A346AC0E7B}" type="slidenum">
              <a:rPr lang="en-US" altLang="en-US" b="0" smtClean="0">
                <a:solidFill>
                  <a:srgbClr val="A6B727"/>
                </a:solidFill>
                <a:latin typeface="Arial" panose="020B0604020202020204" pitchFamily="34" charset="0"/>
                <a:cs typeface="Arial" panose="020B0604020202020204" pitchFamily="34" charset="0"/>
              </a:rPr>
              <a:pPr>
                <a:defRPr/>
              </a:pPr>
              <a:t>‹#›</a:t>
            </a:fld>
            <a:endParaRPr lang="en-US" altLang="en-US" b="0">
              <a:solidFill>
                <a:srgbClr val="A6B72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7923905"/>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endParaRPr lang="en-US" b="0">
              <a:solidFill>
                <a:prstClr val="black">
                  <a:tint val="75000"/>
                </a:prstClr>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en-US" b="0">
              <a:solidFill>
                <a:prstClr val="black">
                  <a:tint val="75000"/>
                </a:prstClr>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B8D3EC1A-843B-4337-9A78-A61EDF2D69D4}" type="slidenum">
              <a:rPr lang="en-US" altLang="en-US" b="0">
                <a:latin typeface="Arial" panose="020B0604020202020204" pitchFamily="34" charset="0"/>
                <a:cs typeface="Arial" panose="020B0604020202020204" pitchFamily="34" charset="0"/>
              </a:rPr>
              <a:pPr>
                <a:defRPr/>
              </a:pPr>
              <a:t>‹#›</a:t>
            </a:fld>
            <a:endParaRPr lang="en-US" altLang="en-US" b="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6888924"/>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pPr>
              <a:defRPr/>
            </a:pPr>
            <a:endParaRPr lang="en-US" b="0">
              <a:solidFill>
                <a:srgbClr val="A6B727"/>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pPr>
              <a:defRPr/>
            </a:pPr>
            <a:endParaRPr lang="en-US" b="0">
              <a:solidFill>
                <a:srgbClr val="A6B727"/>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pPr>
              <a:defRPr/>
            </a:pPr>
            <a:fld id="{017842D3-EABB-4559-B3A1-F4A346AC0E7B}" type="slidenum">
              <a:rPr lang="en-US" altLang="en-US" b="0" smtClean="0">
                <a:solidFill>
                  <a:srgbClr val="A6B727"/>
                </a:solidFill>
                <a:latin typeface="Arial" panose="020B0604020202020204" pitchFamily="34" charset="0"/>
                <a:cs typeface="Arial" panose="020B0604020202020204" pitchFamily="34" charset="0"/>
              </a:rPr>
              <a:pPr>
                <a:defRPr/>
              </a:pPr>
              <a:t>‹#›</a:t>
            </a:fld>
            <a:endParaRPr lang="en-US" altLang="en-US" b="0">
              <a:solidFill>
                <a:srgbClr val="A6B72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1505772"/>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3902075"/>
            <a:ext cx="3400425" cy="2949575"/>
            <a:chOff x="0" y="2458"/>
            <a:chExt cx="2142" cy="1858"/>
          </a:xfrm>
        </p:grpSpPr>
        <p:sp>
          <p:nvSpPr>
            <p:cNvPr id="13107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13107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endParaRPr>
            </a:p>
          </p:txBody>
        </p:sp>
        <p:sp>
          <p:nvSpPr>
            <p:cNvPr id="13107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13107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13107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solidFill>
                  <a:srgbClr val="FFFFFF"/>
                </a:solidFill>
              </a:endParaRPr>
            </a:p>
          </p:txBody>
        </p:sp>
        <p:sp>
          <p:nvSpPr>
            <p:cNvPr id="13108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en-US">
                <a:solidFill>
                  <a:srgbClr val="FFFFFF"/>
                </a:solidFill>
              </a:endParaRPr>
            </a:p>
          </p:txBody>
        </p:sp>
        <p:sp>
          <p:nvSpPr>
            <p:cNvPr id="13108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solidFill>
                  <a:srgbClr val="FFFFFF"/>
                </a:solidFill>
              </a:endParaRPr>
            </a:p>
          </p:txBody>
        </p:sp>
      </p:grpSp>
      <p:sp>
        <p:nvSpPr>
          <p:cNvPr id="131082"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31083"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1084"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b="0">
                <a:effectLst>
                  <a:outerShdw blurRad="38100" dist="38100" dir="2700000" algn="tl">
                    <a:srgbClr val="010199"/>
                  </a:outerShdw>
                </a:effectLst>
                <a:latin typeface="+mn-lt"/>
              </a:defRPr>
            </a:lvl1pPr>
          </a:lstStyle>
          <a:p>
            <a:pPr>
              <a:defRPr/>
            </a:pPr>
            <a:endParaRPr lang="en-US">
              <a:solidFill>
                <a:srgbClr val="FFFFFF"/>
              </a:solidFill>
            </a:endParaRPr>
          </a:p>
        </p:txBody>
      </p:sp>
      <p:sp>
        <p:nvSpPr>
          <p:cNvPr id="131085"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b="0">
                <a:effectLst>
                  <a:outerShdw blurRad="38100" dist="38100" dir="2700000" algn="tl">
                    <a:srgbClr val="010199"/>
                  </a:outerShdw>
                </a:effectLst>
                <a:latin typeface="+mn-lt"/>
              </a:defRPr>
            </a:lvl1pPr>
          </a:lstStyle>
          <a:p>
            <a:pPr>
              <a:defRPr/>
            </a:pPr>
            <a:endParaRPr lang="en-US">
              <a:solidFill>
                <a:srgbClr val="FFFFFF"/>
              </a:solidFill>
            </a:endParaRPr>
          </a:p>
        </p:txBody>
      </p:sp>
      <p:sp>
        <p:nvSpPr>
          <p:cNvPr id="131086"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0">
                <a:effectLst>
                  <a:outerShdw blurRad="38100" dist="38100" dir="2700000" algn="tl">
                    <a:srgbClr val="010199"/>
                  </a:outerShdw>
                </a:effectLst>
                <a:latin typeface="+mn-lt"/>
              </a:defRPr>
            </a:lvl1pPr>
          </a:lstStyle>
          <a:p>
            <a:pPr>
              <a:defRPr/>
            </a:pPr>
            <a:fld id="{01D74440-FD40-46EE-8885-2FECA9A0146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2986077"/>
      </p:ext>
    </p:extLst>
  </p:cSld>
  <p:clrMap bg1="dk2" tx1="lt1" bg2="dk1" tx2="lt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Lst>
  <p:transition spd="med">
    <p:fade/>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F15EE764-8798-404E-BD72-D3451E95B59B}" type="slidenum">
              <a:rPr lang="en-US" smtClean="0">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3700531234"/>
      </p:ext>
    </p:extLst>
  </p:cSld>
  <p:clrMap bg1="dk1" tx1="lt1" bg2="dk2" tx2="lt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Lst>
  <p:transition spd="med">
    <p:fade/>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8943B0C-0DF5-4BB6-87FB-106143A6752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0142698"/>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defRPr>
            </a:lvl1pPr>
          </a:lstStyle>
          <a:p>
            <a:pPr>
              <a:defRPr/>
            </a:pPr>
            <a:endParaRPr lang="en-US">
              <a:solidFill>
                <a:srgbClr val="FFFFFF"/>
              </a:solidFill>
            </a:endParaRPr>
          </a:p>
        </p:txBody>
      </p:sp>
      <p:sp>
        <p:nvSpPr>
          <p:cNvPr id="66563"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charset="0"/>
              </a:defRPr>
            </a:lvl1pPr>
          </a:lstStyle>
          <a:p>
            <a:pPr>
              <a:defRPr/>
            </a:pPr>
            <a:fld id="{F15EE764-8798-404E-BD72-D3451E95B59B}" type="slidenum">
              <a:rPr lang="en-US">
                <a:solidFill>
                  <a:srgbClr val="FFFFFF"/>
                </a:solidFill>
              </a:rPr>
              <a:pPr>
                <a:defRPr/>
              </a:pPr>
              <a:t>‹#›</a:t>
            </a:fld>
            <a:endParaRPr lang="en-US">
              <a:solidFill>
                <a:srgbClr val="FFFFFF"/>
              </a:solidFill>
            </a:endParaRPr>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66566"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solidFill>
                    <a:srgbClr val="FFFFFF"/>
                  </a:solidFill>
                </a:endParaRPr>
              </a:p>
            </p:txBody>
          </p:sp>
          <p:sp>
            <p:nvSpPr>
              <p:cNvPr id="66567"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solidFill>
                    <a:srgbClr val="FFFFFF"/>
                  </a:solidFill>
                </a:endParaRPr>
              </a:p>
            </p:txBody>
          </p:sp>
          <p:sp>
            <p:nvSpPr>
              <p:cNvPr id="66568"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solidFill>
                    <a:srgbClr val="FFFFFF"/>
                  </a:solidFill>
                </a:endParaRPr>
              </a:p>
            </p:txBody>
          </p:sp>
          <p:sp>
            <p:nvSpPr>
              <p:cNvPr id="66569"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solidFill>
                    <a:srgbClr val="FFFFFF"/>
                  </a:solidFill>
                </a:endParaRPr>
              </a:p>
            </p:txBody>
          </p:sp>
          <p:sp>
            <p:nvSpPr>
              <p:cNvPr id="66570"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solidFill>
                    <a:srgbClr val="FFFFFF"/>
                  </a:solidFill>
                </a:endParaRPr>
              </a:p>
            </p:txBody>
          </p:sp>
        </p:grpSp>
        <p:sp>
          <p:nvSpPr>
            <p:cNvPr id="66571"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66572"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solidFill>
                  <a:srgbClr val="FFFFFF"/>
                </a:solidFill>
              </a:endParaRPr>
            </a:p>
          </p:txBody>
        </p:sp>
      </p:grpSp>
      <p:sp>
        <p:nvSpPr>
          <p:cNvPr id="66573"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6574"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b="0">
                <a:latin typeface="Arial" charset="0"/>
              </a:defRPr>
            </a:lvl1pPr>
          </a:lstStyle>
          <a:p>
            <a:pPr>
              <a:defRPr/>
            </a:pPr>
            <a:endParaRPr lang="en-US">
              <a:solidFill>
                <a:srgbClr val="FFFFFF"/>
              </a:solidFill>
            </a:endParaRPr>
          </a:p>
        </p:txBody>
      </p:sp>
      <p:sp>
        <p:nvSpPr>
          <p:cNvPr id="66575"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9034435"/>
      </p:ext>
    </p:extLst>
  </p:cSld>
  <p:clrMap bg1="dk2" tx1="lt1" bg2="dk1" tx2="lt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Lst>
  <p:transition spd="med">
    <p:fade/>
  </p:transition>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70050"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770060"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latin typeface="Times New Roman" charset="0"/>
              </a:endParaRPr>
            </a:p>
          </p:txBody>
        </p:sp>
        <p:sp>
          <p:nvSpPr>
            <p:cNvPr id="770061"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latin typeface="Times New Roman" charset="0"/>
              </a:endParaRPr>
            </a:p>
          </p:txBody>
        </p:sp>
        <p:sp>
          <p:nvSpPr>
            <p:cNvPr id="770062"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D4AADC89-8EB6-D149-A863-B826C482501A}" type="slidenum">
              <a:rPr lang="en-US"/>
              <a:pPr>
                <a:defRPr/>
              </a:pPr>
              <a:t>‹#›</a:t>
            </a:fld>
            <a:endParaRPr lang="en-US"/>
          </a:p>
        </p:txBody>
      </p:sp>
    </p:spTree>
    <p:extLst>
      <p:ext uri="{BB962C8B-B14F-4D97-AF65-F5344CB8AC3E}">
        <p14:creationId xmlns:p14="http://schemas.microsoft.com/office/powerpoint/2010/main" val="1814348315"/>
      </p:ext>
    </p:extLst>
  </p:cSld>
  <p:clrMap bg1="dk2" tx1="lt1" bg2="dk1" tx2="lt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626466149"/>
      </p:ext>
    </p:extLst>
  </p:cSld>
  <p:clrMap bg1="dk2" tx1="lt1" bg2="dk1" tx2="lt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hangingPunct="1"/>
            <a:endParaRPr lang="en-US" sz="1800">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endParaRPr lang="en-US" sz="1800">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endParaRPr lang="en-US">
              <a:solidFill>
                <a:srgbClr val="696464"/>
              </a:solidFill>
              <a:ea typeface="+mn-ea"/>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lgn="ctr"/>
            <a:endParaRPr lang="en-US">
              <a:solidFill>
                <a:srgbClr val="696464"/>
              </a:solidFill>
              <a:ea typeface="+mn-ea"/>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9AC086E0-4890-4445-8D9A-D23BCB62E175}" type="slidenum">
              <a:rPr lang="en-US" smtClean="0"/>
              <a:pPr/>
              <a:t>‹#›</a:t>
            </a:fld>
            <a:endParaRPr lang="en-US"/>
          </a:p>
        </p:txBody>
      </p:sp>
    </p:spTree>
    <p:extLst>
      <p:ext uri="{BB962C8B-B14F-4D97-AF65-F5344CB8AC3E}">
        <p14:creationId xmlns:p14="http://schemas.microsoft.com/office/powerpoint/2010/main" val="74463815"/>
      </p:ext>
    </p:extLst>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015" r:id="rId10"/>
    <p:sldLayoutId id="2147484016" r:id="rId11"/>
    <p:sldLayoutId id="2147484017"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a:t>Click to edit Master title style</a:t>
            </a:r>
          </a:p>
        </p:txBody>
      </p:sp>
      <p:sp>
        <p:nvSpPr>
          <p:cNvPr id="2053" name="Text Placeholder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a:defRPr/>
            </a:pPr>
            <a:endParaRPr lang="en-US"/>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a:defRPr/>
            </a:pPr>
            <a:endParaRPr lang="en-US"/>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a:defRPr/>
            </a:pPr>
            <a:fld id="{59900BCE-3CC7-429C-A06B-38F31F3BDFF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6" r:id="rId1"/>
    <p:sldLayoutId id="2147483789" r:id="rId2"/>
    <p:sldLayoutId id="2147483807" r:id="rId3"/>
    <p:sldLayoutId id="2147483790" r:id="rId4"/>
    <p:sldLayoutId id="2147483791" r:id="rId5"/>
    <p:sldLayoutId id="2147483792" r:id="rId6"/>
    <p:sldLayoutId id="2147483808" r:id="rId7"/>
    <p:sldLayoutId id="2147483809" r:id="rId8"/>
    <p:sldLayoutId id="2147483810" r:id="rId9"/>
    <p:sldLayoutId id="2147483793" r:id="rId10"/>
    <p:sldLayoutId id="2147483811" r:id="rId11"/>
  </p:sldLayoutIdLst>
  <p:transition spd="med">
    <p:fade/>
  </p:transition>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2C18ACE3-3D6A-459D-AAB8-C8CA7EA73D2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ransition spd="med">
    <p:fade/>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sz="2400" b="0">
              <a:solidFill>
                <a:prstClr val="white"/>
              </a:solidFill>
              <a:latin typeface="Arial" charset="0"/>
              <a:ea typeface="ＭＳ Ｐゴシック" pitchFamily="1" charset="-128"/>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sz="2400" b="0">
              <a:solidFill>
                <a:prstClr val="white"/>
              </a:solidFill>
              <a:latin typeface="Arial" charset="0"/>
              <a:ea typeface="ＭＳ Ｐゴシック" pitchFamily="1" charset="-128"/>
            </a:endParaRPr>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endParaRPr lang="en-US" b="0">
              <a:solidFill>
                <a:srgbClr val="D4D2D0">
                  <a:shade val="50000"/>
                </a:srgbClr>
              </a:solidFill>
              <a:latin typeface="Arial" charset="0"/>
              <a:ea typeface="ＭＳ Ｐゴシック" pitchFamily="1" charset="-128"/>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b="0">
              <a:solidFill>
                <a:srgbClr val="D4D2D0">
                  <a:shade val="50000"/>
                </a:srgbClr>
              </a:solidFill>
              <a:latin typeface="Arial" charset="0"/>
              <a:ea typeface="ＭＳ Ｐゴシック" pitchFamily="1" charset="-128"/>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581EB475-9C0E-4C92-8A3C-56C2991FBB71}" type="slidenum">
              <a:rPr lang="en-US" b="0" smtClean="0">
                <a:solidFill>
                  <a:srgbClr val="D4D2D0">
                    <a:shade val="50000"/>
                  </a:srgbClr>
                </a:solidFill>
                <a:latin typeface="Arial" charset="0"/>
                <a:ea typeface="ＭＳ Ｐゴシック" pitchFamily="1" charset="-128"/>
              </a:rPr>
              <a:pPr/>
              <a:t>‹#›</a:t>
            </a:fld>
            <a:endParaRPr lang="en-US" b="0">
              <a:solidFill>
                <a:srgbClr val="D4D2D0">
                  <a:shade val="50000"/>
                </a:srgbClr>
              </a:solidFill>
              <a:latin typeface="Arial" charset="0"/>
              <a:ea typeface="ＭＳ Ｐゴシック" pitchFamily="1" charset="-128"/>
            </a:endParaRPr>
          </a:p>
        </p:txBody>
      </p:sp>
    </p:spTree>
    <p:extLst>
      <p:ext uri="{BB962C8B-B14F-4D97-AF65-F5344CB8AC3E}">
        <p14:creationId xmlns:p14="http://schemas.microsoft.com/office/powerpoint/2010/main" val="4221123581"/>
      </p:ext>
    </p:extLst>
  </p:cSld>
  <p:clrMap bg1="dk1" tx1="lt1" bg2="dk2" tx2="lt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sz="2400" b="0">
              <a:solidFill>
                <a:prstClr val="white"/>
              </a:solidFill>
              <a:latin typeface="Arial" charset="0"/>
              <a:ea typeface="ＭＳ Ｐゴシック" pitchFamily="1" charset="-128"/>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sz="2400" b="0">
              <a:solidFill>
                <a:prstClr val="white"/>
              </a:solidFill>
              <a:latin typeface="Arial" charset="0"/>
              <a:ea typeface="ＭＳ Ｐゴシック" pitchFamily="1" charset="-128"/>
            </a:endParaRPr>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endParaRPr lang="en-US" b="0">
              <a:solidFill>
                <a:srgbClr val="D4D2D0">
                  <a:shade val="50000"/>
                </a:srgbClr>
              </a:solidFill>
              <a:latin typeface="Arial" charset="0"/>
              <a:ea typeface="ＭＳ Ｐゴシック" pitchFamily="1" charset="-128"/>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b="0">
              <a:solidFill>
                <a:srgbClr val="D4D2D0">
                  <a:shade val="50000"/>
                </a:srgbClr>
              </a:solidFill>
              <a:latin typeface="Arial" charset="0"/>
              <a:ea typeface="ＭＳ Ｐゴシック" pitchFamily="1" charset="-128"/>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581EB475-9C0E-4C92-8A3C-56C2991FBB71}" type="slidenum">
              <a:rPr lang="en-US" b="0" smtClean="0">
                <a:solidFill>
                  <a:srgbClr val="D4D2D0">
                    <a:shade val="50000"/>
                  </a:srgbClr>
                </a:solidFill>
                <a:latin typeface="Arial" charset="0"/>
                <a:ea typeface="ＭＳ Ｐゴシック" pitchFamily="1" charset="-128"/>
              </a:rPr>
              <a:pPr/>
              <a:t>‹#›</a:t>
            </a:fld>
            <a:endParaRPr lang="en-US" b="0">
              <a:solidFill>
                <a:srgbClr val="D4D2D0">
                  <a:shade val="50000"/>
                </a:srgbClr>
              </a:solidFill>
              <a:latin typeface="Arial" charset="0"/>
              <a:ea typeface="ＭＳ Ｐゴシック" pitchFamily="1" charset="-128"/>
            </a:endParaRPr>
          </a:p>
        </p:txBody>
      </p:sp>
    </p:spTree>
    <p:extLst>
      <p:ext uri="{BB962C8B-B14F-4D97-AF65-F5344CB8AC3E}">
        <p14:creationId xmlns:p14="http://schemas.microsoft.com/office/powerpoint/2010/main" val="2750607808"/>
      </p:ext>
    </p:extLst>
  </p:cSld>
  <p:clrMap bg1="dk1" tx1="lt1" bg2="dk2" tx2="lt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sz="2400" b="0">
              <a:solidFill>
                <a:prstClr val="white"/>
              </a:solidFill>
              <a:latin typeface="Arial" charset="0"/>
              <a:ea typeface="ＭＳ Ｐゴシック" pitchFamily="1" charset="-128"/>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sz="2400" b="0">
              <a:solidFill>
                <a:prstClr val="white"/>
              </a:solidFill>
              <a:latin typeface="Arial" charset="0"/>
              <a:ea typeface="ＭＳ Ｐゴシック" pitchFamily="1" charset="-128"/>
            </a:endParaRPr>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endParaRPr lang="en-US" b="0">
              <a:solidFill>
                <a:srgbClr val="D4D2D0">
                  <a:shade val="50000"/>
                </a:srgbClr>
              </a:solidFill>
              <a:latin typeface="Arial" charset="0"/>
              <a:ea typeface="ＭＳ Ｐゴシック" pitchFamily="1" charset="-128"/>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b="0">
              <a:solidFill>
                <a:srgbClr val="D4D2D0">
                  <a:shade val="50000"/>
                </a:srgbClr>
              </a:solidFill>
              <a:latin typeface="Arial" charset="0"/>
              <a:ea typeface="ＭＳ Ｐゴシック" pitchFamily="1" charset="-128"/>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581EB475-9C0E-4C92-8A3C-56C2991FBB71}" type="slidenum">
              <a:rPr lang="en-US" b="0" smtClean="0">
                <a:solidFill>
                  <a:srgbClr val="D4D2D0">
                    <a:shade val="50000"/>
                  </a:srgbClr>
                </a:solidFill>
                <a:latin typeface="Arial" charset="0"/>
                <a:ea typeface="ＭＳ Ｐゴシック" pitchFamily="1" charset="-128"/>
              </a:rPr>
              <a:pPr/>
              <a:t>‹#›</a:t>
            </a:fld>
            <a:endParaRPr lang="en-US" b="0">
              <a:solidFill>
                <a:srgbClr val="D4D2D0">
                  <a:shade val="50000"/>
                </a:srgbClr>
              </a:solidFill>
              <a:latin typeface="Arial" charset="0"/>
              <a:ea typeface="ＭＳ Ｐゴシック" pitchFamily="1" charset="-128"/>
            </a:endParaRPr>
          </a:p>
        </p:txBody>
      </p:sp>
    </p:spTree>
    <p:extLst>
      <p:ext uri="{BB962C8B-B14F-4D97-AF65-F5344CB8AC3E}">
        <p14:creationId xmlns:p14="http://schemas.microsoft.com/office/powerpoint/2010/main" val="3359050809"/>
      </p:ext>
    </p:extLst>
  </p:cSld>
  <p:clrMap bg1="dk1" tx1="lt1" bg2="dk2" tx2="lt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sz="2400" b="0">
              <a:solidFill>
                <a:prstClr val="white"/>
              </a:solidFill>
              <a:latin typeface="Arial" charset="0"/>
              <a:ea typeface="ＭＳ Ｐゴシック" pitchFamily="1" charset="-128"/>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sz="2400" b="0">
              <a:solidFill>
                <a:prstClr val="white"/>
              </a:solidFill>
              <a:latin typeface="Arial" charset="0"/>
              <a:ea typeface="ＭＳ Ｐゴシック" pitchFamily="1" charset="-128"/>
            </a:endParaRPr>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endParaRPr lang="en-US" b="0">
              <a:solidFill>
                <a:srgbClr val="D4D2D0">
                  <a:shade val="50000"/>
                </a:srgbClr>
              </a:solidFill>
              <a:latin typeface="Arial" charset="0"/>
              <a:ea typeface="ＭＳ Ｐゴシック" pitchFamily="1" charset="-128"/>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b="0">
              <a:solidFill>
                <a:srgbClr val="D4D2D0">
                  <a:shade val="50000"/>
                </a:srgbClr>
              </a:solidFill>
              <a:latin typeface="Arial" charset="0"/>
              <a:ea typeface="ＭＳ Ｐゴシック" pitchFamily="1" charset="-128"/>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581EB475-9C0E-4C92-8A3C-56C2991FBB71}" type="slidenum">
              <a:rPr lang="en-US" b="0" smtClean="0">
                <a:solidFill>
                  <a:srgbClr val="D4D2D0">
                    <a:shade val="50000"/>
                  </a:srgbClr>
                </a:solidFill>
                <a:latin typeface="Arial" charset="0"/>
                <a:ea typeface="ＭＳ Ｐゴシック" pitchFamily="1" charset="-128"/>
              </a:rPr>
              <a:pPr/>
              <a:t>‹#›</a:t>
            </a:fld>
            <a:endParaRPr lang="en-US" b="0">
              <a:solidFill>
                <a:srgbClr val="D4D2D0">
                  <a:shade val="50000"/>
                </a:srgbClr>
              </a:solidFill>
              <a:latin typeface="Arial" charset="0"/>
              <a:ea typeface="ＭＳ Ｐゴシック" pitchFamily="1" charset="-128"/>
            </a:endParaRPr>
          </a:p>
        </p:txBody>
      </p:sp>
    </p:spTree>
    <p:extLst>
      <p:ext uri="{BB962C8B-B14F-4D97-AF65-F5344CB8AC3E}">
        <p14:creationId xmlns:p14="http://schemas.microsoft.com/office/powerpoint/2010/main" val="1748399362"/>
      </p:ext>
    </p:extLst>
  </p:cSld>
  <p:clrMap bg1="dk1" tx1="lt1" bg2="dk2" tx2="lt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sz="2400" b="0">
              <a:solidFill>
                <a:prstClr val="white"/>
              </a:solidFill>
              <a:latin typeface="Arial" charset="0"/>
              <a:ea typeface="ＭＳ Ｐゴシック" pitchFamily="1" charset="-128"/>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sz="2400" b="0">
              <a:solidFill>
                <a:prstClr val="white"/>
              </a:solidFill>
              <a:latin typeface="Arial" charset="0"/>
              <a:ea typeface="ＭＳ Ｐゴシック" pitchFamily="1" charset="-128"/>
            </a:endParaRPr>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endParaRPr lang="en-US" b="0">
              <a:solidFill>
                <a:srgbClr val="D4D2D0">
                  <a:shade val="50000"/>
                </a:srgbClr>
              </a:solidFill>
              <a:latin typeface="Arial" charset="0"/>
              <a:ea typeface="ＭＳ Ｐゴシック" pitchFamily="1" charset="-128"/>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b="0">
              <a:solidFill>
                <a:srgbClr val="D4D2D0">
                  <a:shade val="50000"/>
                </a:srgbClr>
              </a:solidFill>
              <a:latin typeface="Arial" charset="0"/>
              <a:ea typeface="ＭＳ Ｐゴシック" pitchFamily="1" charset="-128"/>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581EB475-9C0E-4C92-8A3C-56C2991FBB71}" type="slidenum">
              <a:rPr lang="en-US" b="0" smtClean="0">
                <a:solidFill>
                  <a:srgbClr val="D4D2D0">
                    <a:shade val="50000"/>
                  </a:srgbClr>
                </a:solidFill>
                <a:latin typeface="Arial" charset="0"/>
                <a:ea typeface="ＭＳ Ｐゴシック" pitchFamily="1" charset="-128"/>
              </a:rPr>
              <a:pPr/>
              <a:t>‹#›</a:t>
            </a:fld>
            <a:endParaRPr lang="en-US" b="0">
              <a:solidFill>
                <a:srgbClr val="D4D2D0">
                  <a:shade val="50000"/>
                </a:srgbClr>
              </a:solidFill>
              <a:latin typeface="Arial" charset="0"/>
              <a:ea typeface="ＭＳ Ｐゴシック" pitchFamily="1" charset="-128"/>
            </a:endParaRPr>
          </a:p>
        </p:txBody>
      </p:sp>
    </p:spTree>
    <p:extLst>
      <p:ext uri="{BB962C8B-B14F-4D97-AF65-F5344CB8AC3E}">
        <p14:creationId xmlns:p14="http://schemas.microsoft.com/office/powerpoint/2010/main" val="1392959752"/>
      </p:ext>
    </p:extLst>
  </p:cSld>
  <p:clrMap bg1="dk1" tx1="lt1" bg2="dk2" tx2="lt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b="0">
              <a:solidFill>
                <a:srgbClr val="000000"/>
              </a:solidFill>
              <a:latin typeface="Arial" panose="020B0604020202020204" pitchFamily="34"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b="0">
              <a:solidFill>
                <a:srgbClr val="000000"/>
              </a:solidFill>
              <a:latin typeface="Arial" panose="020B0604020202020204" pitchFamily="34"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017842D3-EABB-4559-B3A1-F4A346AC0E7B}" type="slidenum">
              <a:rPr lang="en-US" altLang="en-US" b="0">
                <a:solidFill>
                  <a:srgbClr val="000000"/>
                </a:solidFill>
                <a:latin typeface="Arial" panose="020B0604020202020204" pitchFamily="34" charset="0"/>
              </a:rPr>
              <a:pPr>
                <a:defRPr/>
              </a:pPr>
              <a:t>‹#›</a:t>
            </a:fld>
            <a:endParaRPr lang="en-US" altLang="en-US" b="0">
              <a:solidFill>
                <a:srgbClr val="000000"/>
              </a:solidFill>
              <a:latin typeface="Arial" panose="020B0604020202020204" pitchFamily="34" charset="0"/>
            </a:endParaRPr>
          </a:p>
        </p:txBody>
      </p:sp>
    </p:spTree>
    <p:extLst>
      <p:ext uri="{BB962C8B-B14F-4D97-AF65-F5344CB8AC3E}">
        <p14:creationId xmlns:p14="http://schemas.microsoft.com/office/powerpoint/2010/main" val="3520397259"/>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8.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3.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06.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8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22.xml"/><Relationship Id="rId4" Type="http://schemas.openxmlformats.org/officeDocument/2006/relationships/image" Target="../media/image22.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2.xml"/></Relationships>
</file>

<file path=ppt/slides/_rels/slide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15.xml"/><Relationship Id="rId4" Type="http://schemas.openxmlformats.org/officeDocument/2006/relationships/image" Target="../media/image9.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0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6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75.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slideLayout" Target="../slideLayouts/slideLayout157.xml"/><Relationship Id="rId1" Type="http://schemas.openxmlformats.org/officeDocument/2006/relationships/themeOverride" Target="../theme/themeOverride3.xml"/></Relationships>
</file>

<file path=ppt/slides/_rels/slide7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88.xml"/><Relationship Id="rId4" Type="http://schemas.openxmlformats.org/officeDocument/2006/relationships/image" Target="../media/image28.emf"/></Relationships>
</file>

<file path=ppt/slides/_rels/slide7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99.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8CA07AF-DF4C-F988-24A9-54FEE397D7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927725"/>
          </a:xfrm>
          <a:prstGeom prst="rect">
            <a:avLst/>
          </a:prstGeom>
          <a:noFill/>
          <a:extLst>
            <a:ext uri="{909E8E84-426E-40DD-AFC4-6F175D3DCCD1}">
              <a14:hiddenFill xmlns:a14="http://schemas.microsoft.com/office/drawing/2010/main">
                <a:solidFill>
                  <a:srgbClr val="FFFFFF"/>
                </a:solidFill>
              </a14:hiddenFill>
            </a:ext>
          </a:extLst>
        </p:spPr>
      </p:pic>
      <p:sp>
        <p:nvSpPr>
          <p:cNvPr id="76810" name="Rectangle 10"/>
          <p:cNvSpPr>
            <a:spLocks noGrp="1" noChangeArrowheads="1"/>
          </p:cNvSpPr>
          <p:nvPr>
            <p:ph type="ctrTitle"/>
          </p:nvPr>
        </p:nvSpPr>
        <p:spPr>
          <a:xfrm>
            <a:off x="0" y="365125"/>
            <a:ext cx="9144000" cy="1920875"/>
          </a:xfrm>
        </p:spPr>
        <p:txBody>
          <a:bodyPr/>
          <a:lstStyle/>
          <a:p>
            <a:pPr eaLnBrk="1" hangingPunct="1">
              <a:defRPr/>
            </a:pPr>
            <a:r>
              <a:rPr lang="ar-JO" sz="5400" dirty="0">
                <a:solidFill>
                  <a:schemeClr val="tx1"/>
                </a:solidFill>
                <a:effectLst>
                  <a:glow rad="228600">
                    <a:schemeClr val="bg2">
                      <a:alpha val="70847"/>
                    </a:schemeClr>
                  </a:glow>
                  <a:outerShdw blurRad="38100" dist="38100" dir="2700000" algn="tl">
                    <a:srgbClr val="000000"/>
                  </a:outerShdw>
                </a:effectLst>
                <a:latin typeface="Arial" panose="020B0604020202020204" pitchFamily="34" charset="0"/>
                <a:cs typeface="Arial" panose="020B0604020202020204" pitchFamily="34" charset="0"/>
              </a:rPr>
              <a:t>مراجعة:</a:t>
            </a:r>
            <a:br>
              <a:rPr lang="en-US" sz="5400" dirty="0">
                <a:solidFill>
                  <a:schemeClr val="tx1"/>
                </a:solidFill>
                <a:effectLst>
                  <a:glow rad="228600">
                    <a:schemeClr val="bg2">
                      <a:alpha val="70847"/>
                    </a:schemeClr>
                  </a:glow>
                  <a:outerShdw blurRad="38100" dist="38100" dir="2700000" algn="tl">
                    <a:srgbClr val="000000"/>
                  </a:outerShdw>
                </a:effectLst>
                <a:latin typeface="Arial" panose="020B0604020202020204" pitchFamily="34" charset="0"/>
                <a:cs typeface="Arial" panose="020B0604020202020204" pitchFamily="34" charset="0"/>
              </a:rPr>
            </a:br>
            <a:r>
              <a:rPr lang="ar-JO" sz="5400" dirty="0">
                <a:solidFill>
                  <a:schemeClr val="tx1"/>
                </a:solidFill>
                <a:effectLst>
                  <a:glow rad="228600">
                    <a:schemeClr val="bg2">
                      <a:alpha val="70847"/>
                    </a:schemeClr>
                  </a:glow>
                  <a:outerShdw blurRad="38100" dist="38100" dir="2700000" algn="tl">
                    <a:srgbClr val="000000"/>
                  </a:outerShdw>
                </a:effectLst>
                <a:latin typeface="Arial" panose="020B0604020202020204" pitchFamily="34" charset="0"/>
                <a:cs typeface="Arial" panose="020B0604020202020204" pitchFamily="34" charset="0"/>
              </a:rPr>
              <a:t>ما هو الوعظ التفسيري</a:t>
            </a:r>
            <a:endParaRPr lang="en-US" sz="5400" dirty="0">
              <a:solidFill>
                <a:schemeClr val="tx1"/>
              </a:solidFill>
              <a:effectLst>
                <a:glow rad="228600">
                  <a:schemeClr val="bg2">
                    <a:alpha val="70847"/>
                  </a:schemeClr>
                </a:glow>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4" name="Rectangle 14"/>
          <p:cNvSpPr>
            <a:spLocks noChangeArrowheads="1"/>
          </p:cNvSpPr>
          <p:nvPr/>
        </p:nvSpPr>
        <p:spPr bwMode="auto">
          <a:xfrm>
            <a:off x="0" y="5334000"/>
            <a:ext cx="9144000" cy="1524000"/>
          </a:xfrm>
          <a:prstGeom prst="rect">
            <a:avLst/>
          </a:prstGeom>
          <a:solidFill>
            <a:schemeClr val="bg2"/>
          </a:solidFill>
          <a:ln w="9525">
            <a:noFill/>
            <a:miter lim="800000"/>
            <a:headEnd/>
            <a:tailEnd/>
          </a:ln>
        </p:spPr>
        <p:txBody>
          <a:bodyPr anchor="ctr"/>
          <a:lstStyle/>
          <a:p>
            <a:pPr algn="ctr" eaLnBrk="1" hangingPunct="1"/>
            <a:r>
              <a:rPr lang="ar-JO" sz="2000" dirty="0">
                <a:latin typeface="Arial" panose="020B0604020202020204" pitchFamily="34" charset="0"/>
                <a:cs typeface="Arial" panose="020B0604020202020204" pitchFamily="34" charset="0"/>
              </a:rPr>
              <a:t>د. جيفري آرثرز، كلية غوردون-كونويل اللاهوتية</a:t>
            </a:r>
            <a:r>
              <a:rPr lang="en-US" sz="2000" b="1" dirty="0">
                <a:latin typeface="Arial" panose="020B0604020202020204" pitchFamily="34" charset="0"/>
                <a:cs typeface="Arial" panose="020B0604020202020204" pitchFamily="34" charset="0"/>
              </a:rPr>
              <a:t> </a:t>
            </a:r>
          </a:p>
          <a:p>
            <a:pPr algn="ctr" eaLnBrk="1" hangingPunct="1"/>
            <a:r>
              <a:rPr lang="ar-JO" sz="2000" dirty="0">
                <a:latin typeface="Arial" panose="020B0604020202020204" pitchFamily="34" charset="0"/>
                <a:cs typeface="Arial" panose="020B0604020202020204" pitchFamily="34" charset="0"/>
              </a:rPr>
              <a:t>كما تم تعليمها في كلية الكتاب المقدس سنغافورة في برنامج الدكتوراه في الخدمة، آذار 2016</a:t>
            </a:r>
            <a:endParaRPr lang="en-US" sz="2000" b="1" dirty="0">
              <a:latin typeface="Arial" panose="020B0604020202020204" pitchFamily="34" charset="0"/>
              <a:cs typeface="Arial" panose="020B0604020202020204" pitchFamily="34" charset="0"/>
            </a:endParaRPr>
          </a:p>
          <a:p>
            <a:pPr algn="ctr" eaLnBrk="1" hangingPunct="1"/>
            <a:r>
              <a:rPr lang="ar-JO" sz="2000" dirty="0">
                <a:latin typeface="Arial" panose="020B0604020202020204" pitchFamily="34" charset="0"/>
                <a:cs typeface="Arial" panose="020B0604020202020204" pitchFamily="34" charset="0"/>
              </a:rPr>
              <a:t>كما تم تقديمه للتنزيل المجاني من قبل د. ريك جريفيث على </a:t>
            </a:r>
            <a:endParaRPr lang="en-US" sz="2000" dirty="0">
              <a:latin typeface="Arial" panose="020B0604020202020204" pitchFamily="34" charset="0"/>
              <a:cs typeface="Arial" panose="020B0604020202020204" pitchFamily="34" charset="0"/>
            </a:endParaRPr>
          </a:p>
          <a:p>
            <a:pPr algn="ctr" eaLnBrk="1" hangingPunct="1"/>
            <a:r>
              <a:rPr lang="en-US" sz="2000" b="1" dirty="0">
                <a:latin typeface="Arial" panose="020B0604020202020204" pitchFamily="34" charset="0"/>
                <a:cs typeface="Arial" panose="020B0604020202020204" pitchFamily="34" charset="0"/>
              </a:rPr>
              <a:t> BibleStudyDownloads.org</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rrowheads="1"/>
          </p:cNvSpPr>
          <p:nvPr>
            <p:ph type="title"/>
          </p:nvPr>
        </p:nvSpPr>
        <p:spPr>
          <a:xfrm>
            <a:off x="457200" y="152400"/>
            <a:ext cx="8229600" cy="1143000"/>
          </a:xfrm>
        </p:spPr>
        <p:txBody>
          <a:bodyPr>
            <a:normAutofit fontScale="90000"/>
          </a:bodyPr>
          <a:lstStyle/>
          <a:p>
            <a:pPr algn="ctr"/>
            <a:r>
              <a:rPr lang="ar-JO" sz="4000" dirty="0">
                <a:solidFill>
                  <a:srgbClr val="FFFF00"/>
                </a:solidFill>
                <a:latin typeface="Arial" panose="020B0604020202020204" pitchFamily="34" charset="0"/>
                <a:cs typeface="Arial" panose="020B0604020202020204" pitchFamily="34" charset="0"/>
              </a:rPr>
              <a:t>الوعظ التفسيري: </a:t>
            </a:r>
            <a:br>
              <a:rPr lang="ar-JO" sz="4000" dirty="0">
                <a:solidFill>
                  <a:srgbClr val="FFFF00"/>
                </a:solidFill>
                <a:latin typeface="Arial" panose="020B0604020202020204" pitchFamily="34" charset="0"/>
                <a:cs typeface="Arial" panose="020B0604020202020204" pitchFamily="34" charset="0"/>
              </a:rPr>
            </a:br>
            <a:r>
              <a:rPr lang="ar-JO" sz="4000" dirty="0">
                <a:solidFill>
                  <a:srgbClr val="FFFF00"/>
                </a:solidFill>
                <a:latin typeface="Arial" panose="020B0604020202020204" pitchFamily="34" charset="0"/>
                <a:cs typeface="Arial" panose="020B0604020202020204" pitchFamily="34" charset="0"/>
              </a:rPr>
              <a:t>الصور النمطية الخاطئة</a:t>
            </a:r>
            <a:endParaRPr lang="en-US" sz="4000" dirty="0">
              <a:solidFill>
                <a:srgbClr val="FFFF00"/>
              </a:solidFill>
              <a:latin typeface="Arial" panose="020B0604020202020204" pitchFamily="34" charset="0"/>
              <a:cs typeface="Arial" panose="020B0604020202020204" pitchFamily="34" charset="0"/>
            </a:endParaRPr>
          </a:p>
        </p:txBody>
      </p:sp>
      <p:sp>
        <p:nvSpPr>
          <p:cNvPr id="174083" name="Rectangle 3"/>
          <p:cNvSpPr>
            <a:spLocks noGrp="1" noChangeArrowheads="1"/>
          </p:cNvSpPr>
          <p:nvPr>
            <p:ph idx="1"/>
          </p:nvPr>
        </p:nvSpPr>
        <p:spPr>
          <a:xfrm>
            <a:off x="457200" y="1524000"/>
            <a:ext cx="8229600" cy="5334000"/>
          </a:xfrm>
        </p:spPr>
        <p:txBody>
          <a:bodyPr>
            <a:normAutofit/>
          </a:bodyPr>
          <a:lstStyle/>
          <a:p>
            <a:pPr>
              <a:lnSpc>
                <a:spcPct val="80000"/>
              </a:lnSpc>
            </a:pPr>
            <a:endParaRPr lang="en-US" sz="2000" dirty="0">
              <a:latin typeface="Arial" panose="020B0604020202020204" pitchFamily="34" charset="0"/>
              <a:cs typeface="Arial" panose="020B0604020202020204" pitchFamily="34" charset="0"/>
            </a:endParaRPr>
          </a:p>
          <a:p>
            <a:pPr>
              <a:lnSpc>
                <a:spcPct val="80000"/>
              </a:lnSpc>
              <a:buFont typeface="Wingdings" pitchFamily="2" charset="2"/>
              <a:buNone/>
            </a:pPr>
            <a:endParaRPr lang="en-US" sz="2000" b="1" dirty="0">
              <a:latin typeface="Arial" panose="020B0604020202020204" pitchFamily="34" charset="0"/>
              <a:cs typeface="Arial" panose="020B0604020202020204" pitchFamily="34" charset="0"/>
            </a:endParaRPr>
          </a:p>
          <a:p>
            <a:pPr algn="ctr">
              <a:lnSpc>
                <a:spcPct val="80000"/>
              </a:lnSpc>
              <a:buFont typeface="Wingdings" pitchFamily="2" charset="2"/>
              <a:buNone/>
            </a:pPr>
            <a:r>
              <a:rPr lang="ar-JO" sz="2400" b="1" dirty="0">
                <a:latin typeface="Arial" panose="020B0604020202020204" pitchFamily="34" charset="0"/>
                <a:cs typeface="Arial" panose="020B0604020202020204" pitchFamily="34" charset="0"/>
              </a:rPr>
              <a:t> جاف/غير مشترك </a:t>
            </a:r>
            <a:r>
              <a:rPr lang="en-US" sz="2400" b="1" dirty="0">
                <a:latin typeface="Arial" panose="020B0604020202020204" pitchFamily="34" charset="0"/>
                <a:cs typeface="Arial" panose="020B0604020202020204" pitchFamily="34" charset="0"/>
              </a:rPr>
              <a:t>. . . . . . . . . . . . . . . . . . . . </a:t>
            </a:r>
            <a:r>
              <a:rPr lang="ar-JO" sz="2400" b="1" dirty="0">
                <a:latin typeface="Arial" panose="020B0604020202020204" pitchFamily="34" charset="0"/>
                <a:cs typeface="Arial" panose="020B0604020202020204" pitchFamily="34" charset="0"/>
              </a:rPr>
              <a:t>عاطفي</a:t>
            </a:r>
            <a:endParaRPr lang="en-US" sz="2400" b="1" dirty="0">
              <a:latin typeface="Arial" panose="020B0604020202020204" pitchFamily="34" charset="0"/>
              <a:cs typeface="Arial" panose="020B0604020202020204" pitchFamily="34" charset="0"/>
            </a:endParaRPr>
          </a:p>
          <a:p>
            <a:pPr>
              <a:lnSpc>
                <a:spcPct val="80000"/>
              </a:lnSpc>
              <a:buFont typeface="Wingdings" pitchFamily="2" charset="2"/>
              <a:buNone/>
            </a:pPr>
            <a:endParaRPr lang="en-US" sz="2400" b="1" dirty="0">
              <a:latin typeface="Arial" panose="020B0604020202020204" pitchFamily="34" charset="0"/>
              <a:cs typeface="Arial" panose="020B0604020202020204" pitchFamily="34" charset="0"/>
            </a:endParaRPr>
          </a:p>
          <a:p>
            <a:pPr>
              <a:lnSpc>
                <a:spcPct val="80000"/>
              </a:lnSpc>
              <a:buFont typeface="Wingdings" pitchFamily="2" charset="2"/>
              <a:buNone/>
            </a:pPr>
            <a:endParaRPr lang="en-US" sz="2400" b="1" dirty="0">
              <a:latin typeface="Arial" panose="020B0604020202020204" pitchFamily="34" charset="0"/>
              <a:cs typeface="Arial" panose="020B0604020202020204" pitchFamily="34" charset="0"/>
            </a:endParaRPr>
          </a:p>
          <a:p>
            <a:pPr>
              <a:lnSpc>
                <a:spcPct val="80000"/>
              </a:lnSpc>
            </a:pPr>
            <a:endParaRPr lang="en-US" sz="2000" b="1" dirty="0">
              <a:latin typeface="Arial" panose="020B0604020202020204" pitchFamily="34" charset="0"/>
              <a:cs typeface="Arial" panose="020B0604020202020204" pitchFamily="34" charset="0"/>
            </a:endParaRPr>
          </a:p>
          <a:p>
            <a:pPr>
              <a:lnSpc>
                <a:spcPct val="80000"/>
              </a:lnSpc>
              <a:buFont typeface="Wingdings" pitchFamily="2" charset="2"/>
              <a:buNone/>
            </a:pPr>
            <a:endParaRPr lang="en-US" sz="2000" dirty="0">
              <a:latin typeface="Arial" panose="020B0604020202020204" pitchFamily="34" charset="0"/>
              <a:cs typeface="Arial" panose="020B0604020202020204" pitchFamily="34" charset="0"/>
            </a:endParaRPr>
          </a:p>
          <a:p>
            <a:pPr algn="ctr">
              <a:lnSpc>
                <a:spcPct val="80000"/>
              </a:lnSpc>
              <a:buFont typeface="Wingdings" pitchFamily="2" charset="2"/>
              <a:buNone/>
            </a:pPr>
            <a:r>
              <a:rPr lang="ar-JO" sz="2400" b="1" dirty="0">
                <a:latin typeface="Arial" panose="020B0604020202020204" pitchFamily="34" charset="0"/>
                <a:cs typeface="Arial" panose="020B0604020202020204" pitchFamily="34" charset="0"/>
              </a:rPr>
              <a:t>مقطع واحد طويل</a:t>
            </a:r>
            <a:r>
              <a:rPr lang="en-US" sz="2400" b="1" dirty="0">
                <a:latin typeface="Arial" panose="020B0604020202020204" pitchFamily="34" charset="0"/>
                <a:cs typeface="Arial" panose="020B0604020202020204" pitchFamily="34" charset="0"/>
              </a:rPr>
              <a:t> . . . . . . . . . . . . . . </a:t>
            </a:r>
            <a:r>
              <a:rPr lang="ar-JO" sz="2400" b="1" dirty="0">
                <a:latin typeface="Arial" panose="020B0604020202020204" pitchFamily="34" charset="0"/>
                <a:cs typeface="Arial" panose="020B0604020202020204" pitchFamily="34" charset="0"/>
              </a:rPr>
              <a:t>مقطع/مقاطع قصيرة</a:t>
            </a:r>
            <a:endParaRPr lang="en-US" sz="2400" b="1" dirty="0">
              <a:latin typeface="Arial" panose="020B0604020202020204" pitchFamily="34" charset="0"/>
              <a:cs typeface="Arial" panose="020B0604020202020204" pitchFamily="34" charset="0"/>
            </a:endParaRPr>
          </a:p>
          <a:p>
            <a:pPr>
              <a:lnSpc>
                <a:spcPct val="80000"/>
              </a:lnSpc>
            </a:pPr>
            <a:endParaRPr lang="en-US" sz="2400" b="1" dirty="0">
              <a:latin typeface="Arial" panose="020B0604020202020204" pitchFamily="34" charset="0"/>
              <a:cs typeface="Arial" panose="020B0604020202020204" pitchFamily="34" charset="0"/>
            </a:endParaRPr>
          </a:p>
          <a:p>
            <a:pPr>
              <a:lnSpc>
                <a:spcPct val="80000"/>
              </a:lnSpc>
              <a:buFont typeface="Wingdings" pitchFamily="2" charset="2"/>
              <a:buNone/>
            </a:pPr>
            <a:endParaRPr lang="en-US" sz="2000" b="1" dirty="0">
              <a:latin typeface="Arial" panose="020B0604020202020204" pitchFamily="34" charset="0"/>
              <a:cs typeface="Arial" panose="020B0604020202020204" pitchFamily="34" charset="0"/>
            </a:endParaRPr>
          </a:p>
          <a:p>
            <a:pPr>
              <a:lnSpc>
                <a:spcPct val="80000"/>
              </a:lnSpc>
              <a:buFont typeface="Wingdings" pitchFamily="2" charset="2"/>
              <a:buNone/>
            </a:pPr>
            <a:endParaRPr lang="en-US" sz="2400" b="1" dirty="0">
              <a:latin typeface="Arial" panose="020B0604020202020204" pitchFamily="34" charset="0"/>
              <a:cs typeface="Arial" panose="020B0604020202020204" pitchFamily="34" charset="0"/>
            </a:endParaRPr>
          </a:p>
          <a:p>
            <a:pPr algn="ctr">
              <a:lnSpc>
                <a:spcPct val="80000"/>
              </a:lnSpc>
              <a:buFont typeface="Wingdings" pitchFamily="2" charset="2"/>
              <a:buNone/>
            </a:pPr>
            <a:r>
              <a:rPr lang="ar-JO" sz="2400" b="1" dirty="0">
                <a:latin typeface="Arial" panose="020B0604020202020204" pitchFamily="34" charset="0"/>
                <a:cs typeface="Arial" panose="020B0604020202020204" pitchFamily="34" charset="0"/>
              </a:rPr>
              <a:t>شرح آية آية</a:t>
            </a:r>
            <a:r>
              <a:rPr lang="en-US" sz="2400" b="1" dirty="0">
                <a:latin typeface="Arial" panose="020B0604020202020204" pitchFamily="34" charset="0"/>
                <a:cs typeface="Arial" panose="020B0604020202020204" pitchFamily="34" charset="0"/>
              </a:rPr>
              <a:t>. . . . . . . . . . . . . . </a:t>
            </a:r>
            <a:r>
              <a:rPr lang="ar-JO" sz="2400" b="1" dirty="0">
                <a:latin typeface="Arial" panose="020B0604020202020204" pitchFamily="34" charset="0"/>
                <a:cs typeface="Arial" panose="020B0604020202020204" pitchFamily="34" charset="0"/>
              </a:rPr>
              <a:t>شيء آخر</a:t>
            </a:r>
            <a:endParaRPr lang="en-US" sz="2400" b="1" dirty="0">
              <a:latin typeface="Arial" panose="020B0604020202020204" pitchFamily="34" charset="0"/>
              <a:cs typeface="Arial" panose="020B0604020202020204" pitchFamily="34" charset="0"/>
            </a:endParaRPr>
          </a:p>
        </p:txBody>
      </p:sp>
      <p:grpSp>
        <p:nvGrpSpPr>
          <p:cNvPr id="3" name="Group 7"/>
          <p:cNvGrpSpPr>
            <a:grpSpLocks/>
          </p:cNvGrpSpPr>
          <p:nvPr/>
        </p:nvGrpSpPr>
        <p:grpSpPr bwMode="auto">
          <a:xfrm>
            <a:off x="2743200" y="1447800"/>
            <a:ext cx="3755136" cy="609600"/>
            <a:chOff x="336" y="912"/>
            <a:chExt cx="1056" cy="432"/>
          </a:xfrm>
        </p:grpSpPr>
        <p:sp>
          <p:nvSpPr>
            <p:cNvPr id="174088" name="Oval 8"/>
            <p:cNvSpPr>
              <a:spLocks noChangeArrowheads="1"/>
            </p:cNvSpPr>
            <p:nvPr/>
          </p:nvSpPr>
          <p:spPr bwMode="auto">
            <a:xfrm>
              <a:off x="336" y="912"/>
              <a:ext cx="960" cy="432"/>
            </a:xfrm>
            <a:prstGeom prst="ellipse">
              <a:avLst/>
            </a:prstGeom>
            <a:solidFill>
              <a:srgbClr val="FFFF00"/>
            </a:solidFill>
            <a:ln w="25400">
              <a:solidFill>
                <a:schemeClr val="tx1"/>
              </a:solidFill>
              <a:round/>
              <a:headEnd/>
              <a:tailEnd/>
            </a:ln>
            <a:effectLst/>
          </p:spPr>
          <p:txBody>
            <a:bodyPr wrap="none" anchor="ctr"/>
            <a:lstStyle/>
            <a:p>
              <a:endParaRPr lang="en-US" sz="2400" b="0">
                <a:solidFill>
                  <a:prstClr val="white"/>
                </a:solidFill>
                <a:latin typeface="Arial" panose="020B0604020202020204" pitchFamily="34" charset="0"/>
                <a:ea typeface="ＭＳ Ｐゴシック" pitchFamily="1" charset="-128"/>
                <a:cs typeface="Arial" panose="020B0604020202020204" pitchFamily="34" charset="0"/>
              </a:endParaRPr>
            </a:p>
          </p:txBody>
        </p:sp>
        <p:sp>
          <p:nvSpPr>
            <p:cNvPr id="174089" name="Text Box 9"/>
            <p:cNvSpPr txBox="1">
              <a:spLocks noChangeArrowheads="1"/>
            </p:cNvSpPr>
            <p:nvPr/>
          </p:nvSpPr>
          <p:spPr bwMode="auto">
            <a:xfrm>
              <a:off x="336" y="969"/>
              <a:ext cx="1056" cy="324"/>
            </a:xfrm>
            <a:prstGeom prst="rect">
              <a:avLst/>
            </a:prstGeom>
            <a:noFill/>
            <a:ln w="25400">
              <a:noFill/>
              <a:miter lim="800000"/>
              <a:headEnd/>
              <a:tailEnd/>
            </a:ln>
            <a:effectLst/>
          </p:spPr>
          <p:txBody>
            <a:bodyPr>
              <a:spAutoFit/>
            </a:bodyPr>
            <a:lstStyle/>
            <a:p>
              <a:pPr algn="ctr">
                <a:spcBef>
                  <a:spcPct val="50000"/>
                </a:spcBef>
              </a:pPr>
              <a:r>
                <a:rPr lang="ar-JO" sz="2400" b="0" dirty="0">
                  <a:solidFill>
                    <a:srgbClr val="3B3B3B"/>
                  </a:solidFill>
                  <a:latin typeface="Arial" panose="020B0604020202020204" pitchFamily="34" charset="0"/>
                  <a:ea typeface="ＭＳ Ｐゴシック" pitchFamily="1" charset="-128"/>
                  <a:cs typeface="Arial" panose="020B0604020202020204" pitchFamily="34" charset="0"/>
                </a:rPr>
                <a:t>أسلوب تقديم</a:t>
              </a:r>
              <a:endParaRPr lang="en-US" sz="2400" b="0" dirty="0">
                <a:solidFill>
                  <a:srgbClr val="3B3B3B"/>
                </a:solidFill>
                <a:latin typeface="Arial" panose="020B0604020202020204" pitchFamily="34" charset="0"/>
                <a:ea typeface="ＭＳ Ｐゴシック" pitchFamily="1" charset="-128"/>
                <a:cs typeface="Arial" panose="020B0604020202020204" pitchFamily="34" charset="0"/>
              </a:endParaRPr>
            </a:p>
          </p:txBody>
        </p:sp>
      </p:grpSp>
      <p:grpSp>
        <p:nvGrpSpPr>
          <p:cNvPr id="4" name="Group 10"/>
          <p:cNvGrpSpPr>
            <a:grpSpLocks/>
          </p:cNvGrpSpPr>
          <p:nvPr/>
        </p:nvGrpSpPr>
        <p:grpSpPr bwMode="auto">
          <a:xfrm>
            <a:off x="2743200" y="2901950"/>
            <a:ext cx="3413760" cy="609600"/>
            <a:chOff x="336" y="912"/>
            <a:chExt cx="960" cy="432"/>
          </a:xfrm>
        </p:grpSpPr>
        <p:sp>
          <p:nvSpPr>
            <p:cNvPr id="174091" name="Oval 11"/>
            <p:cNvSpPr>
              <a:spLocks noChangeArrowheads="1"/>
            </p:cNvSpPr>
            <p:nvPr/>
          </p:nvSpPr>
          <p:spPr bwMode="auto">
            <a:xfrm>
              <a:off x="336" y="912"/>
              <a:ext cx="960" cy="432"/>
            </a:xfrm>
            <a:prstGeom prst="ellipse">
              <a:avLst/>
            </a:prstGeom>
            <a:solidFill>
              <a:srgbClr val="FFFF00"/>
            </a:solidFill>
            <a:ln w="25400">
              <a:solidFill>
                <a:schemeClr val="tx1"/>
              </a:solidFill>
              <a:round/>
              <a:headEnd/>
              <a:tailEnd/>
            </a:ln>
            <a:effectLst/>
          </p:spPr>
          <p:txBody>
            <a:bodyPr wrap="none" anchor="ctr"/>
            <a:lstStyle/>
            <a:p>
              <a:endParaRPr lang="en-US" sz="2400" b="0">
                <a:solidFill>
                  <a:prstClr val="white"/>
                </a:solidFill>
                <a:latin typeface="Arial" panose="020B0604020202020204" pitchFamily="34" charset="0"/>
                <a:ea typeface="ＭＳ Ｐゴシック" pitchFamily="1" charset="-128"/>
                <a:cs typeface="Arial" panose="020B0604020202020204" pitchFamily="34" charset="0"/>
              </a:endParaRPr>
            </a:p>
          </p:txBody>
        </p:sp>
        <p:sp>
          <p:nvSpPr>
            <p:cNvPr id="174092" name="Text Box 12"/>
            <p:cNvSpPr txBox="1">
              <a:spLocks noChangeArrowheads="1"/>
            </p:cNvSpPr>
            <p:nvPr/>
          </p:nvSpPr>
          <p:spPr bwMode="auto">
            <a:xfrm>
              <a:off x="357" y="960"/>
              <a:ext cx="918" cy="324"/>
            </a:xfrm>
            <a:prstGeom prst="rect">
              <a:avLst/>
            </a:prstGeom>
            <a:noFill/>
            <a:ln w="25400">
              <a:noFill/>
              <a:miter lim="800000"/>
              <a:headEnd/>
              <a:tailEnd/>
            </a:ln>
            <a:effectLst/>
          </p:spPr>
          <p:txBody>
            <a:bodyPr wrap="square">
              <a:spAutoFit/>
            </a:bodyPr>
            <a:lstStyle/>
            <a:p>
              <a:pPr algn="ctr">
                <a:spcBef>
                  <a:spcPct val="50000"/>
                </a:spcBef>
              </a:pPr>
              <a:r>
                <a:rPr lang="ar-JO" sz="2400" b="0" dirty="0">
                  <a:solidFill>
                    <a:srgbClr val="3B3B3B"/>
                  </a:solidFill>
                  <a:latin typeface="Arial" panose="020B0604020202020204" pitchFamily="34" charset="0"/>
                  <a:ea typeface="ＭＳ Ｐゴシック" pitchFamily="1" charset="-128"/>
                  <a:cs typeface="Arial" panose="020B0604020202020204" pitchFamily="34" charset="0"/>
                </a:rPr>
                <a:t>طول المقطع</a:t>
              </a:r>
              <a:endParaRPr lang="en-US" sz="2400" b="0" dirty="0">
                <a:solidFill>
                  <a:srgbClr val="3B3B3B"/>
                </a:solidFill>
                <a:latin typeface="Arial" panose="020B0604020202020204" pitchFamily="34" charset="0"/>
                <a:ea typeface="ＭＳ Ｐゴシック" pitchFamily="1" charset="-128"/>
                <a:cs typeface="Arial" panose="020B0604020202020204" pitchFamily="34" charset="0"/>
              </a:endParaRPr>
            </a:p>
          </p:txBody>
        </p:sp>
      </p:grpSp>
      <p:grpSp>
        <p:nvGrpSpPr>
          <p:cNvPr id="5" name="Group 13"/>
          <p:cNvGrpSpPr>
            <a:grpSpLocks/>
          </p:cNvGrpSpPr>
          <p:nvPr/>
        </p:nvGrpSpPr>
        <p:grpSpPr bwMode="auto">
          <a:xfrm>
            <a:off x="2667000" y="4495800"/>
            <a:ext cx="4267200" cy="609600"/>
            <a:chOff x="336" y="912"/>
            <a:chExt cx="1200" cy="432"/>
          </a:xfrm>
        </p:grpSpPr>
        <p:sp>
          <p:nvSpPr>
            <p:cNvPr id="174094" name="Oval 14"/>
            <p:cNvSpPr>
              <a:spLocks noChangeArrowheads="1"/>
            </p:cNvSpPr>
            <p:nvPr/>
          </p:nvSpPr>
          <p:spPr bwMode="auto">
            <a:xfrm>
              <a:off x="336" y="912"/>
              <a:ext cx="960" cy="432"/>
            </a:xfrm>
            <a:prstGeom prst="ellipse">
              <a:avLst/>
            </a:prstGeom>
            <a:solidFill>
              <a:srgbClr val="FFFF00"/>
            </a:solidFill>
            <a:ln w="25400">
              <a:solidFill>
                <a:schemeClr val="tx1"/>
              </a:solidFill>
              <a:round/>
              <a:headEnd/>
              <a:tailEnd/>
            </a:ln>
            <a:effectLst/>
          </p:spPr>
          <p:txBody>
            <a:bodyPr wrap="none" anchor="ctr"/>
            <a:lstStyle/>
            <a:p>
              <a:endParaRPr lang="en-US" sz="2400" b="0">
                <a:solidFill>
                  <a:prstClr val="white"/>
                </a:solidFill>
                <a:latin typeface="Arial" panose="020B0604020202020204" pitchFamily="34" charset="0"/>
                <a:ea typeface="ＭＳ Ｐゴシック" pitchFamily="1" charset="-128"/>
                <a:cs typeface="Arial" panose="020B0604020202020204" pitchFamily="34" charset="0"/>
              </a:endParaRPr>
            </a:p>
          </p:txBody>
        </p:sp>
        <p:sp>
          <p:nvSpPr>
            <p:cNvPr id="174095" name="Text Box 15"/>
            <p:cNvSpPr txBox="1">
              <a:spLocks noChangeArrowheads="1"/>
            </p:cNvSpPr>
            <p:nvPr/>
          </p:nvSpPr>
          <p:spPr bwMode="auto">
            <a:xfrm>
              <a:off x="480" y="960"/>
              <a:ext cx="1056" cy="324"/>
            </a:xfrm>
            <a:prstGeom prst="rect">
              <a:avLst/>
            </a:prstGeom>
            <a:noFill/>
            <a:ln w="25400">
              <a:noFill/>
              <a:miter lim="800000"/>
              <a:headEnd/>
              <a:tailEnd/>
            </a:ln>
            <a:effectLst/>
          </p:spPr>
          <p:txBody>
            <a:bodyPr>
              <a:spAutoFit/>
            </a:bodyPr>
            <a:lstStyle/>
            <a:p>
              <a:pPr>
                <a:spcBef>
                  <a:spcPct val="50000"/>
                </a:spcBef>
              </a:pPr>
              <a:r>
                <a:rPr lang="en-US" sz="2400" b="0" dirty="0">
                  <a:solidFill>
                    <a:srgbClr val="3B3B3B"/>
                  </a:solidFill>
                  <a:latin typeface="Arial" panose="020B0604020202020204" pitchFamily="34" charset="0"/>
                  <a:ea typeface="ＭＳ Ｐゴシック" pitchFamily="1" charset="-128"/>
                  <a:cs typeface="Arial" panose="020B0604020202020204" pitchFamily="34" charset="0"/>
                </a:rPr>
                <a:t>        </a:t>
              </a:r>
              <a:r>
                <a:rPr lang="ar-JO" sz="2400" b="0" dirty="0">
                  <a:solidFill>
                    <a:srgbClr val="3B3B3B"/>
                  </a:solidFill>
                  <a:latin typeface="Arial" panose="020B0604020202020204" pitchFamily="34" charset="0"/>
                  <a:ea typeface="ＭＳ Ｐゴシック" pitchFamily="1" charset="-128"/>
                  <a:cs typeface="Arial" panose="020B0604020202020204" pitchFamily="34" charset="0"/>
                </a:rPr>
                <a:t>شكل</a:t>
              </a:r>
              <a:endParaRPr lang="en-US" sz="2400" b="0" dirty="0">
                <a:solidFill>
                  <a:srgbClr val="3B3B3B"/>
                </a:solidFill>
                <a:latin typeface="Arial" panose="020B0604020202020204" pitchFamily="34" charset="0"/>
                <a:ea typeface="ＭＳ Ｐゴシック" pitchFamily="1" charset="-128"/>
                <a:cs typeface="Arial" panose="020B0604020202020204" pitchFamily="34" charset="0"/>
              </a:endParaRPr>
            </a:p>
          </p:txBody>
        </p:sp>
      </p:grpSp>
      <p:pic>
        <p:nvPicPr>
          <p:cNvPr id="174096" name="Picture 16" descr="MCj04244680000[1]"/>
          <p:cNvPicPr>
            <a:picLocks noChangeAspect="1" noChangeArrowheads="1"/>
          </p:cNvPicPr>
          <p:nvPr/>
        </p:nvPicPr>
        <p:blipFill>
          <a:blip r:embed="rId2" cstate="print"/>
          <a:srcRect/>
          <a:stretch>
            <a:fillRect/>
          </a:stretch>
        </p:blipFill>
        <p:spPr bwMode="auto">
          <a:xfrm>
            <a:off x="7543800" y="304800"/>
            <a:ext cx="1143000" cy="1074738"/>
          </a:xfrm>
          <a:prstGeom prst="rect">
            <a:avLst/>
          </a:prstGeom>
          <a:noFill/>
        </p:spPr>
      </p:pic>
    </p:spTree>
    <p:extLst>
      <p:ext uri="{BB962C8B-B14F-4D97-AF65-F5344CB8AC3E}">
        <p14:creationId xmlns:p14="http://schemas.microsoft.com/office/powerpoint/2010/main" val="7762824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0.05"/>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 calcmode="lin" valueType="num">
                                      <p:cBhvr>
                                        <p:cTn id="9" dur="500" fill="hold"/>
                                        <p:tgtEl>
                                          <p:spTgt spid="3"/>
                                        </p:tgtEl>
                                        <p:attrNameLst>
                                          <p:attrName>ppt_x</p:attrName>
                                        </p:attrNameLst>
                                      </p:cBhvr>
                                      <p:tavLst>
                                        <p:tav tm="0">
                                          <p:val>
                                            <p:strVal val="#ppt_x-.2"/>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174083">
                                            <p:txEl>
                                              <p:pRg st="2" end="2"/>
                                            </p:txEl>
                                          </p:spTgt>
                                        </p:tgtEl>
                                        <p:attrNameLst>
                                          <p:attrName>style.visibility</p:attrName>
                                        </p:attrNameLst>
                                      </p:cBhvr>
                                      <p:to>
                                        <p:strVal val="visible"/>
                                      </p:to>
                                    </p:set>
                                    <p:anim calcmode="lin" valueType="num">
                                      <p:cBhvr>
                                        <p:cTn id="16" dur="500" fill="hold"/>
                                        <p:tgtEl>
                                          <p:spTgt spid="174083">
                                            <p:txEl>
                                              <p:pRg st="2" end="2"/>
                                            </p:txEl>
                                          </p:spTgt>
                                        </p:tgtEl>
                                        <p:attrNameLst>
                                          <p:attrName>ppt_w</p:attrName>
                                        </p:attrNameLst>
                                      </p:cBhvr>
                                      <p:tavLst>
                                        <p:tav tm="0">
                                          <p:val>
                                            <p:strVal val="#ppt_w*0.05"/>
                                          </p:val>
                                        </p:tav>
                                        <p:tav tm="100000">
                                          <p:val>
                                            <p:strVal val="#ppt_w"/>
                                          </p:val>
                                        </p:tav>
                                      </p:tavLst>
                                    </p:anim>
                                    <p:anim calcmode="lin" valueType="num">
                                      <p:cBhvr>
                                        <p:cTn id="17" dur="500" fill="hold"/>
                                        <p:tgtEl>
                                          <p:spTgt spid="174083">
                                            <p:txEl>
                                              <p:pRg st="2" end="2"/>
                                            </p:txEl>
                                          </p:spTgt>
                                        </p:tgtEl>
                                        <p:attrNameLst>
                                          <p:attrName>ppt_h</p:attrName>
                                        </p:attrNameLst>
                                      </p:cBhvr>
                                      <p:tavLst>
                                        <p:tav tm="0">
                                          <p:val>
                                            <p:strVal val="#ppt_h"/>
                                          </p:val>
                                        </p:tav>
                                        <p:tav tm="100000">
                                          <p:val>
                                            <p:strVal val="#ppt_h"/>
                                          </p:val>
                                        </p:tav>
                                      </p:tavLst>
                                    </p:anim>
                                    <p:anim calcmode="lin" valueType="num">
                                      <p:cBhvr>
                                        <p:cTn id="18" dur="500" fill="hold"/>
                                        <p:tgtEl>
                                          <p:spTgt spid="174083">
                                            <p:txEl>
                                              <p:pRg st="2" end="2"/>
                                            </p:txEl>
                                          </p:spTgt>
                                        </p:tgtEl>
                                        <p:attrNameLst>
                                          <p:attrName>ppt_x</p:attrName>
                                        </p:attrNameLst>
                                      </p:cBhvr>
                                      <p:tavLst>
                                        <p:tav tm="0">
                                          <p:val>
                                            <p:strVal val="#ppt_x-.2"/>
                                          </p:val>
                                        </p:tav>
                                        <p:tav tm="100000">
                                          <p:val>
                                            <p:strVal val="#ppt_x"/>
                                          </p:val>
                                        </p:tav>
                                      </p:tavLst>
                                    </p:anim>
                                    <p:anim calcmode="lin" valueType="num">
                                      <p:cBhvr>
                                        <p:cTn id="19" dur="500" fill="hold"/>
                                        <p:tgtEl>
                                          <p:spTgt spid="174083">
                                            <p:txEl>
                                              <p:pRg st="2" end="2"/>
                                            </p:txEl>
                                          </p:spTgt>
                                        </p:tgtEl>
                                        <p:attrNameLst>
                                          <p:attrName>ppt_y</p:attrName>
                                        </p:attrNameLst>
                                      </p:cBhvr>
                                      <p:tavLst>
                                        <p:tav tm="0">
                                          <p:val>
                                            <p:strVal val="#ppt_y"/>
                                          </p:val>
                                        </p:tav>
                                        <p:tav tm="100000">
                                          <p:val>
                                            <p:strVal val="#ppt_y"/>
                                          </p:val>
                                        </p:tav>
                                      </p:tavLst>
                                    </p:anim>
                                    <p:animEffect transition="in" filter="fade">
                                      <p:cBhvr>
                                        <p:cTn id="20" dur="500"/>
                                        <p:tgtEl>
                                          <p:spTgt spid="17408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strVal val="#ppt_w*0.05"/>
                                          </p:val>
                                        </p:tav>
                                        <p:tav tm="100000">
                                          <p:val>
                                            <p:strVal val="#ppt_w"/>
                                          </p:val>
                                        </p:tav>
                                      </p:tavLst>
                                    </p:anim>
                                    <p:anim calcmode="lin" valueType="num">
                                      <p:cBhvr>
                                        <p:cTn id="26" dur="500" fill="hold"/>
                                        <p:tgtEl>
                                          <p:spTgt spid="4"/>
                                        </p:tgtEl>
                                        <p:attrNameLst>
                                          <p:attrName>ppt_h</p:attrName>
                                        </p:attrNameLst>
                                      </p:cBhvr>
                                      <p:tavLst>
                                        <p:tav tm="0">
                                          <p:val>
                                            <p:strVal val="#ppt_h"/>
                                          </p:val>
                                        </p:tav>
                                        <p:tav tm="100000">
                                          <p:val>
                                            <p:strVal val="#ppt_h"/>
                                          </p:val>
                                        </p:tav>
                                      </p:tavLst>
                                    </p:anim>
                                    <p:anim calcmode="lin" valueType="num">
                                      <p:cBhvr>
                                        <p:cTn id="27" dur="500" fill="hold"/>
                                        <p:tgtEl>
                                          <p:spTgt spid="4"/>
                                        </p:tgtEl>
                                        <p:attrNameLst>
                                          <p:attrName>ppt_x</p:attrName>
                                        </p:attrNameLst>
                                      </p:cBhvr>
                                      <p:tavLst>
                                        <p:tav tm="0">
                                          <p:val>
                                            <p:strVal val="#ppt_x-.2"/>
                                          </p:val>
                                        </p:tav>
                                        <p:tav tm="100000">
                                          <p:val>
                                            <p:strVal val="#ppt_x"/>
                                          </p:val>
                                        </p:tav>
                                      </p:tavLst>
                                    </p:anim>
                                    <p:anim calcmode="lin" valueType="num">
                                      <p:cBhvr>
                                        <p:cTn id="28" dur="500" fill="hold"/>
                                        <p:tgtEl>
                                          <p:spTgt spid="4"/>
                                        </p:tgtEl>
                                        <p:attrNameLst>
                                          <p:attrName>ppt_y</p:attrName>
                                        </p:attrNameLst>
                                      </p:cBhvr>
                                      <p:tavLst>
                                        <p:tav tm="0">
                                          <p:val>
                                            <p:strVal val="#ppt_y"/>
                                          </p:val>
                                        </p:tav>
                                        <p:tav tm="100000">
                                          <p:val>
                                            <p:strVal val="#ppt_y"/>
                                          </p:val>
                                        </p:tav>
                                      </p:tavLst>
                                    </p:anim>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174083">
                                            <p:txEl>
                                              <p:pRg st="7" end="7"/>
                                            </p:txEl>
                                          </p:spTgt>
                                        </p:tgtEl>
                                        <p:attrNameLst>
                                          <p:attrName>style.visibility</p:attrName>
                                        </p:attrNameLst>
                                      </p:cBhvr>
                                      <p:to>
                                        <p:strVal val="visible"/>
                                      </p:to>
                                    </p:set>
                                    <p:anim calcmode="lin" valueType="num">
                                      <p:cBhvr>
                                        <p:cTn id="34" dur="500" fill="hold"/>
                                        <p:tgtEl>
                                          <p:spTgt spid="174083">
                                            <p:txEl>
                                              <p:pRg st="7" end="7"/>
                                            </p:txEl>
                                          </p:spTgt>
                                        </p:tgtEl>
                                        <p:attrNameLst>
                                          <p:attrName>ppt_w</p:attrName>
                                        </p:attrNameLst>
                                      </p:cBhvr>
                                      <p:tavLst>
                                        <p:tav tm="0">
                                          <p:val>
                                            <p:strVal val="#ppt_w*0.05"/>
                                          </p:val>
                                        </p:tav>
                                        <p:tav tm="100000">
                                          <p:val>
                                            <p:strVal val="#ppt_w"/>
                                          </p:val>
                                        </p:tav>
                                      </p:tavLst>
                                    </p:anim>
                                    <p:anim calcmode="lin" valueType="num">
                                      <p:cBhvr>
                                        <p:cTn id="35" dur="500" fill="hold"/>
                                        <p:tgtEl>
                                          <p:spTgt spid="174083">
                                            <p:txEl>
                                              <p:pRg st="7" end="7"/>
                                            </p:txEl>
                                          </p:spTgt>
                                        </p:tgtEl>
                                        <p:attrNameLst>
                                          <p:attrName>ppt_h</p:attrName>
                                        </p:attrNameLst>
                                      </p:cBhvr>
                                      <p:tavLst>
                                        <p:tav tm="0">
                                          <p:val>
                                            <p:strVal val="#ppt_h"/>
                                          </p:val>
                                        </p:tav>
                                        <p:tav tm="100000">
                                          <p:val>
                                            <p:strVal val="#ppt_h"/>
                                          </p:val>
                                        </p:tav>
                                      </p:tavLst>
                                    </p:anim>
                                    <p:anim calcmode="lin" valueType="num">
                                      <p:cBhvr>
                                        <p:cTn id="36" dur="500" fill="hold"/>
                                        <p:tgtEl>
                                          <p:spTgt spid="174083">
                                            <p:txEl>
                                              <p:pRg st="7" end="7"/>
                                            </p:txEl>
                                          </p:spTgt>
                                        </p:tgtEl>
                                        <p:attrNameLst>
                                          <p:attrName>ppt_x</p:attrName>
                                        </p:attrNameLst>
                                      </p:cBhvr>
                                      <p:tavLst>
                                        <p:tav tm="0">
                                          <p:val>
                                            <p:strVal val="#ppt_x-.2"/>
                                          </p:val>
                                        </p:tav>
                                        <p:tav tm="100000">
                                          <p:val>
                                            <p:strVal val="#ppt_x"/>
                                          </p:val>
                                        </p:tav>
                                      </p:tavLst>
                                    </p:anim>
                                    <p:anim calcmode="lin" valueType="num">
                                      <p:cBhvr>
                                        <p:cTn id="37" dur="500" fill="hold"/>
                                        <p:tgtEl>
                                          <p:spTgt spid="174083">
                                            <p:txEl>
                                              <p:pRg st="7" end="7"/>
                                            </p:txEl>
                                          </p:spTgt>
                                        </p:tgtEl>
                                        <p:attrNameLst>
                                          <p:attrName>ppt_y</p:attrName>
                                        </p:attrNameLst>
                                      </p:cBhvr>
                                      <p:tavLst>
                                        <p:tav tm="0">
                                          <p:val>
                                            <p:strVal val="#ppt_y"/>
                                          </p:val>
                                        </p:tav>
                                        <p:tav tm="100000">
                                          <p:val>
                                            <p:strVal val="#ppt_y"/>
                                          </p:val>
                                        </p:tav>
                                      </p:tavLst>
                                    </p:anim>
                                    <p:animEffect transition="in" filter="fade">
                                      <p:cBhvr>
                                        <p:cTn id="38" dur="500"/>
                                        <p:tgtEl>
                                          <p:spTgt spid="17408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fill="hold"/>
                                        <p:tgtEl>
                                          <p:spTgt spid="5"/>
                                        </p:tgtEl>
                                        <p:attrNameLst>
                                          <p:attrName>ppt_w</p:attrName>
                                        </p:attrNameLst>
                                      </p:cBhvr>
                                      <p:tavLst>
                                        <p:tav tm="0">
                                          <p:val>
                                            <p:strVal val="#ppt_w*0.05"/>
                                          </p:val>
                                        </p:tav>
                                        <p:tav tm="100000">
                                          <p:val>
                                            <p:strVal val="#ppt_w"/>
                                          </p:val>
                                        </p:tav>
                                      </p:tavLst>
                                    </p:anim>
                                    <p:anim calcmode="lin" valueType="num">
                                      <p:cBhvr>
                                        <p:cTn id="44" dur="500" fill="hold"/>
                                        <p:tgtEl>
                                          <p:spTgt spid="5"/>
                                        </p:tgtEl>
                                        <p:attrNameLst>
                                          <p:attrName>ppt_h</p:attrName>
                                        </p:attrNameLst>
                                      </p:cBhvr>
                                      <p:tavLst>
                                        <p:tav tm="0">
                                          <p:val>
                                            <p:strVal val="#ppt_h"/>
                                          </p:val>
                                        </p:tav>
                                        <p:tav tm="100000">
                                          <p:val>
                                            <p:strVal val="#ppt_h"/>
                                          </p:val>
                                        </p:tav>
                                      </p:tavLst>
                                    </p:anim>
                                    <p:anim calcmode="lin" valueType="num">
                                      <p:cBhvr>
                                        <p:cTn id="45" dur="500" fill="hold"/>
                                        <p:tgtEl>
                                          <p:spTgt spid="5"/>
                                        </p:tgtEl>
                                        <p:attrNameLst>
                                          <p:attrName>ppt_x</p:attrName>
                                        </p:attrNameLst>
                                      </p:cBhvr>
                                      <p:tavLst>
                                        <p:tav tm="0">
                                          <p:val>
                                            <p:strVal val="#ppt_x-.2"/>
                                          </p:val>
                                        </p:tav>
                                        <p:tav tm="100000">
                                          <p:val>
                                            <p:strVal val="#ppt_x"/>
                                          </p:val>
                                        </p:tav>
                                      </p:tavLst>
                                    </p:anim>
                                    <p:anim calcmode="lin" valueType="num">
                                      <p:cBhvr>
                                        <p:cTn id="46" dur="500" fill="hold"/>
                                        <p:tgtEl>
                                          <p:spTgt spid="5"/>
                                        </p:tgtEl>
                                        <p:attrNameLst>
                                          <p:attrName>ppt_y</p:attrName>
                                        </p:attrNameLst>
                                      </p:cBhvr>
                                      <p:tavLst>
                                        <p:tav tm="0">
                                          <p:val>
                                            <p:strVal val="#ppt_y"/>
                                          </p:val>
                                        </p:tav>
                                        <p:tav tm="100000">
                                          <p:val>
                                            <p:strVal val="#ppt_y"/>
                                          </p:val>
                                        </p:tav>
                                      </p:tavLst>
                                    </p:anim>
                                    <p:animEffect transition="in" filter="fade">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54" presetClass="entr" presetSubtype="0" accel="100000" fill="hold" grpId="0" nodeType="clickEffect">
                                  <p:stCondLst>
                                    <p:cond delay="0"/>
                                  </p:stCondLst>
                                  <p:childTnLst>
                                    <p:set>
                                      <p:cBhvr>
                                        <p:cTn id="51" dur="1" fill="hold">
                                          <p:stCondLst>
                                            <p:cond delay="0"/>
                                          </p:stCondLst>
                                        </p:cTn>
                                        <p:tgtEl>
                                          <p:spTgt spid="174083">
                                            <p:txEl>
                                              <p:pRg st="11" end="11"/>
                                            </p:txEl>
                                          </p:spTgt>
                                        </p:tgtEl>
                                        <p:attrNameLst>
                                          <p:attrName>style.visibility</p:attrName>
                                        </p:attrNameLst>
                                      </p:cBhvr>
                                      <p:to>
                                        <p:strVal val="visible"/>
                                      </p:to>
                                    </p:set>
                                    <p:anim calcmode="lin" valueType="num">
                                      <p:cBhvr>
                                        <p:cTn id="52" dur="500" fill="hold"/>
                                        <p:tgtEl>
                                          <p:spTgt spid="174083">
                                            <p:txEl>
                                              <p:pRg st="11" end="11"/>
                                            </p:txEl>
                                          </p:spTgt>
                                        </p:tgtEl>
                                        <p:attrNameLst>
                                          <p:attrName>ppt_w</p:attrName>
                                        </p:attrNameLst>
                                      </p:cBhvr>
                                      <p:tavLst>
                                        <p:tav tm="0">
                                          <p:val>
                                            <p:strVal val="#ppt_w*0.05"/>
                                          </p:val>
                                        </p:tav>
                                        <p:tav tm="100000">
                                          <p:val>
                                            <p:strVal val="#ppt_w"/>
                                          </p:val>
                                        </p:tav>
                                      </p:tavLst>
                                    </p:anim>
                                    <p:anim calcmode="lin" valueType="num">
                                      <p:cBhvr>
                                        <p:cTn id="53" dur="500" fill="hold"/>
                                        <p:tgtEl>
                                          <p:spTgt spid="174083">
                                            <p:txEl>
                                              <p:pRg st="11" end="11"/>
                                            </p:txEl>
                                          </p:spTgt>
                                        </p:tgtEl>
                                        <p:attrNameLst>
                                          <p:attrName>ppt_h</p:attrName>
                                        </p:attrNameLst>
                                      </p:cBhvr>
                                      <p:tavLst>
                                        <p:tav tm="0">
                                          <p:val>
                                            <p:strVal val="#ppt_h"/>
                                          </p:val>
                                        </p:tav>
                                        <p:tav tm="100000">
                                          <p:val>
                                            <p:strVal val="#ppt_h"/>
                                          </p:val>
                                        </p:tav>
                                      </p:tavLst>
                                    </p:anim>
                                    <p:anim calcmode="lin" valueType="num">
                                      <p:cBhvr>
                                        <p:cTn id="54" dur="500" fill="hold"/>
                                        <p:tgtEl>
                                          <p:spTgt spid="174083">
                                            <p:txEl>
                                              <p:pRg st="11" end="11"/>
                                            </p:txEl>
                                          </p:spTgt>
                                        </p:tgtEl>
                                        <p:attrNameLst>
                                          <p:attrName>ppt_x</p:attrName>
                                        </p:attrNameLst>
                                      </p:cBhvr>
                                      <p:tavLst>
                                        <p:tav tm="0">
                                          <p:val>
                                            <p:strVal val="#ppt_x-.2"/>
                                          </p:val>
                                        </p:tav>
                                        <p:tav tm="100000">
                                          <p:val>
                                            <p:strVal val="#ppt_x"/>
                                          </p:val>
                                        </p:tav>
                                      </p:tavLst>
                                    </p:anim>
                                    <p:anim calcmode="lin" valueType="num">
                                      <p:cBhvr>
                                        <p:cTn id="55" dur="500" fill="hold"/>
                                        <p:tgtEl>
                                          <p:spTgt spid="174083">
                                            <p:txEl>
                                              <p:pRg st="11" end="11"/>
                                            </p:txEl>
                                          </p:spTgt>
                                        </p:tgtEl>
                                        <p:attrNameLst>
                                          <p:attrName>ppt_y</p:attrName>
                                        </p:attrNameLst>
                                      </p:cBhvr>
                                      <p:tavLst>
                                        <p:tav tm="0">
                                          <p:val>
                                            <p:strVal val="#ppt_y"/>
                                          </p:val>
                                        </p:tav>
                                        <p:tav tm="100000">
                                          <p:val>
                                            <p:strVal val="#ppt_y"/>
                                          </p:val>
                                        </p:tav>
                                      </p:tavLst>
                                    </p:anim>
                                    <p:animEffect transition="in" filter="fade">
                                      <p:cBhvr>
                                        <p:cTn id="56" dur="500"/>
                                        <p:tgtEl>
                                          <p:spTgt spid="17408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5090" name="Picture 2" descr="http://www.ukswebsite.co.uk/photos/newcastlemillenium%20bridge%201.jpg"/>
          <p:cNvPicPr>
            <a:picLocks noChangeAspect="1" noChangeArrowheads="1"/>
          </p:cNvPicPr>
          <p:nvPr/>
        </p:nvPicPr>
        <p:blipFill>
          <a:blip r:embed="rId2" cstate="print"/>
          <a:srcRect/>
          <a:stretch>
            <a:fillRect/>
          </a:stretch>
        </p:blipFill>
        <p:spPr bwMode="auto">
          <a:xfrm>
            <a:off x="0" y="0"/>
            <a:ext cx="9143998" cy="6858001"/>
          </a:xfrm>
          <a:prstGeom prst="rect">
            <a:avLst/>
          </a:prstGeom>
          <a:noFill/>
        </p:spPr>
      </p:pic>
      <p:sp>
        <p:nvSpPr>
          <p:cNvPr id="251907" name="Rectangle 3"/>
          <p:cNvSpPr>
            <a:spLocks noGrp="1" noChangeArrowheads="1"/>
          </p:cNvSpPr>
          <p:nvPr>
            <p:ph type="ctrTitle"/>
          </p:nvPr>
        </p:nvSpPr>
        <p:spPr>
          <a:xfrm>
            <a:off x="457200" y="533400"/>
            <a:ext cx="8458200" cy="1905000"/>
          </a:xfrm>
        </p:spPr>
        <p:txBody>
          <a:bodyPr>
            <a:normAutofit/>
          </a:bodyPr>
          <a:lstStyle/>
          <a:p>
            <a:pPr algn="ctr"/>
            <a:r>
              <a:rPr lang="ar-JO" sz="4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الوعظ التفسيري هو</a:t>
            </a:r>
            <a:br>
              <a:rPr lang="ar-JO" sz="4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ar-JO" sz="4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بناء جسر</a:t>
            </a:r>
            <a:endParaRPr lang="en-US" sz="4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51908" name="Text Box 4"/>
          <p:cNvSpPr txBox="1">
            <a:spLocks noChangeArrowheads="1"/>
          </p:cNvSpPr>
          <p:nvPr/>
        </p:nvSpPr>
        <p:spPr bwMode="auto">
          <a:xfrm>
            <a:off x="3886200" y="3581400"/>
            <a:ext cx="4876800" cy="366713"/>
          </a:xfrm>
          <a:prstGeom prst="rect">
            <a:avLst/>
          </a:prstGeom>
          <a:noFill/>
          <a:ln w="9525">
            <a:noFill/>
            <a:miter lim="800000"/>
            <a:headEnd/>
            <a:tailEnd/>
          </a:ln>
          <a:effectLst/>
        </p:spPr>
        <p:txBody>
          <a:bodyPr>
            <a:spAutoFit/>
          </a:bodyPr>
          <a:lstStyle/>
          <a:p>
            <a:pPr>
              <a:spcBef>
                <a:spcPct val="50000"/>
              </a:spcBef>
            </a:pPr>
            <a:endParaRPr lang="en-US" sz="2400" b="0">
              <a:solidFill>
                <a:prstClr val="white"/>
              </a:solidFill>
              <a:latin typeface="Arial" charset="0"/>
              <a:ea typeface="ＭＳ Ｐゴシック" pitchFamily="1" charset="-128"/>
            </a:endParaRPr>
          </a:p>
        </p:txBody>
      </p:sp>
    </p:spTree>
    <p:extLst>
      <p:ext uri="{BB962C8B-B14F-4D97-AF65-F5344CB8AC3E}">
        <p14:creationId xmlns:p14="http://schemas.microsoft.com/office/powerpoint/2010/main" val="29873560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5090"/>
                                        </p:tgtEl>
                                        <p:attrNameLst>
                                          <p:attrName>style.visibility</p:attrName>
                                        </p:attrNameLst>
                                      </p:cBhvr>
                                      <p:to>
                                        <p:strVal val="visible"/>
                                      </p:to>
                                    </p:set>
                                    <p:animEffect transition="in" filter="fade">
                                      <p:cBhvr>
                                        <p:cTn id="7" dur="2000"/>
                                        <p:tgtEl>
                                          <p:spTgt spid="345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http://htmlhelp.com/~liam/Ontario/NiagaraFalls/RainbowBridge/RainbowBridge.jpg"/>
          <p:cNvPicPr>
            <a:picLocks noChangeAspect="1" noChangeArrowheads="1"/>
          </p:cNvPicPr>
          <p:nvPr/>
        </p:nvPicPr>
        <p:blipFill>
          <a:blip r:embed="rId2" cstate="print">
            <a:lum bright="-4000"/>
          </a:blip>
          <a:srcRect/>
          <a:stretch>
            <a:fillRect/>
          </a:stretch>
        </p:blipFill>
        <p:spPr bwMode="auto">
          <a:xfrm>
            <a:off x="0" y="0"/>
            <a:ext cx="9144000" cy="6900863"/>
          </a:xfrm>
          <a:prstGeom prst="rect">
            <a:avLst/>
          </a:prstGeom>
          <a:noFill/>
          <a:ln w="9525">
            <a:noFill/>
            <a:miter lim="800000"/>
            <a:headEnd/>
            <a:tailEnd/>
          </a:ln>
        </p:spPr>
      </p:pic>
      <p:sp>
        <p:nvSpPr>
          <p:cNvPr id="111618" name="Text Box 2"/>
          <p:cNvSpPr txBox="1">
            <a:spLocks noChangeArrowheads="1"/>
          </p:cNvSpPr>
          <p:nvPr/>
        </p:nvSpPr>
        <p:spPr bwMode="auto">
          <a:xfrm>
            <a:off x="293649" y="762000"/>
            <a:ext cx="8839200" cy="3954929"/>
          </a:xfrm>
          <a:prstGeom prst="rect">
            <a:avLst/>
          </a:prstGeom>
          <a:noFill/>
          <a:ln w="9525">
            <a:noFill/>
            <a:miter lim="800000"/>
            <a:headEnd/>
            <a:tailEnd/>
          </a:ln>
          <a:effectLst/>
        </p:spPr>
        <p:txBody>
          <a:bodyPr>
            <a:spAutoFit/>
          </a:bodyPr>
          <a:lstStyle/>
          <a:p>
            <a:pPr algn="ctr">
              <a:spcBef>
                <a:spcPct val="50000"/>
              </a:spcBef>
              <a:defRPr/>
            </a:pPr>
            <a:r>
              <a:rPr lang="ar-JO" sz="3200" dirty="0">
                <a:solidFill>
                  <a:schemeClr val="tx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لقد اكتشفت أنه ليس من الصعب أن تكون كتابياً إذا كنت لا تهتم بأن تكون معاصراً. ومن المؤكد أنه ليس من الصعب أن تكون معاصراً إذا كنت لا تهتم بكونك كتابياً. أن نكون كتابيين ومعاصرين – هذا هو فن التواصل المسيحي.</a:t>
            </a:r>
            <a:endParaRPr lang="en-US" sz="3200" dirty="0">
              <a:solidFill>
                <a:schemeClr val="tx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spcBef>
                <a:spcPct val="50000"/>
              </a:spcBef>
              <a:defRPr/>
            </a:pPr>
            <a:endParaRPr lang="en-US" sz="3200" dirty="0">
              <a:solidFill>
                <a:schemeClr val="tx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spcBef>
                <a:spcPct val="50000"/>
              </a:spcBef>
              <a:defRPr/>
            </a:pPr>
            <a:r>
              <a:rPr lang="ar-JO" sz="3200" dirty="0">
                <a:solidFill>
                  <a:schemeClr val="tx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جون ستوت</a:t>
            </a:r>
            <a:endParaRPr lang="en-US" sz="3200" dirty="0">
              <a:solidFill>
                <a:schemeClr val="tx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spcBef>
                <a:spcPct val="50000"/>
              </a:spcBef>
              <a:defRPr/>
            </a:pPr>
            <a:r>
              <a:rPr lang="en-US" sz="1600" dirty="0">
                <a:solidFill>
                  <a:schemeClr val="tx1">
                    <a:lumMod val="95000"/>
                  </a:schemeClr>
                </a:solidFill>
                <a:latin typeface="Arial" panose="020B0604020202020204" pitchFamily="34" charset="0"/>
                <a:cs typeface="Arial" panose="020B0604020202020204" pitchFamily="34" charset="0"/>
              </a:rPr>
              <a:t>	</a:t>
            </a:r>
            <a:r>
              <a:rPr lang="ar-JO" dirty="0">
                <a:solidFill>
                  <a:schemeClr val="tx1">
                    <a:lumMod val="95000"/>
                  </a:schemeClr>
                </a:solidFill>
                <a:latin typeface="Arial" panose="020B0604020202020204" pitchFamily="34" charset="0"/>
                <a:cs typeface="Arial" panose="020B0604020202020204" pitchFamily="34" charset="0"/>
              </a:rPr>
              <a:t>في بالمر، هيستينس، وهندريكس. إتقان التدريس (بورتلاند: مولتنوماه، 1991) 80.</a:t>
            </a:r>
            <a:endParaRPr lang="en-US" sz="1600" dirty="0">
              <a:solidFill>
                <a:schemeClr val="bg2"/>
              </a:solidFill>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5090" name="Picture 2" descr="http://www.ukswebsite.co.uk/photos/newcastlemillenium%20bridge%201.jpg"/>
          <p:cNvPicPr>
            <a:picLocks noChangeAspect="1" noChangeArrowheads="1"/>
          </p:cNvPicPr>
          <p:nvPr/>
        </p:nvPicPr>
        <p:blipFill>
          <a:blip r:embed="rId2" cstate="print">
            <a:grayscl/>
            <a:lum bright="-17000"/>
          </a:blip>
          <a:srcRect/>
          <a:stretch>
            <a:fillRect/>
          </a:stretch>
        </p:blipFill>
        <p:spPr bwMode="auto">
          <a:xfrm>
            <a:off x="0" y="0"/>
            <a:ext cx="9143998" cy="6858001"/>
          </a:xfrm>
          <a:prstGeom prst="rect">
            <a:avLst/>
          </a:prstGeom>
          <a:noFill/>
        </p:spPr>
      </p:pic>
      <p:sp>
        <p:nvSpPr>
          <p:cNvPr id="251907" name="Rectangle 3"/>
          <p:cNvSpPr>
            <a:spLocks noGrp="1" noChangeArrowheads="1"/>
          </p:cNvSpPr>
          <p:nvPr>
            <p:ph type="ctrTitle"/>
          </p:nvPr>
        </p:nvSpPr>
        <p:spPr>
          <a:xfrm>
            <a:off x="457200" y="228600"/>
            <a:ext cx="8458200" cy="1905000"/>
          </a:xfrm>
        </p:spPr>
        <p:txBody>
          <a:bodyPr>
            <a:normAutofit/>
          </a:bodyPr>
          <a:lstStyle/>
          <a:p>
            <a:pPr algn="ctr"/>
            <a:r>
              <a:rPr lang="ar-JO" dirty="0">
                <a:solidFill>
                  <a:srgbClr val="FFFF00"/>
                </a:solidFill>
                <a:effectLst>
                  <a:outerShdw blurRad="38100" dist="38100" dir="2700000" algn="tl">
                    <a:srgbClr val="000000">
                      <a:alpha val="43137"/>
                    </a:srgbClr>
                  </a:outerShdw>
                </a:effectLst>
                <a:latin typeface="Arial" panose="020B0604020202020204" pitchFamily="34" charset="0"/>
                <a:cs typeface="Arial" pitchFamily="34" charset="0"/>
              </a:rPr>
              <a:t>تعريف روبنسون للوعظ الكتابي</a:t>
            </a:r>
            <a:endParaRPr lang="en-US"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51908" name="Text Box 4"/>
          <p:cNvSpPr txBox="1">
            <a:spLocks noChangeArrowheads="1"/>
          </p:cNvSpPr>
          <p:nvPr/>
        </p:nvSpPr>
        <p:spPr bwMode="auto">
          <a:xfrm>
            <a:off x="3886200" y="3581400"/>
            <a:ext cx="4876800" cy="461665"/>
          </a:xfrm>
          <a:prstGeom prst="rect">
            <a:avLst/>
          </a:prstGeom>
          <a:noFill/>
          <a:ln w="9525">
            <a:noFill/>
            <a:miter lim="800000"/>
            <a:headEnd/>
            <a:tailEnd/>
          </a:ln>
          <a:effectLst/>
        </p:spPr>
        <p:txBody>
          <a:bodyPr>
            <a:spAutoFit/>
          </a:bodyPr>
          <a:lstStyle/>
          <a:p>
            <a:pPr>
              <a:spcBef>
                <a:spcPct val="50000"/>
              </a:spcBef>
            </a:pPr>
            <a:endParaRPr lang="en-US" sz="2400" b="0">
              <a:solidFill>
                <a:prstClr val="white"/>
              </a:solidFill>
              <a:latin typeface="Arial" panose="020B0604020202020204" pitchFamily="34" charset="0"/>
              <a:ea typeface="ＭＳ Ｐゴシック" pitchFamily="1" charset="-128"/>
              <a:cs typeface="Arial" panose="020B0604020202020204" pitchFamily="34" charset="0"/>
            </a:endParaRPr>
          </a:p>
        </p:txBody>
      </p:sp>
      <p:sp>
        <p:nvSpPr>
          <p:cNvPr id="5" name="Rectangle 3"/>
          <p:cNvSpPr txBox="1">
            <a:spLocks noChangeArrowheads="1"/>
          </p:cNvSpPr>
          <p:nvPr/>
        </p:nvSpPr>
        <p:spPr>
          <a:xfrm>
            <a:off x="685800" y="2133600"/>
            <a:ext cx="7924800" cy="4525963"/>
          </a:xfrm>
          <a:prstGeom prst="rect">
            <a:avLst/>
          </a:prstGeom>
          <a:solidFill>
            <a:srgbClr val="000000">
              <a:alpha val="50196"/>
            </a:srgbClr>
          </a:solidFill>
        </p:spPr>
        <p:txBody>
          <a:bodyPr vert="horz" lIns="91440" tIns="45720" rIns="91440" bIns="45720" rtlCol="0">
            <a:normAutofit/>
          </a:bodyPr>
          <a:lstStyle/>
          <a:p>
            <a:pPr marL="609600" indent="-609600" algn="ctr" eaLnBrk="1" fontAlgn="auto" hangingPunct="1">
              <a:spcBef>
                <a:spcPct val="20000"/>
              </a:spcBef>
              <a:spcAft>
                <a:spcPts val="0"/>
              </a:spcAft>
              <a:defRPr/>
            </a:pPr>
            <a:r>
              <a:rPr lang="en-US" sz="3600" dirty="0">
                <a:solidFill>
                  <a:prstClr val="white">
                    <a:tint val="75000"/>
                  </a:prstClr>
                </a:solidFill>
                <a:latin typeface="Arial" panose="020B0604020202020204" pitchFamily="34" charset="0"/>
                <a:ea typeface="ＭＳ Ｐゴシック" pitchFamily="1" charset="-128"/>
                <a:cs typeface="Arial" panose="020B0604020202020204" pitchFamily="34" charset="0"/>
              </a:rPr>
              <a:t>	</a:t>
            </a:r>
            <a:r>
              <a:rPr lang="ar-JO" sz="4400" b="0" dirty="0">
                <a:solidFill>
                  <a:srgbClr val="FFFF00"/>
                </a:solidFill>
                <a:effectLst>
                  <a:outerShdw blurRad="38100" dist="38100" dir="2700000" algn="tl">
                    <a:srgbClr val="000000">
                      <a:alpha val="43137"/>
                    </a:srgbClr>
                  </a:outerShdw>
                </a:effectLst>
                <a:latin typeface="Arial" panose="020B0604020202020204" pitchFamily="34" charset="0"/>
                <a:ea typeface="ＭＳ Ｐゴシック" pitchFamily="1" charset="-128"/>
                <a:cs typeface="Arial" panose="020B0604020202020204" pitchFamily="34" charset="0"/>
              </a:rPr>
              <a:t>توصيل المفهوم الكتابي مشتق من ... الدراسة التاريخية، النحوية والأدبية لمقطع معين في سياقه، بحيث يطبقه الروح القدس أولاً على شخصية واختبار الواعظ، ثم يطبقه من خلال الواعظ على السامعين</a:t>
            </a:r>
            <a:endParaRPr lang="en-US" sz="4400" b="0" dirty="0">
              <a:solidFill>
                <a:srgbClr val="FFFF00"/>
              </a:solidFill>
              <a:effectLst>
                <a:outerShdw blurRad="38100" dist="38100" dir="2700000" algn="tl">
                  <a:srgbClr val="000000">
                    <a:alpha val="43137"/>
                  </a:srgbClr>
                </a:outerShdw>
              </a:effectLst>
              <a:latin typeface="Arial" panose="020B0604020202020204" pitchFamily="34" charset="0"/>
              <a:ea typeface="ＭＳ Ｐゴシック" pitchFamily="1" charset="-128"/>
              <a:cs typeface="Arial" panose="020B0604020202020204" pitchFamily="34" charset="0"/>
            </a:endParaRPr>
          </a:p>
        </p:txBody>
      </p:sp>
    </p:spTree>
    <p:extLst>
      <p:ext uri="{BB962C8B-B14F-4D97-AF65-F5344CB8AC3E}">
        <p14:creationId xmlns:p14="http://schemas.microsoft.com/office/powerpoint/2010/main" val="195433382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5" descr="MPj04003010000[1]"/>
          <p:cNvPicPr>
            <a:picLocks noChangeAspect="1" noChangeArrowheads="1"/>
          </p:cNvPicPr>
          <p:nvPr/>
        </p:nvPicPr>
        <p:blipFill>
          <a:blip r:embed="rId2" cstate="print"/>
          <a:srcRect t="7777" b="33208"/>
          <a:stretch>
            <a:fillRect/>
          </a:stretch>
        </p:blipFill>
        <p:spPr bwMode="auto">
          <a:xfrm>
            <a:off x="0" y="0"/>
            <a:ext cx="9144000" cy="6858000"/>
          </a:xfrm>
          <a:prstGeom prst="rect">
            <a:avLst/>
          </a:prstGeom>
          <a:noFill/>
          <a:ln w="9525">
            <a:noFill/>
            <a:miter lim="800000"/>
            <a:headEnd/>
            <a:tailEnd/>
          </a:ln>
        </p:spPr>
      </p:pic>
      <p:sp>
        <p:nvSpPr>
          <p:cNvPr id="76810" name="Rectangle 10"/>
          <p:cNvSpPr>
            <a:spLocks noGrp="1" noChangeArrowheads="1"/>
          </p:cNvSpPr>
          <p:nvPr>
            <p:ph type="ctrTitle"/>
          </p:nvPr>
        </p:nvSpPr>
        <p:spPr>
          <a:xfrm>
            <a:off x="457200" y="381000"/>
            <a:ext cx="8305800" cy="2590800"/>
          </a:xfrm>
          <a:solidFill>
            <a:srgbClr val="000000">
              <a:alpha val="65098"/>
            </a:srgbClr>
          </a:solidFill>
        </p:spPr>
        <p:txBody>
          <a:bodyPr/>
          <a:lstStyle/>
          <a:p>
            <a:pPr eaLnBrk="1" hangingPunct="1">
              <a:defRPr/>
            </a:pPr>
            <a:r>
              <a:rPr lang="ar-JO" sz="5400" dirty="0">
                <a:solidFill>
                  <a:srgbClr val="FFFF00"/>
                </a:solidFill>
              </a:rPr>
              <a:t>لهذا فأن تكون واعظاً تفسيرياً يتضمن ثلاثة التزامات:</a:t>
            </a:r>
            <a:endParaRPr lang="en-US" sz="5400" dirty="0">
              <a:solidFill>
                <a:srgbClr val="FFFF00"/>
              </a:solidFill>
            </a:endParaRPr>
          </a:p>
        </p:txBody>
      </p:sp>
      <p:sp>
        <p:nvSpPr>
          <p:cNvPr id="4" name="Rectangle 3"/>
          <p:cNvSpPr/>
          <p:nvPr/>
        </p:nvSpPr>
        <p:spPr>
          <a:xfrm>
            <a:off x="1981200" y="3733800"/>
            <a:ext cx="5638800" cy="646331"/>
          </a:xfrm>
          <a:prstGeom prst="rect">
            <a:avLst/>
          </a:prstGeom>
        </p:spPr>
        <p:txBody>
          <a:bodyPr wrap="square">
            <a:spAutoFit/>
          </a:bodyPr>
          <a:lstStyle/>
          <a:p>
            <a:pPr algn="r">
              <a:spcBef>
                <a:spcPct val="50000"/>
              </a:spcBef>
              <a:defRPr/>
            </a:pPr>
            <a:r>
              <a:rPr lang="ar-JO" sz="3600" dirty="0">
                <a:solidFill>
                  <a:schemeClr val="hlink"/>
                </a:solidFill>
                <a:effectLst>
                  <a:outerShdw blurRad="38100" dist="38100" dir="2700000" algn="tl">
                    <a:srgbClr val="000000"/>
                  </a:outerShdw>
                </a:effectLst>
              </a:rPr>
              <a:t>1. الإلتزام نحو النص</a:t>
            </a:r>
            <a:endParaRPr lang="en-US" sz="3600" dirty="0">
              <a:solidFill>
                <a:schemeClr val="hlink"/>
              </a:solidFill>
              <a:effectLst>
                <a:outerShdw blurRad="38100" dist="38100" dir="2700000" algn="tl">
                  <a:srgbClr val="000000"/>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t3.gstatic.com/images?q=tbn:ANd9GcQhEoUgbynx_ui0s0fCjNq6v-NcSFz1nBhHv-y1oKUnz9ZYUd3txQ"/>
          <p:cNvPicPr>
            <a:picLocks noChangeAspect="1" noChangeArrowheads="1"/>
          </p:cNvPicPr>
          <p:nvPr/>
        </p:nvPicPr>
        <p:blipFill>
          <a:blip r:embed="rId2" cstate="print"/>
          <a:srcRect/>
          <a:stretch>
            <a:fillRect/>
          </a:stretch>
        </p:blipFill>
        <p:spPr bwMode="auto">
          <a:xfrm>
            <a:off x="5181600" y="3810000"/>
            <a:ext cx="3598629" cy="2667000"/>
          </a:xfrm>
          <a:prstGeom prst="rect">
            <a:avLst/>
          </a:prstGeom>
          <a:noFill/>
        </p:spPr>
      </p:pic>
      <p:sp>
        <p:nvSpPr>
          <p:cNvPr id="173058" name="Text Box 2"/>
          <p:cNvSpPr txBox="1">
            <a:spLocks noChangeArrowheads="1"/>
          </p:cNvSpPr>
          <p:nvPr/>
        </p:nvSpPr>
        <p:spPr bwMode="auto">
          <a:xfrm>
            <a:off x="457200" y="457200"/>
            <a:ext cx="6705600" cy="1754326"/>
          </a:xfrm>
          <a:prstGeom prst="rect">
            <a:avLst/>
          </a:prstGeom>
          <a:noFill/>
          <a:ln w="12700">
            <a:noFill/>
            <a:miter lim="800000"/>
            <a:headEnd/>
            <a:tailEnd/>
          </a:ln>
          <a:effectLst/>
        </p:spPr>
        <p:txBody>
          <a:bodyPr wrap="square">
            <a:spAutoFit/>
          </a:bodyPr>
          <a:lstStyle/>
          <a:p>
            <a:pPr algn="r">
              <a:spcBef>
                <a:spcPct val="50000"/>
              </a:spcBef>
            </a:pPr>
            <a:r>
              <a:rPr lang="ar-JO" sz="3600" dirty="0">
                <a:effectLst>
                  <a:outerShdw blurRad="38100" dist="38100" dir="2700000" algn="tl">
                    <a:srgbClr val="000000"/>
                  </a:outerShdw>
                </a:effectLst>
                <a:latin typeface="Arial" panose="020B0604020202020204" pitchFamily="34" charset="0"/>
                <a:cs typeface="Arial" panose="020B0604020202020204" pitchFamily="34" charset="0"/>
              </a:rPr>
              <a:t>الوعظ التفسيري هو موقف أكثر من كونه أسلوباً أو نمطاً. هل تخضع الكتاب المقدس لأفكارك أم أفكارك للكتاب المقدس؟</a:t>
            </a:r>
            <a:endParaRPr lang="en-US" sz="3600"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943239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2B8D3-F1F9-8746-C0BE-DA1DF92D4FF0}"/>
            </a:ext>
          </a:extLst>
        </p:cNvPr>
        <p:cNvGrpSpPr/>
        <p:nvPr/>
      </p:nvGrpSpPr>
      <p:grpSpPr>
        <a:xfrm>
          <a:off x="0" y="0"/>
          <a:ext cx="0" cy="0"/>
          <a:chOff x="0" y="0"/>
          <a:chExt cx="0" cy="0"/>
        </a:xfrm>
      </p:grpSpPr>
      <p:pic>
        <p:nvPicPr>
          <p:cNvPr id="21506" name="Picture 15" descr="MPj04003010000[1]">
            <a:extLst>
              <a:ext uri="{FF2B5EF4-FFF2-40B4-BE49-F238E27FC236}">
                <a16:creationId xmlns:a16="http://schemas.microsoft.com/office/drawing/2014/main" id="{175E0E33-A143-9084-DBBD-AC6BD3A78836}"/>
              </a:ext>
            </a:extLst>
          </p:cNvPr>
          <p:cNvPicPr>
            <a:picLocks noChangeAspect="1" noChangeArrowheads="1"/>
          </p:cNvPicPr>
          <p:nvPr/>
        </p:nvPicPr>
        <p:blipFill>
          <a:blip r:embed="rId2" cstate="print"/>
          <a:srcRect t="7777" b="33208"/>
          <a:stretch>
            <a:fillRect/>
          </a:stretch>
        </p:blipFill>
        <p:spPr bwMode="auto">
          <a:xfrm>
            <a:off x="0" y="0"/>
            <a:ext cx="9144000" cy="6858000"/>
          </a:xfrm>
          <a:prstGeom prst="rect">
            <a:avLst/>
          </a:prstGeom>
          <a:noFill/>
          <a:ln w="9525">
            <a:noFill/>
            <a:miter lim="800000"/>
            <a:headEnd/>
            <a:tailEnd/>
          </a:ln>
        </p:spPr>
      </p:pic>
      <p:sp>
        <p:nvSpPr>
          <p:cNvPr id="76810" name="Rectangle 10">
            <a:extLst>
              <a:ext uri="{FF2B5EF4-FFF2-40B4-BE49-F238E27FC236}">
                <a16:creationId xmlns:a16="http://schemas.microsoft.com/office/drawing/2014/main" id="{775A27B6-4C0A-E178-0FE5-AE80E8C5CB67}"/>
              </a:ext>
            </a:extLst>
          </p:cNvPr>
          <p:cNvSpPr>
            <a:spLocks noGrp="1" noChangeArrowheads="1"/>
          </p:cNvSpPr>
          <p:nvPr>
            <p:ph type="ctrTitle"/>
          </p:nvPr>
        </p:nvSpPr>
        <p:spPr>
          <a:xfrm>
            <a:off x="457200" y="381000"/>
            <a:ext cx="8305800" cy="2590800"/>
          </a:xfrm>
          <a:solidFill>
            <a:srgbClr val="000000">
              <a:alpha val="65098"/>
            </a:srgbClr>
          </a:solidFill>
        </p:spPr>
        <p:txBody>
          <a:bodyPr/>
          <a:lstStyle/>
          <a:p>
            <a:pPr eaLnBrk="1" hangingPunct="1">
              <a:defRPr/>
            </a:pPr>
            <a:r>
              <a:rPr lang="ar-JO" sz="5400" dirty="0">
                <a:solidFill>
                  <a:srgbClr val="FFFF00"/>
                </a:solidFill>
              </a:rPr>
              <a:t>لهذا فأن تكون واعظاً تفسيرياً يتضمن ثلاثة التزامات:</a:t>
            </a:r>
            <a:endParaRPr lang="en-US" sz="5400" dirty="0">
              <a:solidFill>
                <a:srgbClr val="FFFF00"/>
              </a:solidFill>
            </a:endParaRPr>
          </a:p>
        </p:txBody>
      </p:sp>
      <p:sp>
        <p:nvSpPr>
          <p:cNvPr id="4" name="Rectangle 3">
            <a:extLst>
              <a:ext uri="{FF2B5EF4-FFF2-40B4-BE49-F238E27FC236}">
                <a16:creationId xmlns:a16="http://schemas.microsoft.com/office/drawing/2014/main" id="{23598A7D-D3F0-D21E-D011-BCE2D6E6DFAD}"/>
              </a:ext>
            </a:extLst>
          </p:cNvPr>
          <p:cNvSpPr/>
          <p:nvPr/>
        </p:nvSpPr>
        <p:spPr>
          <a:xfrm>
            <a:off x="1981200" y="3733800"/>
            <a:ext cx="5638800" cy="1477328"/>
          </a:xfrm>
          <a:prstGeom prst="rect">
            <a:avLst/>
          </a:prstGeom>
        </p:spPr>
        <p:txBody>
          <a:bodyPr wrap="square">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CC00"/>
                </a:solidFill>
                <a:effectLst>
                  <a:outerShdw blurRad="38100" dist="38100" dir="2700000" algn="tl">
                    <a:srgbClr val="000000"/>
                  </a:outerShdw>
                </a:effectLst>
                <a:uLnTx/>
                <a:uFillTx/>
                <a:latin typeface="Garamond" pitchFamily="18" charset="0"/>
                <a:ea typeface="+mn-ea"/>
                <a:cs typeface="+mn-cs"/>
              </a:rPr>
              <a:t>1. الإلتزام نحو النص</a:t>
            </a:r>
          </a:p>
          <a:p>
            <a:pPr marL="0" marR="0" lvl="0" indent="0" algn="r" defTabSz="914400" rtl="0" eaLnBrk="0" fontAlgn="base" latinLnBrk="0" hangingPunct="0">
              <a:lnSpc>
                <a:spcPct val="100000"/>
              </a:lnSpc>
              <a:spcBef>
                <a:spcPct val="50000"/>
              </a:spcBef>
              <a:spcAft>
                <a:spcPct val="0"/>
              </a:spcAft>
              <a:buClrTx/>
              <a:buSzTx/>
              <a:buFontTx/>
              <a:buNone/>
              <a:tabLst/>
              <a:defRPr/>
            </a:pPr>
            <a:r>
              <a:rPr lang="ar-JO" sz="3600" dirty="0">
                <a:solidFill>
                  <a:srgbClr val="FFCC00"/>
                </a:solidFill>
                <a:effectLst>
                  <a:outerShdw blurRad="38100" dist="38100" dir="2700000" algn="tl">
                    <a:srgbClr val="000000"/>
                  </a:outerShdw>
                </a:effectLst>
              </a:rPr>
              <a:t>2. الإلتزام نحو الشعب</a:t>
            </a:r>
            <a:endParaRPr kumimoji="0" lang="en-US" sz="3600" b="1" i="0" u="none" strike="noStrike" kern="1200" cap="none" spc="0" normalizeH="0" baseline="0" noProof="0" dirty="0">
              <a:ln>
                <a:noFill/>
              </a:ln>
              <a:solidFill>
                <a:srgbClr val="FFCC00"/>
              </a:solidFill>
              <a:effectLst>
                <a:outerShdw blurRad="38100" dist="38100" dir="2700000" algn="tl">
                  <a:srgbClr val="000000"/>
                </a:outerShdw>
              </a:effectLst>
              <a:uLnTx/>
              <a:uFillTx/>
              <a:latin typeface="Garamond" pitchFamily="18" charset="0"/>
              <a:ea typeface="+mn-ea"/>
              <a:cs typeface="+mn-cs"/>
            </a:endParaRPr>
          </a:p>
        </p:txBody>
      </p:sp>
    </p:spTree>
    <p:extLst>
      <p:ext uri="{BB962C8B-B14F-4D97-AF65-F5344CB8AC3E}">
        <p14:creationId xmlns:p14="http://schemas.microsoft.com/office/powerpoint/2010/main" val="3129511251"/>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978" name="Picture 2" descr="MPj03868030000[1]"/>
          <p:cNvPicPr>
            <a:picLocks noChangeAspect="1" noChangeArrowheads="1"/>
          </p:cNvPicPr>
          <p:nvPr/>
        </p:nvPicPr>
        <p:blipFill>
          <a:blip r:embed="rId2" cstate="print"/>
          <a:srcRect r="11667"/>
          <a:stretch>
            <a:fillRect/>
          </a:stretch>
        </p:blipFill>
        <p:spPr bwMode="auto">
          <a:xfrm>
            <a:off x="0" y="-42863"/>
            <a:ext cx="9144000" cy="6900863"/>
          </a:xfrm>
          <a:prstGeom prst="rect">
            <a:avLst/>
          </a:prstGeom>
          <a:noFill/>
        </p:spPr>
      </p:pic>
      <p:sp>
        <p:nvSpPr>
          <p:cNvPr id="254979" name="Text Box 3"/>
          <p:cNvSpPr txBox="1">
            <a:spLocks noChangeArrowheads="1"/>
          </p:cNvSpPr>
          <p:nvPr/>
        </p:nvSpPr>
        <p:spPr bwMode="auto">
          <a:xfrm>
            <a:off x="228600" y="649288"/>
            <a:ext cx="6248400" cy="3416320"/>
          </a:xfrm>
          <a:prstGeom prst="rect">
            <a:avLst/>
          </a:prstGeom>
          <a:noFill/>
          <a:ln w="9525">
            <a:noFill/>
            <a:miter lim="800000"/>
            <a:headEnd/>
            <a:tailEnd/>
          </a:ln>
          <a:effectLst/>
        </p:spPr>
        <p:txBody>
          <a:bodyPr wrap="square">
            <a:spAutoFit/>
          </a:bodyPr>
          <a:lstStyle/>
          <a:p>
            <a:pPr algn="r">
              <a:spcBef>
                <a:spcPct val="50000"/>
              </a:spcBef>
            </a:pPr>
            <a:r>
              <a:rPr lang="ar-JO" sz="4000" b="0" dirty="0">
                <a:solidFill>
                  <a:prstClr val="white"/>
                </a:solidFill>
                <a:effectLst>
                  <a:outerShdw blurRad="38100" dist="38100" dir="2700000" algn="tl">
                    <a:srgbClr val="000000"/>
                  </a:outerShdw>
                </a:effectLst>
                <a:latin typeface="Arial" panose="020B0604020202020204" pitchFamily="34" charset="0"/>
                <a:ea typeface="ＭＳ Ｐゴシック" pitchFamily="1" charset="-128"/>
                <a:cs typeface="Arial" panose="020B0604020202020204" pitchFamily="34" charset="0"/>
              </a:rPr>
              <a:t>الوعظ المنفصل عن الإهتمام الرعوي هو وعظ أعمى. فإما أنه لا يعرف ما يتكلم عنه أو أنه لا يعرف مع من يتكلم</a:t>
            </a:r>
            <a:endParaRPr lang="en-US" sz="2400" b="0" dirty="0">
              <a:solidFill>
                <a:prstClr val="white"/>
              </a:solidFill>
              <a:latin typeface="Arial" panose="020B0604020202020204" pitchFamily="34" charset="0"/>
              <a:ea typeface="ＭＳ Ｐゴシック" pitchFamily="1" charset="-128"/>
              <a:cs typeface="Arial" panose="020B0604020202020204" pitchFamily="34" charset="0"/>
            </a:endParaRPr>
          </a:p>
          <a:p>
            <a:pPr algn="ctr">
              <a:spcBef>
                <a:spcPct val="50000"/>
              </a:spcBef>
            </a:pPr>
            <a:endParaRPr lang="en-US" sz="2400" b="0" dirty="0">
              <a:solidFill>
                <a:prstClr val="white"/>
              </a:solidFill>
              <a:latin typeface="Arial" panose="020B0604020202020204" pitchFamily="34" charset="0"/>
              <a:ea typeface="ＭＳ Ｐゴシック" pitchFamily="1" charset="-128"/>
              <a:cs typeface="Arial" panose="020B0604020202020204" pitchFamily="34" charset="0"/>
            </a:endParaRPr>
          </a:p>
          <a:p>
            <a:pPr algn="r">
              <a:spcBef>
                <a:spcPct val="50000"/>
              </a:spcBef>
            </a:pPr>
            <a:r>
              <a:rPr lang="ar-JO" sz="2400" b="0" dirty="0">
                <a:solidFill>
                  <a:prstClr val="white"/>
                </a:solidFill>
                <a:latin typeface="Arial" panose="020B0604020202020204" pitchFamily="34" charset="0"/>
                <a:ea typeface="ＭＳ Ｐゴシック" pitchFamily="1" charset="-128"/>
                <a:cs typeface="Arial" panose="020B0604020202020204" pitchFamily="34" charset="0"/>
              </a:rPr>
              <a:t>إيان بيت واتسون، الوعظ: نوع من الحماقة (فيلادلفيا: مطبعة وستمنستر، 1976)، 58.</a:t>
            </a:r>
            <a:endParaRPr lang="en-US" sz="4000" b="0" dirty="0">
              <a:solidFill>
                <a:prstClr val="white"/>
              </a:solidFill>
              <a:latin typeface="Arial" panose="020B0604020202020204" pitchFamily="34" charset="0"/>
              <a:ea typeface="ＭＳ Ｐゴシック" pitchFamily="1" charset="-128"/>
              <a:cs typeface="Arial" panose="020B0604020202020204" pitchFamily="34" charset="0"/>
            </a:endParaRPr>
          </a:p>
        </p:txBody>
      </p:sp>
    </p:spTree>
    <p:extLst>
      <p:ext uri="{BB962C8B-B14F-4D97-AF65-F5344CB8AC3E}">
        <p14:creationId xmlns:p14="http://schemas.microsoft.com/office/powerpoint/2010/main" val="218768794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02" name="Picture 2"/>
          <p:cNvPicPr>
            <a:picLocks noChangeAspect="1" noChangeArrowheads="1"/>
          </p:cNvPicPr>
          <p:nvPr/>
        </p:nvPicPr>
        <p:blipFill>
          <a:blip r:embed="rId2" cstate="print">
            <a:lum bright="-66000"/>
          </a:blip>
          <a:srcRect t="5556" b="38443"/>
          <a:stretch>
            <a:fillRect/>
          </a:stretch>
        </p:blipFill>
        <p:spPr bwMode="auto">
          <a:xfrm>
            <a:off x="0" y="-19050"/>
            <a:ext cx="9144000" cy="6877050"/>
          </a:xfrm>
          <a:prstGeom prst="rect">
            <a:avLst/>
          </a:prstGeom>
          <a:noFill/>
          <a:ln w="9525">
            <a:noFill/>
            <a:miter lim="800000"/>
            <a:headEnd/>
            <a:tailEnd/>
          </a:ln>
          <a:effectLst/>
        </p:spPr>
      </p:pic>
      <p:sp>
        <p:nvSpPr>
          <p:cNvPr id="256003" name="Text Box 3"/>
          <p:cNvSpPr txBox="1">
            <a:spLocks noChangeArrowheads="1"/>
          </p:cNvSpPr>
          <p:nvPr/>
        </p:nvSpPr>
        <p:spPr bwMode="auto">
          <a:xfrm>
            <a:off x="685800" y="727075"/>
            <a:ext cx="8229600" cy="3816429"/>
          </a:xfrm>
          <a:prstGeom prst="rect">
            <a:avLst/>
          </a:prstGeom>
          <a:noFill/>
          <a:ln w="9525">
            <a:noFill/>
            <a:miter lim="800000"/>
            <a:headEnd/>
            <a:tailEnd/>
          </a:ln>
          <a:effectLst/>
        </p:spPr>
        <p:txBody>
          <a:bodyPr wrap="square">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ar-JO" sz="2800" i="0" u="none" strike="noStrike" kern="1200" cap="none" spc="0" normalizeH="0" baseline="0" noProof="0" dirty="0">
                <a:ln>
                  <a:noFill/>
                </a:ln>
                <a:solidFill>
                  <a:prstClr val="white"/>
                </a:solidFill>
                <a:effectLst>
                  <a:outerShdw blurRad="38100" dist="38100" dir="2700000" algn="tl">
                    <a:srgbClr val="000000"/>
                  </a:outerShdw>
                </a:effectLst>
                <a:uLnTx/>
                <a:uFillTx/>
                <a:latin typeface="Tahoma" pitchFamily="1" charset="0"/>
                <a:ea typeface="ＭＳ Ｐゴシック" pitchFamily="1" charset="-128"/>
                <a:cs typeface="Times New Roman" panose="02020603050405020304" pitchFamily="18" charset="0"/>
              </a:rPr>
              <a:t>إن كل عظة تمتد كالوتر بين نص الكتاب المقدس من جهة ومشاكل الحياة الإنسانية المعاصرة من جهة أخرى. إذا كان الوتر مربوطاً بشكل غير آمن إلى أي من الطرفين فإن القوس عديم الفائدة. إنه إجراء احترازي حكيم لكل واعظ أن يولي اهتماماً خاصاً لنهاية الوتر التي يعتبر بالنسبة له [أو لها] أقل أماناً.</a:t>
            </a:r>
            <a:endParaRPr kumimoji="0" lang="en-US" sz="2800" i="0" u="none" strike="noStrike" kern="1200" cap="none" spc="0" normalizeH="0" baseline="0" noProof="0" dirty="0">
              <a:ln>
                <a:noFill/>
              </a:ln>
              <a:solidFill>
                <a:prstClr val="white"/>
              </a:solidFill>
              <a:effectLst>
                <a:outerShdw blurRad="38100" dist="38100" dir="2700000" algn="tl">
                  <a:srgbClr val="000000"/>
                </a:outerShdw>
              </a:effectLst>
              <a:uLnTx/>
              <a:uFillTx/>
              <a:latin typeface="Tahoma" pitchFamily="1" charset="0"/>
              <a:ea typeface="ＭＳ Ｐゴシック" pitchFamily="1" charset="-128"/>
              <a:cs typeface="+mn-cs"/>
            </a:endParaRP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2800" i="0" u="none" strike="noStrike" kern="1200" cap="none" spc="0" normalizeH="0" baseline="0" noProof="0" dirty="0">
              <a:ln>
                <a:noFill/>
              </a:ln>
              <a:solidFill>
                <a:prstClr val="white"/>
              </a:solidFill>
              <a:effectLst>
                <a:outerShdw blurRad="38100" dist="38100" dir="2700000" algn="tl">
                  <a:srgbClr val="000000"/>
                </a:outerShdw>
              </a:effectLst>
              <a:uLnTx/>
              <a:uFillTx/>
              <a:latin typeface="Tahoma" pitchFamily="1" charset="0"/>
              <a:ea typeface="ＭＳ Ｐゴシック" pitchFamily="1" charset="-128"/>
              <a:cs typeface="+mn-cs"/>
            </a:endParaRPr>
          </a:p>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240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ＭＳ Ｐゴシック" pitchFamily="1" charset="-128"/>
                <a:cs typeface="+mn-cs"/>
              </a:rPr>
              <a:t>		</a:t>
            </a:r>
            <a:r>
              <a:rPr kumimoji="0" lang="ar-JO" sz="240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ＭＳ Ｐゴシック" pitchFamily="1" charset="-128"/>
                <a:cs typeface="Times New Roman" panose="02020603050405020304" pitchFamily="18" charset="0"/>
              </a:rPr>
              <a:t>إيان بيت واتسون، الوعظ: نوع من الحماقة                          (فيلادلفيا: وستمنستر، 1976)، 57.</a:t>
            </a:r>
            <a:endParaRPr kumimoji="0" lang="en-US" sz="240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ＭＳ Ｐゴシック" pitchFamily="1" charset="-128"/>
              <a:cs typeface="+mn-cs"/>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844F1-2286-878B-7B11-1650E16942A7}"/>
            </a:ext>
          </a:extLst>
        </p:cNvPr>
        <p:cNvGrpSpPr/>
        <p:nvPr/>
      </p:nvGrpSpPr>
      <p:grpSpPr>
        <a:xfrm>
          <a:off x="0" y="0"/>
          <a:ext cx="0" cy="0"/>
          <a:chOff x="0" y="0"/>
          <a:chExt cx="0" cy="0"/>
        </a:xfrm>
      </p:grpSpPr>
      <p:pic>
        <p:nvPicPr>
          <p:cNvPr id="21506" name="Picture 15" descr="MPj04003010000[1]">
            <a:extLst>
              <a:ext uri="{FF2B5EF4-FFF2-40B4-BE49-F238E27FC236}">
                <a16:creationId xmlns:a16="http://schemas.microsoft.com/office/drawing/2014/main" id="{F38C672C-B5D7-3A8F-CCB2-4ACD6DF414CB}"/>
              </a:ext>
            </a:extLst>
          </p:cNvPr>
          <p:cNvPicPr>
            <a:picLocks noChangeAspect="1" noChangeArrowheads="1"/>
          </p:cNvPicPr>
          <p:nvPr/>
        </p:nvPicPr>
        <p:blipFill>
          <a:blip r:embed="rId2" cstate="print"/>
          <a:srcRect t="7777" b="33208"/>
          <a:stretch>
            <a:fillRect/>
          </a:stretch>
        </p:blipFill>
        <p:spPr bwMode="auto">
          <a:xfrm>
            <a:off x="0" y="0"/>
            <a:ext cx="9144000" cy="6858000"/>
          </a:xfrm>
          <a:prstGeom prst="rect">
            <a:avLst/>
          </a:prstGeom>
          <a:noFill/>
          <a:ln w="9525">
            <a:noFill/>
            <a:miter lim="800000"/>
            <a:headEnd/>
            <a:tailEnd/>
          </a:ln>
        </p:spPr>
      </p:pic>
      <p:sp>
        <p:nvSpPr>
          <p:cNvPr id="76810" name="Rectangle 10">
            <a:extLst>
              <a:ext uri="{FF2B5EF4-FFF2-40B4-BE49-F238E27FC236}">
                <a16:creationId xmlns:a16="http://schemas.microsoft.com/office/drawing/2014/main" id="{4B73DE3F-D146-A5EE-8B96-155B36181167}"/>
              </a:ext>
            </a:extLst>
          </p:cNvPr>
          <p:cNvSpPr>
            <a:spLocks noGrp="1" noChangeArrowheads="1"/>
          </p:cNvSpPr>
          <p:nvPr>
            <p:ph type="ctrTitle"/>
          </p:nvPr>
        </p:nvSpPr>
        <p:spPr>
          <a:xfrm>
            <a:off x="457200" y="381000"/>
            <a:ext cx="8305800" cy="2590800"/>
          </a:xfrm>
          <a:solidFill>
            <a:srgbClr val="000000">
              <a:alpha val="65098"/>
            </a:srgbClr>
          </a:solidFill>
        </p:spPr>
        <p:txBody>
          <a:bodyPr/>
          <a:lstStyle/>
          <a:p>
            <a:pPr eaLnBrk="1" hangingPunct="1">
              <a:defRPr/>
            </a:pPr>
            <a:r>
              <a:rPr lang="ar-JO" sz="5400" dirty="0">
                <a:solidFill>
                  <a:srgbClr val="FFFF00"/>
                </a:solidFill>
              </a:rPr>
              <a:t>لهذا فأن تكون واعظاً تفسيرياً يتضمن ثلاثة التزامات:</a:t>
            </a:r>
            <a:endParaRPr lang="en-US" sz="5400" dirty="0">
              <a:solidFill>
                <a:srgbClr val="FFFF00"/>
              </a:solidFill>
            </a:endParaRPr>
          </a:p>
        </p:txBody>
      </p:sp>
      <p:sp>
        <p:nvSpPr>
          <p:cNvPr id="4" name="Rectangle 3">
            <a:extLst>
              <a:ext uri="{FF2B5EF4-FFF2-40B4-BE49-F238E27FC236}">
                <a16:creationId xmlns:a16="http://schemas.microsoft.com/office/drawing/2014/main" id="{2C95F869-C311-A77F-76DF-4632B136CE21}"/>
              </a:ext>
            </a:extLst>
          </p:cNvPr>
          <p:cNvSpPr/>
          <p:nvPr/>
        </p:nvSpPr>
        <p:spPr>
          <a:xfrm>
            <a:off x="1981200" y="3733800"/>
            <a:ext cx="5638800" cy="2308324"/>
          </a:xfrm>
          <a:prstGeom prst="rect">
            <a:avLst/>
          </a:prstGeom>
        </p:spPr>
        <p:txBody>
          <a:bodyPr wrap="square">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CC00"/>
                </a:solidFill>
                <a:effectLst>
                  <a:outerShdw blurRad="38100" dist="38100" dir="2700000" algn="tl">
                    <a:srgbClr val="000000"/>
                  </a:outerShdw>
                </a:effectLst>
                <a:uLnTx/>
                <a:uFillTx/>
                <a:latin typeface="Garamond" pitchFamily="18" charset="0"/>
                <a:ea typeface="+mn-ea"/>
                <a:cs typeface="+mn-cs"/>
              </a:rPr>
              <a:t>1. الإلتزام نحو النص</a:t>
            </a:r>
          </a:p>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CC00"/>
                </a:solidFill>
                <a:effectLst>
                  <a:outerShdw blurRad="38100" dist="38100" dir="2700000" algn="tl">
                    <a:srgbClr val="000000"/>
                  </a:outerShdw>
                </a:effectLst>
                <a:uLnTx/>
                <a:uFillTx/>
                <a:latin typeface="Garamond" pitchFamily="18" charset="0"/>
                <a:ea typeface="+mn-ea"/>
                <a:cs typeface="+mn-cs"/>
              </a:rPr>
              <a:t>2. الإلتزام نحو الشعب</a:t>
            </a:r>
          </a:p>
          <a:p>
            <a:pPr marL="0" marR="0" lvl="0" indent="0" algn="r" defTabSz="914400" rtl="0" eaLnBrk="0" fontAlgn="base" latinLnBrk="0" hangingPunct="0">
              <a:lnSpc>
                <a:spcPct val="100000"/>
              </a:lnSpc>
              <a:spcBef>
                <a:spcPct val="50000"/>
              </a:spcBef>
              <a:spcAft>
                <a:spcPct val="0"/>
              </a:spcAft>
              <a:buClrTx/>
              <a:buSzTx/>
              <a:buFontTx/>
              <a:buNone/>
              <a:tabLst/>
              <a:defRPr/>
            </a:pPr>
            <a:r>
              <a:rPr lang="ar-JO" sz="3600" dirty="0">
                <a:solidFill>
                  <a:srgbClr val="FFCC00"/>
                </a:solidFill>
                <a:effectLst>
                  <a:outerShdw blurRad="38100" dist="38100" dir="2700000" algn="tl">
                    <a:srgbClr val="000000"/>
                  </a:outerShdw>
                </a:effectLst>
              </a:rPr>
              <a:t>3. الإلتزام نحو نفسك (أن تكون قناة)</a:t>
            </a:r>
            <a:endParaRPr kumimoji="0" lang="en-US" sz="3600" b="1" i="0" u="none" strike="noStrike" kern="1200" cap="none" spc="0" normalizeH="0" baseline="0" noProof="0" dirty="0">
              <a:ln>
                <a:noFill/>
              </a:ln>
              <a:solidFill>
                <a:srgbClr val="FFCC00"/>
              </a:solidFill>
              <a:effectLst>
                <a:outerShdw blurRad="38100" dist="38100" dir="2700000" algn="tl">
                  <a:srgbClr val="000000"/>
                </a:outerShdw>
              </a:effectLst>
              <a:uLnTx/>
              <a:uFillTx/>
              <a:latin typeface="Garamond" pitchFamily="18" charset="0"/>
              <a:ea typeface="+mn-ea"/>
              <a:cs typeface="+mn-cs"/>
            </a:endParaRPr>
          </a:p>
        </p:txBody>
      </p:sp>
    </p:spTree>
    <p:extLst>
      <p:ext uri="{BB962C8B-B14F-4D97-AF65-F5344CB8AC3E}">
        <p14:creationId xmlns:p14="http://schemas.microsoft.com/office/powerpoint/2010/main" val="246385958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5" descr="MPj04003010000[1]"/>
          <p:cNvPicPr>
            <a:picLocks noChangeAspect="1" noChangeArrowheads="1"/>
          </p:cNvPicPr>
          <p:nvPr/>
        </p:nvPicPr>
        <p:blipFill>
          <a:blip r:embed="rId2" cstate="print"/>
          <a:srcRect t="7777" b="33208"/>
          <a:stretch>
            <a:fillRect/>
          </a:stretch>
        </p:blipFill>
        <p:spPr bwMode="auto">
          <a:xfrm>
            <a:off x="0" y="0"/>
            <a:ext cx="9144000" cy="6858000"/>
          </a:xfrm>
          <a:prstGeom prst="rect">
            <a:avLst/>
          </a:prstGeom>
          <a:noFill/>
          <a:ln w="9525">
            <a:noFill/>
            <a:miter lim="800000"/>
            <a:headEnd/>
            <a:tailEnd/>
          </a:ln>
        </p:spPr>
      </p:pic>
      <p:sp>
        <p:nvSpPr>
          <p:cNvPr id="76810" name="Rectangle 10"/>
          <p:cNvSpPr>
            <a:spLocks noGrp="1" noChangeArrowheads="1"/>
          </p:cNvSpPr>
          <p:nvPr>
            <p:ph type="ctrTitle"/>
          </p:nvPr>
        </p:nvSpPr>
        <p:spPr>
          <a:xfrm>
            <a:off x="0" y="762000"/>
            <a:ext cx="9144000" cy="1920875"/>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eaLnBrk="1" hangingPunct="1"/>
            <a:r>
              <a:rPr lang="ar-JO" sz="5400" dirty="0">
                <a:solidFill>
                  <a:schemeClr val="tx1"/>
                </a:solidFill>
                <a:effectLst>
                  <a:glow rad="228600">
                    <a:schemeClr val="bg2">
                      <a:alpha val="70847"/>
                    </a:schemeClr>
                  </a:glow>
                  <a:outerShdw blurRad="38100" dist="38100" dir="2700000" algn="tl">
                    <a:srgbClr val="000000"/>
                  </a:outerShdw>
                </a:effectLst>
                <a:latin typeface="Arial" panose="020B0604020202020204" pitchFamily="34" charset="0"/>
                <a:cs typeface="Arial" panose="020B0604020202020204" pitchFamily="34" charset="0"/>
              </a:rPr>
              <a:t>الوعظ التفسيري ليس ...</a:t>
            </a:r>
            <a:endParaRPr lang="en-US" sz="5400" dirty="0">
              <a:solidFill>
                <a:schemeClr val="tx1"/>
              </a:solidFill>
              <a:effectLst>
                <a:glow rad="228600">
                  <a:schemeClr val="bg2">
                    <a:alpha val="70847"/>
                  </a:schemeClr>
                </a:glow>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4" name="TextBox 3"/>
          <p:cNvSpPr txBox="1"/>
          <p:nvPr/>
        </p:nvSpPr>
        <p:spPr>
          <a:xfrm>
            <a:off x="1828800" y="3444875"/>
            <a:ext cx="54102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5400">
                <a:effectLst>
                  <a:glow rad="228600">
                    <a:schemeClr val="bg2">
                      <a:alpha val="70847"/>
                    </a:schemeClr>
                  </a:glow>
                  <a:outerShdw blurRad="38100" dist="38100" dir="2700000" algn="tl">
                    <a:srgbClr val="000000"/>
                  </a:outerShdw>
                </a:effectLst>
                <a:latin typeface="Arial" panose="020B0604020202020204" pitchFamily="34" charset="0"/>
                <a:ea typeface="+mj-ea"/>
                <a:cs typeface="Arial" panose="020B0604020202020204" pitchFamily="34" charset="0"/>
              </a:defRPr>
            </a:lvl1pPr>
            <a:lvl2pPr algn="ctr">
              <a:defRPr sz="4400">
                <a:solidFill>
                  <a:schemeClr val="tx2"/>
                </a:solidFill>
                <a:effectLst>
                  <a:outerShdw blurRad="38100" dist="38100" dir="2700000" algn="tl">
                    <a:srgbClr val="000000"/>
                  </a:outerShdw>
                </a:effectLst>
              </a:defRPr>
            </a:lvl2pPr>
            <a:lvl3pPr algn="ctr">
              <a:defRPr sz="4400">
                <a:solidFill>
                  <a:schemeClr val="tx2"/>
                </a:solidFill>
                <a:effectLst>
                  <a:outerShdw blurRad="38100" dist="38100" dir="2700000" algn="tl">
                    <a:srgbClr val="000000"/>
                  </a:outerShdw>
                </a:effectLst>
              </a:defRPr>
            </a:lvl3pPr>
            <a:lvl4pPr algn="ctr">
              <a:defRPr sz="4400">
                <a:solidFill>
                  <a:schemeClr val="tx2"/>
                </a:solidFill>
                <a:effectLst>
                  <a:outerShdw blurRad="38100" dist="38100" dir="2700000" algn="tl">
                    <a:srgbClr val="000000"/>
                  </a:outerShdw>
                </a:effectLst>
              </a:defRPr>
            </a:lvl4pPr>
            <a:lvl5pPr algn="ctr">
              <a:defRPr sz="4400">
                <a:solidFill>
                  <a:schemeClr val="tx2"/>
                </a:solidFill>
                <a:effectLst>
                  <a:outerShdw blurRad="38100" dist="38100" dir="2700000" algn="tl">
                    <a:srgbClr val="000000"/>
                  </a:outerShdw>
                </a:effectLst>
              </a:defRPr>
            </a:lvl5pPr>
            <a:lvl6pPr marL="457200" algn="ctr" fontAlgn="base">
              <a:spcBef>
                <a:spcPct val="0"/>
              </a:spcBef>
              <a:spcAft>
                <a:spcPct val="0"/>
              </a:spcAft>
              <a:defRPr sz="4400">
                <a:solidFill>
                  <a:schemeClr val="tx2"/>
                </a:solidFill>
                <a:effectLst>
                  <a:outerShdw blurRad="38100" dist="38100" dir="2700000" algn="tl">
                    <a:srgbClr val="000000"/>
                  </a:outerShdw>
                </a:effectLst>
              </a:defRPr>
            </a:lvl6pPr>
            <a:lvl7pPr marL="914400" algn="ctr" fontAlgn="base">
              <a:spcBef>
                <a:spcPct val="0"/>
              </a:spcBef>
              <a:spcAft>
                <a:spcPct val="0"/>
              </a:spcAft>
              <a:defRPr sz="4400">
                <a:solidFill>
                  <a:schemeClr val="tx2"/>
                </a:solidFill>
                <a:effectLst>
                  <a:outerShdw blurRad="38100" dist="38100" dir="2700000" algn="tl">
                    <a:srgbClr val="000000"/>
                  </a:outerShdw>
                </a:effectLst>
              </a:defRPr>
            </a:lvl7pPr>
            <a:lvl8pPr marL="1371600" algn="ctr" fontAlgn="base">
              <a:spcBef>
                <a:spcPct val="0"/>
              </a:spcBef>
              <a:spcAft>
                <a:spcPct val="0"/>
              </a:spcAft>
              <a:defRPr sz="4400">
                <a:solidFill>
                  <a:schemeClr val="tx2"/>
                </a:solidFill>
                <a:effectLst>
                  <a:outerShdw blurRad="38100" dist="38100" dir="2700000" algn="tl">
                    <a:srgbClr val="000000"/>
                  </a:outerShdw>
                </a:effectLst>
              </a:defRPr>
            </a:lvl8pPr>
            <a:lvl9pPr marL="1828800" algn="ctr" fontAlgn="base">
              <a:spcBef>
                <a:spcPct val="0"/>
              </a:spcBef>
              <a:spcAft>
                <a:spcPct val="0"/>
              </a:spcAft>
              <a:defRPr sz="4400">
                <a:solidFill>
                  <a:schemeClr val="tx2"/>
                </a:solidFill>
                <a:effectLst>
                  <a:outerShdw blurRad="38100" dist="38100" dir="2700000" algn="tl">
                    <a:srgbClr val="000000"/>
                  </a:outerShdw>
                </a:effectLst>
              </a:defRPr>
            </a:lvl9pPr>
          </a:lstStyle>
          <a:p>
            <a:pPr marL="685800" indent="-685800" algn="r" rtl="1">
              <a:buFont typeface="Arial" panose="020B0604020202020204" pitchFamily="34" charset="0"/>
              <a:buChar char="•"/>
            </a:pPr>
            <a:r>
              <a:rPr lang="ar-JO" dirty="0"/>
              <a:t>محاضرة</a:t>
            </a: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8674" name="Picture 2" descr="http://adrianwarnock.com/uploaded_images/Augustine-729949.bmp"/>
          <p:cNvPicPr>
            <a:picLocks noChangeAspect="1" noChangeArrowheads="1"/>
          </p:cNvPicPr>
          <p:nvPr/>
        </p:nvPicPr>
        <p:blipFill>
          <a:blip r:embed="rId2" cstate="print"/>
          <a:srcRect/>
          <a:stretch>
            <a:fillRect/>
          </a:stretch>
        </p:blipFill>
        <p:spPr bwMode="auto">
          <a:xfrm>
            <a:off x="571500" y="381000"/>
            <a:ext cx="3162300" cy="4195763"/>
          </a:xfrm>
          <a:prstGeom prst="rect">
            <a:avLst/>
          </a:prstGeom>
          <a:noFill/>
          <a:ln w="9525">
            <a:noFill/>
            <a:miter lim="800000"/>
            <a:headEnd/>
            <a:tailEnd/>
          </a:ln>
        </p:spPr>
      </p:pic>
      <p:sp>
        <p:nvSpPr>
          <p:cNvPr id="189443" name="Rectangle 3"/>
          <p:cNvSpPr>
            <a:spLocks noGrp="1" noChangeArrowheads="1"/>
          </p:cNvSpPr>
          <p:nvPr>
            <p:ph idx="1"/>
          </p:nvPr>
        </p:nvSpPr>
        <p:spPr>
          <a:xfrm>
            <a:off x="3048000" y="2937164"/>
            <a:ext cx="5791200" cy="3463636"/>
          </a:xfrm>
        </p:spPr>
        <p:txBody>
          <a:bodyPr rtlCol="0">
            <a:normAutofit/>
          </a:bodyPr>
          <a:lstStyle/>
          <a:p>
            <a:pPr algn="ctr" fontAlgn="auto">
              <a:spcAft>
                <a:spcPts val="0"/>
              </a:spcAft>
              <a:buFontTx/>
              <a:buNone/>
              <a:defRPr/>
            </a:pPr>
            <a:r>
              <a:rPr lang="ar-JO" sz="3600" b="1" dirty="0">
                <a:solidFill>
                  <a:schemeClr val="bg1">
                    <a:lumMod val="95000"/>
                  </a:schemeClr>
                </a:solidFill>
                <a:latin typeface="Arial" panose="020B0604020202020204" pitchFamily="34" charset="0"/>
                <a:cs typeface="Arial" panose="020B0604020202020204" pitchFamily="34" charset="0"/>
              </a:rPr>
              <a:t>حياة المتكلم لها وزن أكبر في </a:t>
            </a:r>
          </a:p>
          <a:p>
            <a:pPr algn="ctr" fontAlgn="auto">
              <a:spcAft>
                <a:spcPts val="0"/>
              </a:spcAft>
              <a:buFontTx/>
              <a:buNone/>
              <a:defRPr/>
            </a:pPr>
            <a:r>
              <a:rPr lang="ar-JO" sz="3600" b="1" dirty="0">
                <a:solidFill>
                  <a:schemeClr val="bg1">
                    <a:lumMod val="95000"/>
                  </a:schemeClr>
                </a:solidFill>
                <a:latin typeface="Arial" panose="020B0604020202020204" pitchFamily="34" charset="0"/>
                <a:cs typeface="Arial" panose="020B0604020202020204" pitchFamily="34" charset="0"/>
              </a:rPr>
              <a:t>تحديد إن كان يُسمَع في طاعة </a:t>
            </a:r>
          </a:p>
          <a:p>
            <a:pPr algn="ctr" fontAlgn="auto">
              <a:spcAft>
                <a:spcPts val="0"/>
              </a:spcAft>
              <a:buFontTx/>
              <a:buNone/>
              <a:defRPr/>
            </a:pPr>
            <a:r>
              <a:rPr lang="ar-JO" sz="3600" b="1" dirty="0">
                <a:solidFill>
                  <a:schemeClr val="bg1">
                    <a:lumMod val="95000"/>
                  </a:schemeClr>
                </a:solidFill>
                <a:latin typeface="Arial" panose="020B0604020202020204" pitchFamily="34" charset="0"/>
                <a:cs typeface="Arial" panose="020B0604020202020204" pitchFamily="34" charset="0"/>
              </a:rPr>
              <a:t>أكثر من عظمة البلاغة</a:t>
            </a:r>
            <a:endParaRPr lang="en-US" sz="3600" b="1" dirty="0">
              <a:solidFill>
                <a:schemeClr val="bg1">
                  <a:lumMod val="95000"/>
                </a:schemeClr>
              </a:solidFill>
              <a:latin typeface="Arial" panose="020B0604020202020204" pitchFamily="34" charset="0"/>
              <a:cs typeface="Arial" panose="020B0604020202020204" pitchFamily="34" charset="0"/>
            </a:endParaRPr>
          </a:p>
          <a:p>
            <a:pPr algn="ctr" fontAlgn="auto">
              <a:spcAft>
                <a:spcPts val="0"/>
              </a:spcAft>
              <a:buFontTx/>
              <a:buNone/>
              <a:defRPr/>
            </a:pPr>
            <a:r>
              <a:rPr lang="ar-JO" sz="2400" b="1" dirty="0">
                <a:solidFill>
                  <a:schemeClr val="bg1">
                    <a:lumMod val="95000"/>
                  </a:schemeClr>
                </a:solidFill>
                <a:latin typeface="Arial" panose="020B0604020202020204" pitchFamily="34" charset="0"/>
                <a:cs typeface="Arial" panose="020B0604020202020204" pitchFamily="34" charset="0"/>
              </a:rPr>
              <a:t>أغسطينوس، عن العقيدة المسيحية، ترانس روبرتسون، 164</a:t>
            </a:r>
            <a:endParaRPr lang="en-US" b="1" dirty="0">
              <a:solidFill>
                <a:schemeClr val="bg1">
                  <a:lumMod val="95000"/>
                </a:schemeClr>
              </a:solidFill>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Pj04000530000[1]"/>
          <p:cNvPicPr>
            <a:picLocks noChangeAspect="1" noChangeArrowheads="1"/>
          </p:cNvPicPr>
          <p:nvPr/>
        </p:nvPicPr>
        <p:blipFill>
          <a:blip r:embed="rId3">
            <a:extLst>
              <a:ext uri="{28A0092B-C50C-407E-A947-70E740481C1C}">
                <a14:useLocalDpi xmlns:a14="http://schemas.microsoft.com/office/drawing/2010/main" val="0"/>
              </a:ext>
            </a:extLst>
          </a:blip>
          <a:srcRect t="12222"/>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1028700" y="2362200"/>
            <a:ext cx="7086600" cy="2301875"/>
          </a:xfrm>
        </p:spPr>
        <p:txBody>
          <a:bodyPr/>
          <a:lstStyle/>
          <a:p>
            <a:pPr eaLnBrk="1" hangingPunct="1">
              <a:defRPr/>
            </a:pPr>
            <a:r>
              <a:rPr lang="ar-JO" sz="5400" b="1" dirty="0">
                <a:solidFill>
                  <a:schemeClr val="bg1"/>
                </a:solidFill>
                <a:effectLst>
                  <a:outerShdw blurRad="38100" dist="38100" dir="2700000" algn="tl">
                    <a:srgbClr val="000000">
                      <a:alpha val="43137"/>
                    </a:srgbClr>
                  </a:outerShdw>
                </a:effectLst>
                <a:latin typeface="Georgia" pitchFamily="18" charset="0"/>
              </a:rPr>
              <a:t>لماذا الوعظ التفسيري؟</a:t>
            </a:r>
            <a:endParaRPr lang="en-US" sz="5400" b="1" dirty="0">
              <a:solidFill>
                <a:schemeClr val="bg1"/>
              </a:solidFill>
              <a:effectLst>
                <a:outerShdw blurRad="38100" dist="38100" dir="2700000" algn="tl">
                  <a:srgbClr val="000000">
                    <a:alpha val="43137"/>
                  </a:srgbClr>
                </a:outerShdw>
              </a:effectLst>
              <a:latin typeface="Georgia" pitchFamily="18" charset="0"/>
            </a:endParaRPr>
          </a:p>
        </p:txBody>
      </p:sp>
    </p:spTree>
    <p:extLst>
      <p:ext uri="{BB962C8B-B14F-4D97-AF65-F5344CB8AC3E}">
        <p14:creationId xmlns:p14="http://schemas.microsoft.com/office/powerpoint/2010/main" val="67413489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JO" b="1" dirty="0">
                <a:solidFill>
                  <a:srgbClr val="000000"/>
                </a:solidFill>
                <a:latin typeface="Arial" panose="020B0604020202020204" pitchFamily="34" charset="0"/>
                <a:cs typeface="Arial" panose="020B0604020202020204" pitchFamily="34" charset="0"/>
              </a:rPr>
              <a:t>ستة أسباب تجعلني </a:t>
            </a:r>
            <a:br>
              <a:rPr lang="ar-JO" b="1" dirty="0">
                <a:solidFill>
                  <a:srgbClr val="000000"/>
                </a:solidFill>
                <a:latin typeface="Arial" panose="020B0604020202020204" pitchFamily="34" charset="0"/>
                <a:cs typeface="Arial" panose="020B0604020202020204" pitchFamily="34" charset="0"/>
              </a:rPr>
            </a:br>
            <a:r>
              <a:rPr lang="ar-JO" b="1" dirty="0">
                <a:solidFill>
                  <a:srgbClr val="000000"/>
                </a:solidFill>
                <a:latin typeface="Arial" panose="020B0604020202020204" pitchFamily="34" charset="0"/>
                <a:cs typeface="Arial" panose="020B0604020202020204" pitchFamily="34" charset="0"/>
              </a:rPr>
              <a:t>أريد أن أكون</a:t>
            </a:r>
            <a:br>
              <a:rPr lang="ar-JO" b="1" dirty="0">
                <a:solidFill>
                  <a:srgbClr val="000000"/>
                </a:solidFill>
                <a:latin typeface="Arial" panose="020B0604020202020204" pitchFamily="34" charset="0"/>
                <a:cs typeface="Arial" panose="020B0604020202020204" pitchFamily="34" charset="0"/>
              </a:rPr>
            </a:br>
            <a:r>
              <a:rPr lang="ar-JO" b="1" dirty="0">
                <a:solidFill>
                  <a:srgbClr val="000000"/>
                </a:solidFill>
                <a:latin typeface="Arial" panose="020B0604020202020204" pitchFamily="34" charset="0"/>
                <a:cs typeface="Arial" panose="020B0604020202020204" pitchFamily="34" charset="0"/>
              </a:rPr>
              <a:t>واعظاً تفسيرياً</a:t>
            </a:r>
            <a:endParaRPr lang="en-US" b="1" dirty="0">
              <a:solidFill>
                <a:srgbClr val="0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57251" y="2514600"/>
            <a:ext cx="7404653" cy="3581400"/>
          </a:xfrm>
        </p:spPr>
        <p:txBody>
          <a:bodyPr>
            <a:normAutofit/>
          </a:bodyPr>
          <a:lstStyle/>
          <a:p>
            <a:pPr marL="34290" indent="0" algn="r">
              <a:buNone/>
            </a:pPr>
            <a:r>
              <a:rPr lang="ar-JO" sz="4000" b="1" dirty="0">
                <a:solidFill>
                  <a:srgbClr val="000000"/>
                </a:solidFill>
                <a:latin typeface="Arial" panose="020B0604020202020204" pitchFamily="34" charset="0"/>
                <a:cs typeface="Arial" panose="020B0604020202020204" pitchFamily="34" charset="0"/>
              </a:rPr>
              <a:t>1. القوة في الكلمة</a:t>
            </a:r>
            <a:endParaRPr lang="en-US" sz="40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281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506" name="Picture 2" descr="http://adfwebadmin.com/userfiles/Bible%20front%20view.jpg"/>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1143000" y="0"/>
            <a:ext cx="75438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315" name="Content Placeholder 2"/>
          <p:cNvSpPr>
            <a:spLocks noGrp="1"/>
          </p:cNvSpPr>
          <p:nvPr>
            <p:ph idx="1"/>
          </p:nvPr>
        </p:nvSpPr>
        <p:spPr>
          <a:xfrm>
            <a:off x="1143000" y="1447800"/>
            <a:ext cx="7315200" cy="4800600"/>
          </a:xfrm>
          <a:solidFill>
            <a:srgbClr val="800000">
              <a:alpha val="30196"/>
            </a:srgbClr>
          </a:solidFill>
          <a:ln>
            <a:solidFill>
              <a:schemeClr val="accent2">
                <a:lumMod val="50000"/>
              </a:schemeClr>
            </a:solidFill>
          </a:ln>
        </p:spPr>
        <p:txBody>
          <a:bodyPr/>
          <a:lstStyle/>
          <a:p>
            <a:pPr algn="r" rtl="1" eaLnBrk="1" hangingPunct="1">
              <a:defRPr/>
            </a:pPr>
            <a:r>
              <a:rPr lang="ar-JO"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النار (إر 23: 29)</a:t>
            </a:r>
            <a:endParaRPr lang="en-US"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algn="r" rtl="1" eaLnBrk="1" hangingPunct="1">
              <a:defRPr/>
            </a:pPr>
            <a:r>
              <a:rPr lang="ar-JO"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المطرقة (إر 23: 9)</a:t>
            </a:r>
            <a:endParaRPr lang="en-US"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algn="r" rtl="1" eaLnBrk="1" hangingPunct="1">
              <a:defRPr/>
            </a:pPr>
            <a:r>
              <a:rPr lang="ar-JO"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المطر (أش 55: 10-11)</a:t>
            </a:r>
            <a:endParaRPr lang="en-US"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algn="r" rtl="1" eaLnBrk="1" hangingPunct="1">
              <a:defRPr/>
            </a:pPr>
            <a:r>
              <a:rPr lang="ar-JO"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اللبن (1 بط 2: 2)</a:t>
            </a:r>
            <a:endParaRPr lang="en-US"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algn="r" rtl="1" eaLnBrk="1" hangingPunct="1">
              <a:defRPr/>
            </a:pPr>
            <a:r>
              <a:rPr lang="ar-JO"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السيف (عب 4: 12، أف 6: 17)</a:t>
            </a:r>
            <a:endParaRPr lang="en-US"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algn="r" rtl="1" eaLnBrk="1" hangingPunct="1">
              <a:defRPr/>
            </a:pPr>
            <a:r>
              <a:rPr lang="ar-JO"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المرآة (يع 1: 23-25)</a:t>
            </a:r>
            <a:endParaRPr lang="en-US"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algn="r" rtl="1" eaLnBrk="1" hangingPunct="1">
              <a:defRPr/>
            </a:pPr>
            <a:r>
              <a:rPr lang="ar-JO"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السراج (مز 119: 105، أم 6: 23، 2 بط 1: 19)</a:t>
            </a:r>
            <a:endParaRPr lang="en-US"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algn="r" eaLnBrk="1" hangingPunct="1">
              <a:defRPr/>
            </a:pPr>
            <a:endParaRPr lang="en-US" dirty="0"/>
          </a:p>
        </p:txBody>
      </p:sp>
      <p:sp>
        <p:nvSpPr>
          <p:cNvPr id="21508" name="Rectangle 4"/>
          <p:cNvSpPr>
            <a:spLocks noChangeArrowheads="1"/>
          </p:cNvSpPr>
          <p:nvPr/>
        </p:nvSpPr>
        <p:spPr bwMode="auto">
          <a:xfrm>
            <a:off x="1219200" y="304800"/>
            <a:ext cx="7315200" cy="646113"/>
          </a:xfrm>
          <a:prstGeom prst="rect">
            <a:avLst/>
          </a:prstGeom>
          <a:solidFill>
            <a:srgbClr val="800000">
              <a:alpha val="34117"/>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ar-JO" altLang="en-US" sz="3600" b="0" dirty="0">
                <a:solidFill>
                  <a:prstClr val="white"/>
                </a:solidFill>
                <a:latin typeface="Times New Roman" panose="02020603050405020304" pitchFamily="18" charset="0"/>
                <a:cs typeface="Times New Roman" panose="02020603050405020304" pitchFamily="18" charset="0"/>
              </a:rPr>
              <a:t>نحن نؤمن بقوة الكلمة</a:t>
            </a:r>
            <a:endParaRPr lang="en-US" altLang="en-US" sz="3600" b="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98946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315">
                                            <p:txEl>
                                              <p:pRg st="4" end="4"/>
                                            </p:txEl>
                                          </p:spTgt>
                                        </p:tgtEl>
                                        <p:attrNameLst>
                                          <p:attrName>style.visibility</p:attrName>
                                        </p:attrNameLst>
                                      </p:cBhvr>
                                      <p:to>
                                        <p:strVal val="visible"/>
                                      </p:to>
                                    </p:set>
                                    <p:anim calcmode="lin" valueType="num">
                                      <p:cBhvr additive="base">
                                        <p:cTn id="31"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315">
                                            <p:txEl>
                                              <p:pRg st="5" end="5"/>
                                            </p:txEl>
                                          </p:spTgt>
                                        </p:tgtEl>
                                        <p:attrNameLst>
                                          <p:attrName>style.visibility</p:attrName>
                                        </p:attrNameLst>
                                      </p:cBhvr>
                                      <p:to>
                                        <p:strVal val="visible"/>
                                      </p:to>
                                    </p:set>
                                    <p:anim calcmode="lin" valueType="num">
                                      <p:cBhvr additive="base">
                                        <p:cTn id="37" dur="5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315">
                                            <p:txEl>
                                              <p:pRg st="6" end="6"/>
                                            </p:txEl>
                                          </p:spTgt>
                                        </p:tgtEl>
                                        <p:attrNameLst>
                                          <p:attrName>style.visibility</p:attrName>
                                        </p:attrNameLst>
                                      </p:cBhvr>
                                      <p:to>
                                        <p:strVal val="visible"/>
                                      </p:to>
                                    </p:set>
                                    <p:anim calcmode="lin" valueType="num">
                                      <p:cBhvr additive="base">
                                        <p:cTn id="43" dur="500" fill="hold"/>
                                        <p:tgtEl>
                                          <p:spTgt spid="1331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31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7410" name="Picture 2" descr="http://ecx.images-amazon.com/images/I/31U2iYO92vL._SL160_.jpg"/>
          <p:cNvPicPr>
            <a:picLocks noChangeAspect="1" noChangeArrowheads="1"/>
          </p:cNvPicPr>
          <p:nvPr/>
        </p:nvPicPr>
        <p:blipFill>
          <a:blip r:embed="rId2" cstate="print"/>
          <a:srcRect/>
          <a:stretch>
            <a:fillRect/>
          </a:stretch>
        </p:blipFill>
        <p:spPr bwMode="auto">
          <a:xfrm>
            <a:off x="762000" y="609600"/>
            <a:ext cx="2286000" cy="3265901"/>
          </a:xfrm>
          <a:prstGeom prst="rect">
            <a:avLst/>
          </a:prstGeom>
          <a:noFill/>
          <a:ln w="9525">
            <a:solidFill>
              <a:schemeClr val="accent1"/>
            </a:solidFill>
            <a:miter lim="800000"/>
            <a:headEnd/>
            <a:tailEnd/>
          </a:ln>
          <a:effectLst>
            <a:reflection blurRad="6350" stA="52000" endA="300" endPos="35000" dir="5400000" sy="-100000" algn="bl" rotWithShape="0"/>
          </a:effectLst>
        </p:spPr>
      </p:pic>
      <p:sp>
        <p:nvSpPr>
          <p:cNvPr id="3" name="TextBox 2"/>
          <p:cNvSpPr txBox="1"/>
          <p:nvPr/>
        </p:nvSpPr>
        <p:spPr>
          <a:xfrm>
            <a:off x="3581400" y="1143000"/>
            <a:ext cx="5181600" cy="3108543"/>
          </a:xfrm>
          <a:prstGeom prst="rect">
            <a:avLst/>
          </a:prstGeom>
          <a:noFill/>
        </p:spPr>
        <p:txBody>
          <a:bodyPr>
            <a:spAutoFit/>
          </a:bodyPr>
          <a:lstStyle/>
          <a:p>
            <a:pPr algn="r" eaLnBrk="1" hangingPunct="1">
              <a:defRPr/>
            </a:pPr>
            <a:r>
              <a:rPr lang="ar-JO" sz="2800" dirty="0">
                <a:solidFill>
                  <a:srgbClr val="EEECE1">
                    <a:lumMod val="90000"/>
                  </a:srgbClr>
                </a:solidFill>
                <a:latin typeface="Arial" panose="020B0604020202020204" pitchFamily="34" charset="0"/>
                <a:cs typeface="Arial" panose="020B0604020202020204" pitchFamily="34" charset="0"/>
              </a:rPr>
              <a:t>في كل مكان نظرنا فيه كشفت البيانات عن الحقيقة نفسها: قضاء الوقت في الكتاب المقدس هو بلا شك أعلى تأثير للممارسة الروحية الشخصية. (ص: 115)</a:t>
            </a:r>
            <a:endParaRPr lang="en-US" sz="2800" dirty="0">
              <a:solidFill>
                <a:srgbClr val="EEECE1">
                  <a:lumMod val="90000"/>
                </a:srgbClr>
              </a:solidFill>
              <a:latin typeface="Arial" panose="020B0604020202020204" pitchFamily="34" charset="0"/>
              <a:cs typeface="Arial" panose="020B0604020202020204" pitchFamily="34" charset="0"/>
            </a:endParaRPr>
          </a:p>
          <a:p>
            <a:pPr eaLnBrk="1" hangingPunct="1">
              <a:defRPr/>
            </a:pPr>
            <a:endParaRPr lang="en-US" sz="2800" dirty="0">
              <a:solidFill>
                <a:srgbClr val="EEECE1">
                  <a:lumMod val="90000"/>
                </a:srgbClr>
              </a:solidFill>
              <a:latin typeface="Arial" panose="020B0604020202020204" pitchFamily="34" charset="0"/>
              <a:cs typeface="Arial" panose="020B0604020202020204" pitchFamily="34" charset="0"/>
            </a:endParaRPr>
          </a:p>
          <a:p>
            <a:pPr algn="r" eaLnBrk="1" hangingPunct="1">
              <a:defRPr/>
            </a:pPr>
            <a:r>
              <a:rPr lang="ar-JO" sz="2800" dirty="0">
                <a:solidFill>
                  <a:srgbClr val="EEECE1">
                    <a:lumMod val="90000"/>
                  </a:srgbClr>
                </a:solidFill>
                <a:latin typeface="Arial" panose="020B0604020202020204" pitchFamily="34" charset="0"/>
                <a:cs typeface="Arial" panose="020B0604020202020204" pitchFamily="34" charset="0"/>
              </a:rPr>
              <a:t>إن التأمل في الكتاب المقدس هو عامل الفانيليا للنمو الروحي. (ص116)</a:t>
            </a:r>
            <a:endParaRPr lang="en-US" sz="2800" dirty="0">
              <a:solidFill>
                <a:srgbClr val="EEECE1">
                  <a:lumMod val="9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68021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Grp="1" noChangeArrowheads="1"/>
          </p:cNvSpPr>
          <p:nvPr>
            <p:ph type="ftr" sz="quarter" idx="10"/>
          </p:nvPr>
        </p:nvSpPr>
        <p:spPr/>
        <p:txBody>
          <a:bodyPr/>
          <a:lstStyle/>
          <a:p>
            <a:pPr>
              <a:defRPr/>
            </a:pPr>
            <a:r>
              <a:rPr lang="en-US">
                <a:solidFill>
                  <a:prstClr val="black">
                    <a:tint val="75000"/>
                  </a:prstClr>
                </a:solidFill>
              </a:rPr>
              <a:t>	</a:t>
            </a:r>
          </a:p>
          <a:p>
            <a:pPr>
              <a:defRPr/>
            </a:pPr>
            <a:r>
              <a:rPr lang="en-US" sz="1200">
                <a:solidFill>
                  <a:prstClr val="black">
                    <a:tint val="75000"/>
                  </a:prstClr>
                </a:solidFill>
              </a:rPr>
              <a:t>    		     </a:t>
            </a:r>
            <a:r>
              <a:rPr lang="en-US" sz="800">
                <a:solidFill>
                  <a:prstClr val="black">
                    <a:tint val="75000"/>
                  </a:prstClr>
                </a:solidFill>
              </a:rPr>
              <a:t>© 2008 Willow Creek Association.  All Rights Reserved.  Unauthorized distribution is prohibited. </a:t>
            </a:r>
          </a:p>
        </p:txBody>
      </p:sp>
      <p:sp>
        <p:nvSpPr>
          <p:cNvPr id="24579" name="Rectangle 6"/>
          <p:cNvSpPr>
            <a:spLocks noGrp="1" noChangeArrowheads="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762C0B1-9EE0-40D5-8B64-F5866A612828}" type="slidenum">
              <a:rPr lang="en-US" altLang="en-US" sz="1200">
                <a:solidFill>
                  <a:srgbClr val="898989"/>
                </a:solidFill>
                <a:latin typeface="Arial" panose="020B0604020202020204" pitchFamily="34" charset="0"/>
              </a:rPr>
              <a:pPr>
                <a:spcBef>
                  <a:spcPct val="0"/>
                </a:spcBef>
                <a:buFontTx/>
                <a:buNone/>
              </a:pPr>
              <a:t>25</a:t>
            </a:fld>
            <a:endParaRPr lang="en-US" altLang="en-US" sz="1200">
              <a:solidFill>
                <a:srgbClr val="898989"/>
              </a:solidFill>
              <a:latin typeface="Arial" panose="020B0604020202020204" pitchFamily="34" charset="0"/>
            </a:endParaRPr>
          </a:p>
        </p:txBody>
      </p:sp>
      <p:pic>
        <p:nvPicPr>
          <p:cNvPr id="24580" name="Picture 15" descr="bluecircle-1"/>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 y="-457200"/>
            <a:ext cx="9534525" cy="3427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581" name="Rectangle 3"/>
          <p:cNvSpPr>
            <a:spLocks noChangeArrowheads="1"/>
          </p:cNvSpPr>
          <p:nvPr/>
        </p:nvSpPr>
        <p:spPr bwMode="auto">
          <a:xfrm>
            <a:off x="76200" y="76200"/>
            <a:ext cx="8991600" cy="1384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spcBef>
                <a:spcPct val="0"/>
              </a:spcBef>
              <a:buFontTx/>
              <a:buNone/>
            </a:pPr>
            <a:r>
              <a:rPr lang="ar-JO" altLang="en-US" sz="2800" b="0" dirty="0">
                <a:solidFill>
                  <a:prstClr val="white"/>
                </a:solidFill>
                <a:latin typeface="Arial" panose="020B0604020202020204" pitchFamily="34" charset="0"/>
                <a:cs typeface="Arial" panose="020B0604020202020204" pitchFamily="34" charset="0"/>
              </a:rPr>
              <a:t>كنيسة القديس بولس الجماعية (سي تي ستور</a:t>
            </a:r>
            <a:r>
              <a:rPr lang="en-US" altLang="en-US" sz="2800" b="0" dirty="0">
                <a:solidFill>
                  <a:prstClr val="white"/>
                </a:solidFill>
                <a:latin typeface="Arial" panose="020B0604020202020204" pitchFamily="34" charset="0"/>
                <a:cs typeface="Arial" panose="020B0604020202020204" pitchFamily="34" charset="0"/>
              </a:rPr>
              <a:t>(</a:t>
            </a:r>
          </a:p>
          <a:p>
            <a:pPr algn="ctr" eaLnBrk="1" hangingPunct="1">
              <a:spcBef>
                <a:spcPct val="0"/>
              </a:spcBef>
              <a:buFontTx/>
              <a:buNone/>
            </a:pPr>
            <a:r>
              <a:rPr lang="ar-JO" altLang="en-US" sz="2800" b="0" dirty="0">
                <a:solidFill>
                  <a:prstClr val="white"/>
                </a:solidFill>
                <a:latin typeface="Arial" panose="020B0604020202020204" pitchFamily="34" charset="0"/>
                <a:cs typeface="Arial" panose="020B0604020202020204" pitchFamily="34" charset="0"/>
              </a:rPr>
              <a:t>المشاركة في</a:t>
            </a:r>
          </a:p>
          <a:p>
            <a:pPr algn="ctr" eaLnBrk="1" hangingPunct="1">
              <a:spcBef>
                <a:spcPct val="0"/>
              </a:spcBef>
              <a:buFontTx/>
              <a:buNone/>
            </a:pPr>
            <a:r>
              <a:rPr lang="ar-JO" altLang="en-US" sz="2800" b="0" dirty="0">
                <a:solidFill>
                  <a:prstClr val="white"/>
                </a:solidFill>
                <a:latin typeface="Arial" panose="020B0604020202020204" pitchFamily="34" charset="0"/>
                <a:cs typeface="Arial" panose="020B0604020202020204" pitchFamily="34" charset="0"/>
              </a:rPr>
              <a:t>أربع ممارسات روحية فردية رئيسية</a:t>
            </a:r>
            <a:endParaRPr lang="en-US" altLang="en-US" b="0" dirty="0">
              <a:solidFill>
                <a:prstClr val="white"/>
              </a:solidFill>
              <a:latin typeface="Arial" panose="020B0604020202020204" pitchFamily="34" charset="0"/>
              <a:cs typeface="Arial" panose="020B0604020202020204" pitchFamily="34" charset="0"/>
            </a:endParaRPr>
          </a:p>
        </p:txBody>
      </p:sp>
      <p:pic>
        <p:nvPicPr>
          <p:cNvPr id="24582" name="Picture 13"/>
          <p:cNvPicPr>
            <a:picLocks noGrp="1" noChangeAspect="1" noChangeArrowheads="1"/>
          </p:cNvPicPr>
          <p:nvPr>
            <p:ph/>
          </p:nvPr>
        </p:nvPicPr>
        <p:blipFill>
          <a:blip r:embed="rId4">
            <a:extLst>
              <a:ext uri="{28A0092B-C50C-407E-A947-70E740481C1C}">
                <a14:useLocalDpi xmlns:a14="http://schemas.microsoft.com/office/drawing/2010/main" val="0"/>
              </a:ext>
            </a:extLst>
          </a:blip>
          <a:srcRect/>
          <a:stretch>
            <a:fillRect/>
          </a:stretch>
        </p:blipFill>
        <p:spPr>
          <a:xfrm>
            <a:off x="228600" y="2209800"/>
            <a:ext cx="8688388" cy="3071813"/>
          </a:xfrm>
        </p:spPr>
      </p:pic>
    </p:spTree>
    <p:extLst>
      <p:ext uri="{BB962C8B-B14F-4D97-AF65-F5344CB8AC3E}">
        <p14:creationId xmlns:p14="http://schemas.microsoft.com/office/powerpoint/2010/main" val="42526955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DBC52-1E9D-018C-D1A3-E878979977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F90A2C-970B-F8D1-B1B3-FD0265FC7ABA}"/>
              </a:ext>
            </a:extLst>
          </p:cNvPr>
          <p:cNvSpPr>
            <a:spLocks noGrp="1"/>
          </p:cNvSpPr>
          <p:nvPr>
            <p:ph type="title"/>
          </p:nvPr>
        </p:nvSpPr>
        <p:spPr/>
        <p:txBody>
          <a:bodyPr>
            <a:noAutofit/>
          </a:bodyPr>
          <a:lstStyle/>
          <a:p>
            <a:pPr algn="ctr"/>
            <a:r>
              <a:rPr lang="ar-JO" b="1" dirty="0">
                <a:solidFill>
                  <a:srgbClr val="000000"/>
                </a:solidFill>
                <a:latin typeface="Arial" panose="020B0604020202020204" pitchFamily="34" charset="0"/>
                <a:cs typeface="Arial" panose="020B0604020202020204" pitchFamily="34" charset="0"/>
              </a:rPr>
              <a:t>ستة أسباب تجعلني </a:t>
            </a:r>
            <a:br>
              <a:rPr lang="ar-JO" b="1" dirty="0">
                <a:solidFill>
                  <a:srgbClr val="000000"/>
                </a:solidFill>
                <a:latin typeface="Arial" panose="020B0604020202020204" pitchFamily="34" charset="0"/>
                <a:cs typeface="Arial" panose="020B0604020202020204" pitchFamily="34" charset="0"/>
              </a:rPr>
            </a:br>
            <a:r>
              <a:rPr lang="ar-JO" b="1" dirty="0">
                <a:solidFill>
                  <a:srgbClr val="000000"/>
                </a:solidFill>
                <a:latin typeface="Arial" panose="020B0604020202020204" pitchFamily="34" charset="0"/>
                <a:cs typeface="Arial" panose="020B0604020202020204" pitchFamily="34" charset="0"/>
              </a:rPr>
              <a:t>أريد أن أكون</a:t>
            </a:r>
            <a:br>
              <a:rPr lang="ar-JO" b="1" dirty="0">
                <a:solidFill>
                  <a:srgbClr val="000000"/>
                </a:solidFill>
                <a:latin typeface="Arial" panose="020B0604020202020204" pitchFamily="34" charset="0"/>
                <a:cs typeface="Arial" panose="020B0604020202020204" pitchFamily="34" charset="0"/>
              </a:rPr>
            </a:br>
            <a:r>
              <a:rPr lang="ar-JO" b="1" dirty="0">
                <a:solidFill>
                  <a:srgbClr val="000000"/>
                </a:solidFill>
                <a:latin typeface="Arial" panose="020B0604020202020204" pitchFamily="34" charset="0"/>
                <a:cs typeface="Arial" panose="020B0604020202020204" pitchFamily="34" charset="0"/>
              </a:rPr>
              <a:t>واعظاً تفسيرياً</a:t>
            </a:r>
            <a:endParaRPr lang="en-US" b="1" dirty="0">
              <a:solidFill>
                <a:srgbClr val="00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11F40B1-CD9C-7C89-50F0-ECD2D1D17A72}"/>
              </a:ext>
            </a:extLst>
          </p:cNvPr>
          <p:cNvSpPr>
            <a:spLocks noGrp="1"/>
          </p:cNvSpPr>
          <p:nvPr>
            <p:ph idx="1"/>
          </p:nvPr>
        </p:nvSpPr>
        <p:spPr>
          <a:xfrm>
            <a:off x="857251" y="2514600"/>
            <a:ext cx="7404653" cy="3581400"/>
          </a:xfrm>
        </p:spPr>
        <p:txBody>
          <a:bodyPr>
            <a:normAutofit/>
          </a:bodyPr>
          <a:lstStyle/>
          <a:p>
            <a:pPr marL="34290" indent="0" algn="r">
              <a:buNone/>
            </a:pPr>
            <a:r>
              <a:rPr lang="ar-JO" sz="3600" b="1" dirty="0">
                <a:solidFill>
                  <a:srgbClr val="000000"/>
                </a:solidFill>
                <a:latin typeface="Arial" panose="020B0604020202020204" pitchFamily="34" charset="0"/>
                <a:cs typeface="Arial" panose="020B0604020202020204" pitchFamily="34" charset="0"/>
              </a:rPr>
              <a:t>1. القوة في الكلمة</a:t>
            </a:r>
          </a:p>
          <a:p>
            <a:pPr marL="34290" indent="0" algn="r">
              <a:buNone/>
            </a:pPr>
            <a:r>
              <a:rPr lang="ar-JO" sz="3600" b="1" dirty="0">
                <a:solidFill>
                  <a:srgbClr val="000000"/>
                </a:solidFill>
                <a:latin typeface="Arial" panose="020B0604020202020204" pitchFamily="34" charset="0"/>
                <a:cs typeface="Arial" panose="020B0604020202020204" pitchFamily="34" charset="0"/>
              </a:rPr>
              <a:t>2. من خلال الوعظ يدعو الله الكنيسة وينميها</a:t>
            </a:r>
            <a:endParaRPr lang="en-US" sz="36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89733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2530" name="Picture 2" descr="http://adfwebadmin.com/userfiles/Bible%20front%20view.jpg"/>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1143000" y="0"/>
            <a:ext cx="73152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531" name="Rectangle 4"/>
          <p:cNvSpPr>
            <a:spLocks noChangeArrowheads="1"/>
          </p:cNvSpPr>
          <p:nvPr/>
        </p:nvSpPr>
        <p:spPr bwMode="auto">
          <a:xfrm>
            <a:off x="1219200" y="304800"/>
            <a:ext cx="7162800" cy="707886"/>
          </a:xfrm>
          <a:prstGeom prst="rect">
            <a:avLst/>
          </a:prstGeom>
          <a:solidFill>
            <a:srgbClr val="800000">
              <a:alpha val="34117"/>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ar-JO" altLang="en-US" sz="4000" dirty="0">
                <a:solidFill>
                  <a:prstClr val="white"/>
                </a:solidFill>
                <a:latin typeface="Times New Roman" panose="02020603050405020304" pitchFamily="18" charset="0"/>
                <a:cs typeface="Times New Roman" panose="02020603050405020304" pitchFamily="18" charset="0"/>
              </a:rPr>
              <a:t>يخلص الله من خلال الوعظ</a:t>
            </a:r>
            <a:endParaRPr lang="en-US" altLang="en-US" sz="4000" dirty="0">
              <a:solidFill>
                <a:prstClr val="white"/>
              </a:solidFill>
              <a:latin typeface="Times New Roman" panose="02020603050405020304" pitchFamily="18" charset="0"/>
              <a:cs typeface="Times New Roman" panose="02020603050405020304" pitchFamily="18" charset="0"/>
            </a:endParaRPr>
          </a:p>
        </p:txBody>
      </p:sp>
      <p:sp>
        <p:nvSpPr>
          <p:cNvPr id="6" name="Content Placeholder 3"/>
          <p:cNvSpPr txBox="1">
            <a:spLocks/>
          </p:cNvSpPr>
          <p:nvPr/>
        </p:nvSpPr>
        <p:spPr bwMode="auto">
          <a:xfrm>
            <a:off x="1143000" y="1219200"/>
            <a:ext cx="7315200" cy="4724400"/>
          </a:xfrm>
          <a:prstGeom prst="rect">
            <a:avLst/>
          </a:prstGeom>
          <a:solidFill>
            <a:srgbClr val="990000">
              <a:alpha val="30196"/>
            </a:srgbClr>
          </a:solidFill>
          <a:ln w="9525">
            <a:solidFill>
              <a:srgbClr val="800000"/>
            </a:solidFill>
            <a:miter lim="800000"/>
            <a:headEnd/>
            <a:tailEnd/>
          </a:ln>
        </p:spPr>
        <p:txBody>
          <a:bodyPr/>
          <a:lstStyle/>
          <a:p>
            <a:pPr marL="342900" indent="-342900" algn="r" rtl="1" eaLnBrk="1" hangingPunct="1">
              <a:spcBef>
                <a:spcPct val="20000"/>
              </a:spcBef>
              <a:buFont typeface="Arial" pitchFamily="34" charset="0"/>
              <a:buChar char="•"/>
              <a:defRPr/>
            </a:pPr>
            <a:r>
              <a:rPr lang="ar-JO" sz="320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(1 بط 1: 23، 25) 23 مولودين ثانية بكلمة الله الحية الباقية وهذه هي الكلمة التي بشرتم بها.</a:t>
            </a:r>
            <a:endParaRPr lang="en-US" sz="320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a:p>
            <a:pPr marL="342900" indent="-342900" algn="r" rtl="1" eaLnBrk="1" hangingPunct="1">
              <a:spcBef>
                <a:spcPct val="20000"/>
              </a:spcBef>
              <a:buFont typeface="Arial" pitchFamily="34" charset="0"/>
              <a:buChar char="•"/>
              <a:defRPr/>
            </a:pPr>
            <a:r>
              <a:rPr lang="ar-JO" sz="320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(2 تي 3: 15) وأنك منذ الطفولية تعرف الكتب المقدسة القادرة أن تحكمك للخلاص بالإيمان الذي في المسيح يسوع.</a:t>
            </a:r>
            <a:endParaRPr lang="en-US" sz="320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a:p>
            <a:pPr marL="342900" indent="-342900" algn="r" rtl="1" eaLnBrk="1" hangingPunct="1">
              <a:spcBef>
                <a:spcPct val="20000"/>
              </a:spcBef>
              <a:buFont typeface="Arial" pitchFamily="34" charset="0"/>
              <a:buChar char="•"/>
              <a:defRPr/>
            </a:pPr>
            <a:r>
              <a:rPr lang="ar-JO" sz="320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يأتي الإيمان من خلال سماع كلمة الله وهذا يتطلب أن يكرز شخص ما (رو 10: 14-15)</a:t>
            </a:r>
            <a:endParaRPr lang="en-US" sz="320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a:p>
            <a:pPr marL="342900" indent="-342900" algn="r" rtl="1" eaLnBrk="1" hangingPunct="1">
              <a:spcBef>
                <a:spcPct val="20000"/>
              </a:spcBef>
              <a:buFont typeface="Arial" pitchFamily="34" charset="0"/>
              <a:buChar char="•"/>
              <a:defRPr/>
            </a:pPr>
            <a:r>
              <a:rPr lang="ar-JO" sz="320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(يو 15: 3) أنتم أنقياس بسبب الكلام الذي كلمتكم به</a:t>
            </a:r>
            <a:endParaRPr lang="en-US" sz="360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a:p>
            <a:pPr marL="342900" indent="-342900" eaLnBrk="1" hangingPunct="1">
              <a:spcBef>
                <a:spcPct val="20000"/>
              </a:spcBef>
              <a:buFont typeface="Arial" pitchFamily="34" charset="0"/>
              <a:buChar char="•"/>
              <a:defRPr/>
            </a:pPr>
            <a:endParaRPr lang="en-US" sz="400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7272640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2530" name="Picture 2" descr="http://adfwebadmin.com/userfiles/Bible%20front%20view.jpg"/>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1143000" y="0"/>
            <a:ext cx="73152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531" name="Rectangle 4"/>
          <p:cNvSpPr>
            <a:spLocks noChangeArrowheads="1"/>
          </p:cNvSpPr>
          <p:nvPr/>
        </p:nvSpPr>
        <p:spPr bwMode="auto">
          <a:xfrm>
            <a:off x="1219200" y="304800"/>
            <a:ext cx="7162800" cy="584775"/>
          </a:xfrm>
          <a:prstGeom prst="rect">
            <a:avLst/>
          </a:prstGeom>
          <a:solidFill>
            <a:srgbClr val="800000">
              <a:alpha val="34117"/>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ar-JO" altLang="en-US" dirty="0">
                <a:solidFill>
                  <a:prstClr val="white"/>
                </a:solidFill>
                <a:latin typeface="Arial" panose="020B0604020202020204" pitchFamily="34" charset="0"/>
                <a:cs typeface="Arial" panose="020B0604020202020204" pitchFamily="34" charset="0"/>
              </a:rPr>
              <a:t>مثال: سفر الأعمال</a:t>
            </a:r>
            <a:endParaRPr lang="en-US" altLang="en-US" dirty="0">
              <a:solidFill>
                <a:prstClr val="white"/>
              </a:solidFill>
              <a:latin typeface="Arial" panose="020B0604020202020204" pitchFamily="34" charset="0"/>
              <a:cs typeface="Arial" panose="020B0604020202020204" pitchFamily="34" charset="0"/>
            </a:endParaRPr>
          </a:p>
        </p:txBody>
      </p:sp>
      <p:sp>
        <p:nvSpPr>
          <p:cNvPr id="6" name="Content Placeholder 3"/>
          <p:cNvSpPr txBox="1">
            <a:spLocks/>
          </p:cNvSpPr>
          <p:nvPr/>
        </p:nvSpPr>
        <p:spPr bwMode="auto">
          <a:xfrm>
            <a:off x="914400" y="1143000"/>
            <a:ext cx="7543800" cy="5334000"/>
          </a:xfrm>
          <a:prstGeom prst="rect">
            <a:avLst/>
          </a:prstGeom>
          <a:solidFill>
            <a:srgbClr val="990000">
              <a:alpha val="30196"/>
            </a:srgbClr>
          </a:solidFill>
          <a:ln w="9525">
            <a:solidFill>
              <a:srgbClr val="800000"/>
            </a:solidFill>
            <a:miter lim="800000"/>
            <a:headEnd/>
            <a:tailEnd/>
          </a:ln>
        </p:spPr>
        <p:txBody>
          <a:bodyPr/>
          <a:lstStyle/>
          <a:p>
            <a:pPr marL="342900" indent="-342900" algn="r" rtl="1" eaLnBrk="1" hangingPunct="1">
              <a:spcBef>
                <a:spcPct val="20000"/>
              </a:spcBef>
              <a:buFont typeface="Arial" panose="020B0604020202020204" pitchFamily="34" charset="0"/>
              <a:buChar char="•"/>
              <a:defRPr/>
            </a:pPr>
            <a:r>
              <a:rPr lang="ar-JO" altLang="en-US" sz="3200" dirty="0">
                <a:solidFill>
                  <a:prstClr val="whit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وقف بطرس مع الأحد عشر ورفع صوته وقال للجموع: وانضم حوالي 300 نفس للكنيسة الأولى في أورشليم (2: 14 وما يليها)</a:t>
            </a:r>
            <a:endParaRPr lang="en-US" altLang="en-US" sz="3200" dirty="0">
              <a:solidFill>
                <a:prstClr val="whit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342900" indent="-342900" algn="r" rtl="1" eaLnBrk="1" hangingPunct="1">
              <a:spcBef>
                <a:spcPct val="20000"/>
              </a:spcBef>
              <a:buFont typeface="Arial" panose="020B0604020202020204" pitchFamily="34" charset="0"/>
              <a:buChar char="•"/>
              <a:defRPr/>
            </a:pPr>
            <a:r>
              <a:rPr lang="ar-JO" altLang="en-US" sz="3200" dirty="0">
                <a:solidFill>
                  <a:prstClr val="whit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والذين تشتتوا كانوا يبشرون بالكلمة أينما ذهبوا وتكونت الكنيسة في السامرة (8: 4 وما يليها).</a:t>
            </a:r>
            <a:endParaRPr lang="en-US" altLang="en-US" sz="3200" dirty="0">
              <a:solidFill>
                <a:prstClr val="whit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342900" indent="-342900" algn="r" rtl="1" eaLnBrk="1" hangingPunct="1">
              <a:spcBef>
                <a:spcPct val="20000"/>
              </a:spcBef>
              <a:buFont typeface="Arial" panose="020B0604020202020204" pitchFamily="34" charset="0"/>
              <a:buChar char="•"/>
              <a:defRPr/>
            </a:pPr>
            <a:r>
              <a:rPr lang="ar-JO" altLang="en-US" sz="3200" dirty="0">
                <a:solidFill>
                  <a:prstClr val="whit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أولئك الذين كانوا مشتتين . . . وسافر إلى فينيقية وقبرص وأنطاكية يبشر بالرسالة فتأسست الكنيسة في سوريا (11: 19وما يليها).</a:t>
            </a:r>
            <a:endParaRPr lang="en-US" altLang="en-US" sz="3200" dirty="0">
              <a:solidFill>
                <a:prstClr val="whit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342900" indent="-342900" algn="r" rtl="1" eaLnBrk="1" hangingPunct="1">
              <a:spcBef>
                <a:spcPct val="20000"/>
              </a:spcBef>
              <a:buFont typeface="Arial" panose="020B0604020202020204" pitchFamily="34" charset="0"/>
              <a:buChar char="•"/>
              <a:defRPr/>
            </a:pPr>
            <a:r>
              <a:rPr lang="ar-JO" altLang="en-US" sz="3200" dirty="0">
                <a:solidFill>
                  <a:prstClr val="whit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اجتمعت المدينة كلها تقريباً لتسمع كلمة الرب. . . فآمن جميع الذين كانوا معينين للحياة الأبدية وتكونت الكنيسة في آسيا الصغرى (13: 44، 48).</a:t>
            </a:r>
            <a:endParaRPr lang="en-US" sz="3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983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heckerboard(across)">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checkerboard(across)">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2530" name="Picture 2" descr="http://adfwebadmin.com/userfiles/Bible%20front%20view.jpg"/>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1143000" y="0"/>
            <a:ext cx="73152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531" name="Rectangle 4"/>
          <p:cNvSpPr>
            <a:spLocks noChangeArrowheads="1"/>
          </p:cNvSpPr>
          <p:nvPr/>
        </p:nvSpPr>
        <p:spPr bwMode="auto">
          <a:xfrm>
            <a:off x="1219200" y="304800"/>
            <a:ext cx="7162800" cy="584775"/>
          </a:xfrm>
          <a:prstGeom prst="rect">
            <a:avLst/>
          </a:prstGeom>
          <a:solidFill>
            <a:srgbClr val="800000">
              <a:alpha val="34117"/>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ar-JO" altLang="en-US" dirty="0">
                <a:solidFill>
                  <a:prstClr val="white"/>
                </a:solidFill>
                <a:latin typeface="Arial" panose="020B0604020202020204" pitchFamily="34" charset="0"/>
                <a:cs typeface="Arial" panose="020B0604020202020204" pitchFamily="34" charset="0"/>
              </a:rPr>
              <a:t>مثال: سفر الأعمال</a:t>
            </a:r>
          </a:p>
        </p:txBody>
      </p:sp>
      <p:sp>
        <p:nvSpPr>
          <p:cNvPr id="6" name="Content Placeholder 3"/>
          <p:cNvSpPr txBox="1">
            <a:spLocks/>
          </p:cNvSpPr>
          <p:nvPr/>
        </p:nvSpPr>
        <p:spPr bwMode="auto">
          <a:xfrm>
            <a:off x="838200" y="1295400"/>
            <a:ext cx="7620000" cy="5334000"/>
          </a:xfrm>
          <a:prstGeom prst="rect">
            <a:avLst/>
          </a:prstGeom>
          <a:solidFill>
            <a:srgbClr val="990000">
              <a:alpha val="30196"/>
            </a:srgbClr>
          </a:solidFill>
          <a:ln w="9525">
            <a:solidFill>
              <a:srgbClr val="800000"/>
            </a:solidFill>
            <a:miter lim="800000"/>
            <a:headEnd/>
            <a:tailEnd/>
          </a:ln>
        </p:spPr>
        <p:txBody>
          <a:bodyPr/>
          <a:lstStyle/>
          <a:p>
            <a:pPr marL="342900" indent="-342900" algn="r" rtl="1" eaLnBrk="1" hangingPunct="1">
              <a:spcBef>
                <a:spcPct val="20000"/>
              </a:spcBef>
              <a:buFont typeface="Arial" panose="020B0604020202020204" pitchFamily="34" charset="0"/>
              <a:buChar char="•"/>
              <a:defRPr/>
            </a:pPr>
            <a:r>
              <a:rPr lang="ar-JO" altLang="en-US" sz="3200" dirty="0">
                <a:solidFill>
                  <a:prstClr val="white"/>
                </a:solidFill>
                <a:latin typeface="Arial" panose="020B0604020202020204" pitchFamily="34" charset="0"/>
                <a:ea typeface="Times New Roman" panose="02020603050405020304" pitchFamily="18" charset="0"/>
                <a:cs typeface="Arial" panose="020B0604020202020204" pitchFamily="34" charset="0"/>
              </a:rPr>
              <a:t>ودخل بولس إلى المجمع حسب عادته وكان يحاورهم من الكتب موضحاً ومبرهناً أنه كان ينبغي على المسيح أن يتألم ويقوم من بين الأموات، وتكوّنت الكنيسة في مكدونية (17: 2 وما يليها).</a:t>
            </a:r>
            <a:r>
              <a:rPr lang="en-US" altLang="en-US" sz="3200"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p>
          <a:p>
            <a:pPr marL="342900" indent="-342900" algn="r" rtl="1" eaLnBrk="1" hangingPunct="1">
              <a:spcBef>
                <a:spcPct val="20000"/>
              </a:spcBef>
              <a:buFont typeface="Arial" panose="020B0604020202020204" pitchFamily="34" charset="0"/>
              <a:buChar char="•"/>
              <a:defRPr/>
            </a:pPr>
            <a:r>
              <a:rPr lang="ar-JO" altLang="en-US" sz="3200" dirty="0">
                <a:solidFill>
                  <a:prstClr val="white"/>
                </a:solidFill>
                <a:latin typeface="Arial" panose="020B0604020202020204" pitchFamily="34" charset="0"/>
                <a:ea typeface="Times New Roman" panose="02020603050405020304" pitchFamily="18" charset="0"/>
                <a:cs typeface="Arial" panose="020B0604020202020204" pitchFamily="34" charset="0"/>
              </a:rPr>
              <a:t>ثم وقف بولس في مجمع الأريوس باغوس ليعلن الإله المجهول، فتكوّنت الكنيسة في اليونان (17: 22 وما يليها).</a:t>
            </a:r>
            <a:endParaRPr lang="en-US" sz="3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226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MCj02420010000[1]"/>
          <p:cNvPicPr>
            <a:picLocks noChangeAspect="1" noChangeArrowheads="1"/>
          </p:cNvPicPr>
          <p:nvPr/>
        </p:nvPicPr>
        <p:blipFill>
          <a:blip r:embed="rId2" cstate="print">
            <a:lum bright="82000" contrast="-46000"/>
            <a:grayscl/>
          </a:blip>
          <a:srcRect l="2499"/>
          <a:stretch>
            <a:fillRect/>
          </a:stretch>
        </p:blipFill>
        <p:spPr bwMode="auto">
          <a:xfrm>
            <a:off x="0" y="76200"/>
            <a:ext cx="9144000" cy="6858000"/>
          </a:xfrm>
          <a:prstGeom prst="rect">
            <a:avLst/>
          </a:prstGeom>
          <a:solidFill>
            <a:schemeClr val="tx1"/>
          </a:solidFill>
          <a:ln w="9525">
            <a:noFill/>
            <a:miter lim="800000"/>
            <a:headEnd/>
            <a:tailEnd/>
          </a:ln>
        </p:spPr>
      </p:pic>
      <p:sp>
        <p:nvSpPr>
          <p:cNvPr id="14339" name="Rectangle 3"/>
          <p:cNvSpPr>
            <a:spLocks noGrp="1" noRot="1" noChangeArrowheads="1"/>
          </p:cNvSpPr>
          <p:nvPr>
            <p:ph type="title"/>
          </p:nvPr>
        </p:nvSpPr>
        <p:spPr>
          <a:xfrm>
            <a:off x="152400" y="533400"/>
            <a:ext cx="8991600" cy="1981200"/>
          </a:xfrm>
          <a:noFill/>
          <a:ln w="9525">
            <a:noFill/>
            <a:miter lim="800000"/>
            <a:headEnd/>
            <a:tailEnd/>
          </a:ln>
          <a:effectLst/>
        </p:spPr>
        <p:txBody>
          <a:bodyPr vert="horz" wrap="square" lIns="91440" tIns="45720" rIns="91440" bIns="45720" numCol="1" anchor="t" anchorCtr="0" compatLnSpc="1">
            <a:prstTxWarp prst="textNoShape">
              <a:avLst/>
            </a:prstTxWarp>
          </a:bodyPr>
          <a:lstStyle/>
          <a:p>
            <a:pPr eaLnBrk="1" hangingPunct="1">
              <a:spcBef>
                <a:spcPct val="20000"/>
              </a:spcBef>
              <a:buClr>
                <a:schemeClr val="tx1"/>
              </a:buClr>
              <a:buSzPct val="95000"/>
            </a:pPr>
            <a:r>
              <a:rPr lang="ar-JO" sz="4000" dirty="0">
                <a:solidFill>
                  <a:schemeClr val="tx1"/>
                </a:solidFill>
                <a:effectLst>
                  <a:glow rad="228600">
                    <a:schemeClr val="bg2"/>
                  </a:glow>
                </a:effectLst>
                <a:latin typeface="Arial" panose="020B0604020202020204" pitchFamily="34" charset="0"/>
                <a:ea typeface="+mn-ea"/>
                <a:cs typeface="Arial" panose="020B0604020202020204" pitchFamily="34" charset="0"/>
              </a:rPr>
              <a:t>ليس عظة تفسيرية</a:t>
            </a:r>
            <a:br>
              <a:rPr lang="en-US" sz="4000" dirty="0">
                <a:solidFill>
                  <a:schemeClr val="tx1"/>
                </a:solidFill>
                <a:effectLst>
                  <a:glow rad="228600">
                    <a:schemeClr val="bg2"/>
                  </a:glow>
                </a:effectLst>
                <a:latin typeface="Arial" panose="020B0604020202020204" pitchFamily="34" charset="0"/>
                <a:ea typeface="+mn-ea"/>
                <a:cs typeface="Arial" panose="020B0604020202020204" pitchFamily="34" charset="0"/>
              </a:rPr>
            </a:br>
            <a:r>
              <a:rPr lang="en-US" sz="4000" dirty="0">
                <a:solidFill>
                  <a:schemeClr val="tx1"/>
                </a:solidFill>
                <a:effectLst>
                  <a:glow rad="228600">
                    <a:schemeClr val="bg2"/>
                  </a:glow>
                </a:effectLst>
                <a:latin typeface="Arial" panose="020B0604020202020204" pitchFamily="34" charset="0"/>
                <a:ea typeface="+mn-ea"/>
                <a:cs typeface="Arial" panose="020B0604020202020204" pitchFamily="34" charset="0"/>
              </a:rPr>
              <a:t> </a:t>
            </a:r>
            <a:r>
              <a:rPr lang="ar-JO" sz="4000" dirty="0">
                <a:solidFill>
                  <a:schemeClr val="tx1"/>
                </a:solidFill>
                <a:effectLst>
                  <a:glow rad="228600">
                    <a:schemeClr val="bg2"/>
                  </a:glow>
                </a:effectLst>
                <a:latin typeface="Arial" panose="020B0604020202020204" pitchFamily="34" charset="0"/>
                <a:ea typeface="+mn-ea"/>
                <a:cs typeface="Arial" panose="020B0604020202020204" pitchFamily="34" charset="0"/>
              </a:rPr>
              <a:t>أين الخروف؟</a:t>
            </a:r>
            <a:br>
              <a:rPr lang="en-US" sz="4000" dirty="0">
                <a:solidFill>
                  <a:schemeClr val="tx1"/>
                </a:solidFill>
                <a:effectLst>
                  <a:glow rad="228600">
                    <a:schemeClr val="bg2"/>
                  </a:glow>
                </a:effectLst>
                <a:latin typeface="Arial" panose="020B0604020202020204" pitchFamily="34" charset="0"/>
                <a:ea typeface="+mn-ea"/>
                <a:cs typeface="Arial" panose="020B0604020202020204" pitchFamily="34" charset="0"/>
              </a:rPr>
            </a:br>
            <a:r>
              <a:rPr lang="en-US" sz="4000" dirty="0">
                <a:solidFill>
                  <a:schemeClr val="tx1"/>
                </a:solidFill>
                <a:effectLst>
                  <a:glow rad="228600">
                    <a:schemeClr val="bg2"/>
                  </a:glow>
                </a:effectLst>
                <a:latin typeface="Arial" panose="020B0604020202020204" pitchFamily="34" charset="0"/>
                <a:ea typeface="+mn-ea"/>
                <a:cs typeface="Arial" panose="020B0604020202020204" pitchFamily="34" charset="0"/>
              </a:rPr>
              <a:t>(</a:t>
            </a:r>
            <a:r>
              <a:rPr lang="ar-JO" sz="4000" dirty="0">
                <a:solidFill>
                  <a:schemeClr val="tx1"/>
                </a:solidFill>
                <a:effectLst>
                  <a:glow rad="228600">
                    <a:schemeClr val="bg2"/>
                  </a:glow>
                </a:effectLst>
                <a:latin typeface="Arial" panose="020B0604020202020204" pitchFamily="34" charset="0"/>
                <a:ea typeface="+mn-ea"/>
                <a:cs typeface="Arial" panose="020B0604020202020204" pitchFamily="34" charset="0"/>
              </a:rPr>
              <a:t>تكوين 22: 1-19</a:t>
            </a:r>
            <a:r>
              <a:rPr lang="en-US" sz="4000" dirty="0">
                <a:solidFill>
                  <a:schemeClr val="tx1"/>
                </a:solidFill>
                <a:effectLst>
                  <a:glow rad="228600">
                    <a:schemeClr val="bg2"/>
                  </a:glow>
                </a:effectLst>
                <a:latin typeface="Arial" panose="020B0604020202020204" pitchFamily="34" charset="0"/>
                <a:ea typeface="+mn-ea"/>
                <a:cs typeface="Arial" panose="020B0604020202020204" pitchFamily="34" charset="0"/>
              </a:rPr>
              <a:t>)</a:t>
            </a:r>
          </a:p>
        </p:txBody>
      </p:sp>
      <p:sp>
        <p:nvSpPr>
          <p:cNvPr id="247812" name="Rectangle 4"/>
          <p:cNvSpPr>
            <a:spLocks noGrp="1" noChangeArrowheads="1"/>
          </p:cNvSpPr>
          <p:nvPr>
            <p:ph type="body" idx="1"/>
          </p:nvPr>
        </p:nvSpPr>
        <p:spPr>
          <a:xfrm>
            <a:off x="304800" y="2971800"/>
            <a:ext cx="8610600" cy="3810000"/>
          </a:xfrm>
          <a:noFill/>
          <a:ln w="9525">
            <a:noFill/>
            <a:miter lim="800000"/>
            <a:headEnd/>
            <a:tailEnd/>
          </a:ln>
          <a:effectLst/>
        </p:spPr>
        <p:txBody>
          <a:bodyPr vert="horz" wrap="square" lIns="91440" tIns="45720" rIns="91440" bIns="45720" numCol="1" anchor="t" anchorCtr="0" compatLnSpc="1">
            <a:prstTxWarp prst="textNoShape">
              <a:avLst/>
            </a:prstTxWarp>
          </a:bodyPr>
          <a:lstStyle/>
          <a:p>
            <a:pPr marL="0" indent="0" algn="r" eaLnBrk="1" hangingPunct="1">
              <a:buClr>
                <a:schemeClr val="tx1"/>
              </a:buClr>
              <a:buSzPct val="95000"/>
              <a:buNone/>
            </a:pPr>
            <a:r>
              <a:rPr lang="ar-JO" b="1" dirty="0">
                <a:effectLst>
                  <a:glow rad="228600">
                    <a:schemeClr val="bg2"/>
                  </a:glow>
                </a:effectLst>
                <a:latin typeface="Arial" panose="020B0604020202020204" pitchFamily="34" charset="0"/>
                <a:cs typeface="Arial" panose="020B0604020202020204" pitchFamily="34" charset="0"/>
              </a:rPr>
              <a:t>1. أمر الله إبراهيم (1-2)</a:t>
            </a:r>
          </a:p>
          <a:p>
            <a:pPr marL="0" indent="0" algn="r" eaLnBrk="1" hangingPunct="1">
              <a:buClr>
                <a:schemeClr val="tx1"/>
              </a:buClr>
              <a:buSzPct val="95000"/>
              <a:buNone/>
            </a:pPr>
            <a:r>
              <a:rPr lang="ar-JO" b="1" dirty="0">
                <a:effectLst>
                  <a:glow rad="228600">
                    <a:schemeClr val="bg2"/>
                  </a:glow>
                </a:effectLst>
                <a:latin typeface="Arial" panose="020B0604020202020204" pitchFamily="34" charset="0"/>
                <a:cs typeface="Arial" panose="020B0604020202020204" pitchFamily="34" charset="0"/>
              </a:rPr>
              <a:t>2. رحلة إبراهيم (3-5)</a:t>
            </a:r>
          </a:p>
          <a:p>
            <a:pPr marL="0" indent="0" algn="r" eaLnBrk="1" hangingPunct="1">
              <a:buClr>
                <a:schemeClr val="tx1"/>
              </a:buClr>
              <a:buSzPct val="95000"/>
              <a:buNone/>
            </a:pPr>
            <a:r>
              <a:rPr lang="ar-JO" b="1" dirty="0">
                <a:effectLst>
                  <a:glow rad="228600">
                    <a:schemeClr val="bg2"/>
                  </a:glow>
                </a:effectLst>
                <a:latin typeface="Arial" panose="020B0604020202020204" pitchFamily="34" charset="0"/>
                <a:cs typeface="Arial" panose="020B0604020202020204" pitchFamily="34" charset="0"/>
              </a:rPr>
              <a:t>3. حضّر إبراهيم للذبيحة (6-10)</a:t>
            </a:r>
          </a:p>
          <a:p>
            <a:pPr marL="0" indent="0" algn="r" eaLnBrk="1" hangingPunct="1">
              <a:buClr>
                <a:schemeClr val="tx1"/>
              </a:buClr>
              <a:buSzPct val="95000"/>
              <a:buNone/>
            </a:pPr>
            <a:r>
              <a:rPr lang="ar-JO" b="1" dirty="0">
                <a:effectLst>
                  <a:glow rad="228600">
                    <a:schemeClr val="bg2"/>
                  </a:glow>
                </a:effectLst>
                <a:latin typeface="Arial" panose="020B0604020202020204" pitchFamily="34" charset="0"/>
                <a:cs typeface="Arial" panose="020B0604020202020204" pitchFamily="34" charset="0"/>
              </a:rPr>
              <a:t>4. أنقذ الله إبراهيم (11-14)</a:t>
            </a:r>
          </a:p>
          <a:p>
            <a:pPr marL="0" indent="0" algn="r" eaLnBrk="1" hangingPunct="1">
              <a:buClr>
                <a:schemeClr val="tx1"/>
              </a:buClr>
              <a:buSzPct val="95000"/>
              <a:buNone/>
            </a:pPr>
            <a:r>
              <a:rPr lang="ar-JO" b="1" dirty="0">
                <a:effectLst>
                  <a:glow rad="228600">
                    <a:schemeClr val="bg2"/>
                  </a:glow>
                </a:effectLst>
                <a:latin typeface="Arial" panose="020B0604020202020204" pitchFamily="34" charset="0"/>
                <a:cs typeface="Arial" panose="020B0604020202020204" pitchFamily="34" charset="0"/>
              </a:rPr>
              <a:t>5. نجح إبراهيم في الإمتحان (15-19) </a:t>
            </a:r>
            <a:endParaRPr lang="en-US" b="1" dirty="0">
              <a:effectLst>
                <a:glow rad="228600">
                  <a:schemeClr val="bg2"/>
                </a:glow>
              </a:effectLst>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47812">
                                            <p:txEl>
                                              <p:pRg st="0" end="0"/>
                                            </p:txEl>
                                          </p:spTgt>
                                        </p:tgtEl>
                                        <p:attrNameLst>
                                          <p:attrName>style.visibility</p:attrName>
                                        </p:attrNameLst>
                                      </p:cBhvr>
                                      <p:to>
                                        <p:strVal val="visible"/>
                                      </p:to>
                                    </p:set>
                                    <p:anim calcmode="lin" valueType="num">
                                      <p:cBhvr>
                                        <p:cTn id="7" dur="500" fill="hold"/>
                                        <p:tgtEl>
                                          <p:spTgt spid="247812">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247812">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247812">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247812">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2478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247812">
                                            <p:txEl>
                                              <p:pRg st="1" end="1"/>
                                            </p:txEl>
                                          </p:spTgt>
                                        </p:tgtEl>
                                        <p:attrNameLst>
                                          <p:attrName>style.visibility</p:attrName>
                                        </p:attrNameLst>
                                      </p:cBhvr>
                                      <p:to>
                                        <p:strVal val="visible"/>
                                      </p:to>
                                    </p:set>
                                    <p:anim calcmode="lin" valueType="num">
                                      <p:cBhvr>
                                        <p:cTn id="16" dur="500" fill="hold"/>
                                        <p:tgtEl>
                                          <p:spTgt spid="247812">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247812">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247812">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247812">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24781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247812">
                                            <p:txEl>
                                              <p:pRg st="2" end="2"/>
                                            </p:txEl>
                                          </p:spTgt>
                                        </p:tgtEl>
                                        <p:attrNameLst>
                                          <p:attrName>style.visibility</p:attrName>
                                        </p:attrNameLst>
                                      </p:cBhvr>
                                      <p:to>
                                        <p:strVal val="visible"/>
                                      </p:to>
                                    </p:set>
                                    <p:anim calcmode="lin" valueType="num">
                                      <p:cBhvr>
                                        <p:cTn id="25" dur="500" fill="hold"/>
                                        <p:tgtEl>
                                          <p:spTgt spid="247812">
                                            <p:txEl>
                                              <p:pRg st="2" end="2"/>
                                            </p:txEl>
                                          </p:spTgt>
                                        </p:tgtEl>
                                        <p:attrNameLst>
                                          <p:attrName>ppt_w</p:attrName>
                                        </p:attrNameLst>
                                      </p:cBhvr>
                                      <p:tavLst>
                                        <p:tav tm="0">
                                          <p:val>
                                            <p:strVal val="#ppt_w*0.05"/>
                                          </p:val>
                                        </p:tav>
                                        <p:tav tm="100000">
                                          <p:val>
                                            <p:strVal val="#ppt_w"/>
                                          </p:val>
                                        </p:tav>
                                      </p:tavLst>
                                    </p:anim>
                                    <p:anim calcmode="lin" valueType="num">
                                      <p:cBhvr>
                                        <p:cTn id="26" dur="500" fill="hold"/>
                                        <p:tgtEl>
                                          <p:spTgt spid="247812">
                                            <p:txEl>
                                              <p:pRg st="2" end="2"/>
                                            </p:txEl>
                                          </p:spTgt>
                                        </p:tgtEl>
                                        <p:attrNameLst>
                                          <p:attrName>ppt_h</p:attrName>
                                        </p:attrNameLst>
                                      </p:cBhvr>
                                      <p:tavLst>
                                        <p:tav tm="0">
                                          <p:val>
                                            <p:strVal val="#ppt_h"/>
                                          </p:val>
                                        </p:tav>
                                        <p:tav tm="100000">
                                          <p:val>
                                            <p:strVal val="#ppt_h"/>
                                          </p:val>
                                        </p:tav>
                                      </p:tavLst>
                                    </p:anim>
                                    <p:anim calcmode="lin" valueType="num">
                                      <p:cBhvr>
                                        <p:cTn id="27" dur="500" fill="hold"/>
                                        <p:tgtEl>
                                          <p:spTgt spid="247812">
                                            <p:txEl>
                                              <p:pRg st="2" end="2"/>
                                            </p:txEl>
                                          </p:spTgt>
                                        </p:tgtEl>
                                        <p:attrNameLst>
                                          <p:attrName>ppt_x</p:attrName>
                                        </p:attrNameLst>
                                      </p:cBhvr>
                                      <p:tavLst>
                                        <p:tav tm="0">
                                          <p:val>
                                            <p:strVal val="#ppt_x-.2"/>
                                          </p:val>
                                        </p:tav>
                                        <p:tav tm="100000">
                                          <p:val>
                                            <p:strVal val="#ppt_x"/>
                                          </p:val>
                                        </p:tav>
                                      </p:tavLst>
                                    </p:anim>
                                    <p:anim calcmode="lin" valueType="num">
                                      <p:cBhvr>
                                        <p:cTn id="28" dur="500" fill="hold"/>
                                        <p:tgtEl>
                                          <p:spTgt spid="247812">
                                            <p:txEl>
                                              <p:pRg st="2" end="2"/>
                                            </p:txEl>
                                          </p:spTgt>
                                        </p:tgtEl>
                                        <p:attrNameLst>
                                          <p:attrName>ppt_y</p:attrName>
                                        </p:attrNameLst>
                                      </p:cBhvr>
                                      <p:tavLst>
                                        <p:tav tm="0">
                                          <p:val>
                                            <p:strVal val="#ppt_y"/>
                                          </p:val>
                                        </p:tav>
                                        <p:tav tm="100000">
                                          <p:val>
                                            <p:strVal val="#ppt_y"/>
                                          </p:val>
                                        </p:tav>
                                      </p:tavLst>
                                    </p:anim>
                                    <p:animEffect transition="in" filter="fade">
                                      <p:cBhvr>
                                        <p:cTn id="29" dur="500"/>
                                        <p:tgtEl>
                                          <p:spTgt spid="24781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247812">
                                            <p:txEl>
                                              <p:pRg st="3" end="3"/>
                                            </p:txEl>
                                          </p:spTgt>
                                        </p:tgtEl>
                                        <p:attrNameLst>
                                          <p:attrName>style.visibility</p:attrName>
                                        </p:attrNameLst>
                                      </p:cBhvr>
                                      <p:to>
                                        <p:strVal val="visible"/>
                                      </p:to>
                                    </p:set>
                                    <p:anim calcmode="lin" valueType="num">
                                      <p:cBhvr>
                                        <p:cTn id="34" dur="500" fill="hold"/>
                                        <p:tgtEl>
                                          <p:spTgt spid="247812">
                                            <p:txEl>
                                              <p:pRg st="3" end="3"/>
                                            </p:txEl>
                                          </p:spTgt>
                                        </p:tgtEl>
                                        <p:attrNameLst>
                                          <p:attrName>ppt_w</p:attrName>
                                        </p:attrNameLst>
                                      </p:cBhvr>
                                      <p:tavLst>
                                        <p:tav tm="0">
                                          <p:val>
                                            <p:strVal val="#ppt_w*0.05"/>
                                          </p:val>
                                        </p:tav>
                                        <p:tav tm="100000">
                                          <p:val>
                                            <p:strVal val="#ppt_w"/>
                                          </p:val>
                                        </p:tav>
                                      </p:tavLst>
                                    </p:anim>
                                    <p:anim calcmode="lin" valueType="num">
                                      <p:cBhvr>
                                        <p:cTn id="35" dur="500" fill="hold"/>
                                        <p:tgtEl>
                                          <p:spTgt spid="247812">
                                            <p:txEl>
                                              <p:pRg st="3" end="3"/>
                                            </p:txEl>
                                          </p:spTgt>
                                        </p:tgtEl>
                                        <p:attrNameLst>
                                          <p:attrName>ppt_h</p:attrName>
                                        </p:attrNameLst>
                                      </p:cBhvr>
                                      <p:tavLst>
                                        <p:tav tm="0">
                                          <p:val>
                                            <p:strVal val="#ppt_h"/>
                                          </p:val>
                                        </p:tav>
                                        <p:tav tm="100000">
                                          <p:val>
                                            <p:strVal val="#ppt_h"/>
                                          </p:val>
                                        </p:tav>
                                      </p:tavLst>
                                    </p:anim>
                                    <p:anim calcmode="lin" valueType="num">
                                      <p:cBhvr>
                                        <p:cTn id="36" dur="500" fill="hold"/>
                                        <p:tgtEl>
                                          <p:spTgt spid="247812">
                                            <p:txEl>
                                              <p:pRg st="3" end="3"/>
                                            </p:txEl>
                                          </p:spTgt>
                                        </p:tgtEl>
                                        <p:attrNameLst>
                                          <p:attrName>ppt_x</p:attrName>
                                        </p:attrNameLst>
                                      </p:cBhvr>
                                      <p:tavLst>
                                        <p:tav tm="0">
                                          <p:val>
                                            <p:strVal val="#ppt_x-.2"/>
                                          </p:val>
                                        </p:tav>
                                        <p:tav tm="100000">
                                          <p:val>
                                            <p:strVal val="#ppt_x"/>
                                          </p:val>
                                        </p:tav>
                                      </p:tavLst>
                                    </p:anim>
                                    <p:anim calcmode="lin" valueType="num">
                                      <p:cBhvr>
                                        <p:cTn id="37" dur="500" fill="hold"/>
                                        <p:tgtEl>
                                          <p:spTgt spid="247812">
                                            <p:txEl>
                                              <p:pRg st="3" end="3"/>
                                            </p:txEl>
                                          </p:spTgt>
                                        </p:tgtEl>
                                        <p:attrNameLst>
                                          <p:attrName>ppt_y</p:attrName>
                                        </p:attrNameLst>
                                      </p:cBhvr>
                                      <p:tavLst>
                                        <p:tav tm="0">
                                          <p:val>
                                            <p:strVal val="#ppt_y"/>
                                          </p:val>
                                        </p:tav>
                                        <p:tav tm="100000">
                                          <p:val>
                                            <p:strVal val="#ppt_y"/>
                                          </p:val>
                                        </p:tav>
                                      </p:tavLst>
                                    </p:anim>
                                    <p:animEffect transition="in" filter="fade">
                                      <p:cBhvr>
                                        <p:cTn id="38" dur="500"/>
                                        <p:tgtEl>
                                          <p:spTgt spid="247812">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247812">
                                            <p:txEl>
                                              <p:pRg st="4" end="4"/>
                                            </p:txEl>
                                          </p:spTgt>
                                        </p:tgtEl>
                                        <p:attrNameLst>
                                          <p:attrName>style.visibility</p:attrName>
                                        </p:attrNameLst>
                                      </p:cBhvr>
                                      <p:to>
                                        <p:strVal val="visible"/>
                                      </p:to>
                                    </p:set>
                                    <p:anim calcmode="lin" valueType="num">
                                      <p:cBhvr>
                                        <p:cTn id="43" dur="500" fill="hold"/>
                                        <p:tgtEl>
                                          <p:spTgt spid="247812">
                                            <p:txEl>
                                              <p:pRg st="4" end="4"/>
                                            </p:txEl>
                                          </p:spTgt>
                                        </p:tgtEl>
                                        <p:attrNameLst>
                                          <p:attrName>ppt_w</p:attrName>
                                        </p:attrNameLst>
                                      </p:cBhvr>
                                      <p:tavLst>
                                        <p:tav tm="0">
                                          <p:val>
                                            <p:strVal val="#ppt_w*0.05"/>
                                          </p:val>
                                        </p:tav>
                                        <p:tav tm="100000">
                                          <p:val>
                                            <p:strVal val="#ppt_w"/>
                                          </p:val>
                                        </p:tav>
                                      </p:tavLst>
                                    </p:anim>
                                    <p:anim calcmode="lin" valueType="num">
                                      <p:cBhvr>
                                        <p:cTn id="44" dur="500" fill="hold"/>
                                        <p:tgtEl>
                                          <p:spTgt spid="247812">
                                            <p:txEl>
                                              <p:pRg st="4" end="4"/>
                                            </p:txEl>
                                          </p:spTgt>
                                        </p:tgtEl>
                                        <p:attrNameLst>
                                          <p:attrName>ppt_h</p:attrName>
                                        </p:attrNameLst>
                                      </p:cBhvr>
                                      <p:tavLst>
                                        <p:tav tm="0">
                                          <p:val>
                                            <p:strVal val="#ppt_h"/>
                                          </p:val>
                                        </p:tav>
                                        <p:tav tm="100000">
                                          <p:val>
                                            <p:strVal val="#ppt_h"/>
                                          </p:val>
                                        </p:tav>
                                      </p:tavLst>
                                    </p:anim>
                                    <p:anim calcmode="lin" valueType="num">
                                      <p:cBhvr>
                                        <p:cTn id="45" dur="500" fill="hold"/>
                                        <p:tgtEl>
                                          <p:spTgt spid="247812">
                                            <p:txEl>
                                              <p:pRg st="4" end="4"/>
                                            </p:txEl>
                                          </p:spTgt>
                                        </p:tgtEl>
                                        <p:attrNameLst>
                                          <p:attrName>ppt_x</p:attrName>
                                        </p:attrNameLst>
                                      </p:cBhvr>
                                      <p:tavLst>
                                        <p:tav tm="0">
                                          <p:val>
                                            <p:strVal val="#ppt_x-.2"/>
                                          </p:val>
                                        </p:tav>
                                        <p:tav tm="100000">
                                          <p:val>
                                            <p:strVal val="#ppt_x"/>
                                          </p:val>
                                        </p:tav>
                                      </p:tavLst>
                                    </p:anim>
                                    <p:anim calcmode="lin" valueType="num">
                                      <p:cBhvr>
                                        <p:cTn id="46" dur="500" fill="hold"/>
                                        <p:tgtEl>
                                          <p:spTgt spid="247812">
                                            <p:txEl>
                                              <p:pRg st="4" end="4"/>
                                            </p:txEl>
                                          </p:spTgt>
                                        </p:tgtEl>
                                        <p:attrNameLst>
                                          <p:attrName>ppt_y</p:attrName>
                                        </p:attrNameLst>
                                      </p:cBhvr>
                                      <p:tavLst>
                                        <p:tav tm="0">
                                          <p:val>
                                            <p:strVal val="#ppt_y"/>
                                          </p:val>
                                        </p:tav>
                                        <p:tav tm="100000">
                                          <p:val>
                                            <p:strVal val="#ppt_y"/>
                                          </p:val>
                                        </p:tav>
                                      </p:tavLst>
                                    </p:anim>
                                    <p:animEffect transition="in" filter="fade">
                                      <p:cBhvr>
                                        <p:cTn id="47" dur="500"/>
                                        <p:tgtEl>
                                          <p:spTgt spid="2478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2530" name="Picture 2" descr="http://adfwebadmin.com/userfiles/Bible%20front%20view.jpg"/>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1143000" y="0"/>
            <a:ext cx="73152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531" name="Rectangle 4"/>
          <p:cNvSpPr>
            <a:spLocks noChangeArrowheads="1"/>
          </p:cNvSpPr>
          <p:nvPr/>
        </p:nvSpPr>
        <p:spPr bwMode="auto">
          <a:xfrm>
            <a:off x="1219200" y="304800"/>
            <a:ext cx="7162800" cy="646331"/>
          </a:xfrm>
          <a:prstGeom prst="rect">
            <a:avLst/>
          </a:prstGeom>
          <a:solidFill>
            <a:srgbClr val="800000">
              <a:alpha val="34117"/>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ar-JO" altLang="en-US" sz="3600" dirty="0">
                <a:solidFill>
                  <a:prstClr val="white"/>
                </a:solidFill>
                <a:latin typeface="Arial" panose="020B0604020202020204" pitchFamily="34" charset="0"/>
                <a:cs typeface="Arial" panose="020B0604020202020204" pitchFamily="34" charset="0"/>
              </a:rPr>
              <a:t>ينمي الله الكنيسة من خلال الوعظ</a:t>
            </a:r>
            <a:endParaRPr lang="en-US" altLang="en-US" sz="3600" dirty="0">
              <a:solidFill>
                <a:prstClr val="white"/>
              </a:solidFill>
              <a:latin typeface="Arial" panose="020B0604020202020204" pitchFamily="34" charset="0"/>
              <a:cs typeface="Arial" panose="020B0604020202020204" pitchFamily="34" charset="0"/>
            </a:endParaRPr>
          </a:p>
        </p:txBody>
      </p:sp>
      <p:sp>
        <p:nvSpPr>
          <p:cNvPr id="6" name="Content Placeholder 3"/>
          <p:cNvSpPr txBox="1">
            <a:spLocks/>
          </p:cNvSpPr>
          <p:nvPr/>
        </p:nvSpPr>
        <p:spPr bwMode="auto">
          <a:xfrm>
            <a:off x="990600" y="1295400"/>
            <a:ext cx="7467600" cy="5334000"/>
          </a:xfrm>
          <a:prstGeom prst="rect">
            <a:avLst/>
          </a:prstGeom>
          <a:solidFill>
            <a:srgbClr val="990000">
              <a:alpha val="30196"/>
            </a:srgbClr>
          </a:solidFill>
          <a:ln w="9525">
            <a:solidFill>
              <a:srgbClr val="800000"/>
            </a:solidFill>
            <a:miter lim="800000"/>
            <a:headEnd/>
            <a:tailEnd/>
          </a:ln>
        </p:spPr>
        <p:txBody>
          <a:bodyPr/>
          <a:lstStyle/>
          <a:p>
            <a:pPr marL="342900" indent="-342900" algn="r" rtl="1" eaLnBrk="1" hangingPunct="1">
              <a:spcBef>
                <a:spcPct val="20000"/>
              </a:spcBef>
              <a:buFont typeface="Arial" panose="020B0604020202020204" pitchFamily="34" charset="0"/>
              <a:buChar char="•"/>
              <a:defRPr/>
            </a:pPr>
            <a:r>
              <a:rPr lang="ar-JO" sz="3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(يو 17: 17) قدسهم في حقك كلامك هو حق</a:t>
            </a:r>
            <a:endParaRPr lang="en-US" sz="3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lgn="r" rtl="1" eaLnBrk="1" hangingPunct="1">
              <a:spcBef>
                <a:spcPct val="20000"/>
              </a:spcBef>
              <a:buFont typeface="Arial" panose="020B0604020202020204" pitchFamily="34" charset="0"/>
              <a:buChar char="•"/>
              <a:defRPr/>
            </a:pPr>
            <a:r>
              <a:rPr lang="ar-JO" sz="3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(كو 1: 28-29) 28 الذي ننادي به منذرين كل إنسان، ومعلمين كل إنسان لكي نحضر كل إنسان كاملا في المسيح يسوع الأمر الذي لأجله أتعب أيضا مجاهداً</a:t>
            </a:r>
            <a:endParaRPr lang="en-US" sz="3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lgn="r" rtl="1" eaLnBrk="1" hangingPunct="1">
              <a:spcBef>
                <a:spcPct val="20000"/>
              </a:spcBef>
              <a:buFont typeface="Arial" panose="020B0604020202020204" pitchFamily="34" charset="0"/>
              <a:buChar char="•"/>
              <a:defRPr/>
            </a:pPr>
            <a:r>
              <a:rPr lang="ar-JO" sz="3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تي 4: 13) إلى أن أجيء اعكف على القراءة والوعظ والتعليم.</a:t>
            </a:r>
            <a:endParaRPr lang="en-US" sz="3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415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heckerboard(across)">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checkerboard(across)">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2530" name="Picture 2" descr="http://adfwebadmin.com/userfiles/Bible%20front%20view.jpg"/>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1143000" y="0"/>
            <a:ext cx="73152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531" name="Rectangle 4"/>
          <p:cNvSpPr>
            <a:spLocks noChangeArrowheads="1"/>
          </p:cNvSpPr>
          <p:nvPr/>
        </p:nvSpPr>
        <p:spPr bwMode="auto">
          <a:xfrm>
            <a:off x="1219200" y="304800"/>
            <a:ext cx="7162800" cy="646331"/>
          </a:xfrm>
          <a:prstGeom prst="rect">
            <a:avLst/>
          </a:prstGeom>
          <a:solidFill>
            <a:srgbClr val="800000">
              <a:alpha val="34117"/>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ar-JO" altLang="en-US" sz="3600" dirty="0">
                <a:solidFill>
                  <a:prstClr val="white"/>
                </a:solidFill>
                <a:latin typeface="Arial" panose="020B0604020202020204" pitchFamily="34" charset="0"/>
                <a:cs typeface="Arial" panose="020B0604020202020204" pitchFamily="34" charset="0"/>
              </a:rPr>
              <a:t>مثال: الكنيسة الأولى</a:t>
            </a:r>
            <a:endParaRPr lang="en-US" altLang="en-US" sz="3600" dirty="0">
              <a:solidFill>
                <a:prstClr val="white"/>
              </a:solidFill>
              <a:latin typeface="Arial" panose="020B0604020202020204" pitchFamily="34" charset="0"/>
              <a:cs typeface="Arial" panose="020B0604020202020204" pitchFamily="34" charset="0"/>
            </a:endParaRPr>
          </a:p>
        </p:txBody>
      </p:sp>
      <p:sp>
        <p:nvSpPr>
          <p:cNvPr id="6" name="Content Placeholder 3"/>
          <p:cNvSpPr txBox="1">
            <a:spLocks/>
          </p:cNvSpPr>
          <p:nvPr/>
        </p:nvSpPr>
        <p:spPr bwMode="auto">
          <a:xfrm>
            <a:off x="1143000" y="1295400"/>
            <a:ext cx="7315200" cy="5334000"/>
          </a:xfrm>
          <a:prstGeom prst="rect">
            <a:avLst/>
          </a:prstGeom>
          <a:solidFill>
            <a:srgbClr val="990000">
              <a:alpha val="30196"/>
            </a:srgbClr>
          </a:solidFill>
          <a:ln w="9525">
            <a:solidFill>
              <a:srgbClr val="800000"/>
            </a:solidFill>
            <a:miter lim="800000"/>
            <a:headEnd/>
            <a:tailEnd/>
          </a:ln>
        </p:spPr>
        <p:txBody>
          <a:bodyPr/>
          <a:lstStyle/>
          <a:p>
            <a:pPr marL="342900" indent="-342900" algn="r" rtl="1" eaLnBrk="1" hangingPunct="1">
              <a:spcBef>
                <a:spcPct val="20000"/>
              </a:spcBef>
              <a:buFont typeface="Arial" panose="020B0604020202020204" pitchFamily="34" charset="0"/>
              <a:buChar char="•"/>
              <a:defRPr/>
            </a:pPr>
            <a:r>
              <a:rPr lang="ar-JO" sz="28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يوستينوس الشهيد: في اليوم المسمى الأحد يجتمع كل سكان المدن أو الريف في مكان واحد، وتُقرأ مذكرات الرسل أو كتب الأنبياء، ما دام الوقت يسمح وبعد ذلك عندما يتوقف القارئ يوجه الرئيس شفهياً ويحث على تقليد هذه الأشياء الجيدة.</a:t>
            </a:r>
            <a:endParaRPr lang="en-US" sz="28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lgn="r" rtl="1" eaLnBrk="1" hangingPunct="1">
              <a:spcBef>
                <a:spcPct val="20000"/>
              </a:spcBef>
              <a:buFont typeface="Arial" panose="020B0604020202020204" pitchFamily="34" charset="0"/>
              <a:buChar char="•"/>
              <a:defRPr/>
            </a:pPr>
            <a:r>
              <a:rPr lang="ar-JO" sz="28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ترتليان: نجتمع لقراءة كتاباتنا المقدسة . . . . بالكلمات المقدسة نغذي إيماننا ونحيي رجائنا، ونجعل ثقتنا أكثر ثباتاً. . . ونؤكد العادات الجيدة. وفي نفس المكان تُقام أيضاً التحريضات والتوبيخات واللوم المقدس.</a:t>
            </a:r>
            <a:endParaRPr lang="en-US" sz="28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779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heckerboard(across)">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F94AE-7E34-6212-8FBF-A768D1EE24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1A041A-47E9-98F3-5F5A-6F3BBB086A6D}"/>
              </a:ext>
            </a:extLst>
          </p:cNvPr>
          <p:cNvSpPr>
            <a:spLocks noGrp="1"/>
          </p:cNvSpPr>
          <p:nvPr>
            <p:ph type="title"/>
          </p:nvPr>
        </p:nvSpPr>
        <p:spPr/>
        <p:txBody>
          <a:bodyPr>
            <a:noAutofit/>
          </a:bodyPr>
          <a:lstStyle/>
          <a:p>
            <a:pPr algn="ctr"/>
            <a:r>
              <a:rPr lang="ar-JO" b="1" dirty="0">
                <a:solidFill>
                  <a:srgbClr val="000000"/>
                </a:solidFill>
                <a:latin typeface="Arial" panose="020B0604020202020204" pitchFamily="34" charset="0"/>
                <a:cs typeface="Arial" panose="020B0604020202020204" pitchFamily="34" charset="0"/>
              </a:rPr>
              <a:t>ستة أسباب تجعلني </a:t>
            </a:r>
            <a:br>
              <a:rPr lang="ar-JO" b="1" dirty="0">
                <a:solidFill>
                  <a:srgbClr val="000000"/>
                </a:solidFill>
                <a:latin typeface="Arial" panose="020B0604020202020204" pitchFamily="34" charset="0"/>
                <a:cs typeface="Arial" panose="020B0604020202020204" pitchFamily="34" charset="0"/>
              </a:rPr>
            </a:br>
            <a:r>
              <a:rPr lang="ar-JO" b="1" dirty="0">
                <a:solidFill>
                  <a:srgbClr val="000000"/>
                </a:solidFill>
                <a:latin typeface="Arial" panose="020B0604020202020204" pitchFamily="34" charset="0"/>
                <a:cs typeface="Arial" panose="020B0604020202020204" pitchFamily="34" charset="0"/>
              </a:rPr>
              <a:t>أريد أن أكون</a:t>
            </a:r>
            <a:br>
              <a:rPr lang="ar-JO" b="1" dirty="0">
                <a:solidFill>
                  <a:srgbClr val="000000"/>
                </a:solidFill>
                <a:latin typeface="Arial" panose="020B0604020202020204" pitchFamily="34" charset="0"/>
                <a:cs typeface="Arial" panose="020B0604020202020204" pitchFamily="34" charset="0"/>
              </a:rPr>
            </a:br>
            <a:r>
              <a:rPr lang="ar-JO" b="1" dirty="0">
                <a:solidFill>
                  <a:srgbClr val="000000"/>
                </a:solidFill>
                <a:latin typeface="Arial" panose="020B0604020202020204" pitchFamily="34" charset="0"/>
                <a:cs typeface="Arial" panose="020B0604020202020204" pitchFamily="34" charset="0"/>
              </a:rPr>
              <a:t>واعظاً تفسيرياً</a:t>
            </a:r>
            <a:endParaRPr lang="en-US" b="1" dirty="0">
              <a:solidFill>
                <a:srgbClr val="00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B4F0FE8-D14F-2503-73E0-51743999DBB8}"/>
              </a:ext>
            </a:extLst>
          </p:cNvPr>
          <p:cNvSpPr>
            <a:spLocks noGrp="1"/>
          </p:cNvSpPr>
          <p:nvPr>
            <p:ph idx="1"/>
          </p:nvPr>
        </p:nvSpPr>
        <p:spPr>
          <a:xfrm>
            <a:off x="857251" y="2514600"/>
            <a:ext cx="7404653" cy="3581400"/>
          </a:xfrm>
        </p:spPr>
        <p:txBody>
          <a:bodyPr>
            <a:normAutofit/>
          </a:bodyPr>
          <a:lstStyle/>
          <a:p>
            <a:pPr marL="34290" indent="0" algn="r">
              <a:buNone/>
            </a:pPr>
            <a:r>
              <a:rPr lang="ar-JO" sz="3600" b="1" dirty="0">
                <a:solidFill>
                  <a:srgbClr val="000000"/>
                </a:solidFill>
                <a:latin typeface="Arial" panose="020B0604020202020204" pitchFamily="34" charset="0"/>
                <a:cs typeface="Arial" panose="020B0604020202020204" pitchFamily="34" charset="0"/>
              </a:rPr>
              <a:t>1. القوة في الكلمة</a:t>
            </a:r>
          </a:p>
          <a:p>
            <a:pPr marL="34290" indent="0" algn="r">
              <a:buNone/>
            </a:pPr>
            <a:r>
              <a:rPr lang="ar-JO" sz="3600" b="1" dirty="0">
                <a:solidFill>
                  <a:srgbClr val="000000"/>
                </a:solidFill>
                <a:latin typeface="Arial" panose="020B0604020202020204" pitchFamily="34" charset="0"/>
                <a:cs typeface="Arial" panose="020B0604020202020204" pitchFamily="34" charset="0"/>
              </a:rPr>
              <a:t>2. من خلال الوعظ يدعو الله الكنيسة وينميها</a:t>
            </a:r>
          </a:p>
          <a:p>
            <a:pPr marL="34290" indent="0" algn="r">
              <a:buNone/>
            </a:pPr>
            <a:r>
              <a:rPr lang="ar-JO" sz="3600" b="1" dirty="0">
                <a:solidFill>
                  <a:srgbClr val="000000"/>
                </a:solidFill>
                <a:latin typeface="Arial" panose="020B0604020202020204" pitchFamily="34" charset="0"/>
                <a:cs typeface="Arial" panose="020B0604020202020204" pitchFamily="34" charset="0"/>
              </a:rPr>
              <a:t>3. لقد تم تكليفنا كمبشرين ووكلاء</a:t>
            </a:r>
            <a:endParaRPr lang="en-US" sz="36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83150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JO" sz="3600" b="1" dirty="0">
                <a:solidFill>
                  <a:srgbClr val="535C13"/>
                </a:solidFill>
                <a:latin typeface="Arial" panose="020B0604020202020204" pitchFamily="34" charset="0"/>
                <a:cs typeface="Arial" panose="020B0604020202020204" pitchFamily="34" charset="0"/>
              </a:rPr>
              <a:t>د. تيموثي كيلر </a:t>
            </a:r>
            <a:br>
              <a:rPr lang="ar-JO" sz="3600" b="1" dirty="0">
                <a:solidFill>
                  <a:srgbClr val="535C13"/>
                </a:solidFill>
                <a:latin typeface="Arial" panose="020B0604020202020204" pitchFamily="34" charset="0"/>
                <a:cs typeface="Arial" panose="020B0604020202020204" pitchFamily="34" charset="0"/>
              </a:rPr>
            </a:br>
            <a:r>
              <a:rPr lang="ar-JO" sz="3600" b="1" dirty="0">
                <a:solidFill>
                  <a:srgbClr val="535C13"/>
                </a:solidFill>
                <a:latin typeface="Arial" panose="020B0604020202020204" pitchFamily="34" charset="0"/>
                <a:cs typeface="Arial" panose="020B0604020202020204" pitchFamily="34" charset="0"/>
              </a:rPr>
              <a:t>عن الوعظ التفسيري</a:t>
            </a:r>
            <a:endParaRPr lang="en-US" sz="3600" b="1" dirty="0">
              <a:solidFill>
                <a:srgbClr val="535C13"/>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3401" y="2057400"/>
            <a:ext cx="8077200" cy="4038600"/>
          </a:xfrm>
        </p:spPr>
        <p:txBody>
          <a:bodyPr>
            <a:normAutofit/>
          </a:bodyPr>
          <a:lstStyle/>
          <a:p>
            <a:pPr marL="34290" indent="0" algn="r">
              <a:buNone/>
            </a:pPr>
            <a:r>
              <a:rPr lang="ar-JO" sz="3200" b="1" dirty="0">
                <a:solidFill>
                  <a:srgbClr val="535C13"/>
                </a:solidFill>
                <a:latin typeface="Arial" panose="020B0604020202020204" pitchFamily="34" charset="0"/>
                <a:cs typeface="Arial" panose="020B0604020202020204" pitchFamily="34" charset="0"/>
              </a:rPr>
              <a:t>إن الثقة الكاملة والفهم الغني لسلطان ووحي الكتاب المقدس أمر بالغ الأهمية لخدمة تعليم الكتاب المقدس والوعظ به بشكل دائم ومغير للحياة. . . . لا يكفي أن يكون لديك احترام عام للكتاب المقدس. . . . ما لم يكن فهمك للكتاب المقدس - والثقة في وحيه وسلطانه - عميقاً وشاملاً فلن تتمكن من القيام بالعمل الشاق لفهمه وتقديمه بشكل مقنع.</a:t>
            </a:r>
            <a:endParaRPr lang="en-US" sz="3200" b="1" dirty="0">
              <a:solidFill>
                <a:srgbClr val="535C13"/>
              </a:solidFill>
              <a:latin typeface="Arial" panose="020B0604020202020204" pitchFamily="34" charset="0"/>
              <a:cs typeface="Arial" panose="020B0604020202020204" pitchFamily="34" charset="0"/>
            </a:endParaRPr>
          </a:p>
          <a:p>
            <a:pPr marL="34290" indent="0">
              <a:buNone/>
            </a:pPr>
            <a:r>
              <a:rPr lang="en-US" sz="3200" b="1" dirty="0">
                <a:solidFill>
                  <a:srgbClr val="535C13"/>
                </a:solidFill>
                <a:latin typeface="Arial" panose="020B0604020202020204" pitchFamily="34" charset="0"/>
                <a:cs typeface="Arial" panose="020B0604020202020204" pitchFamily="34" charset="0"/>
              </a:rPr>
              <a:t> </a:t>
            </a:r>
            <a:r>
              <a:rPr lang="ar-JO" sz="2200" b="1" dirty="0">
                <a:solidFill>
                  <a:srgbClr val="535C13"/>
                </a:solidFill>
                <a:latin typeface="Arial" panose="020B0604020202020204" pitchFamily="34" charset="0"/>
                <a:cs typeface="Arial" panose="020B0604020202020204" pitchFamily="34" charset="0"/>
              </a:rPr>
              <a:t>الوعظ 32-34</a:t>
            </a:r>
            <a:endParaRPr lang="en-US" sz="2200" b="1" dirty="0">
              <a:solidFill>
                <a:srgbClr val="535C1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08478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228600"/>
            <a:ext cx="7848600" cy="1371600"/>
          </a:xfrm>
        </p:spPr>
        <p:txBody>
          <a:bodyPr/>
          <a:lstStyle/>
          <a:p>
            <a:pPr algn="ctr" eaLnBrk="1" hangingPunct="1"/>
            <a:r>
              <a:rPr lang="en-US" altLang="en-US" sz="4000" b="1" dirty="0">
                <a:solidFill>
                  <a:srgbClr val="535C13"/>
                </a:solidFill>
                <a:latin typeface="Arial" panose="020B0604020202020204" pitchFamily="34" charset="0"/>
                <a:cs typeface="Arial" panose="020B0604020202020204" pitchFamily="34" charset="0"/>
              </a:rPr>
              <a:t> </a:t>
            </a:r>
            <a:r>
              <a:rPr lang="en-US" altLang="en-US" b="1" dirty="0" err="1">
                <a:solidFill>
                  <a:srgbClr val="535C13"/>
                </a:solidFill>
                <a:latin typeface="Arial" panose="020B0604020202020204" pitchFamily="34" charset="0"/>
                <a:cs typeface="Arial" panose="020B0604020202020204" pitchFamily="34" charset="0"/>
              </a:rPr>
              <a:t>κῆρυξ</a:t>
            </a:r>
            <a:endParaRPr lang="en-US" altLang="en-US" sz="3200" b="1" dirty="0">
              <a:solidFill>
                <a:srgbClr val="535C13"/>
              </a:solidFill>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857251" y="1600200"/>
            <a:ext cx="7404653" cy="4495800"/>
          </a:xfrm>
        </p:spPr>
        <p:txBody>
          <a:bodyPr>
            <a:normAutofit/>
          </a:bodyPr>
          <a:lstStyle/>
          <a:p>
            <a:pPr algn="r" rtl="1">
              <a:buFont typeface="Arial" panose="020B0604020202020204" pitchFamily="34" charset="0"/>
              <a:buChar char="•"/>
            </a:pPr>
            <a:r>
              <a:rPr lang="ar-JO" sz="2800" b="1" dirty="0">
                <a:solidFill>
                  <a:srgbClr val="535C13"/>
                </a:solidFill>
                <a:latin typeface="Arial" panose="020B0604020202020204" pitchFamily="34" charset="0"/>
                <a:cs typeface="Arial" panose="020B0604020202020204" pitchFamily="34" charset="0"/>
              </a:rPr>
              <a:t>رسول مفوض بسلطة نقل رسالة رسمية من الملوك أو القادة أو غيرهم من المسؤولين؛ الشخص الذي أعطى استدعاء أو طلب عام.</a:t>
            </a:r>
            <a:endParaRPr lang="en-US" sz="2800" b="1" dirty="0">
              <a:solidFill>
                <a:srgbClr val="535C13"/>
              </a:solidFill>
              <a:latin typeface="Arial" panose="020B0604020202020204" pitchFamily="34" charset="0"/>
              <a:cs typeface="Arial" panose="020B0604020202020204" pitchFamily="34" charset="0"/>
            </a:endParaRPr>
          </a:p>
          <a:p>
            <a:pPr algn="r" rtl="1">
              <a:buFont typeface="Arial" panose="020B0604020202020204" pitchFamily="34" charset="0"/>
              <a:buChar char="•"/>
            </a:pPr>
            <a:r>
              <a:rPr lang="ar-JO" sz="2800" b="1" dirty="0">
                <a:solidFill>
                  <a:srgbClr val="535C13"/>
                </a:solidFill>
                <a:latin typeface="Arial" panose="020B0604020202020204" pitchFamily="34" charset="0"/>
                <a:cs typeface="Arial" panose="020B0604020202020204" pitchFamily="34" charset="0"/>
              </a:rPr>
              <a:t>مونس، الطبيعة الأساسية للوعظ في العهد الجديد: يجب أن يتم تسليم الإعلان تمامًا كما تم استلامه. وباعتباره لسان حال سيده، فهو لا يجرؤ على إضافة تفسيره الخاص.</a:t>
            </a:r>
            <a:endParaRPr lang="en-US" sz="2800" b="1" dirty="0">
              <a:solidFill>
                <a:srgbClr val="535C13"/>
              </a:solidFill>
              <a:latin typeface="Arial" panose="020B0604020202020204" pitchFamily="34" charset="0"/>
              <a:cs typeface="Arial" panose="020B0604020202020204" pitchFamily="34" charset="0"/>
            </a:endParaRPr>
          </a:p>
          <a:p>
            <a:pPr algn="r" rtl="1">
              <a:buFont typeface="Arial" panose="020B0604020202020204" pitchFamily="34" charset="0"/>
              <a:buChar char="•"/>
            </a:pPr>
            <a:r>
              <a:rPr lang="ar-JO" sz="2800" b="1" dirty="0">
                <a:solidFill>
                  <a:srgbClr val="535C13"/>
                </a:solidFill>
                <a:latin typeface="Arial" panose="020B0604020202020204" pitchFamily="34" charset="0"/>
                <a:cs typeface="Arial" panose="020B0604020202020204" pitchFamily="34" charset="0"/>
              </a:rPr>
              <a:t>(1 تيموثاوس 2: 7) عينت مبشراً ورسولاً</a:t>
            </a:r>
            <a:endParaRPr lang="en-US" sz="2800" b="1" dirty="0">
              <a:solidFill>
                <a:srgbClr val="535C13"/>
              </a:solidFill>
              <a:latin typeface="Arial" panose="020B0604020202020204" pitchFamily="34" charset="0"/>
              <a:cs typeface="Arial" panose="020B0604020202020204" pitchFamily="34" charset="0"/>
            </a:endParaRPr>
          </a:p>
          <a:p>
            <a:pPr>
              <a:buFont typeface="Arial" panose="020B0604020202020204" pitchFamily="34" charset="0"/>
              <a:buChar char="•"/>
            </a:pPr>
            <a:endParaRPr lang="en-US" sz="2400" b="1" dirty="0">
              <a:solidFill>
                <a:srgbClr val="535C1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2468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heckerboard(across)">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heckerboard(across)">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algn="ctr"/>
            <a:r>
              <a:rPr lang="en-US" altLang="en-US" b="1" dirty="0" err="1">
                <a:solidFill>
                  <a:srgbClr val="535C13"/>
                </a:solidFill>
                <a:latin typeface="Arial" panose="020B0604020202020204" pitchFamily="34" charset="0"/>
                <a:cs typeface="Arial" panose="020B0604020202020204" pitchFamily="34" charset="0"/>
              </a:rPr>
              <a:t>οἰκόνoμος</a:t>
            </a:r>
            <a:r>
              <a:rPr lang="en-US" altLang="en-US" b="1" dirty="0">
                <a:solidFill>
                  <a:srgbClr val="535C13"/>
                </a:solidFill>
                <a:latin typeface="Arial" panose="020B0604020202020204" pitchFamily="34" charset="0"/>
                <a:cs typeface="Arial" panose="020B0604020202020204" pitchFamily="34" charset="0"/>
              </a:rPr>
              <a:t> </a:t>
            </a:r>
            <a:endParaRPr lang="en-US" altLang="en-US" sz="4000" b="1" dirty="0">
              <a:solidFill>
                <a:srgbClr val="535C13"/>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3401" y="2057400"/>
            <a:ext cx="7728504" cy="4038600"/>
          </a:xfrm>
        </p:spPr>
        <p:txBody>
          <a:bodyPr>
            <a:normAutofit/>
          </a:bodyPr>
          <a:lstStyle/>
          <a:p>
            <a:pPr algn="r" rtl="1"/>
            <a:r>
              <a:rPr lang="ar-JO" sz="2800" b="1" dirty="0">
                <a:solidFill>
                  <a:srgbClr val="535C13"/>
                </a:solidFill>
                <a:latin typeface="Arial" panose="020B0604020202020204" pitchFamily="34" charset="0"/>
                <a:cs typeface="Arial" panose="020B0604020202020204" pitchFamily="34" charset="0"/>
              </a:rPr>
              <a:t>مدير المنزل – الخادم الذي يعهد إليه صاحب المنزل بإدارة شؤونه، بما في ذلك إطعام الخدم الآخرين وحتى أطفال المالك القاصرين.</a:t>
            </a:r>
            <a:endParaRPr lang="en-US" sz="2800" b="1" dirty="0">
              <a:solidFill>
                <a:srgbClr val="535C13"/>
              </a:solidFill>
              <a:latin typeface="Arial" panose="020B0604020202020204" pitchFamily="34" charset="0"/>
              <a:cs typeface="Arial" panose="020B0604020202020204" pitchFamily="34" charset="0"/>
            </a:endParaRPr>
          </a:p>
          <a:p>
            <a:pPr algn="r" rtl="1"/>
            <a:r>
              <a:rPr lang="ar-JO" sz="2800" b="1" dirty="0">
                <a:solidFill>
                  <a:srgbClr val="535C13"/>
                </a:solidFill>
                <a:latin typeface="Arial" panose="020B0604020202020204" pitchFamily="34" charset="0"/>
                <a:cs typeface="Arial" panose="020B0604020202020204" pitchFamily="34" charset="0"/>
              </a:rPr>
              <a:t>(1 كو 4: 1-2) هكذا فليحسبنا الإنسان كخدام المسيح، </a:t>
            </a:r>
            <a:r>
              <a:rPr lang="ar-JO" sz="2800" b="1" dirty="0">
                <a:solidFill>
                  <a:srgbClr val="FF0000"/>
                </a:solidFill>
                <a:latin typeface="Arial" panose="020B0604020202020204" pitchFamily="34" charset="0"/>
                <a:cs typeface="Arial" panose="020B0604020202020204" pitchFamily="34" charset="0"/>
              </a:rPr>
              <a:t>ووكلاء </a:t>
            </a:r>
            <a:r>
              <a:rPr lang="ar-JO" sz="2800" b="1" dirty="0">
                <a:solidFill>
                  <a:srgbClr val="535C13"/>
                </a:solidFill>
                <a:latin typeface="Arial" panose="020B0604020202020204" pitchFamily="34" charset="0"/>
                <a:cs typeface="Arial" panose="020B0604020202020204" pitchFamily="34" charset="0"/>
              </a:rPr>
              <a:t>سرائر الله،ثم يسأل في الوكلاء لكي يوجد الإنسان أمينا.</a:t>
            </a:r>
            <a:endParaRPr lang="en-US" sz="2800" b="1" dirty="0">
              <a:solidFill>
                <a:srgbClr val="535C13"/>
              </a:solidFill>
              <a:latin typeface="Arial" panose="020B0604020202020204" pitchFamily="34" charset="0"/>
              <a:cs typeface="Arial" panose="020B0604020202020204" pitchFamily="34" charset="0"/>
            </a:endParaRPr>
          </a:p>
          <a:p>
            <a:endParaRPr lang="en-US" b="1" dirty="0">
              <a:solidFill>
                <a:srgbClr val="535C1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7487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E4C19-40D5-841A-B4F8-1A438F00B0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3289A5-1894-4B95-C793-C0A9088F448D}"/>
              </a:ext>
            </a:extLst>
          </p:cNvPr>
          <p:cNvSpPr>
            <a:spLocks noGrp="1"/>
          </p:cNvSpPr>
          <p:nvPr>
            <p:ph type="title"/>
          </p:nvPr>
        </p:nvSpPr>
        <p:spPr/>
        <p:txBody>
          <a:bodyPr>
            <a:normAutofit fontScale="90000"/>
          </a:bodyPr>
          <a:lstStyle/>
          <a:p>
            <a:pPr algn="ctr"/>
            <a:r>
              <a:rPr lang="ar-JO" b="1" dirty="0">
                <a:solidFill>
                  <a:schemeClr val="tx1"/>
                </a:solidFill>
                <a:latin typeface="Arial" panose="020B0604020202020204" pitchFamily="34" charset="0"/>
                <a:cs typeface="Arial" panose="020B0604020202020204" pitchFamily="34" charset="0"/>
              </a:rPr>
              <a:t>ستة أسباب تجعلني </a:t>
            </a:r>
            <a:br>
              <a:rPr lang="ar-JO" b="1" dirty="0">
                <a:solidFill>
                  <a:schemeClr val="tx1"/>
                </a:solidFill>
                <a:latin typeface="Arial" panose="020B0604020202020204" pitchFamily="34" charset="0"/>
                <a:cs typeface="Arial" panose="020B0604020202020204" pitchFamily="34" charset="0"/>
              </a:rPr>
            </a:br>
            <a:r>
              <a:rPr lang="ar-JO" b="1" dirty="0">
                <a:solidFill>
                  <a:schemeClr val="tx1"/>
                </a:solidFill>
                <a:latin typeface="Arial" panose="020B0604020202020204" pitchFamily="34" charset="0"/>
                <a:cs typeface="Arial" panose="020B0604020202020204" pitchFamily="34" charset="0"/>
              </a:rPr>
              <a:t>أريد أن أكون</a:t>
            </a:r>
            <a:br>
              <a:rPr lang="ar-JO" b="1" dirty="0">
                <a:solidFill>
                  <a:schemeClr val="tx1"/>
                </a:solidFill>
                <a:latin typeface="Arial" panose="020B0604020202020204" pitchFamily="34" charset="0"/>
                <a:cs typeface="Arial" panose="020B0604020202020204" pitchFamily="34" charset="0"/>
              </a:rPr>
            </a:br>
            <a:r>
              <a:rPr lang="ar-JO" b="1" dirty="0">
                <a:solidFill>
                  <a:schemeClr val="tx1"/>
                </a:solidFill>
                <a:latin typeface="Arial" panose="020B0604020202020204" pitchFamily="34" charset="0"/>
                <a:cs typeface="Arial" panose="020B0604020202020204" pitchFamily="34" charset="0"/>
              </a:rPr>
              <a:t>واعظاً تفسيرياً</a:t>
            </a:r>
            <a:endParaRPr lang="en-US" b="1" dirty="0">
              <a:solidFill>
                <a:schemeClr val="tx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AD617CD-2B32-62F1-A72A-9BD703AA72C3}"/>
              </a:ext>
            </a:extLst>
          </p:cNvPr>
          <p:cNvSpPr>
            <a:spLocks noGrp="1"/>
          </p:cNvSpPr>
          <p:nvPr>
            <p:ph idx="1"/>
          </p:nvPr>
        </p:nvSpPr>
        <p:spPr>
          <a:xfrm>
            <a:off x="857251" y="2514600"/>
            <a:ext cx="7404653" cy="3581400"/>
          </a:xfrm>
        </p:spPr>
        <p:txBody>
          <a:bodyPr>
            <a:normAutofit/>
          </a:bodyPr>
          <a:lstStyle/>
          <a:p>
            <a:pPr marL="34290" indent="0" algn="r">
              <a:buNone/>
            </a:pPr>
            <a:r>
              <a:rPr lang="ar-JO" sz="3600" b="1" dirty="0">
                <a:solidFill>
                  <a:schemeClr val="tx1"/>
                </a:solidFill>
                <a:latin typeface="Arial" panose="020B0604020202020204" pitchFamily="34" charset="0"/>
                <a:cs typeface="Arial" panose="020B0604020202020204" pitchFamily="34" charset="0"/>
              </a:rPr>
              <a:t>1. القوة في الكلمة</a:t>
            </a:r>
          </a:p>
          <a:p>
            <a:pPr marL="34290" indent="0" algn="r">
              <a:buNone/>
            </a:pPr>
            <a:r>
              <a:rPr lang="ar-JO" sz="3600" b="1" dirty="0">
                <a:solidFill>
                  <a:schemeClr val="tx1"/>
                </a:solidFill>
                <a:latin typeface="Arial" panose="020B0604020202020204" pitchFamily="34" charset="0"/>
                <a:cs typeface="Arial" panose="020B0604020202020204" pitchFamily="34" charset="0"/>
              </a:rPr>
              <a:t>2. من خلال الوعظ يدعو الله الكنيسة وينميها</a:t>
            </a:r>
          </a:p>
          <a:p>
            <a:pPr marL="34290" indent="0" algn="r">
              <a:buNone/>
            </a:pPr>
            <a:r>
              <a:rPr lang="ar-JO" sz="3600" b="1" dirty="0">
                <a:solidFill>
                  <a:schemeClr val="tx1"/>
                </a:solidFill>
                <a:latin typeface="Arial" panose="020B0604020202020204" pitchFamily="34" charset="0"/>
                <a:cs typeface="Arial" panose="020B0604020202020204" pitchFamily="34" charset="0"/>
              </a:rPr>
              <a:t>3. لقد تم تكليفنا كمبشرين ووكلاء</a:t>
            </a:r>
          </a:p>
          <a:p>
            <a:pPr marL="34290" indent="0" algn="r">
              <a:buNone/>
            </a:pPr>
            <a:r>
              <a:rPr lang="ar-JO" sz="3600" b="1" dirty="0">
                <a:solidFill>
                  <a:schemeClr val="tx1"/>
                </a:solidFill>
                <a:latin typeface="Arial" panose="020B0604020202020204" pitchFamily="34" charset="0"/>
                <a:cs typeface="Arial" panose="020B0604020202020204" pitchFamily="34" charset="0"/>
              </a:rPr>
              <a:t>4. سوف نُدان</a:t>
            </a:r>
            <a:endParaRPr lang="en-US" sz="36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66658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381000"/>
            <a:ext cx="8001000" cy="1066800"/>
          </a:xfrm>
        </p:spPr>
        <p:txBody>
          <a:bodyPr>
            <a:normAutofit/>
          </a:bodyPr>
          <a:lstStyle/>
          <a:p>
            <a:pPr algn="ctr" eaLnBrk="1" hangingPunct="1"/>
            <a:r>
              <a:rPr lang="ar-JO" altLang="en-US" sz="3200" b="1" dirty="0">
                <a:solidFill>
                  <a:srgbClr val="535C13"/>
                </a:solidFill>
                <a:latin typeface="Arial" panose="020B0604020202020204" pitchFamily="34" charset="0"/>
                <a:cs typeface="Arial" panose="020B0604020202020204" pitchFamily="34" charset="0"/>
              </a:rPr>
              <a:t>لأننا مبشرين ووكلاء سوف نُدان</a:t>
            </a:r>
            <a:endParaRPr lang="en-US" altLang="en-US" sz="3200" b="1" dirty="0">
              <a:solidFill>
                <a:srgbClr val="535C13"/>
              </a:solidFill>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p:txBody>
          <a:bodyPr>
            <a:normAutofit/>
          </a:bodyPr>
          <a:lstStyle/>
          <a:p>
            <a:pPr algn="r" rtl="1"/>
            <a:r>
              <a:rPr lang="ar-JO" sz="2800" b="1" dirty="0">
                <a:solidFill>
                  <a:srgbClr val="535C13"/>
                </a:solidFill>
                <a:latin typeface="Arial" panose="020B0604020202020204" pitchFamily="34" charset="0"/>
                <a:cs typeface="Arial" panose="020B0604020202020204" pitchFamily="34" charset="0"/>
              </a:rPr>
              <a:t>(2 تي 4: 1-2) أنا أناشدك إذاً أمام الله والرب يسوع المسيح العتيد أن يدين الأحياء والأموات عند ظهوره وملكوته:اكرز بالكلمة اعكف على ذلك في وقت مناسب وغير مناسب. وبخ انتهر عظ بكل أناة وتعليم.</a:t>
            </a:r>
            <a:endParaRPr lang="en-US" sz="2800" b="1" dirty="0">
              <a:solidFill>
                <a:srgbClr val="535C13"/>
              </a:solidFill>
              <a:latin typeface="Arial" panose="020B0604020202020204" pitchFamily="34" charset="0"/>
              <a:cs typeface="Arial" panose="020B0604020202020204" pitchFamily="34" charset="0"/>
            </a:endParaRPr>
          </a:p>
          <a:p>
            <a:pPr algn="r" rtl="1"/>
            <a:r>
              <a:rPr lang="ar-JO" sz="2800" b="1" dirty="0">
                <a:solidFill>
                  <a:srgbClr val="535C13"/>
                </a:solidFill>
                <a:latin typeface="Arial" panose="020B0604020202020204" pitchFamily="34" charset="0"/>
                <a:cs typeface="Arial" panose="020B0604020202020204" pitchFamily="34" charset="0"/>
              </a:rPr>
              <a:t>(عب 13: 17) أطيعوا مرشديكم واخضعوا لأنهم يسهرون لأجل نفوسكم كأنهم سوف يعطون حساباً.</a:t>
            </a:r>
            <a:endParaRPr lang="en-US" sz="2800" b="1" dirty="0">
              <a:solidFill>
                <a:srgbClr val="535C13"/>
              </a:solidFill>
              <a:latin typeface="Arial" panose="020B0604020202020204" pitchFamily="34" charset="0"/>
              <a:cs typeface="Arial" panose="020B0604020202020204" pitchFamily="34" charset="0"/>
            </a:endParaRPr>
          </a:p>
          <a:p>
            <a:endParaRPr lang="en-US" b="1" dirty="0">
              <a:solidFill>
                <a:srgbClr val="535C1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182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heckerboard(across)">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DC205-B100-324B-37FC-4D2B8537EC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26A478-6446-F01E-6948-7187F43E8569}"/>
              </a:ext>
            </a:extLst>
          </p:cNvPr>
          <p:cNvSpPr>
            <a:spLocks noGrp="1"/>
          </p:cNvSpPr>
          <p:nvPr>
            <p:ph type="title"/>
          </p:nvPr>
        </p:nvSpPr>
        <p:spPr/>
        <p:txBody>
          <a:bodyPr>
            <a:normAutofit fontScale="90000"/>
          </a:bodyPr>
          <a:lstStyle/>
          <a:p>
            <a:pPr algn="ctr"/>
            <a:r>
              <a:rPr lang="ar-JO" b="1" dirty="0">
                <a:solidFill>
                  <a:schemeClr val="tx1"/>
                </a:solidFill>
                <a:latin typeface="Arial" panose="020B0604020202020204" pitchFamily="34" charset="0"/>
                <a:cs typeface="Arial" panose="020B0604020202020204" pitchFamily="34" charset="0"/>
              </a:rPr>
              <a:t>ستة أسباب تجعلني </a:t>
            </a:r>
            <a:br>
              <a:rPr lang="ar-JO" b="1" dirty="0">
                <a:solidFill>
                  <a:schemeClr val="tx1"/>
                </a:solidFill>
                <a:latin typeface="Arial" panose="020B0604020202020204" pitchFamily="34" charset="0"/>
                <a:cs typeface="Arial" panose="020B0604020202020204" pitchFamily="34" charset="0"/>
              </a:rPr>
            </a:br>
            <a:r>
              <a:rPr lang="ar-JO" b="1" dirty="0">
                <a:solidFill>
                  <a:schemeClr val="tx1"/>
                </a:solidFill>
                <a:latin typeface="Arial" panose="020B0604020202020204" pitchFamily="34" charset="0"/>
                <a:cs typeface="Arial" panose="020B0604020202020204" pitchFamily="34" charset="0"/>
              </a:rPr>
              <a:t>أريد أن أكون</a:t>
            </a:r>
            <a:br>
              <a:rPr lang="ar-JO" b="1" dirty="0">
                <a:solidFill>
                  <a:schemeClr val="tx1"/>
                </a:solidFill>
                <a:latin typeface="Arial" panose="020B0604020202020204" pitchFamily="34" charset="0"/>
                <a:cs typeface="Arial" panose="020B0604020202020204" pitchFamily="34" charset="0"/>
              </a:rPr>
            </a:br>
            <a:r>
              <a:rPr lang="ar-JO" b="1" dirty="0">
                <a:solidFill>
                  <a:schemeClr val="tx1"/>
                </a:solidFill>
                <a:latin typeface="Arial" panose="020B0604020202020204" pitchFamily="34" charset="0"/>
                <a:cs typeface="Arial" panose="020B0604020202020204" pitchFamily="34" charset="0"/>
              </a:rPr>
              <a:t>واعظاً تفسيرياً</a:t>
            </a:r>
            <a:endParaRPr lang="en-US" b="1" dirty="0">
              <a:solidFill>
                <a:schemeClr val="tx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DBFBEE0-0BF3-5191-F66D-540134EBA78B}"/>
              </a:ext>
            </a:extLst>
          </p:cNvPr>
          <p:cNvSpPr>
            <a:spLocks noGrp="1"/>
          </p:cNvSpPr>
          <p:nvPr>
            <p:ph idx="1"/>
          </p:nvPr>
        </p:nvSpPr>
        <p:spPr>
          <a:xfrm>
            <a:off x="857251" y="2514600"/>
            <a:ext cx="7404653" cy="3581400"/>
          </a:xfrm>
        </p:spPr>
        <p:txBody>
          <a:bodyPr>
            <a:normAutofit/>
          </a:bodyPr>
          <a:lstStyle/>
          <a:p>
            <a:pPr marL="34290" indent="0" algn="r">
              <a:buNone/>
            </a:pPr>
            <a:r>
              <a:rPr lang="ar-JO" sz="3600" b="1" dirty="0">
                <a:solidFill>
                  <a:schemeClr val="tx1"/>
                </a:solidFill>
                <a:latin typeface="Arial" panose="020B0604020202020204" pitchFamily="34" charset="0"/>
                <a:cs typeface="Arial" panose="020B0604020202020204" pitchFamily="34" charset="0"/>
              </a:rPr>
              <a:t>1. القوة في الكلمة</a:t>
            </a:r>
          </a:p>
          <a:p>
            <a:pPr marL="34290" indent="0" algn="r">
              <a:buNone/>
            </a:pPr>
            <a:r>
              <a:rPr lang="ar-JO" sz="3600" b="1" dirty="0">
                <a:solidFill>
                  <a:schemeClr val="tx1"/>
                </a:solidFill>
                <a:latin typeface="Arial" panose="020B0604020202020204" pitchFamily="34" charset="0"/>
                <a:cs typeface="Arial" panose="020B0604020202020204" pitchFamily="34" charset="0"/>
              </a:rPr>
              <a:t>2. من خلال الوعظ يدعو الله الكنيسة وينميها</a:t>
            </a:r>
          </a:p>
          <a:p>
            <a:pPr marL="34290" indent="0" algn="r">
              <a:buNone/>
            </a:pPr>
            <a:r>
              <a:rPr lang="ar-JO" sz="3600" b="1" dirty="0">
                <a:solidFill>
                  <a:schemeClr val="tx1"/>
                </a:solidFill>
                <a:latin typeface="Arial" panose="020B0604020202020204" pitchFamily="34" charset="0"/>
                <a:cs typeface="Arial" panose="020B0604020202020204" pitchFamily="34" charset="0"/>
              </a:rPr>
              <a:t>3. لقد تم تكليفنا كمبشرين ووكلاء</a:t>
            </a:r>
          </a:p>
          <a:p>
            <a:pPr marL="34290" indent="0" algn="r">
              <a:buNone/>
            </a:pPr>
            <a:r>
              <a:rPr lang="ar-JO" sz="3600" b="1" dirty="0">
                <a:solidFill>
                  <a:schemeClr val="tx1"/>
                </a:solidFill>
                <a:latin typeface="Arial" panose="020B0604020202020204" pitchFamily="34" charset="0"/>
                <a:cs typeface="Arial" panose="020B0604020202020204" pitchFamily="34" charset="0"/>
              </a:rPr>
              <a:t>4. سوف نُدان</a:t>
            </a:r>
          </a:p>
          <a:p>
            <a:pPr marL="34290" indent="0" algn="r">
              <a:buNone/>
            </a:pPr>
            <a:r>
              <a:rPr lang="ar-JO" sz="3600" b="1" dirty="0">
                <a:solidFill>
                  <a:schemeClr val="tx1"/>
                </a:solidFill>
                <a:latin typeface="Arial" panose="020B0604020202020204" pitchFamily="34" charset="0"/>
                <a:cs typeface="Arial" panose="020B0604020202020204" pitchFamily="34" charset="0"/>
              </a:rPr>
              <a:t>5. نحن أمثلة</a:t>
            </a:r>
            <a:endParaRPr lang="en-US" sz="36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44665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53" y="609600"/>
            <a:ext cx="7578137" cy="1356360"/>
          </a:xfrm>
        </p:spPr>
        <p:txBody>
          <a:bodyPr/>
          <a:lstStyle/>
          <a:p>
            <a:pPr algn="ctr"/>
            <a:r>
              <a:rPr lang="ar-JO" b="1" dirty="0">
                <a:solidFill>
                  <a:srgbClr val="535C13"/>
                </a:solidFill>
                <a:latin typeface="Arial" panose="020B0604020202020204" pitchFamily="34" charset="0"/>
                <a:cs typeface="Arial" panose="020B0604020202020204" pitchFamily="34" charset="0"/>
              </a:rPr>
              <a:t>د. تيموثي كيلر ثانية:</a:t>
            </a:r>
            <a:endParaRPr lang="en-US" b="1" dirty="0">
              <a:solidFill>
                <a:srgbClr val="535C13"/>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85801" y="2057400"/>
            <a:ext cx="7576104" cy="4038600"/>
          </a:xfrm>
        </p:spPr>
        <p:txBody>
          <a:bodyPr>
            <a:normAutofit/>
          </a:bodyPr>
          <a:lstStyle/>
          <a:p>
            <a:pPr marL="34290" indent="0" algn="r">
              <a:buNone/>
            </a:pPr>
            <a:r>
              <a:rPr lang="ar-JO" sz="2800" b="1" dirty="0">
                <a:solidFill>
                  <a:srgbClr val="535C13"/>
                </a:solidFill>
                <a:latin typeface="Arial" panose="020B0604020202020204" pitchFamily="34" charset="0"/>
                <a:cs typeface="Arial" panose="020B0604020202020204" pitchFamily="34" charset="0"/>
              </a:rPr>
              <a:t>إن اتباع نظام غذائي ثابت من المواعظ التفسيرية يعلم جمهورك كيفية قراءة كتبهم المقدسة، وكيفية التفكير في مقطع ما واكتشافه. يساعدهم التفسير على فهم لماذا تعني العبارات المختلفة ما يفعلونه ضمن قصة الكتاب المقدس.</a:t>
            </a:r>
            <a:endParaRPr lang="en-US" sz="2800" b="1" dirty="0">
              <a:solidFill>
                <a:srgbClr val="535C13"/>
              </a:solidFill>
              <a:latin typeface="Arial" panose="020B0604020202020204" pitchFamily="34" charset="0"/>
              <a:cs typeface="Arial" panose="020B0604020202020204" pitchFamily="34" charset="0"/>
            </a:endParaRPr>
          </a:p>
          <a:p>
            <a:pPr marL="34290" indent="0" algn="r">
              <a:buNone/>
            </a:pPr>
            <a:r>
              <a:rPr lang="ar-JO" sz="2400" b="1" dirty="0">
                <a:solidFill>
                  <a:srgbClr val="535C13"/>
                </a:solidFill>
                <a:latin typeface="Arial" panose="020B0604020202020204" pitchFamily="34" charset="0"/>
                <a:cs typeface="Arial" panose="020B0604020202020204" pitchFamily="34" charset="0"/>
              </a:rPr>
              <a:t>الوعظ، 38</a:t>
            </a:r>
            <a:endParaRPr lang="en-US" sz="1800" b="1" dirty="0">
              <a:solidFill>
                <a:srgbClr val="535C1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9794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Rectangle 4"/>
          <p:cNvSpPr>
            <a:spLocks noGrp="1" noChangeArrowheads="1"/>
          </p:cNvSpPr>
          <p:nvPr>
            <p:ph type="title"/>
          </p:nvPr>
        </p:nvSpPr>
        <p:spPr>
          <a:xfrm>
            <a:off x="152400" y="0"/>
            <a:ext cx="8763000" cy="914400"/>
          </a:xfrm>
        </p:spPr>
        <p:txBody>
          <a:bodyPr/>
          <a:lstStyle/>
          <a:p>
            <a:pPr algn="ctr" eaLnBrk="1" fontAlgn="auto" hangingPunct="1">
              <a:spcAft>
                <a:spcPts val="0"/>
              </a:spcAft>
              <a:defRPr/>
            </a:pPr>
            <a:r>
              <a:rPr lang="ar-JO" dirty="0">
                <a:solidFill>
                  <a:srgbClr val="FFFF00"/>
                </a:solidFill>
                <a:latin typeface="Arial" panose="020B0604020202020204" pitchFamily="34" charset="0"/>
                <a:cs typeface="Arial" panose="020B0604020202020204" pitchFamily="34" charset="0"/>
              </a:rPr>
              <a:t>موقفان</a:t>
            </a:r>
            <a:endParaRPr lang="en-US" dirty="0">
              <a:solidFill>
                <a:srgbClr val="FFFF00"/>
              </a:solidFill>
              <a:latin typeface="Arial" panose="020B0604020202020204" pitchFamily="34" charset="0"/>
              <a:cs typeface="Arial" panose="020B0604020202020204" pitchFamily="34" charset="0"/>
            </a:endParaRPr>
          </a:p>
        </p:txBody>
      </p:sp>
      <p:sp>
        <p:nvSpPr>
          <p:cNvPr id="86021" name="Rectangle 5"/>
          <p:cNvSpPr>
            <a:spLocks noGrp="1" noChangeArrowheads="1"/>
          </p:cNvSpPr>
          <p:nvPr>
            <p:ph sz="half" idx="1"/>
          </p:nvPr>
        </p:nvSpPr>
        <p:spPr>
          <a:xfrm>
            <a:off x="304800" y="4495800"/>
            <a:ext cx="4191000" cy="2163763"/>
          </a:xfrm>
        </p:spPr>
        <p:txBody>
          <a:bodyPr rtlCol="0">
            <a:normAutofit/>
          </a:bodyPr>
          <a:lstStyle/>
          <a:p>
            <a:pPr marL="438912" indent="-320040" algn="r" rtl="1" eaLnBrk="1" fontAlgn="auto" hangingPunct="1">
              <a:spcBef>
                <a:spcPts val="0"/>
              </a:spcBef>
              <a:spcAft>
                <a:spcPts val="0"/>
              </a:spcAft>
              <a:buClr>
                <a:srgbClr val="FF0000"/>
              </a:buClr>
              <a:buFont typeface="Wingdings" pitchFamily="2" charset="2"/>
              <a:buChar char="Ø"/>
              <a:defRPr/>
            </a:pPr>
            <a:r>
              <a:rPr lang="ar-JO" sz="2000" b="1" dirty="0">
                <a:latin typeface="Arial" panose="020B0604020202020204" pitchFamily="34" charset="0"/>
                <a:cs typeface="Arial" panose="020B0604020202020204" pitchFamily="34" charset="0"/>
              </a:rPr>
              <a:t>في صيغة الماضي ليخبر</a:t>
            </a:r>
            <a:endParaRPr lang="en-US" sz="2000" b="1" dirty="0">
              <a:latin typeface="Arial" panose="020B0604020202020204" pitchFamily="34" charset="0"/>
              <a:cs typeface="Arial" panose="020B0604020202020204" pitchFamily="34" charset="0"/>
            </a:endParaRPr>
          </a:p>
          <a:p>
            <a:pPr marL="438912" indent="-320040" algn="r" rtl="1" eaLnBrk="1" fontAlgn="auto" hangingPunct="1">
              <a:spcBef>
                <a:spcPts val="0"/>
              </a:spcBef>
              <a:spcAft>
                <a:spcPts val="0"/>
              </a:spcAft>
              <a:buClr>
                <a:srgbClr val="FF0000"/>
              </a:buClr>
              <a:buFont typeface="Wingdings" pitchFamily="2" charset="2"/>
              <a:buChar char="Ø"/>
              <a:defRPr/>
            </a:pPr>
            <a:r>
              <a:rPr lang="ar-JO" sz="2000" b="1" dirty="0">
                <a:latin typeface="Arial" panose="020B0604020202020204" pitchFamily="34" charset="0"/>
                <a:cs typeface="Arial" panose="020B0604020202020204" pitchFamily="34" charset="0"/>
              </a:rPr>
              <a:t>عن الكتاب المقدس (عمل الله كذا وكذا لبني إسرائيل)</a:t>
            </a:r>
            <a:endParaRPr lang="en-US" sz="2000" b="1" dirty="0">
              <a:latin typeface="Arial" panose="020B0604020202020204" pitchFamily="34" charset="0"/>
              <a:cs typeface="Arial" panose="020B0604020202020204" pitchFamily="34" charset="0"/>
            </a:endParaRPr>
          </a:p>
          <a:p>
            <a:pPr marL="438912" indent="-320040" algn="r" rtl="1" eaLnBrk="1" fontAlgn="auto" hangingPunct="1">
              <a:spcBef>
                <a:spcPts val="0"/>
              </a:spcBef>
              <a:spcAft>
                <a:spcPts val="0"/>
              </a:spcAft>
              <a:buClr>
                <a:srgbClr val="FF0000"/>
              </a:buClr>
              <a:buFont typeface="Wingdings" pitchFamily="2" charset="2"/>
              <a:buChar char="Ø"/>
              <a:defRPr/>
            </a:pPr>
            <a:r>
              <a:rPr lang="ar-JO" sz="2000" b="1" dirty="0">
                <a:latin typeface="Arial" panose="020B0604020202020204" pitchFamily="34" charset="0"/>
                <a:cs typeface="Arial" panose="020B0604020202020204" pitchFamily="34" charset="0"/>
              </a:rPr>
              <a:t>في صيغة الغائب</a:t>
            </a:r>
            <a:endParaRPr lang="en-US" sz="2000" b="1" dirty="0">
              <a:latin typeface="Arial" panose="020B0604020202020204" pitchFamily="34" charset="0"/>
              <a:cs typeface="Arial" panose="020B0604020202020204" pitchFamily="34" charset="0"/>
            </a:endParaRPr>
          </a:p>
          <a:p>
            <a:pPr marL="438912" indent="-320040" algn="r" rtl="1" eaLnBrk="1" fontAlgn="auto" hangingPunct="1">
              <a:spcBef>
                <a:spcPts val="0"/>
              </a:spcBef>
              <a:spcAft>
                <a:spcPts val="0"/>
              </a:spcAft>
              <a:buClr>
                <a:srgbClr val="FF0000"/>
              </a:buClr>
              <a:buFont typeface="Wingdings" pitchFamily="2" charset="2"/>
              <a:buChar char="Ø"/>
              <a:defRPr/>
            </a:pPr>
            <a:r>
              <a:rPr lang="ar-JO" sz="2000" b="1" dirty="0">
                <a:latin typeface="Arial" panose="020B0604020202020204" pitchFamily="34" charset="0"/>
                <a:cs typeface="Arial" panose="020B0604020202020204" pitchFamily="34" charset="0"/>
              </a:rPr>
              <a:t>بأسلوب تقريري غير مشترك</a:t>
            </a:r>
            <a:endParaRPr lang="en-US" sz="2000" b="1" dirty="0">
              <a:latin typeface="Arial" panose="020B0604020202020204" pitchFamily="34" charset="0"/>
              <a:cs typeface="Arial" panose="020B0604020202020204" pitchFamily="34" charset="0"/>
            </a:endParaRPr>
          </a:p>
        </p:txBody>
      </p:sp>
      <p:sp>
        <p:nvSpPr>
          <p:cNvPr id="86023" name="Rectangle 7"/>
          <p:cNvSpPr>
            <a:spLocks noChangeArrowheads="1"/>
          </p:cNvSpPr>
          <p:nvPr/>
        </p:nvSpPr>
        <p:spPr bwMode="auto">
          <a:xfrm>
            <a:off x="4572000" y="4465638"/>
            <a:ext cx="4267200" cy="2468562"/>
          </a:xfrm>
          <a:prstGeom prst="rect">
            <a:avLst/>
          </a:prstGeom>
          <a:noFill/>
          <a:ln w="9525">
            <a:noFill/>
            <a:miter lim="800000"/>
            <a:headEnd/>
            <a:tailEnd/>
          </a:ln>
        </p:spPr>
        <p:txBody>
          <a:bodyPr/>
          <a:lstStyle/>
          <a:p>
            <a:pPr marL="342900" indent="-342900" algn="r" rtl="1" eaLnBrk="1" hangingPunct="1">
              <a:spcBef>
                <a:spcPct val="20000"/>
              </a:spcBef>
              <a:buClr>
                <a:srgbClr val="FF0000"/>
              </a:buClr>
              <a:buSzPct val="90000"/>
              <a:buFont typeface="Wingdings" pitchFamily="2" charset="2"/>
              <a:buChar char="Ø"/>
            </a:pPr>
            <a:r>
              <a:rPr lang="ar-JO" sz="2000" dirty="0">
                <a:latin typeface="Arial" panose="020B0604020202020204" pitchFamily="34" charset="0"/>
                <a:cs typeface="Arial" panose="020B0604020202020204" pitchFamily="34" charset="0"/>
              </a:rPr>
              <a:t>في صيغة المضارع لينتج تغيير</a:t>
            </a:r>
            <a:endParaRPr lang="en-US" sz="2000" dirty="0">
              <a:latin typeface="Arial" panose="020B0604020202020204" pitchFamily="34" charset="0"/>
              <a:cs typeface="Arial" panose="020B0604020202020204" pitchFamily="34" charset="0"/>
            </a:endParaRPr>
          </a:p>
          <a:p>
            <a:pPr marL="342900" indent="-342900" algn="r" rtl="1" eaLnBrk="1" hangingPunct="1">
              <a:spcBef>
                <a:spcPct val="20000"/>
              </a:spcBef>
              <a:buClr>
                <a:srgbClr val="FF0000"/>
              </a:buClr>
              <a:buSzPct val="90000"/>
              <a:buFont typeface="Wingdings" pitchFamily="2" charset="2"/>
              <a:buChar char="Ø"/>
            </a:pPr>
            <a:r>
              <a:rPr lang="ar-JO" sz="2000" dirty="0">
                <a:latin typeface="Arial" panose="020B0604020202020204" pitchFamily="34" charset="0"/>
                <a:cs typeface="Arial" panose="020B0604020202020204" pitchFamily="34" charset="0"/>
              </a:rPr>
              <a:t>عن أنفسهم من الكتاب المقدس (يقول الله لنا)</a:t>
            </a:r>
            <a:endParaRPr lang="en-US" sz="2000" dirty="0">
              <a:latin typeface="Arial" panose="020B0604020202020204" pitchFamily="34" charset="0"/>
              <a:cs typeface="Arial" panose="020B0604020202020204" pitchFamily="34" charset="0"/>
            </a:endParaRPr>
          </a:p>
          <a:p>
            <a:pPr marL="342900" indent="-342900" algn="r" rtl="1" eaLnBrk="1" hangingPunct="1">
              <a:spcBef>
                <a:spcPct val="20000"/>
              </a:spcBef>
              <a:buClr>
                <a:srgbClr val="FF0000"/>
              </a:buClr>
              <a:buSzPct val="90000"/>
              <a:buFont typeface="Wingdings" pitchFamily="2" charset="2"/>
              <a:buChar char="Ø"/>
            </a:pPr>
            <a:r>
              <a:rPr lang="ar-JO" sz="2000" dirty="0">
                <a:latin typeface="Arial" panose="020B0604020202020204" pitchFamily="34" charset="0"/>
                <a:cs typeface="Arial" panose="020B0604020202020204" pitchFamily="34" charset="0"/>
              </a:rPr>
              <a:t>في صيغة المتكلم والمخاطب</a:t>
            </a:r>
            <a:endParaRPr lang="en-US" sz="2000" dirty="0">
              <a:latin typeface="Arial" panose="020B0604020202020204" pitchFamily="34" charset="0"/>
              <a:cs typeface="Arial" panose="020B0604020202020204" pitchFamily="34" charset="0"/>
            </a:endParaRPr>
          </a:p>
          <a:p>
            <a:pPr marL="342900" indent="-342900" algn="r" rtl="1" eaLnBrk="1" hangingPunct="1">
              <a:spcBef>
                <a:spcPct val="20000"/>
              </a:spcBef>
              <a:buClr>
                <a:srgbClr val="FF0000"/>
              </a:buClr>
              <a:buSzPct val="90000"/>
              <a:buFont typeface="Wingdings" pitchFamily="2" charset="2"/>
              <a:buChar char="Ø"/>
            </a:pPr>
            <a:r>
              <a:rPr lang="ar-JO" sz="2000" dirty="0">
                <a:latin typeface="Arial" panose="020B0604020202020204" pitchFamily="34" charset="0"/>
                <a:cs typeface="Arial" panose="020B0604020202020204" pitchFamily="34" charset="0"/>
              </a:rPr>
              <a:t>بأسلوب مشترك عاطفي</a:t>
            </a:r>
            <a:endParaRPr lang="en-US" sz="2000" dirty="0">
              <a:latin typeface="Arial" panose="020B0604020202020204" pitchFamily="34" charset="0"/>
              <a:cs typeface="Arial" panose="020B0604020202020204" pitchFamily="34" charset="0"/>
            </a:endParaRPr>
          </a:p>
        </p:txBody>
      </p:sp>
      <p:grpSp>
        <p:nvGrpSpPr>
          <p:cNvPr id="2" name="Group 44"/>
          <p:cNvGrpSpPr>
            <a:grpSpLocks/>
          </p:cNvGrpSpPr>
          <p:nvPr/>
        </p:nvGrpSpPr>
        <p:grpSpPr bwMode="auto">
          <a:xfrm>
            <a:off x="685800" y="3946525"/>
            <a:ext cx="7848600" cy="396875"/>
            <a:chOff x="432" y="2486"/>
            <a:chExt cx="4944" cy="250"/>
          </a:xfrm>
        </p:grpSpPr>
        <p:sp>
          <p:nvSpPr>
            <p:cNvPr id="34837" name="Text Box 8"/>
            <p:cNvSpPr txBox="1">
              <a:spLocks noChangeArrowheads="1"/>
            </p:cNvSpPr>
            <p:nvPr/>
          </p:nvSpPr>
          <p:spPr bwMode="auto">
            <a:xfrm>
              <a:off x="432" y="2486"/>
              <a:ext cx="2160" cy="250"/>
            </a:xfrm>
            <a:prstGeom prst="rect">
              <a:avLst/>
            </a:prstGeom>
            <a:noFill/>
            <a:ln w="9525">
              <a:noFill/>
              <a:miter lim="800000"/>
              <a:headEnd/>
              <a:tailEnd/>
            </a:ln>
          </p:spPr>
          <p:txBody>
            <a:bodyPr>
              <a:spAutoFit/>
            </a:bodyPr>
            <a:lstStyle/>
            <a:p>
              <a:pPr algn="r">
                <a:spcBef>
                  <a:spcPct val="50000"/>
                </a:spcBef>
                <a:defRPr/>
              </a:pPr>
              <a:r>
                <a:rPr lang="ar-JO" sz="2000" u="sng" dirty="0">
                  <a:solidFill>
                    <a:schemeClr val="accent2">
                      <a:lumMod val="75000"/>
                    </a:schemeClr>
                  </a:solidFill>
                  <a:latin typeface="Arial" panose="020B0604020202020204" pitchFamily="34" charset="0"/>
                  <a:cs typeface="Arial" panose="020B0604020202020204" pitchFamily="34" charset="0"/>
                </a:rPr>
                <a:t>يتكلم المحاضر ...</a:t>
              </a:r>
              <a:endParaRPr lang="en-US" sz="2000" u="sng" dirty="0">
                <a:solidFill>
                  <a:schemeClr val="accent2">
                    <a:lumMod val="75000"/>
                  </a:schemeClr>
                </a:solidFill>
                <a:latin typeface="Arial" panose="020B0604020202020204" pitchFamily="34" charset="0"/>
                <a:cs typeface="Arial" panose="020B0604020202020204" pitchFamily="34" charset="0"/>
              </a:endParaRPr>
            </a:p>
          </p:txBody>
        </p:sp>
        <p:sp>
          <p:nvSpPr>
            <p:cNvPr id="15382" name="Text Box 9"/>
            <p:cNvSpPr txBox="1">
              <a:spLocks noChangeArrowheads="1"/>
            </p:cNvSpPr>
            <p:nvPr/>
          </p:nvSpPr>
          <p:spPr bwMode="auto">
            <a:xfrm>
              <a:off x="3216" y="2486"/>
              <a:ext cx="2160" cy="250"/>
            </a:xfrm>
            <a:prstGeom prst="rect">
              <a:avLst/>
            </a:prstGeom>
            <a:noFill/>
            <a:ln w="9525">
              <a:noFill/>
              <a:miter lim="800000"/>
              <a:headEnd/>
              <a:tailEnd/>
            </a:ln>
          </p:spPr>
          <p:txBody>
            <a:bodyPr>
              <a:spAutoFit/>
            </a:bodyPr>
            <a:lstStyle/>
            <a:p>
              <a:pPr algn="r">
                <a:spcBef>
                  <a:spcPct val="50000"/>
                </a:spcBef>
              </a:pPr>
              <a:r>
                <a:rPr lang="ar-JO" sz="2000" u="sng" dirty="0">
                  <a:solidFill>
                    <a:srgbClr val="00FF00"/>
                  </a:solidFill>
                  <a:latin typeface="Arial" panose="020B0604020202020204" pitchFamily="34" charset="0"/>
                  <a:cs typeface="Arial" panose="020B0604020202020204" pitchFamily="34" charset="0"/>
                </a:rPr>
                <a:t>يتكلم الواعظ ...</a:t>
              </a:r>
              <a:endParaRPr lang="en-US" sz="2000" u="sng" dirty="0">
                <a:solidFill>
                  <a:srgbClr val="00FF00"/>
                </a:solidFill>
                <a:latin typeface="Arial" panose="020B0604020202020204" pitchFamily="34" charset="0"/>
                <a:cs typeface="Arial" panose="020B0604020202020204" pitchFamily="34" charset="0"/>
              </a:endParaRPr>
            </a:p>
          </p:txBody>
        </p:sp>
      </p:grpSp>
      <p:sp>
        <p:nvSpPr>
          <p:cNvPr id="34822" name="Text Box 10"/>
          <p:cNvSpPr txBox="1">
            <a:spLocks noChangeArrowheads="1"/>
          </p:cNvSpPr>
          <p:nvPr/>
        </p:nvSpPr>
        <p:spPr bwMode="auto">
          <a:xfrm>
            <a:off x="1219200" y="762000"/>
            <a:ext cx="1752600" cy="457200"/>
          </a:xfrm>
          <a:prstGeom prst="rect">
            <a:avLst/>
          </a:prstGeom>
          <a:noFill/>
          <a:ln w="9525">
            <a:noFill/>
            <a:miter lim="800000"/>
            <a:headEnd/>
            <a:tailEnd/>
          </a:ln>
        </p:spPr>
        <p:txBody>
          <a:bodyPr>
            <a:spAutoFit/>
          </a:bodyPr>
          <a:lstStyle/>
          <a:p>
            <a:pPr algn="ctr">
              <a:spcBef>
                <a:spcPct val="50000"/>
              </a:spcBef>
              <a:defRPr/>
            </a:pPr>
            <a:r>
              <a:rPr lang="ar-JO" sz="2400"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محاضرة</a:t>
            </a:r>
            <a:endParaRPr lang="en-US" sz="2400"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4823" name="Text Box 11"/>
          <p:cNvSpPr txBox="1">
            <a:spLocks noChangeArrowheads="1"/>
          </p:cNvSpPr>
          <p:nvPr/>
        </p:nvSpPr>
        <p:spPr bwMode="auto">
          <a:xfrm>
            <a:off x="5867400" y="762000"/>
            <a:ext cx="1752600" cy="457200"/>
          </a:xfrm>
          <a:prstGeom prst="rect">
            <a:avLst/>
          </a:prstGeom>
          <a:noFill/>
          <a:ln w="9525">
            <a:noFill/>
            <a:miter lim="800000"/>
            <a:headEnd/>
            <a:tailEnd/>
          </a:ln>
        </p:spPr>
        <p:txBody>
          <a:bodyPr>
            <a:spAutoFit/>
          </a:bodyPr>
          <a:lstStyle/>
          <a:p>
            <a:pPr algn="ctr">
              <a:spcBef>
                <a:spcPct val="50000"/>
              </a:spcBef>
              <a:defRPr/>
            </a:pPr>
            <a:r>
              <a:rPr lang="ar-JO" sz="2400" dirty="0">
                <a:solidFill>
                  <a:srgbClr val="00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وعظ</a:t>
            </a:r>
            <a:endParaRPr lang="en-US" sz="2400" dirty="0">
              <a:solidFill>
                <a:srgbClr val="00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5368" name="Picture 16" descr="MCBD07110_0000[1]"/>
          <p:cNvPicPr>
            <a:picLocks noChangeAspect="1" noChangeArrowheads="1"/>
          </p:cNvPicPr>
          <p:nvPr/>
        </p:nvPicPr>
        <p:blipFill>
          <a:blip r:embed="rId2" cstate="print"/>
          <a:srcRect/>
          <a:stretch>
            <a:fillRect/>
          </a:stretch>
        </p:blipFill>
        <p:spPr bwMode="auto">
          <a:xfrm>
            <a:off x="360363" y="2587625"/>
            <a:ext cx="935037" cy="1298575"/>
          </a:xfrm>
          <a:prstGeom prst="rect">
            <a:avLst/>
          </a:prstGeom>
          <a:noFill/>
          <a:ln w="9525">
            <a:noFill/>
            <a:miter lim="800000"/>
            <a:headEnd/>
            <a:tailEnd/>
          </a:ln>
        </p:spPr>
      </p:pic>
      <p:pic>
        <p:nvPicPr>
          <p:cNvPr id="15369" name="Picture 20" descr="MCBD08228_0000[1]"/>
          <p:cNvPicPr>
            <a:picLocks noChangeAspect="1" noChangeArrowheads="1"/>
          </p:cNvPicPr>
          <p:nvPr/>
        </p:nvPicPr>
        <p:blipFill>
          <a:blip r:embed="rId3" cstate="print"/>
          <a:srcRect/>
          <a:stretch>
            <a:fillRect/>
          </a:stretch>
        </p:blipFill>
        <p:spPr bwMode="auto">
          <a:xfrm>
            <a:off x="2587625" y="2590800"/>
            <a:ext cx="1146175" cy="1295400"/>
          </a:xfrm>
          <a:prstGeom prst="rect">
            <a:avLst/>
          </a:prstGeom>
          <a:noFill/>
          <a:ln w="9525">
            <a:noFill/>
            <a:miter lim="800000"/>
            <a:headEnd/>
            <a:tailEnd/>
          </a:ln>
        </p:spPr>
      </p:pic>
      <p:sp>
        <p:nvSpPr>
          <p:cNvPr id="86034" name="Line 18"/>
          <p:cNvSpPr>
            <a:spLocks noChangeShapeType="1"/>
          </p:cNvSpPr>
          <p:nvPr/>
        </p:nvSpPr>
        <p:spPr bwMode="auto">
          <a:xfrm flipV="1">
            <a:off x="914400" y="1828800"/>
            <a:ext cx="609600" cy="685800"/>
          </a:xfrm>
          <a:prstGeom prst="line">
            <a:avLst/>
          </a:prstGeom>
          <a:noFill/>
          <a:ln w="38100">
            <a:solidFill>
              <a:srgbClr val="FF0000"/>
            </a:solidFill>
            <a:round/>
            <a:headEnd/>
            <a:tailEnd type="stealth" w="lg" len="lg"/>
          </a:ln>
        </p:spPr>
        <p:txBody>
          <a:bodyPr/>
          <a:lstStyle/>
          <a:p>
            <a:endParaRPr lang="en-US">
              <a:latin typeface="Arial" panose="020B0604020202020204" pitchFamily="34" charset="0"/>
              <a:cs typeface="Arial" panose="020B0604020202020204" pitchFamily="34" charset="0"/>
            </a:endParaRPr>
          </a:p>
        </p:txBody>
      </p:sp>
      <p:sp>
        <p:nvSpPr>
          <p:cNvPr id="86035" name="Line 19"/>
          <p:cNvSpPr>
            <a:spLocks noChangeShapeType="1"/>
          </p:cNvSpPr>
          <p:nvPr/>
        </p:nvSpPr>
        <p:spPr bwMode="auto">
          <a:xfrm flipH="1" flipV="1">
            <a:off x="2286000" y="1905000"/>
            <a:ext cx="762000" cy="685800"/>
          </a:xfrm>
          <a:prstGeom prst="line">
            <a:avLst/>
          </a:prstGeom>
          <a:noFill/>
          <a:ln w="38100">
            <a:solidFill>
              <a:srgbClr val="FF0000"/>
            </a:solidFill>
            <a:round/>
            <a:headEnd/>
            <a:tailEnd type="stealth" w="lg" len="lg"/>
          </a:ln>
        </p:spPr>
        <p:txBody>
          <a:bodyPr/>
          <a:lstStyle/>
          <a:p>
            <a:endParaRPr lang="en-US">
              <a:latin typeface="Arial" panose="020B0604020202020204" pitchFamily="34" charset="0"/>
              <a:cs typeface="Arial" panose="020B0604020202020204" pitchFamily="34" charset="0"/>
            </a:endParaRPr>
          </a:p>
        </p:txBody>
      </p:sp>
      <p:sp>
        <p:nvSpPr>
          <p:cNvPr id="86038" name="Text Box 22"/>
          <p:cNvSpPr txBox="1">
            <a:spLocks noChangeArrowheads="1"/>
          </p:cNvSpPr>
          <p:nvPr/>
        </p:nvSpPr>
        <p:spPr bwMode="auto">
          <a:xfrm>
            <a:off x="1219200" y="2117725"/>
            <a:ext cx="1447800" cy="396875"/>
          </a:xfrm>
          <a:prstGeom prst="rect">
            <a:avLst/>
          </a:prstGeom>
          <a:noFill/>
          <a:ln w="9525">
            <a:noFill/>
            <a:miter lim="800000"/>
            <a:headEnd/>
            <a:tailEnd/>
          </a:ln>
        </p:spPr>
        <p:txBody>
          <a:bodyPr>
            <a:spAutoFit/>
          </a:bodyPr>
          <a:lstStyle/>
          <a:p>
            <a:pPr algn="ctr">
              <a:spcBef>
                <a:spcPct val="50000"/>
              </a:spcBef>
            </a:pPr>
            <a:r>
              <a:rPr lang="ar-JO" sz="2000" dirty="0">
                <a:solidFill>
                  <a:srgbClr val="FF0000"/>
                </a:solidFill>
                <a:latin typeface="Arial" panose="020B0604020202020204" pitchFamily="34" charset="0"/>
                <a:cs typeface="Arial" panose="020B0604020202020204" pitchFamily="34" charset="0"/>
              </a:rPr>
              <a:t>الإنتباه</a:t>
            </a:r>
            <a:endParaRPr lang="en-US" sz="2000" dirty="0">
              <a:solidFill>
                <a:srgbClr val="FF0000"/>
              </a:solidFill>
              <a:latin typeface="Arial" panose="020B0604020202020204" pitchFamily="34" charset="0"/>
              <a:cs typeface="Arial" panose="020B0604020202020204" pitchFamily="34" charset="0"/>
            </a:endParaRPr>
          </a:p>
        </p:txBody>
      </p:sp>
      <p:pic>
        <p:nvPicPr>
          <p:cNvPr id="15373" name="Picture 25" descr="MCBD07110_0000[1]"/>
          <p:cNvPicPr>
            <a:picLocks noChangeAspect="1" noChangeArrowheads="1"/>
          </p:cNvPicPr>
          <p:nvPr/>
        </p:nvPicPr>
        <p:blipFill>
          <a:blip r:embed="rId2" cstate="print"/>
          <a:srcRect/>
          <a:stretch>
            <a:fillRect/>
          </a:stretch>
        </p:blipFill>
        <p:spPr bwMode="auto">
          <a:xfrm>
            <a:off x="4800600" y="2587625"/>
            <a:ext cx="935038" cy="1298575"/>
          </a:xfrm>
          <a:prstGeom prst="rect">
            <a:avLst/>
          </a:prstGeom>
          <a:noFill/>
          <a:ln w="9525">
            <a:noFill/>
            <a:miter lim="800000"/>
            <a:headEnd/>
            <a:tailEnd/>
          </a:ln>
        </p:spPr>
      </p:pic>
      <p:pic>
        <p:nvPicPr>
          <p:cNvPr id="15374" name="Picture 26" descr="MCBD08228_0000[1]"/>
          <p:cNvPicPr>
            <a:picLocks noChangeAspect="1" noChangeArrowheads="1"/>
          </p:cNvPicPr>
          <p:nvPr/>
        </p:nvPicPr>
        <p:blipFill>
          <a:blip r:embed="rId3" cstate="print"/>
          <a:srcRect/>
          <a:stretch>
            <a:fillRect/>
          </a:stretch>
        </p:blipFill>
        <p:spPr bwMode="auto">
          <a:xfrm>
            <a:off x="7027863" y="2590800"/>
            <a:ext cx="1146175" cy="1295400"/>
          </a:xfrm>
          <a:prstGeom prst="rect">
            <a:avLst/>
          </a:prstGeom>
          <a:noFill/>
          <a:ln w="9525">
            <a:noFill/>
            <a:miter lim="800000"/>
            <a:headEnd/>
            <a:tailEnd/>
          </a:ln>
        </p:spPr>
      </p:pic>
      <p:sp>
        <p:nvSpPr>
          <p:cNvPr id="86043" name="Text Box 27"/>
          <p:cNvSpPr txBox="1">
            <a:spLocks noChangeArrowheads="1"/>
          </p:cNvSpPr>
          <p:nvPr/>
        </p:nvSpPr>
        <p:spPr bwMode="auto">
          <a:xfrm>
            <a:off x="5867400" y="2133600"/>
            <a:ext cx="1447800" cy="396875"/>
          </a:xfrm>
          <a:prstGeom prst="rect">
            <a:avLst/>
          </a:prstGeom>
          <a:noFill/>
          <a:ln w="9525">
            <a:noFill/>
            <a:miter lim="800000"/>
            <a:headEnd/>
            <a:tailEnd/>
          </a:ln>
        </p:spPr>
        <p:txBody>
          <a:bodyPr>
            <a:spAutoFit/>
          </a:bodyPr>
          <a:lstStyle/>
          <a:p>
            <a:pPr algn="ctr">
              <a:spcBef>
                <a:spcPct val="50000"/>
              </a:spcBef>
            </a:pPr>
            <a:r>
              <a:rPr lang="ar-JO" sz="2000" dirty="0">
                <a:solidFill>
                  <a:srgbClr val="FF0000"/>
                </a:solidFill>
                <a:latin typeface="Arial" panose="020B0604020202020204" pitchFamily="34" charset="0"/>
                <a:cs typeface="Arial" panose="020B0604020202020204" pitchFamily="34" charset="0"/>
              </a:rPr>
              <a:t>الإنتباه</a:t>
            </a:r>
            <a:endParaRPr lang="en-US" sz="2000" dirty="0">
              <a:solidFill>
                <a:srgbClr val="FF0000"/>
              </a:solidFill>
              <a:latin typeface="Arial" panose="020B0604020202020204" pitchFamily="34" charset="0"/>
              <a:cs typeface="Arial" panose="020B0604020202020204" pitchFamily="34" charset="0"/>
            </a:endParaRPr>
          </a:p>
        </p:txBody>
      </p:sp>
      <p:sp>
        <p:nvSpPr>
          <p:cNvPr id="86050" name="Freeform 34"/>
          <p:cNvSpPr>
            <a:spLocks/>
          </p:cNvSpPr>
          <p:nvPr/>
        </p:nvSpPr>
        <p:spPr bwMode="auto">
          <a:xfrm>
            <a:off x="5105400" y="1676400"/>
            <a:ext cx="1066800" cy="914400"/>
          </a:xfrm>
          <a:custGeom>
            <a:avLst/>
            <a:gdLst>
              <a:gd name="T0" fmla="*/ 0 w 672"/>
              <a:gd name="T1" fmla="*/ 2147483647 h 576"/>
              <a:gd name="T2" fmla="*/ 2147483647 w 672"/>
              <a:gd name="T3" fmla="*/ 0 h 576"/>
              <a:gd name="T4" fmla="*/ 2147483647 w 672"/>
              <a:gd name="T5" fmla="*/ 2147483647 h 576"/>
              <a:gd name="T6" fmla="*/ 0 60000 65536"/>
              <a:gd name="T7" fmla="*/ 0 60000 65536"/>
              <a:gd name="T8" fmla="*/ 0 60000 65536"/>
              <a:gd name="T9" fmla="*/ 0 w 672"/>
              <a:gd name="T10" fmla="*/ 0 h 576"/>
              <a:gd name="T11" fmla="*/ 672 w 672"/>
              <a:gd name="T12" fmla="*/ 576 h 576"/>
            </a:gdLst>
            <a:ahLst/>
            <a:cxnLst>
              <a:cxn ang="T6">
                <a:pos x="T0" y="T1"/>
              </a:cxn>
              <a:cxn ang="T7">
                <a:pos x="T2" y="T3"/>
              </a:cxn>
              <a:cxn ang="T8">
                <a:pos x="T4" y="T5"/>
              </a:cxn>
            </a:cxnLst>
            <a:rect l="T9" t="T10" r="T11" b="T12"/>
            <a:pathLst>
              <a:path w="672" h="576">
                <a:moveTo>
                  <a:pt x="0" y="576"/>
                </a:moveTo>
                <a:cubicBezTo>
                  <a:pt x="288" y="288"/>
                  <a:pt x="576" y="0"/>
                  <a:pt x="624" y="0"/>
                </a:cubicBezTo>
                <a:cubicBezTo>
                  <a:pt x="672" y="0"/>
                  <a:pt x="480" y="288"/>
                  <a:pt x="288" y="576"/>
                </a:cubicBezTo>
              </a:path>
            </a:pathLst>
          </a:custGeom>
          <a:noFill/>
          <a:ln w="38100">
            <a:solidFill>
              <a:srgbClr val="FF0000"/>
            </a:solidFill>
            <a:round/>
            <a:headEnd/>
            <a:tailEnd type="stealth" w="lg" len="lg"/>
          </a:ln>
        </p:spPr>
        <p:txBody>
          <a:bodyPr/>
          <a:lstStyle/>
          <a:p>
            <a:endParaRPr lang="en-US">
              <a:latin typeface="Arial" panose="020B0604020202020204" pitchFamily="34" charset="0"/>
              <a:cs typeface="Arial" panose="020B0604020202020204" pitchFamily="34" charset="0"/>
            </a:endParaRPr>
          </a:p>
        </p:txBody>
      </p:sp>
      <p:sp>
        <p:nvSpPr>
          <p:cNvPr id="86053" name="Freeform 37"/>
          <p:cNvSpPr>
            <a:spLocks/>
          </p:cNvSpPr>
          <p:nvPr/>
        </p:nvSpPr>
        <p:spPr bwMode="auto">
          <a:xfrm>
            <a:off x="5562600" y="1905000"/>
            <a:ext cx="2070100" cy="1943100"/>
          </a:xfrm>
          <a:custGeom>
            <a:avLst/>
            <a:gdLst>
              <a:gd name="T0" fmla="*/ 0 w 1304"/>
              <a:gd name="T1" fmla="*/ 2147483647 h 1224"/>
              <a:gd name="T2" fmla="*/ 2147483647 w 1304"/>
              <a:gd name="T3" fmla="*/ 2147483647 h 1224"/>
              <a:gd name="T4" fmla="*/ 2147483647 w 1304"/>
              <a:gd name="T5" fmla="*/ 2147483647 h 1224"/>
              <a:gd name="T6" fmla="*/ 2147483647 w 1304"/>
              <a:gd name="T7" fmla="*/ 2147483647 h 1224"/>
              <a:gd name="T8" fmla="*/ 0 60000 65536"/>
              <a:gd name="T9" fmla="*/ 0 60000 65536"/>
              <a:gd name="T10" fmla="*/ 0 60000 65536"/>
              <a:gd name="T11" fmla="*/ 0 60000 65536"/>
              <a:gd name="T12" fmla="*/ 0 w 1304"/>
              <a:gd name="T13" fmla="*/ 0 h 1224"/>
              <a:gd name="T14" fmla="*/ 1304 w 1304"/>
              <a:gd name="T15" fmla="*/ 1224 h 1224"/>
            </a:gdLst>
            <a:ahLst/>
            <a:cxnLst>
              <a:cxn ang="T8">
                <a:pos x="T0" y="T1"/>
              </a:cxn>
              <a:cxn ang="T9">
                <a:pos x="T2" y="T3"/>
              </a:cxn>
              <a:cxn ang="T10">
                <a:pos x="T4" y="T5"/>
              </a:cxn>
              <a:cxn ang="T11">
                <a:pos x="T6" y="T7"/>
              </a:cxn>
            </a:cxnLst>
            <a:rect l="T12" t="T13" r="T14" b="T15"/>
            <a:pathLst>
              <a:path w="1304" h="1224">
                <a:moveTo>
                  <a:pt x="0" y="768"/>
                </a:moveTo>
                <a:cubicBezTo>
                  <a:pt x="548" y="996"/>
                  <a:pt x="1096" y="1224"/>
                  <a:pt x="1200" y="1104"/>
                </a:cubicBezTo>
                <a:cubicBezTo>
                  <a:pt x="1304" y="984"/>
                  <a:pt x="664" y="96"/>
                  <a:pt x="624" y="48"/>
                </a:cubicBezTo>
                <a:cubicBezTo>
                  <a:pt x="584" y="0"/>
                  <a:pt x="772" y="408"/>
                  <a:pt x="960" y="816"/>
                </a:cubicBezTo>
              </a:path>
            </a:pathLst>
          </a:custGeom>
          <a:noFill/>
          <a:ln w="38100">
            <a:solidFill>
              <a:srgbClr val="FF0000"/>
            </a:solidFill>
            <a:round/>
            <a:headEnd/>
            <a:tailEnd type="stealth" w="lg" len="lg"/>
          </a:ln>
        </p:spPr>
        <p:txBody>
          <a:bodyPr/>
          <a:lstStyle/>
          <a:p>
            <a:endParaRPr lang="en-US">
              <a:latin typeface="Arial" panose="020B0604020202020204" pitchFamily="34" charset="0"/>
              <a:cs typeface="Arial" panose="020B0604020202020204" pitchFamily="34" charset="0"/>
            </a:endParaRPr>
          </a:p>
        </p:txBody>
      </p:sp>
      <p:pic>
        <p:nvPicPr>
          <p:cNvPr id="15378" name="Picture 41" descr="MCj03248160000[1]"/>
          <p:cNvPicPr>
            <a:picLocks noChangeAspect="1" noChangeArrowheads="1"/>
          </p:cNvPicPr>
          <p:nvPr/>
        </p:nvPicPr>
        <p:blipFill>
          <a:blip r:embed="rId4" cstate="print"/>
          <a:srcRect/>
          <a:stretch>
            <a:fillRect/>
          </a:stretch>
        </p:blipFill>
        <p:spPr bwMode="auto">
          <a:xfrm>
            <a:off x="1524000" y="1295400"/>
            <a:ext cx="914400" cy="601663"/>
          </a:xfrm>
          <a:prstGeom prst="rect">
            <a:avLst/>
          </a:prstGeom>
          <a:noFill/>
          <a:ln w="9525">
            <a:noFill/>
            <a:miter lim="800000"/>
            <a:headEnd/>
            <a:tailEnd/>
          </a:ln>
        </p:spPr>
      </p:pic>
      <p:pic>
        <p:nvPicPr>
          <p:cNvPr id="15379" name="Picture 42" descr="MCj03248160000[1]"/>
          <p:cNvPicPr>
            <a:picLocks noChangeAspect="1" noChangeArrowheads="1"/>
          </p:cNvPicPr>
          <p:nvPr/>
        </p:nvPicPr>
        <p:blipFill>
          <a:blip r:embed="rId4" cstate="print"/>
          <a:srcRect/>
          <a:stretch>
            <a:fillRect/>
          </a:stretch>
        </p:blipFill>
        <p:spPr bwMode="auto">
          <a:xfrm>
            <a:off x="6172200" y="1295400"/>
            <a:ext cx="914400" cy="601663"/>
          </a:xfrm>
          <a:prstGeom prst="rect">
            <a:avLst/>
          </a:prstGeom>
          <a:noFill/>
          <a:ln w="9525">
            <a:noFill/>
            <a:miter lim="800000"/>
            <a:headEnd/>
            <a:tailEnd/>
          </a:ln>
        </p:spPr>
      </p:pic>
      <p:sp>
        <p:nvSpPr>
          <p:cNvPr id="86062" name="Freeform 46"/>
          <p:cNvSpPr>
            <a:spLocks/>
          </p:cNvSpPr>
          <p:nvPr/>
        </p:nvSpPr>
        <p:spPr bwMode="auto">
          <a:xfrm>
            <a:off x="5410200" y="1828800"/>
            <a:ext cx="2133600" cy="774700"/>
          </a:xfrm>
          <a:custGeom>
            <a:avLst/>
            <a:gdLst>
              <a:gd name="T0" fmla="*/ 0 w 1344"/>
              <a:gd name="T1" fmla="*/ 2147483647 h 488"/>
              <a:gd name="T2" fmla="*/ 2147483647 w 1344"/>
              <a:gd name="T3" fmla="*/ 2147483647 h 488"/>
              <a:gd name="T4" fmla="*/ 2147483647 w 1344"/>
              <a:gd name="T5" fmla="*/ 2147483647 h 488"/>
              <a:gd name="T6" fmla="*/ 0 60000 65536"/>
              <a:gd name="T7" fmla="*/ 0 60000 65536"/>
              <a:gd name="T8" fmla="*/ 0 60000 65536"/>
              <a:gd name="T9" fmla="*/ 0 w 1344"/>
              <a:gd name="T10" fmla="*/ 0 h 488"/>
              <a:gd name="T11" fmla="*/ 1344 w 1344"/>
              <a:gd name="T12" fmla="*/ 488 h 488"/>
            </a:gdLst>
            <a:ahLst/>
            <a:cxnLst>
              <a:cxn ang="T6">
                <a:pos x="T0" y="T1"/>
              </a:cxn>
              <a:cxn ang="T7">
                <a:pos x="T2" y="T3"/>
              </a:cxn>
              <a:cxn ang="T8">
                <a:pos x="T4" y="T5"/>
              </a:cxn>
            </a:cxnLst>
            <a:rect l="T9" t="T10" r="T11" b="T12"/>
            <a:pathLst>
              <a:path w="1344" h="488">
                <a:moveTo>
                  <a:pt x="0" y="440"/>
                </a:moveTo>
                <a:cubicBezTo>
                  <a:pt x="320" y="220"/>
                  <a:pt x="640" y="0"/>
                  <a:pt x="864" y="8"/>
                </a:cubicBezTo>
                <a:cubicBezTo>
                  <a:pt x="1088" y="16"/>
                  <a:pt x="1216" y="252"/>
                  <a:pt x="1344" y="488"/>
                </a:cubicBezTo>
              </a:path>
            </a:pathLst>
          </a:custGeom>
          <a:noFill/>
          <a:ln w="38100">
            <a:solidFill>
              <a:srgbClr val="FF0000"/>
            </a:solidFill>
            <a:round/>
            <a:headEnd/>
            <a:tailEnd type="triangle" w="med" len="lg"/>
          </a:ln>
        </p:spPr>
        <p:txBody>
          <a:bodyPr/>
          <a:lstStyle/>
          <a:p>
            <a:endParaRPr lang="en-US">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86038"/>
                                        </p:tgtEl>
                                        <p:attrNameLst>
                                          <p:attrName>style.visibility</p:attrName>
                                        </p:attrNameLst>
                                      </p:cBhvr>
                                      <p:to>
                                        <p:strVal val="visible"/>
                                      </p:to>
                                    </p:set>
                                    <p:anim calcmode="lin" valueType="num">
                                      <p:cBhvr>
                                        <p:cTn id="7" dur="1000" fill="hold"/>
                                        <p:tgtEl>
                                          <p:spTgt spid="86038"/>
                                        </p:tgtEl>
                                        <p:attrNameLst>
                                          <p:attrName>ppt_w</p:attrName>
                                        </p:attrNameLst>
                                      </p:cBhvr>
                                      <p:tavLst>
                                        <p:tav tm="0">
                                          <p:val>
                                            <p:strVal val="#ppt_w+.3"/>
                                          </p:val>
                                        </p:tav>
                                        <p:tav tm="100000">
                                          <p:val>
                                            <p:strVal val="#ppt_w"/>
                                          </p:val>
                                        </p:tav>
                                      </p:tavLst>
                                    </p:anim>
                                    <p:anim calcmode="lin" valueType="num">
                                      <p:cBhvr>
                                        <p:cTn id="8" dur="1000" fill="hold"/>
                                        <p:tgtEl>
                                          <p:spTgt spid="86038"/>
                                        </p:tgtEl>
                                        <p:attrNameLst>
                                          <p:attrName>ppt_h</p:attrName>
                                        </p:attrNameLst>
                                      </p:cBhvr>
                                      <p:tavLst>
                                        <p:tav tm="0">
                                          <p:val>
                                            <p:strVal val="#ppt_h"/>
                                          </p:val>
                                        </p:tav>
                                        <p:tav tm="100000">
                                          <p:val>
                                            <p:strVal val="#ppt_h"/>
                                          </p:val>
                                        </p:tav>
                                      </p:tavLst>
                                    </p:anim>
                                    <p:animEffect transition="in" filter="fade">
                                      <p:cBhvr>
                                        <p:cTn id="9" dur="1000"/>
                                        <p:tgtEl>
                                          <p:spTgt spid="86038"/>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86043"/>
                                        </p:tgtEl>
                                        <p:attrNameLst>
                                          <p:attrName>style.visibility</p:attrName>
                                        </p:attrNameLst>
                                      </p:cBhvr>
                                      <p:to>
                                        <p:strVal val="visible"/>
                                      </p:to>
                                    </p:set>
                                    <p:anim calcmode="lin" valueType="num">
                                      <p:cBhvr>
                                        <p:cTn id="12" dur="1000" fill="hold"/>
                                        <p:tgtEl>
                                          <p:spTgt spid="86043"/>
                                        </p:tgtEl>
                                        <p:attrNameLst>
                                          <p:attrName>ppt_w</p:attrName>
                                        </p:attrNameLst>
                                      </p:cBhvr>
                                      <p:tavLst>
                                        <p:tav tm="0">
                                          <p:val>
                                            <p:strVal val="#ppt_w+.3"/>
                                          </p:val>
                                        </p:tav>
                                        <p:tav tm="100000">
                                          <p:val>
                                            <p:strVal val="#ppt_w"/>
                                          </p:val>
                                        </p:tav>
                                      </p:tavLst>
                                    </p:anim>
                                    <p:anim calcmode="lin" valueType="num">
                                      <p:cBhvr>
                                        <p:cTn id="13" dur="1000" fill="hold"/>
                                        <p:tgtEl>
                                          <p:spTgt spid="86043"/>
                                        </p:tgtEl>
                                        <p:attrNameLst>
                                          <p:attrName>ppt_h</p:attrName>
                                        </p:attrNameLst>
                                      </p:cBhvr>
                                      <p:tavLst>
                                        <p:tav tm="0">
                                          <p:val>
                                            <p:strVal val="#ppt_h"/>
                                          </p:val>
                                        </p:tav>
                                        <p:tav tm="100000">
                                          <p:val>
                                            <p:strVal val="#ppt_h"/>
                                          </p:val>
                                        </p:tav>
                                      </p:tavLst>
                                    </p:anim>
                                    <p:animEffect transition="in" filter="fade">
                                      <p:cBhvr>
                                        <p:cTn id="14" dur="1000"/>
                                        <p:tgtEl>
                                          <p:spTgt spid="8604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6034"/>
                                        </p:tgtEl>
                                        <p:attrNameLst>
                                          <p:attrName>style.visibility</p:attrName>
                                        </p:attrNameLst>
                                      </p:cBhvr>
                                      <p:to>
                                        <p:strVal val="visible"/>
                                      </p:to>
                                    </p:set>
                                    <p:anim calcmode="lin" valueType="num">
                                      <p:cBhvr additive="base">
                                        <p:cTn id="19" dur="500" fill="hold"/>
                                        <p:tgtEl>
                                          <p:spTgt spid="86034"/>
                                        </p:tgtEl>
                                        <p:attrNameLst>
                                          <p:attrName>ppt_x</p:attrName>
                                        </p:attrNameLst>
                                      </p:cBhvr>
                                      <p:tavLst>
                                        <p:tav tm="0">
                                          <p:val>
                                            <p:strVal val="#ppt_x"/>
                                          </p:val>
                                        </p:tav>
                                        <p:tav tm="100000">
                                          <p:val>
                                            <p:strVal val="#ppt_x"/>
                                          </p:val>
                                        </p:tav>
                                      </p:tavLst>
                                    </p:anim>
                                    <p:anim calcmode="lin" valueType="num">
                                      <p:cBhvr additive="base">
                                        <p:cTn id="20" dur="500" fill="hold"/>
                                        <p:tgtEl>
                                          <p:spTgt spid="8603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6035"/>
                                        </p:tgtEl>
                                        <p:attrNameLst>
                                          <p:attrName>style.visibility</p:attrName>
                                        </p:attrNameLst>
                                      </p:cBhvr>
                                      <p:to>
                                        <p:strVal val="visible"/>
                                      </p:to>
                                    </p:set>
                                    <p:anim calcmode="lin" valueType="num">
                                      <p:cBhvr additive="base">
                                        <p:cTn id="23" dur="500" fill="hold"/>
                                        <p:tgtEl>
                                          <p:spTgt spid="86035"/>
                                        </p:tgtEl>
                                        <p:attrNameLst>
                                          <p:attrName>ppt_x</p:attrName>
                                        </p:attrNameLst>
                                      </p:cBhvr>
                                      <p:tavLst>
                                        <p:tav tm="0">
                                          <p:val>
                                            <p:strVal val="#ppt_x"/>
                                          </p:val>
                                        </p:tav>
                                        <p:tav tm="100000">
                                          <p:val>
                                            <p:strVal val="#ppt_x"/>
                                          </p:val>
                                        </p:tav>
                                      </p:tavLst>
                                    </p:anim>
                                    <p:anim calcmode="lin" valueType="num">
                                      <p:cBhvr additive="base">
                                        <p:cTn id="24" dur="500" fill="hold"/>
                                        <p:tgtEl>
                                          <p:spTgt spid="8603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6062"/>
                                        </p:tgtEl>
                                        <p:attrNameLst>
                                          <p:attrName>style.visibility</p:attrName>
                                        </p:attrNameLst>
                                      </p:cBhvr>
                                      <p:to>
                                        <p:strVal val="visible"/>
                                      </p:to>
                                    </p:set>
                                    <p:animEffect transition="in" filter="fade">
                                      <p:cBhvr>
                                        <p:cTn id="29" dur="1000"/>
                                        <p:tgtEl>
                                          <p:spTgt spid="86062"/>
                                        </p:tgtEl>
                                      </p:cBhvr>
                                    </p:animEffect>
                                    <p:anim calcmode="lin" valueType="num">
                                      <p:cBhvr>
                                        <p:cTn id="30" dur="1000" fill="hold"/>
                                        <p:tgtEl>
                                          <p:spTgt spid="86062"/>
                                        </p:tgtEl>
                                        <p:attrNameLst>
                                          <p:attrName>ppt_x</p:attrName>
                                        </p:attrNameLst>
                                      </p:cBhvr>
                                      <p:tavLst>
                                        <p:tav tm="0">
                                          <p:val>
                                            <p:strVal val="#ppt_x"/>
                                          </p:val>
                                        </p:tav>
                                        <p:tav tm="100000">
                                          <p:val>
                                            <p:strVal val="#ppt_x"/>
                                          </p:val>
                                        </p:tav>
                                      </p:tavLst>
                                    </p:anim>
                                    <p:anim calcmode="lin" valueType="num">
                                      <p:cBhvr>
                                        <p:cTn id="31" dur="1000" fill="hold"/>
                                        <p:tgtEl>
                                          <p:spTgt spid="8606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6050"/>
                                        </p:tgtEl>
                                        <p:attrNameLst>
                                          <p:attrName>style.visibility</p:attrName>
                                        </p:attrNameLst>
                                      </p:cBhvr>
                                      <p:to>
                                        <p:strVal val="visible"/>
                                      </p:to>
                                    </p:set>
                                    <p:animEffect transition="in" filter="fade">
                                      <p:cBhvr>
                                        <p:cTn id="36" dur="1000"/>
                                        <p:tgtEl>
                                          <p:spTgt spid="86050"/>
                                        </p:tgtEl>
                                      </p:cBhvr>
                                    </p:animEffect>
                                    <p:anim calcmode="lin" valueType="num">
                                      <p:cBhvr>
                                        <p:cTn id="37" dur="1000" fill="hold"/>
                                        <p:tgtEl>
                                          <p:spTgt spid="86050"/>
                                        </p:tgtEl>
                                        <p:attrNameLst>
                                          <p:attrName>ppt_x</p:attrName>
                                        </p:attrNameLst>
                                      </p:cBhvr>
                                      <p:tavLst>
                                        <p:tav tm="0">
                                          <p:val>
                                            <p:strVal val="#ppt_x"/>
                                          </p:val>
                                        </p:tav>
                                        <p:tav tm="100000">
                                          <p:val>
                                            <p:strVal val="#ppt_x"/>
                                          </p:val>
                                        </p:tav>
                                      </p:tavLst>
                                    </p:anim>
                                    <p:anim calcmode="lin" valueType="num">
                                      <p:cBhvr>
                                        <p:cTn id="38" dur="1000" fill="hold"/>
                                        <p:tgtEl>
                                          <p:spTgt spid="8605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86053"/>
                                        </p:tgtEl>
                                        <p:attrNameLst>
                                          <p:attrName>style.visibility</p:attrName>
                                        </p:attrNameLst>
                                      </p:cBhvr>
                                      <p:to>
                                        <p:strVal val="visible"/>
                                      </p:to>
                                    </p:set>
                                    <p:animEffect transition="in" filter="fade">
                                      <p:cBhvr>
                                        <p:cTn id="43" dur="1000"/>
                                        <p:tgtEl>
                                          <p:spTgt spid="86053"/>
                                        </p:tgtEl>
                                      </p:cBhvr>
                                    </p:animEffect>
                                    <p:anim calcmode="lin" valueType="num">
                                      <p:cBhvr>
                                        <p:cTn id="44" dur="1000" fill="hold"/>
                                        <p:tgtEl>
                                          <p:spTgt spid="86053"/>
                                        </p:tgtEl>
                                        <p:attrNameLst>
                                          <p:attrName>ppt_x</p:attrName>
                                        </p:attrNameLst>
                                      </p:cBhvr>
                                      <p:tavLst>
                                        <p:tav tm="0">
                                          <p:val>
                                            <p:strVal val="#ppt_x"/>
                                          </p:val>
                                        </p:tav>
                                        <p:tav tm="100000">
                                          <p:val>
                                            <p:strVal val="#ppt_x"/>
                                          </p:val>
                                        </p:tav>
                                      </p:tavLst>
                                    </p:anim>
                                    <p:anim calcmode="lin" valueType="num">
                                      <p:cBhvr>
                                        <p:cTn id="45" dur="1000" fill="hold"/>
                                        <p:tgtEl>
                                          <p:spTgt spid="8605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9" presetClass="entr" presetSubtype="0" accel="100000" fill="hold" nodeType="click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p:cTn id="50"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51"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52"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5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4" presetClass="entr" presetSubtype="0" accel="100000" fill="hold" grpId="0" nodeType="clickEffect">
                                  <p:stCondLst>
                                    <p:cond delay="0"/>
                                  </p:stCondLst>
                                  <p:childTnLst>
                                    <p:set>
                                      <p:cBhvr>
                                        <p:cTn id="57" dur="1" fill="hold">
                                          <p:stCondLst>
                                            <p:cond delay="0"/>
                                          </p:stCondLst>
                                        </p:cTn>
                                        <p:tgtEl>
                                          <p:spTgt spid="86021">
                                            <p:txEl>
                                              <p:pRg st="0" end="0"/>
                                            </p:txEl>
                                          </p:spTgt>
                                        </p:tgtEl>
                                        <p:attrNameLst>
                                          <p:attrName>style.visibility</p:attrName>
                                        </p:attrNameLst>
                                      </p:cBhvr>
                                      <p:to>
                                        <p:strVal val="visible"/>
                                      </p:to>
                                    </p:set>
                                    <p:anim calcmode="lin" valueType="num">
                                      <p:cBhvr>
                                        <p:cTn id="58" dur="500" fill="hold"/>
                                        <p:tgtEl>
                                          <p:spTgt spid="86021">
                                            <p:txEl>
                                              <p:pRg st="0" end="0"/>
                                            </p:txEl>
                                          </p:spTgt>
                                        </p:tgtEl>
                                        <p:attrNameLst>
                                          <p:attrName>ppt_w</p:attrName>
                                        </p:attrNameLst>
                                      </p:cBhvr>
                                      <p:tavLst>
                                        <p:tav tm="0">
                                          <p:val>
                                            <p:strVal val="#ppt_w*0.05"/>
                                          </p:val>
                                        </p:tav>
                                        <p:tav tm="100000">
                                          <p:val>
                                            <p:strVal val="#ppt_w"/>
                                          </p:val>
                                        </p:tav>
                                      </p:tavLst>
                                    </p:anim>
                                    <p:anim calcmode="lin" valueType="num">
                                      <p:cBhvr>
                                        <p:cTn id="59" dur="500" fill="hold"/>
                                        <p:tgtEl>
                                          <p:spTgt spid="86021">
                                            <p:txEl>
                                              <p:pRg st="0" end="0"/>
                                            </p:txEl>
                                          </p:spTgt>
                                        </p:tgtEl>
                                        <p:attrNameLst>
                                          <p:attrName>ppt_h</p:attrName>
                                        </p:attrNameLst>
                                      </p:cBhvr>
                                      <p:tavLst>
                                        <p:tav tm="0">
                                          <p:val>
                                            <p:strVal val="#ppt_h"/>
                                          </p:val>
                                        </p:tav>
                                        <p:tav tm="100000">
                                          <p:val>
                                            <p:strVal val="#ppt_h"/>
                                          </p:val>
                                        </p:tav>
                                      </p:tavLst>
                                    </p:anim>
                                    <p:anim calcmode="lin" valueType="num">
                                      <p:cBhvr>
                                        <p:cTn id="60" dur="500" fill="hold"/>
                                        <p:tgtEl>
                                          <p:spTgt spid="86021">
                                            <p:txEl>
                                              <p:pRg st="0" end="0"/>
                                            </p:txEl>
                                          </p:spTgt>
                                        </p:tgtEl>
                                        <p:attrNameLst>
                                          <p:attrName>ppt_x</p:attrName>
                                        </p:attrNameLst>
                                      </p:cBhvr>
                                      <p:tavLst>
                                        <p:tav tm="0">
                                          <p:val>
                                            <p:strVal val="#ppt_x-.2"/>
                                          </p:val>
                                        </p:tav>
                                        <p:tav tm="100000">
                                          <p:val>
                                            <p:strVal val="#ppt_x"/>
                                          </p:val>
                                        </p:tav>
                                      </p:tavLst>
                                    </p:anim>
                                    <p:anim calcmode="lin" valueType="num">
                                      <p:cBhvr>
                                        <p:cTn id="61" dur="500" fill="hold"/>
                                        <p:tgtEl>
                                          <p:spTgt spid="86021">
                                            <p:txEl>
                                              <p:pRg st="0" end="0"/>
                                            </p:txEl>
                                          </p:spTgt>
                                        </p:tgtEl>
                                        <p:attrNameLst>
                                          <p:attrName>ppt_y</p:attrName>
                                        </p:attrNameLst>
                                      </p:cBhvr>
                                      <p:tavLst>
                                        <p:tav tm="0">
                                          <p:val>
                                            <p:strVal val="#ppt_y"/>
                                          </p:val>
                                        </p:tav>
                                        <p:tav tm="100000">
                                          <p:val>
                                            <p:strVal val="#ppt_y"/>
                                          </p:val>
                                        </p:tav>
                                      </p:tavLst>
                                    </p:anim>
                                    <p:animEffect transition="in" filter="fade">
                                      <p:cBhvr>
                                        <p:cTn id="62" dur="500"/>
                                        <p:tgtEl>
                                          <p:spTgt spid="86021">
                                            <p:txEl>
                                              <p:pRg st="0" end="0"/>
                                            </p:txEl>
                                          </p:spTgt>
                                        </p:tgtEl>
                                      </p:cBhvr>
                                    </p:animEffect>
                                  </p:childTnLst>
                                </p:cTn>
                              </p:par>
                              <p:par>
                                <p:cTn id="63" presetID="54" presetClass="entr" presetSubtype="0" accel="100000" fill="hold" nodeType="withEffect">
                                  <p:stCondLst>
                                    <p:cond delay="0"/>
                                  </p:stCondLst>
                                  <p:childTnLst>
                                    <p:set>
                                      <p:cBhvr>
                                        <p:cTn id="64" dur="1" fill="hold">
                                          <p:stCondLst>
                                            <p:cond delay="0"/>
                                          </p:stCondLst>
                                        </p:cTn>
                                        <p:tgtEl>
                                          <p:spTgt spid="86023">
                                            <p:txEl>
                                              <p:pRg st="0" end="0"/>
                                            </p:txEl>
                                          </p:spTgt>
                                        </p:tgtEl>
                                        <p:attrNameLst>
                                          <p:attrName>style.visibility</p:attrName>
                                        </p:attrNameLst>
                                      </p:cBhvr>
                                      <p:to>
                                        <p:strVal val="visible"/>
                                      </p:to>
                                    </p:set>
                                    <p:anim calcmode="lin" valueType="num">
                                      <p:cBhvr>
                                        <p:cTn id="65" dur="500" fill="hold"/>
                                        <p:tgtEl>
                                          <p:spTgt spid="86023">
                                            <p:txEl>
                                              <p:pRg st="0" end="0"/>
                                            </p:txEl>
                                          </p:spTgt>
                                        </p:tgtEl>
                                        <p:attrNameLst>
                                          <p:attrName>ppt_w</p:attrName>
                                        </p:attrNameLst>
                                      </p:cBhvr>
                                      <p:tavLst>
                                        <p:tav tm="0">
                                          <p:val>
                                            <p:strVal val="#ppt_w*0.05"/>
                                          </p:val>
                                        </p:tav>
                                        <p:tav tm="100000">
                                          <p:val>
                                            <p:strVal val="#ppt_w"/>
                                          </p:val>
                                        </p:tav>
                                      </p:tavLst>
                                    </p:anim>
                                    <p:anim calcmode="lin" valueType="num">
                                      <p:cBhvr>
                                        <p:cTn id="66" dur="500" fill="hold"/>
                                        <p:tgtEl>
                                          <p:spTgt spid="86023">
                                            <p:txEl>
                                              <p:pRg st="0" end="0"/>
                                            </p:txEl>
                                          </p:spTgt>
                                        </p:tgtEl>
                                        <p:attrNameLst>
                                          <p:attrName>ppt_h</p:attrName>
                                        </p:attrNameLst>
                                      </p:cBhvr>
                                      <p:tavLst>
                                        <p:tav tm="0">
                                          <p:val>
                                            <p:strVal val="#ppt_h"/>
                                          </p:val>
                                        </p:tav>
                                        <p:tav tm="100000">
                                          <p:val>
                                            <p:strVal val="#ppt_h"/>
                                          </p:val>
                                        </p:tav>
                                      </p:tavLst>
                                    </p:anim>
                                    <p:anim calcmode="lin" valueType="num">
                                      <p:cBhvr>
                                        <p:cTn id="67" dur="500" fill="hold"/>
                                        <p:tgtEl>
                                          <p:spTgt spid="86023">
                                            <p:txEl>
                                              <p:pRg st="0" end="0"/>
                                            </p:txEl>
                                          </p:spTgt>
                                        </p:tgtEl>
                                        <p:attrNameLst>
                                          <p:attrName>ppt_x</p:attrName>
                                        </p:attrNameLst>
                                      </p:cBhvr>
                                      <p:tavLst>
                                        <p:tav tm="0">
                                          <p:val>
                                            <p:strVal val="#ppt_x-.2"/>
                                          </p:val>
                                        </p:tav>
                                        <p:tav tm="100000">
                                          <p:val>
                                            <p:strVal val="#ppt_x"/>
                                          </p:val>
                                        </p:tav>
                                      </p:tavLst>
                                    </p:anim>
                                    <p:anim calcmode="lin" valueType="num">
                                      <p:cBhvr>
                                        <p:cTn id="68" dur="500" fill="hold"/>
                                        <p:tgtEl>
                                          <p:spTgt spid="86023">
                                            <p:txEl>
                                              <p:pRg st="0" end="0"/>
                                            </p:txEl>
                                          </p:spTgt>
                                        </p:tgtEl>
                                        <p:attrNameLst>
                                          <p:attrName>ppt_y</p:attrName>
                                        </p:attrNameLst>
                                      </p:cBhvr>
                                      <p:tavLst>
                                        <p:tav tm="0">
                                          <p:val>
                                            <p:strVal val="#ppt_y"/>
                                          </p:val>
                                        </p:tav>
                                        <p:tav tm="100000">
                                          <p:val>
                                            <p:strVal val="#ppt_y"/>
                                          </p:val>
                                        </p:tav>
                                      </p:tavLst>
                                    </p:anim>
                                    <p:animEffect transition="in" filter="fade">
                                      <p:cBhvr>
                                        <p:cTn id="69" dur="500"/>
                                        <p:tgtEl>
                                          <p:spTgt spid="86023">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54" presetClass="entr" presetSubtype="0" accel="100000" fill="hold" grpId="0" nodeType="clickEffect">
                                  <p:stCondLst>
                                    <p:cond delay="0"/>
                                  </p:stCondLst>
                                  <p:childTnLst>
                                    <p:set>
                                      <p:cBhvr>
                                        <p:cTn id="73" dur="1" fill="hold">
                                          <p:stCondLst>
                                            <p:cond delay="0"/>
                                          </p:stCondLst>
                                        </p:cTn>
                                        <p:tgtEl>
                                          <p:spTgt spid="86021">
                                            <p:txEl>
                                              <p:pRg st="1" end="1"/>
                                            </p:txEl>
                                          </p:spTgt>
                                        </p:tgtEl>
                                        <p:attrNameLst>
                                          <p:attrName>style.visibility</p:attrName>
                                        </p:attrNameLst>
                                      </p:cBhvr>
                                      <p:to>
                                        <p:strVal val="visible"/>
                                      </p:to>
                                    </p:set>
                                    <p:anim calcmode="lin" valueType="num">
                                      <p:cBhvr>
                                        <p:cTn id="74" dur="500" fill="hold"/>
                                        <p:tgtEl>
                                          <p:spTgt spid="86021">
                                            <p:txEl>
                                              <p:pRg st="1" end="1"/>
                                            </p:txEl>
                                          </p:spTgt>
                                        </p:tgtEl>
                                        <p:attrNameLst>
                                          <p:attrName>ppt_w</p:attrName>
                                        </p:attrNameLst>
                                      </p:cBhvr>
                                      <p:tavLst>
                                        <p:tav tm="0">
                                          <p:val>
                                            <p:strVal val="#ppt_w*0.05"/>
                                          </p:val>
                                        </p:tav>
                                        <p:tav tm="100000">
                                          <p:val>
                                            <p:strVal val="#ppt_w"/>
                                          </p:val>
                                        </p:tav>
                                      </p:tavLst>
                                    </p:anim>
                                    <p:anim calcmode="lin" valueType="num">
                                      <p:cBhvr>
                                        <p:cTn id="75" dur="500" fill="hold"/>
                                        <p:tgtEl>
                                          <p:spTgt spid="86021">
                                            <p:txEl>
                                              <p:pRg st="1" end="1"/>
                                            </p:txEl>
                                          </p:spTgt>
                                        </p:tgtEl>
                                        <p:attrNameLst>
                                          <p:attrName>ppt_h</p:attrName>
                                        </p:attrNameLst>
                                      </p:cBhvr>
                                      <p:tavLst>
                                        <p:tav tm="0">
                                          <p:val>
                                            <p:strVal val="#ppt_h"/>
                                          </p:val>
                                        </p:tav>
                                        <p:tav tm="100000">
                                          <p:val>
                                            <p:strVal val="#ppt_h"/>
                                          </p:val>
                                        </p:tav>
                                      </p:tavLst>
                                    </p:anim>
                                    <p:anim calcmode="lin" valueType="num">
                                      <p:cBhvr>
                                        <p:cTn id="76" dur="500" fill="hold"/>
                                        <p:tgtEl>
                                          <p:spTgt spid="86021">
                                            <p:txEl>
                                              <p:pRg st="1" end="1"/>
                                            </p:txEl>
                                          </p:spTgt>
                                        </p:tgtEl>
                                        <p:attrNameLst>
                                          <p:attrName>ppt_x</p:attrName>
                                        </p:attrNameLst>
                                      </p:cBhvr>
                                      <p:tavLst>
                                        <p:tav tm="0">
                                          <p:val>
                                            <p:strVal val="#ppt_x-.2"/>
                                          </p:val>
                                        </p:tav>
                                        <p:tav tm="100000">
                                          <p:val>
                                            <p:strVal val="#ppt_x"/>
                                          </p:val>
                                        </p:tav>
                                      </p:tavLst>
                                    </p:anim>
                                    <p:anim calcmode="lin" valueType="num">
                                      <p:cBhvr>
                                        <p:cTn id="77" dur="500" fill="hold"/>
                                        <p:tgtEl>
                                          <p:spTgt spid="86021">
                                            <p:txEl>
                                              <p:pRg st="1" end="1"/>
                                            </p:txEl>
                                          </p:spTgt>
                                        </p:tgtEl>
                                        <p:attrNameLst>
                                          <p:attrName>ppt_y</p:attrName>
                                        </p:attrNameLst>
                                      </p:cBhvr>
                                      <p:tavLst>
                                        <p:tav tm="0">
                                          <p:val>
                                            <p:strVal val="#ppt_y"/>
                                          </p:val>
                                        </p:tav>
                                        <p:tav tm="100000">
                                          <p:val>
                                            <p:strVal val="#ppt_y"/>
                                          </p:val>
                                        </p:tav>
                                      </p:tavLst>
                                    </p:anim>
                                    <p:animEffect transition="in" filter="fade">
                                      <p:cBhvr>
                                        <p:cTn id="78" dur="500"/>
                                        <p:tgtEl>
                                          <p:spTgt spid="86021">
                                            <p:txEl>
                                              <p:pRg st="1" end="1"/>
                                            </p:txEl>
                                          </p:spTgt>
                                        </p:tgtEl>
                                      </p:cBhvr>
                                    </p:animEffect>
                                  </p:childTnLst>
                                </p:cTn>
                              </p:par>
                              <p:par>
                                <p:cTn id="79" presetID="54" presetClass="entr" presetSubtype="0" accel="100000" fill="hold" nodeType="withEffect">
                                  <p:stCondLst>
                                    <p:cond delay="0"/>
                                  </p:stCondLst>
                                  <p:childTnLst>
                                    <p:set>
                                      <p:cBhvr>
                                        <p:cTn id="80" dur="1" fill="hold">
                                          <p:stCondLst>
                                            <p:cond delay="0"/>
                                          </p:stCondLst>
                                        </p:cTn>
                                        <p:tgtEl>
                                          <p:spTgt spid="86023">
                                            <p:txEl>
                                              <p:pRg st="1" end="1"/>
                                            </p:txEl>
                                          </p:spTgt>
                                        </p:tgtEl>
                                        <p:attrNameLst>
                                          <p:attrName>style.visibility</p:attrName>
                                        </p:attrNameLst>
                                      </p:cBhvr>
                                      <p:to>
                                        <p:strVal val="visible"/>
                                      </p:to>
                                    </p:set>
                                    <p:anim calcmode="lin" valueType="num">
                                      <p:cBhvr>
                                        <p:cTn id="81" dur="500" fill="hold"/>
                                        <p:tgtEl>
                                          <p:spTgt spid="86023">
                                            <p:txEl>
                                              <p:pRg st="1" end="1"/>
                                            </p:txEl>
                                          </p:spTgt>
                                        </p:tgtEl>
                                        <p:attrNameLst>
                                          <p:attrName>ppt_w</p:attrName>
                                        </p:attrNameLst>
                                      </p:cBhvr>
                                      <p:tavLst>
                                        <p:tav tm="0">
                                          <p:val>
                                            <p:strVal val="#ppt_w*0.05"/>
                                          </p:val>
                                        </p:tav>
                                        <p:tav tm="100000">
                                          <p:val>
                                            <p:strVal val="#ppt_w"/>
                                          </p:val>
                                        </p:tav>
                                      </p:tavLst>
                                    </p:anim>
                                    <p:anim calcmode="lin" valueType="num">
                                      <p:cBhvr>
                                        <p:cTn id="82" dur="500" fill="hold"/>
                                        <p:tgtEl>
                                          <p:spTgt spid="86023">
                                            <p:txEl>
                                              <p:pRg st="1" end="1"/>
                                            </p:txEl>
                                          </p:spTgt>
                                        </p:tgtEl>
                                        <p:attrNameLst>
                                          <p:attrName>ppt_h</p:attrName>
                                        </p:attrNameLst>
                                      </p:cBhvr>
                                      <p:tavLst>
                                        <p:tav tm="0">
                                          <p:val>
                                            <p:strVal val="#ppt_h"/>
                                          </p:val>
                                        </p:tav>
                                        <p:tav tm="100000">
                                          <p:val>
                                            <p:strVal val="#ppt_h"/>
                                          </p:val>
                                        </p:tav>
                                      </p:tavLst>
                                    </p:anim>
                                    <p:anim calcmode="lin" valueType="num">
                                      <p:cBhvr>
                                        <p:cTn id="83" dur="500" fill="hold"/>
                                        <p:tgtEl>
                                          <p:spTgt spid="86023">
                                            <p:txEl>
                                              <p:pRg st="1" end="1"/>
                                            </p:txEl>
                                          </p:spTgt>
                                        </p:tgtEl>
                                        <p:attrNameLst>
                                          <p:attrName>ppt_x</p:attrName>
                                        </p:attrNameLst>
                                      </p:cBhvr>
                                      <p:tavLst>
                                        <p:tav tm="0">
                                          <p:val>
                                            <p:strVal val="#ppt_x-.2"/>
                                          </p:val>
                                        </p:tav>
                                        <p:tav tm="100000">
                                          <p:val>
                                            <p:strVal val="#ppt_x"/>
                                          </p:val>
                                        </p:tav>
                                      </p:tavLst>
                                    </p:anim>
                                    <p:anim calcmode="lin" valueType="num">
                                      <p:cBhvr>
                                        <p:cTn id="84" dur="500" fill="hold"/>
                                        <p:tgtEl>
                                          <p:spTgt spid="86023">
                                            <p:txEl>
                                              <p:pRg st="1" end="1"/>
                                            </p:txEl>
                                          </p:spTgt>
                                        </p:tgtEl>
                                        <p:attrNameLst>
                                          <p:attrName>ppt_y</p:attrName>
                                        </p:attrNameLst>
                                      </p:cBhvr>
                                      <p:tavLst>
                                        <p:tav tm="0">
                                          <p:val>
                                            <p:strVal val="#ppt_y"/>
                                          </p:val>
                                        </p:tav>
                                        <p:tav tm="100000">
                                          <p:val>
                                            <p:strVal val="#ppt_y"/>
                                          </p:val>
                                        </p:tav>
                                      </p:tavLst>
                                    </p:anim>
                                    <p:animEffect transition="in" filter="fade">
                                      <p:cBhvr>
                                        <p:cTn id="85" dur="500"/>
                                        <p:tgtEl>
                                          <p:spTgt spid="86023">
                                            <p:txEl>
                                              <p:pRg st="1" end="1"/>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54" presetClass="entr" presetSubtype="0" accel="100000" fill="hold" grpId="0" nodeType="clickEffect">
                                  <p:stCondLst>
                                    <p:cond delay="0"/>
                                  </p:stCondLst>
                                  <p:childTnLst>
                                    <p:set>
                                      <p:cBhvr>
                                        <p:cTn id="89" dur="1" fill="hold">
                                          <p:stCondLst>
                                            <p:cond delay="0"/>
                                          </p:stCondLst>
                                        </p:cTn>
                                        <p:tgtEl>
                                          <p:spTgt spid="86021">
                                            <p:txEl>
                                              <p:pRg st="2" end="2"/>
                                            </p:txEl>
                                          </p:spTgt>
                                        </p:tgtEl>
                                        <p:attrNameLst>
                                          <p:attrName>style.visibility</p:attrName>
                                        </p:attrNameLst>
                                      </p:cBhvr>
                                      <p:to>
                                        <p:strVal val="visible"/>
                                      </p:to>
                                    </p:set>
                                    <p:anim calcmode="lin" valueType="num">
                                      <p:cBhvr>
                                        <p:cTn id="90" dur="500" fill="hold"/>
                                        <p:tgtEl>
                                          <p:spTgt spid="86021">
                                            <p:txEl>
                                              <p:pRg st="2" end="2"/>
                                            </p:txEl>
                                          </p:spTgt>
                                        </p:tgtEl>
                                        <p:attrNameLst>
                                          <p:attrName>ppt_w</p:attrName>
                                        </p:attrNameLst>
                                      </p:cBhvr>
                                      <p:tavLst>
                                        <p:tav tm="0">
                                          <p:val>
                                            <p:strVal val="#ppt_w*0.05"/>
                                          </p:val>
                                        </p:tav>
                                        <p:tav tm="100000">
                                          <p:val>
                                            <p:strVal val="#ppt_w"/>
                                          </p:val>
                                        </p:tav>
                                      </p:tavLst>
                                    </p:anim>
                                    <p:anim calcmode="lin" valueType="num">
                                      <p:cBhvr>
                                        <p:cTn id="91" dur="500" fill="hold"/>
                                        <p:tgtEl>
                                          <p:spTgt spid="86021">
                                            <p:txEl>
                                              <p:pRg st="2" end="2"/>
                                            </p:txEl>
                                          </p:spTgt>
                                        </p:tgtEl>
                                        <p:attrNameLst>
                                          <p:attrName>ppt_h</p:attrName>
                                        </p:attrNameLst>
                                      </p:cBhvr>
                                      <p:tavLst>
                                        <p:tav tm="0">
                                          <p:val>
                                            <p:strVal val="#ppt_h"/>
                                          </p:val>
                                        </p:tav>
                                        <p:tav tm="100000">
                                          <p:val>
                                            <p:strVal val="#ppt_h"/>
                                          </p:val>
                                        </p:tav>
                                      </p:tavLst>
                                    </p:anim>
                                    <p:anim calcmode="lin" valueType="num">
                                      <p:cBhvr>
                                        <p:cTn id="92" dur="500" fill="hold"/>
                                        <p:tgtEl>
                                          <p:spTgt spid="86021">
                                            <p:txEl>
                                              <p:pRg st="2" end="2"/>
                                            </p:txEl>
                                          </p:spTgt>
                                        </p:tgtEl>
                                        <p:attrNameLst>
                                          <p:attrName>ppt_x</p:attrName>
                                        </p:attrNameLst>
                                      </p:cBhvr>
                                      <p:tavLst>
                                        <p:tav tm="0">
                                          <p:val>
                                            <p:strVal val="#ppt_x-.2"/>
                                          </p:val>
                                        </p:tav>
                                        <p:tav tm="100000">
                                          <p:val>
                                            <p:strVal val="#ppt_x"/>
                                          </p:val>
                                        </p:tav>
                                      </p:tavLst>
                                    </p:anim>
                                    <p:anim calcmode="lin" valueType="num">
                                      <p:cBhvr>
                                        <p:cTn id="93" dur="500" fill="hold"/>
                                        <p:tgtEl>
                                          <p:spTgt spid="86021">
                                            <p:txEl>
                                              <p:pRg st="2" end="2"/>
                                            </p:txEl>
                                          </p:spTgt>
                                        </p:tgtEl>
                                        <p:attrNameLst>
                                          <p:attrName>ppt_y</p:attrName>
                                        </p:attrNameLst>
                                      </p:cBhvr>
                                      <p:tavLst>
                                        <p:tav tm="0">
                                          <p:val>
                                            <p:strVal val="#ppt_y"/>
                                          </p:val>
                                        </p:tav>
                                        <p:tav tm="100000">
                                          <p:val>
                                            <p:strVal val="#ppt_y"/>
                                          </p:val>
                                        </p:tav>
                                      </p:tavLst>
                                    </p:anim>
                                    <p:animEffect transition="in" filter="fade">
                                      <p:cBhvr>
                                        <p:cTn id="94" dur="500"/>
                                        <p:tgtEl>
                                          <p:spTgt spid="86021">
                                            <p:txEl>
                                              <p:pRg st="2" end="2"/>
                                            </p:txEl>
                                          </p:spTgt>
                                        </p:tgtEl>
                                      </p:cBhvr>
                                    </p:animEffect>
                                  </p:childTnLst>
                                </p:cTn>
                              </p:par>
                              <p:par>
                                <p:cTn id="95" presetID="54" presetClass="entr" presetSubtype="0" accel="100000" fill="hold" nodeType="withEffect">
                                  <p:stCondLst>
                                    <p:cond delay="0"/>
                                  </p:stCondLst>
                                  <p:childTnLst>
                                    <p:set>
                                      <p:cBhvr>
                                        <p:cTn id="96" dur="1" fill="hold">
                                          <p:stCondLst>
                                            <p:cond delay="0"/>
                                          </p:stCondLst>
                                        </p:cTn>
                                        <p:tgtEl>
                                          <p:spTgt spid="86023">
                                            <p:txEl>
                                              <p:pRg st="2" end="2"/>
                                            </p:txEl>
                                          </p:spTgt>
                                        </p:tgtEl>
                                        <p:attrNameLst>
                                          <p:attrName>style.visibility</p:attrName>
                                        </p:attrNameLst>
                                      </p:cBhvr>
                                      <p:to>
                                        <p:strVal val="visible"/>
                                      </p:to>
                                    </p:set>
                                    <p:anim calcmode="lin" valueType="num">
                                      <p:cBhvr>
                                        <p:cTn id="97" dur="500" fill="hold"/>
                                        <p:tgtEl>
                                          <p:spTgt spid="86023">
                                            <p:txEl>
                                              <p:pRg st="2" end="2"/>
                                            </p:txEl>
                                          </p:spTgt>
                                        </p:tgtEl>
                                        <p:attrNameLst>
                                          <p:attrName>ppt_w</p:attrName>
                                        </p:attrNameLst>
                                      </p:cBhvr>
                                      <p:tavLst>
                                        <p:tav tm="0">
                                          <p:val>
                                            <p:strVal val="#ppt_w*0.05"/>
                                          </p:val>
                                        </p:tav>
                                        <p:tav tm="100000">
                                          <p:val>
                                            <p:strVal val="#ppt_w"/>
                                          </p:val>
                                        </p:tav>
                                      </p:tavLst>
                                    </p:anim>
                                    <p:anim calcmode="lin" valueType="num">
                                      <p:cBhvr>
                                        <p:cTn id="98" dur="500" fill="hold"/>
                                        <p:tgtEl>
                                          <p:spTgt spid="86023">
                                            <p:txEl>
                                              <p:pRg st="2" end="2"/>
                                            </p:txEl>
                                          </p:spTgt>
                                        </p:tgtEl>
                                        <p:attrNameLst>
                                          <p:attrName>ppt_h</p:attrName>
                                        </p:attrNameLst>
                                      </p:cBhvr>
                                      <p:tavLst>
                                        <p:tav tm="0">
                                          <p:val>
                                            <p:strVal val="#ppt_h"/>
                                          </p:val>
                                        </p:tav>
                                        <p:tav tm="100000">
                                          <p:val>
                                            <p:strVal val="#ppt_h"/>
                                          </p:val>
                                        </p:tav>
                                      </p:tavLst>
                                    </p:anim>
                                    <p:anim calcmode="lin" valueType="num">
                                      <p:cBhvr>
                                        <p:cTn id="99" dur="500" fill="hold"/>
                                        <p:tgtEl>
                                          <p:spTgt spid="86023">
                                            <p:txEl>
                                              <p:pRg st="2" end="2"/>
                                            </p:txEl>
                                          </p:spTgt>
                                        </p:tgtEl>
                                        <p:attrNameLst>
                                          <p:attrName>ppt_x</p:attrName>
                                        </p:attrNameLst>
                                      </p:cBhvr>
                                      <p:tavLst>
                                        <p:tav tm="0">
                                          <p:val>
                                            <p:strVal val="#ppt_x-.2"/>
                                          </p:val>
                                        </p:tav>
                                        <p:tav tm="100000">
                                          <p:val>
                                            <p:strVal val="#ppt_x"/>
                                          </p:val>
                                        </p:tav>
                                      </p:tavLst>
                                    </p:anim>
                                    <p:anim calcmode="lin" valueType="num">
                                      <p:cBhvr>
                                        <p:cTn id="100" dur="500" fill="hold"/>
                                        <p:tgtEl>
                                          <p:spTgt spid="86023">
                                            <p:txEl>
                                              <p:pRg st="2" end="2"/>
                                            </p:txEl>
                                          </p:spTgt>
                                        </p:tgtEl>
                                        <p:attrNameLst>
                                          <p:attrName>ppt_y</p:attrName>
                                        </p:attrNameLst>
                                      </p:cBhvr>
                                      <p:tavLst>
                                        <p:tav tm="0">
                                          <p:val>
                                            <p:strVal val="#ppt_y"/>
                                          </p:val>
                                        </p:tav>
                                        <p:tav tm="100000">
                                          <p:val>
                                            <p:strVal val="#ppt_y"/>
                                          </p:val>
                                        </p:tav>
                                      </p:tavLst>
                                    </p:anim>
                                    <p:animEffect transition="in" filter="fade">
                                      <p:cBhvr>
                                        <p:cTn id="101" dur="500"/>
                                        <p:tgtEl>
                                          <p:spTgt spid="86023">
                                            <p:txEl>
                                              <p:pRg st="2" end="2"/>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54" presetClass="entr" presetSubtype="0" accel="100000" fill="hold" grpId="0" nodeType="clickEffect">
                                  <p:stCondLst>
                                    <p:cond delay="0"/>
                                  </p:stCondLst>
                                  <p:childTnLst>
                                    <p:set>
                                      <p:cBhvr>
                                        <p:cTn id="105" dur="1" fill="hold">
                                          <p:stCondLst>
                                            <p:cond delay="0"/>
                                          </p:stCondLst>
                                        </p:cTn>
                                        <p:tgtEl>
                                          <p:spTgt spid="86021">
                                            <p:txEl>
                                              <p:pRg st="3" end="3"/>
                                            </p:txEl>
                                          </p:spTgt>
                                        </p:tgtEl>
                                        <p:attrNameLst>
                                          <p:attrName>style.visibility</p:attrName>
                                        </p:attrNameLst>
                                      </p:cBhvr>
                                      <p:to>
                                        <p:strVal val="visible"/>
                                      </p:to>
                                    </p:set>
                                    <p:anim calcmode="lin" valueType="num">
                                      <p:cBhvr>
                                        <p:cTn id="106" dur="500" fill="hold"/>
                                        <p:tgtEl>
                                          <p:spTgt spid="86021">
                                            <p:txEl>
                                              <p:pRg st="3" end="3"/>
                                            </p:txEl>
                                          </p:spTgt>
                                        </p:tgtEl>
                                        <p:attrNameLst>
                                          <p:attrName>ppt_w</p:attrName>
                                        </p:attrNameLst>
                                      </p:cBhvr>
                                      <p:tavLst>
                                        <p:tav tm="0">
                                          <p:val>
                                            <p:strVal val="#ppt_w*0.05"/>
                                          </p:val>
                                        </p:tav>
                                        <p:tav tm="100000">
                                          <p:val>
                                            <p:strVal val="#ppt_w"/>
                                          </p:val>
                                        </p:tav>
                                      </p:tavLst>
                                    </p:anim>
                                    <p:anim calcmode="lin" valueType="num">
                                      <p:cBhvr>
                                        <p:cTn id="107" dur="500" fill="hold"/>
                                        <p:tgtEl>
                                          <p:spTgt spid="86021">
                                            <p:txEl>
                                              <p:pRg st="3" end="3"/>
                                            </p:txEl>
                                          </p:spTgt>
                                        </p:tgtEl>
                                        <p:attrNameLst>
                                          <p:attrName>ppt_h</p:attrName>
                                        </p:attrNameLst>
                                      </p:cBhvr>
                                      <p:tavLst>
                                        <p:tav tm="0">
                                          <p:val>
                                            <p:strVal val="#ppt_h"/>
                                          </p:val>
                                        </p:tav>
                                        <p:tav tm="100000">
                                          <p:val>
                                            <p:strVal val="#ppt_h"/>
                                          </p:val>
                                        </p:tav>
                                      </p:tavLst>
                                    </p:anim>
                                    <p:anim calcmode="lin" valueType="num">
                                      <p:cBhvr>
                                        <p:cTn id="108" dur="500" fill="hold"/>
                                        <p:tgtEl>
                                          <p:spTgt spid="86021">
                                            <p:txEl>
                                              <p:pRg st="3" end="3"/>
                                            </p:txEl>
                                          </p:spTgt>
                                        </p:tgtEl>
                                        <p:attrNameLst>
                                          <p:attrName>ppt_x</p:attrName>
                                        </p:attrNameLst>
                                      </p:cBhvr>
                                      <p:tavLst>
                                        <p:tav tm="0">
                                          <p:val>
                                            <p:strVal val="#ppt_x-.2"/>
                                          </p:val>
                                        </p:tav>
                                        <p:tav tm="100000">
                                          <p:val>
                                            <p:strVal val="#ppt_x"/>
                                          </p:val>
                                        </p:tav>
                                      </p:tavLst>
                                    </p:anim>
                                    <p:anim calcmode="lin" valueType="num">
                                      <p:cBhvr>
                                        <p:cTn id="109" dur="500" fill="hold"/>
                                        <p:tgtEl>
                                          <p:spTgt spid="86021">
                                            <p:txEl>
                                              <p:pRg st="3" end="3"/>
                                            </p:txEl>
                                          </p:spTgt>
                                        </p:tgtEl>
                                        <p:attrNameLst>
                                          <p:attrName>ppt_y</p:attrName>
                                        </p:attrNameLst>
                                      </p:cBhvr>
                                      <p:tavLst>
                                        <p:tav tm="0">
                                          <p:val>
                                            <p:strVal val="#ppt_y"/>
                                          </p:val>
                                        </p:tav>
                                        <p:tav tm="100000">
                                          <p:val>
                                            <p:strVal val="#ppt_y"/>
                                          </p:val>
                                        </p:tav>
                                      </p:tavLst>
                                    </p:anim>
                                    <p:animEffect transition="in" filter="fade">
                                      <p:cBhvr>
                                        <p:cTn id="110" dur="500"/>
                                        <p:tgtEl>
                                          <p:spTgt spid="86021">
                                            <p:txEl>
                                              <p:pRg st="3" end="3"/>
                                            </p:txEl>
                                          </p:spTgt>
                                        </p:tgtEl>
                                      </p:cBhvr>
                                    </p:animEffect>
                                  </p:childTnLst>
                                </p:cTn>
                              </p:par>
                              <p:par>
                                <p:cTn id="111" presetID="54" presetClass="entr" presetSubtype="0" accel="100000" fill="hold" nodeType="withEffect">
                                  <p:stCondLst>
                                    <p:cond delay="0"/>
                                  </p:stCondLst>
                                  <p:childTnLst>
                                    <p:set>
                                      <p:cBhvr>
                                        <p:cTn id="112" dur="1" fill="hold">
                                          <p:stCondLst>
                                            <p:cond delay="0"/>
                                          </p:stCondLst>
                                        </p:cTn>
                                        <p:tgtEl>
                                          <p:spTgt spid="86023">
                                            <p:txEl>
                                              <p:pRg st="3" end="3"/>
                                            </p:txEl>
                                          </p:spTgt>
                                        </p:tgtEl>
                                        <p:attrNameLst>
                                          <p:attrName>style.visibility</p:attrName>
                                        </p:attrNameLst>
                                      </p:cBhvr>
                                      <p:to>
                                        <p:strVal val="visible"/>
                                      </p:to>
                                    </p:set>
                                    <p:anim calcmode="lin" valueType="num">
                                      <p:cBhvr>
                                        <p:cTn id="113" dur="500" fill="hold"/>
                                        <p:tgtEl>
                                          <p:spTgt spid="86023">
                                            <p:txEl>
                                              <p:pRg st="3" end="3"/>
                                            </p:txEl>
                                          </p:spTgt>
                                        </p:tgtEl>
                                        <p:attrNameLst>
                                          <p:attrName>ppt_w</p:attrName>
                                        </p:attrNameLst>
                                      </p:cBhvr>
                                      <p:tavLst>
                                        <p:tav tm="0">
                                          <p:val>
                                            <p:strVal val="#ppt_w*0.05"/>
                                          </p:val>
                                        </p:tav>
                                        <p:tav tm="100000">
                                          <p:val>
                                            <p:strVal val="#ppt_w"/>
                                          </p:val>
                                        </p:tav>
                                      </p:tavLst>
                                    </p:anim>
                                    <p:anim calcmode="lin" valueType="num">
                                      <p:cBhvr>
                                        <p:cTn id="114" dur="500" fill="hold"/>
                                        <p:tgtEl>
                                          <p:spTgt spid="86023">
                                            <p:txEl>
                                              <p:pRg st="3" end="3"/>
                                            </p:txEl>
                                          </p:spTgt>
                                        </p:tgtEl>
                                        <p:attrNameLst>
                                          <p:attrName>ppt_h</p:attrName>
                                        </p:attrNameLst>
                                      </p:cBhvr>
                                      <p:tavLst>
                                        <p:tav tm="0">
                                          <p:val>
                                            <p:strVal val="#ppt_h"/>
                                          </p:val>
                                        </p:tav>
                                        <p:tav tm="100000">
                                          <p:val>
                                            <p:strVal val="#ppt_h"/>
                                          </p:val>
                                        </p:tav>
                                      </p:tavLst>
                                    </p:anim>
                                    <p:anim calcmode="lin" valueType="num">
                                      <p:cBhvr>
                                        <p:cTn id="115" dur="500" fill="hold"/>
                                        <p:tgtEl>
                                          <p:spTgt spid="86023">
                                            <p:txEl>
                                              <p:pRg st="3" end="3"/>
                                            </p:txEl>
                                          </p:spTgt>
                                        </p:tgtEl>
                                        <p:attrNameLst>
                                          <p:attrName>ppt_x</p:attrName>
                                        </p:attrNameLst>
                                      </p:cBhvr>
                                      <p:tavLst>
                                        <p:tav tm="0">
                                          <p:val>
                                            <p:strVal val="#ppt_x-.2"/>
                                          </p:val>
                                        </p:tav>
                                        <p:tav tm="100000">
                                          <p:val>
                                            <p:strVal val="#ppt_x"/>
                                          </p:val>
                                        </p:tav>
                                      </p:tavLst>
                                    </p:anim>
                                    <p:anim calcmode="lin" valueType="num">
                                      <p:cBhvr>
                                        <p:cTn id="116" dur="500" fill="hold"/>
                                        <p:tgtEl>
                                          <p:spTgt spid="86023">
                                            <p:txEl>
                                              <p:pRg st="3" end="3"/>
                                            </p:txEl>
                                          </p:spTgt>
                                        </p:tgtEl>
                                        <p:attrNameLst>
                                          <p:attrName>ppt_y</p:attrName>
                                        </p:attrNameLst>
                                      </p:cBhvr>
                                      <p:tavLst>
                                        <p:tav tm="0">
                                          <p:val>
                                            <p:strVal val="#ppt_y"/>
                                          </p:val>
                                        </p:tav>
                                        <p:tav tm="100000">
                                          <p:val>
                                            <p:strVal val="#ppt_y"/>
                                          </p:val>
                                        </p:tav>
                                      </p:tavLst>
                                    </p:anim>
                                    <p:animEffect transition="in" filter="fade">
                                      <p:cBhvr>
                                        <p:cTn id="117" dur="500"/>
                                        <p:tgtEl>
                                          <p:spTgt spid="860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1" grpId="0" build="p"/>
      <p:bldP spid="86034" grpId="0" animBg="1"/>
      <p:bldP spid="86035" grpId="0" animBg="1"/>
      <p:bldP spid="86038" grpId="0"/>
      <p:bldP spid="86043" grpId="0"/>
      <p:bldP spid="86050" grpId="0" animBg="1"/>
      <p:bldP spid="86053" grpId="0" animBg="1"/>
      <p:bldP spid="8606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61DB5-6181-2991-557A-7C9C0749EE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D9C219-4B9A-5E81-F4D0-65A5D2CAEF7F}"/>
              </a:ext>
            </a:extLst>
          </p:cNvPr>
          <p:cNvSpPr>
            <a:spLocks noGrp="1"/>
          </p:cNvSpPr>
          <p:nvPr>
            <p:ph type="title"/>
          </p:nvPr>
        </p:nvSpPr>
        <p:spPr/>
        <p:txBody>
          <a:bodyPr>
            <a:normAutofit fontScale="90000"/>
          </a:bodyPr>
          <a:lstStyle/>
          <a:p>
            <a:pPr algn="ctr"/>
            <a:r>
              <a:rPr lang="ar-JO" b="1" dirty="0">
                <a:solidFill>
                  <a:schemeClr val="tx1"/>
                </a:solidFill>
                <a:latin typeface="Arial" panose="020B0604020202020204" pitchFamily="34" charset="0"/>
                <a:cs typeface="Arial" panose="020B0604020202020204" pitchFamily="34" charset="0"/>
              </a:rPr>
              <a:t>ستة أسباب تجعلني </a:t>
            </a:r>
            <a:br>
              <a:rPr lang="ar-JO" b="1" dirty="0">
                <a:solidFill>
                  <a:schemeClr val="tx1"/>
                </a:solidFill>
                <a:latin typeface="Arial" panose="020B0604020202020204" pitchFamily="34" charset="0"/>
                <a:cs typeface="Arial" panose="020B0604020202020204" pitchFamily="34" charset="0"/>
              </a:rPr>
            </a:br>
            <a:r>
              <a:rPr lang="ar-JO" b="1" dirty="0">
                <a:solidFill>
                  <a:schemeClr val="tx1"/>
                </a:solidFill>
                <a:latin typeface="Arial" panose="020B0604020202020204" pitchFamily="34" charset="0"/>
                <a:cs typeface="Arial" panose="020B0604020202020204" pitchFamily="34" charset="0"/>
              </a:rPr>
              <a:t>أريد أن أكون</a:t>
            </a:r>
            <a:br>
              <a:rPr lang="ar-JO" b="1" dirty="0">
                <a:solidFill>
                  <a:schemeClr val="tx1"/>
                </a:solidFill>
                <a:latin typeface="Arial" panose="020B0604020202020204" pitchFamily="34" charset="0"/>
                <a:cs typeface="Arial" panose="020B0604020202020204" pitchFamily="34" charset="0"/>
              </a:rPr>
            </a:br>
            <a:r>
              <a:rPr lang="ar-JO" b="1" dirty="0">
                <a:solidFill>
                  <a:schemeClr val="tx1"/>
                </a:solidFill>
                <a:latin typeface="Arial" panose="020B0604020202020204" pitchFamily="34" charset="0"/>
                <a:cs typeface="Arial" panose="020B0604020202020204" pitchFamily="34" charset="0"/>
              </a:rPr>
              <a:t>واعظاً تفسيرياً</a:t>
            </a:r>
            <a:endParaRPr lang="en-US" b="1" dirty="0">
              <a:solidFill>
                <a:schemeClr val="tx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DD7C9E1-A646-FBAA-A3B1-03179646BA9A}"/>
              </a:ext>
            </a:extLst>
          </p:cNvPr>
          <p:cNvSpPr>
            <a:spLocks noGrp="1"/>
          </p:cNvSpPr>
          <p:nvPr>
            <p:ph idx="1"/>
          </p:nvPr>
        </p:nvSpPr>
        <p:spPr>
          <a:xfrm>
            <a:off x="857251" y="2514600"/>
            <a:ext cx="7404653" cy="3581400"/>
          </a:xfrm>
        </p:spPr>
        <p:txBody>
          <a:bodyPr>
            <a:noAutofit/>
          </a:bodyPr>
          <a:lstStyle/>
          <a:p>
            <a:pPr marL="34290" indent="0" algn="r">
              <a:buNone/>
            </a:pPr>
            <a:r>
              <a:rPr lang="ar-JO" sz="3200" b="1" dirty="0">
                <a:solidFill>
                  <a:schemeClr val="tx1"/>
                </a:solidFill>
                <a:latin typeface="Arial" panose="020B0604020202020204" pitchFamily="34" charset="0"/>
                <a:cs typeface="Arial" panose="020B0604020202020204" pitchFamily="34" charset="0"/>
              </a:rPr>
              <a:t>1. القوة في الكلمة</a:t>
            </a:r>
          </a:p>
          <a:p>
            <a:pPr marL="34290" indent="0" algn="r">
              <a:buNone/>
            </a:pPr>
            <a:r>
              <a:rPr lang="ar-JO" sz="3200" b="1" dirty="0">
                <a:solidFill>
                  <a:schemeClr val="tx1"/>
                </a:solidFill>
                <a:latin typeface="Arial" panose="020B0604020202020204" pitchFamily="34" charset="0"/>
                <a:cs typeface="Arial" panose="020B0604020202020204" pitchFamily="34" charset="0"/>
              </a:rPr>
              <a:t>2. من خلال الوعظ يدعو الله الكنيسة وينميها</a:t>
            </a:r>
          </a:p>
          <a:p>
            <a:pPr marL="34290" indent="0" algn="r">
              <a:buNone/>
            </a:pPr>
            <a:r>
              <a:rPr lang="ar-JO" sz="3200" b="1" dirty="0">
                <a:solidFill>
                  <a:schemeClr val="tx1"/>
                </a:solidFill>
                <a:latin typeface="Arial" panose="020B0604020202020204" pitchFamily="34" charset="0"/>
                <a:cs typeface="Arial" panose="020B0604020202020204" pitchFamily="34" charset="0"/>
              </a:rPr>
              <a:t>3. لقد تم تكليفنا كمبشرين ووكلاء</a:t>
            </a:r>
          </a:p>
          <a:p>
            <a:pPr marL="34290" indent="0" algn="r">
              <a:buNone/>
            </a:pPr>
            <a:r>
              <a:rPr lang="ar-JO" sz="3200" b="1" dirty="0">
                <a:solidFill>
                  <a:schemeClr val="tx1"/>
                </a:solidFill>
                <a:latin typeface="Arial" panose="020B0604020202020204" pitchFamily="34" charset="0"/>
                <a:cs typeface="Arial" panose="020B0604020202020204" pitchFamily="34" charset="0"/>
              </a:rPr>
              <a:t>4. سوف نُدان</a:t>
            </a:r>
          </a:p>
          <a:p>
            <a:pPr marL="34290" indent="0" algn="r">
              <a:buNone/>
            </a:pPr>
            <a:r>
              <a:rPr lang="ar-JO" sz="3200" b="1" dirty="0">
                <a:solidFill>
                  <a:schemeClr val="tx1"/>
                </a:solidFill>
                <a:latin typeface="Arial" panose="020B0604020202020204" pitchFamily="34" charset="0"/>
                <a:cs typeface="Arial" panose="020B0604020202020204" pitchFamily="34" charset="0"/>
              </a:rPr>
              <a:t>5. نحن أمثلة</a:t>
            </a:r>
          </a:p>
          <a:p>
            <a:pPr marL="34290" indent="0" algn="r">
              <a:buNone/>
            </a:pPr>
            <a:r>
              <a:rPr lang="ar-JO" sz="3200" b="1" dirty="0">
                <a:solidFill>
                  <a:schemeClr val="tx1"/>
                </a:solidFill>
                <a:latin typeface="Arial" panose="020B0604020202020204" pitchFamily="34" charset="0"/>
                <a:cs typeface="Arial" panose="020B0604020202020204" pitchFamily="34" charset="0"/>
              </a:rPr>
              <a:t>6. كمفسر فإن الكتاب المقدس يحدد جدول أعمال </a:t>
            </a:r>
          </a:p>
          <a:p>
            <a:pPr marL="34290" indent="0" algn="r">
              <a:buNone/>
            </a:pPr>
            <a:r>
              <a:rPr lang="ar-JO" sz="3200" b="1" dirty="0">
                <a:solidFill>
                  <a:schemeClr val="tx1"/>
                </a:solidFill>
                <a:latin typeface="Arial" panose="020B0604020202020204" pitchFamily="34" charset="0"/>
                <a:cs typeface="Arial" panose="020B0604020202020204" pitchFamily="34" charset="0"/>
              </a:rPr>
              <a:t>    مؤسستك ونفسك.</a:t>
            </a:r>
            <a:endParaRPr lang="en-US" sz="32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63938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57200" y="305258"/>
            <a:ext cx="8347322" cy="6247942"/>
          </a:xfrm>
          <a:prstGeom prst="rect">
            <a:avLst/>
          </a:prstGeom>
        </p:spPr>
      </p:pic>
    </p:spTree>
    <p:extLst>
      <p:ext uri="{BB962C8B-B14F-4D97-AF65-F5344CB8AC3E}">
        <p14:creationId xmlns:p14="http://schemas.microsoft.com/office/powerpoint/2010/main" val="26373384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6CCFE-9B95-B23F-57D5-34CCC1DB3D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767EB9-C0D3-1C6B-D156-DD25A94A407D}"/>
              </a:ext>
            </a:extLst>
          </p:cNvPr>
          <p:cNvSpPr>
            <a:spLocks noGrp="1"/>
          </p:cNvSpPr>
          <p:nvPr>
            <p:ph type="title"/>
          </p:nvPr>
        </p:nvSpPr>
        <p:spPr/>
        <p:txBody>
          <a:bodyPr>
            <a:normAutofit fontScale="90000"/>
          </a:bodyPr>
          <a:lstStyle/>
          <a:p>
            <a:pPr algn="ctr"/>
            <a:r>
              <a:rPr lang="ar-JO" b="1" dirty="0">
                <a:solidFill>
                  <a:schemeClr val="tx1"/>
                </a:solidFill>
                <a:latin typeface="Arial" panose="020B0604020202020204" pitchFamily="34" charset="0"/>
                <a:cs typeface="Arial" panose="020B0604020202020204" pitchFamily="34" charset="0"/>
              </a:rPr>
              <a:t>ستة أسباب تجعلني </a:t>
            </a:r>
            <a:br>
              <a:rPr lang="ar-JO" b="1" dirty="0">
                <a:solidFill>
                  <a:schemeClr val="tx1"/>
                </a:solidFill>
                <a:latin typeface="Arial" panose="020B0604020202020204" pitchFamily="34" charset="0"/>
                <a:cs typeface="Arial" panose="020B0604020202020204" pitchFamily="34" charset="0"/>
              </a:rPr>
            </a:br>
            <a:r>
              <a:rPr lang="ar-JO" b="1" dirty="0">
                <a:solidFill>
                  <a:schemeClr val="tx1"/>
                </a:solidFill>
                <a:latin typeface="Arial" panose="020B0604020202020204" pitchFamily="34" charset="0"/>
                <a:cs typeface="Arial" panose="020B0604020202020204" pitchFamily="34" charset="0"/>
              </a:rPr>
              <a:t>أريد أن أكون</a:t>
            </a:r>
            <a:br>
              <a:rPr lang="ar-JO" b="1" dirty="0">
                <a:solidFill>
                  <a:schemeClr val="tx1"/>
                </a:solidFill>
                <a:latin typeface="Arial" panose="020B0604020202020204" pitchFamily="34" charset="0"/>
                <a:cs typeface="Arial" panose="020B0604020202020204" pitchFamily="34" charset="0"/>
              </a:rPr>
            </a:br>
            <a:r>
              <a:rPr lang="ar-JO" b="1" dirty="0">
                <a:solidFill>
                  <a:schemeClr val="tx1"/>
                </a:solidFill>
                <a:latin typeface="Arial" panose="020B0604020202020204" pitchFamily="34" charset="0"/>
                <a:cs typeface="Arial" panose="020B0604020202020204" pitchFamily="34" charset="0"/>
              </a:rPr>
              <a:t>واعظاً تفسيرياً</a:t>
            </a:r>
            <a:endParaRPr lang="en-US" b="1" dirty="0">
              <a:solidFill>
                <a:schemeClr val="tx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BF1FE67-E38C-F88A-5311-32B6AB8B045B}"/>
              </a:ext>
            </a:extLst>
          </p:cNvPr>
          <p:cNvSpPr>
            <a:spLocks noGrp="1"/>
          </p:cNvSpPr>
          <p:nvPr>
            <p:ph idx="1"/>
          </p:nvPr>
        </p:nvSpPr>
        <p:spPr>
          <a:xfrm>
            <a:off x="857251" y="2514600"/>
            <a:ext cx="7404653" cy="3581400"/>
          </a:xfrm>
        </p:spPr>
        <p:txBody>
          <a:bodyPr>
            <a:noAutofit/>
          </a:bodyPr>
          <a:lstStyle/>
          <a:p>
            <a:pPr marL="34290" indent="0" algn="r">
              <a:buNone/>
            </a:pPr>
            <a:r>
              <a:rPr lang="ar-JO" sz="3200" b="1" dirty="0">
                <a:solidFill>
                  <a:schemeClr val="tx1"/>
                </a:solidFill>
                <a:latin typeface="Arial" panose="020B0604020202020204" pitchFamily="34" charset="0"/>
                <a:cs typeface="Arial" panose="020B0604020202020204" pitchFamily="34" charset="0"/>
              </a:rPr>
              <a:t>1. القوة في الكلمة</a:t>
            </a:r>
          </a:p>
          <a:p>
            <a:pPr marL="34290" indent="0" algn="r">
              <a:buNone/>
            </a:pPr>
            <a:r>
              <a:rPr lang="ar-JO" sz="3200" b="1" dirty="0">
                <a:solidFill>
                  <a:schemeClr val="tx1"/>
                </a:solidFill>
                <a:latin typeface="Arial" panose="020B0604020202020204" pitchFamily="34" charset="0"/>
                <a:cs typeface="Arial" panose="020B0604020202020204" pitchFamily="34" charset="0"/>
              </a:rPr>
              <a:t>2. من خلال الوعظ يدعو الله الكنيسة وينميها</a:t>
            </a:r>
          </a:p>
          <a:p>
            <a:pPr marL="34290" indent="0" algn="r">
              <a:buNone/>
            </a:pPr>
            <a:r>
              <a:rPr lang="ar-JO" sz="3200" b="1" dirty="0">
                <a:solidFill>
                  <a:schemeClr val="tx1"/>
                </a:solidFill>
                <a:latin typeface="Arial" panose="020B0604020202020204" pitchFamily="34" charset="0"/>
                <a:cs typeface="Arial" panose="020B0604020202020204" pitchFamily="34" charset="0"/>
              </a:rPr>
              <a:t>3. لقد تم تكليفنا كمبشرين ووكلاء</a:t>
            </a:r>
          </a:p>
          <a:p>
            <a:pPr marL="34290" indent="0" algn="r">
              <a:buNone/>
            </a:pPr>
            <a:r>
              <a:rPr lang="ar-JO" sz="3200" b="1" dirty="0">
                <a:solidFill>
                  <a:schemeClr val="tx1"/>
                </a:solidFill>
                <a:latin typeface="Arial" panose="020B0604020202020204" pitchFamily="34" charset="0"/>
                <a:cs typeface="Arial" panose="020B0604020202020204" pitchFamily="34" charset="0"/>
              </a:rPr>
              <a:t>4. سوف نُدان</a:t>
            </a:r>
          </a:p>
          <a:p>
            <a:pPr marL="34290" indent="0" algn="r">
              <a:buNone/>
            </a:pPr>
            <a:r>
              <a:rPr lang="ar-JO" sz="3200" b="1" dirty="0">
                <a:solidFill>
                  <a:schemeClr val="tx1"/>
                </a:solidFill>
                <a:latin typeface="Arial" panose="020B0604020202020204" pitchFamily="34" charset="0"/>
                <a:cs typeface="Arial" panose="020B0604020202020204" pitchFamily="34" charset="0"/>
              </a:rPr>
              <a:t>5. نحن أمثلة</a:t>
            </a:r>
          </a:p>
          <a:p>
            <a:pPr marL="34290" indent="0" algn="r">
              <a:buNone/>
            </a:pPr>
            <a:r>
              <a:rPr lang="ar-JO" sz="3200" b="1" dirty="0">
                <a:solidFill>
                  <a:schemeClr val="tx1"/>
                </a:solidFill>
                <a:latin typeface="Arial" panose="020B0604020202020204" pitchFamily="34" charset="0"/>
                <a:cs typeface="Arial" panose="020B0604020202020204" pitchFamily="34" charset="0"/>
              </a:rPr>
              <a:t>6. كمفسر فإن الكتاب المقدس يحدد جدول أعمال </a:t>
            </a:r>
          </a:p>
          <a:p>
            <a:pPr marL="34290" indent="0" algn="r">
              <a:buNone/>
            </a:pPr>
            <a:r>
              <a:rPr lang="ar-JO" sz="3200" b="1" dirty="0">
                <a:solidFill>
                  <a:schemeClr val="tx1"/>
                </a:solidFill>
                <a:latin typeface="Arial" panose="020B0604020202020204" pitchFamily="34" charset="0"/>
                <a:cs typeface="Arial" panose="020B0604020202020204" pitchFamily="34" charset="0"/>
              </a:rPr>
              <a:t>    مؤسستك ونفسك.</a:t>
            </a:r>
            <a:endParaRPr lang="en-US" sz="32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55813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ar-JO" dirty="0">
                <a:latin typeface="Arial" panose="020B0604020202020204" pitchFamily="34" charset="0"/>
                <a:cs typeface="Arial" panose="020B0604020202020204" pitchFamily="34" charset="0"/>
              </a:rPr>
              <a:t>مراجعة</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sz="quarter" idx="1"/>
          </p:nvPr>
        </p:nvSpPr>
        <p:spPr/>
        <p:txBody>
          <a:bodyPr/>
          <a:lstStyle/>
          <a:p>
            <a:r>
              <a:rPr lang="ar-JO" sz="4800" dirty="0">
                <a:latin typeface="Arial" panose="020B0604020202020204" pitchFamily="34" charset="0"/>
                <a:cs typeface="Arial" panose="020B0604020202020204" pitchFamily="34" charset="0"/>
              </a:rPr>
              <a:t>وعظ الفكرة الكبيرة</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9955698"/>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MCj03223930000[1]"/>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solidFill>
            <a:schemeClr val="tx1"/>
          </a:solidFill>
          <a:ln w="9525">
            <a:noFill/>
            <a:miter lim="800000"/>
            <a:headEnd/>
            <a:tailEnd/>
          </a:ln>
        </p:spPr>
      </p:pic>
      <p:sp>
        <p:nvSpPr>
          <p:cNvPr id="22531" name="Rectangle 3"/>
          <p:cNvSpPr>
            <a:spLocks noGrp="1" noRot="1" noChangeArrowheads="1"/>
          </p:cNvSpPr>
          <p:nvPr>
            <p:ph type="title"/>
          </p:nvPr>
        </p:nvSpPr>
        <p:spPr>
          <a:xfrm>
            <a:off x="914400" y="304800"/>
            <a:ext cx="7620000" cy="1676400"/>
          </a:xfrm>
          <a:noFill/>
          <a:ln w="9525">
            <a:noFill/>
            <a:miter lim="800000"/>
            <a:headEnd/>
            <a:tailEnd/>
          </a:ln>
          <a:effectLst/>
        </p:spPr>
        <p:txBody>
          <a:bodyPr vert="horz" wrap="square" lIns="91440" tIns="45720" rIns="91440" bIns="45720" numCol="1" anchor="t" anchorCtr="0" compatLnSpc="1">
            <a:prstTxWarp prst="textNoShape">
              <a:avLst/>
            </a:prstTxWarp>
          </a:bodyPr>
          <a:lstStyle/>
          <a:p>
            <a:pPr eaLnBrk="1" hangingPunct="1">
              <a:spcBef>
                <a:spcPct val="20000"/>
              </a:spcBef>
              <a:buClr>
                <a:schemeClr val="tx1"/>
              </a:buClr>
              <a:buSzPct val="95000"/>
            </a:pPr>
            <a:r>
              <a:rPr lang="ar-JO" sz="4000" dirty="0">
                <a:solidFill>
                  <a:schemeClr val="tx1"/>
                </a:solidFill>
                <a:effectLst>
                  <a:glow rad="228600">
                    <a:schemeClr val="bg2"/>
                  </a:glow>
                </a:effectLst>
                <a:latin typeface="Arial" charset="0"/>
                <a:ea typeface="+mn-ea"/>
                <a:cs typeface="+mn-cs"/>
              </a:rPr>
              <a:t>مراحل روبنسون</a:t>
            </a:r>
            <a:endParaRPr lang="en-US" sz="4000" dirty="0">
              <a:solidFill>
                <a:schemeClr val="tx1"/>
              </a:solidFill>
              <a:effectLst>
                <a:glow rad="228600">
                  <a:schemeClr val="bg2"/>
                </a:glow>
              </a:effectLst>
              <a:latin typeface="Arial" charset="0"/>
              <a:ea typeface="+mn-ea"/>
              <a:cs typeface="+mn-cs"/>
            </a:endParaRPr>
          </a:p>
        </p:txBody>
      </p:sp>
      <p:sp>
        <p:nvSpPr>
          <p:cNvPr id="167940" name="Rectangle 4"/>
          <p:cNvSpPr>
            <a:spLocks noGrp="1" noChangeArrowheads="1"/>
          </p:cNvSpPr>
          <p:nvPr>
            <p:ph type="body" idx="1"/>
          </p:nvPr>
        </p:nvSpPr>
        <p:spPr>
          <a:xfrm>
            <a:off x="838200" y="2209800"/>
            <a:ext cx="8001000" cy="3581400"/>
          </a:xfrm>
          <a:noFill/>
          <a:ln w="9525">
            <a:noFill/>
            <a:miter lim="800000"/>
            <a:headEnd/>
            <a:tailEnd/>
          </a:ln>
          <a:effectLst/>
        </p:spPr>
        <p:txBody>
          <a:bodyPr vert="horz" wrap="square" lIns="91440" tIns="45720" rIns="91440" bIns="45720" numCol="1" anchor="t" anchorCtr="0" compatLnSpc="1">
            <a:prstTxWarp prst="textNoShape">
              <a:avLst/>
            </a:prstTxWarp>
          </a:bodyPr>
          <a:lstStyle/>
          <a:p>
            <a:pPr marL="0" indent="0" algn="r" eaLnBrk="1" hangingPunct="1">
              <a:buClr>
                <a:schemeClr val="tx1"/>
              </a:buClr>
              <a:buSzPct val="95000"/>
              <a:buNone/>
            </a:pPr>
            <a:r>
              <a:rPr lang="ar-JO" sz="4000" b="1" dirty="0">
                <a:effectLst>
                  <a:glow rad="228600">
                    <a:schemeClr val="bg2"/>
                  </a:glow>
                </a:effectLst>
                <a:latin typeface="Arial" charset="0"/>
              </a:rPr>
              <a:t>1. اختر المقطع</a:t>
            </a:r>
          </a:p>
          <a:p>
            <a:pPr marL="0" indent="0" algn="r" eaLnBrk="1" hangingPunct="1">
              <a:buClr>
                <a:schemeClr val="tx1"/>
              </a:buClr>
              <a:buSzPct val="95000"/>
              <a:buNone/>
            </a:pPr>
            <a:r>
              <a:rPr lang="ar-JO" sz="4000" b="1" dirty="0">
                <a:effectLst>
                  <a:glow rad="228600">
                    <a:schemeClr val="bg2"/>
                  </a:glow>
                </a:effectLst>
                <a:latin typeface="Arial" charset="0"/>
              </a:rPr>
              <a:t>2. أدرس المقطع فنحن نحاول أن نميز المعنى </a:t>
            </a:r>
          </a:p>
          <a:p>
            <a:pPr marL="0" indent="0" algn="r" eaLnBrk="1" hangingPunct="1">
              <a:buClr>
                <a:schemeClr val="tx1"/>
              </a:buClr>
              <a:buSzPct val="95000"/>
              <a:buNone/>
            </a:pPr>
            <a:r>
              <a:rPr lang="ar-JO" sz="4000" b="1" dirty="0">
                <a:effectLst>
                  <a:glow rad="228600">
                    <a:schemeClr val="bg2"/>
                  </a:glow>
                </a:effectLst>
                <a:latin typeface="Arial" charset="0"/>
              </a:rPr>
              <a:t>    الذي قصده الكاتب</a:t>
            </a:r>
          </a:p>
          <a:p>
            <a:pPr marL="0" indent="0" algn="r" eaLnBrk="1" hangingPunct="1">
              <a:buClr>
                <a:schemeClr val="tx1"/>
              </a:buClr>
              <a:buSzPct val="95000"/>
              <a:buNone/>
            </a:pPr>
            <a:r>
              <a:rPr lang="ar-JO" sz="4000" b="1" dirty="0">
                <a:effectLst>
                  <a:glow rad="228600">
                    <a:schemeClr val="bg2"/>
                  </a:glow>
                </a:effectLst>
                <a:latin typeface="Arial" charset="0"/>
              </a:rPr>
              <a:t>3. أذكر </a:t>
            </a:r>
            <a:r>
              <a:rPr lang="ar-JO" sz="4000" b="1" dirty="0">
                <a:solidFill>
                  <a:srgbClr val="FFFF00"/>
                </a:solidFill>
                <a:effectLst>
                  <a:glow rad="228600">
                    <a:schemeClr val="bg2"/>
                  </a:glow>
                </a:effectLst>
                <a:latin typeface="Arial" charset="0"/>
              </a:rPr>
              <a:t>الفكرة التفسيرية </a:t>
            </a:r>
            <a:endParaRPr lang="en-US" sz="4000" b="1" dirty="0">
              <a:solidFill>
                <a:srgbClr val="FFFF00"/>
              </a:solidFill>
              <a:effectLst>
                <a:glow rad="228600">
                  <a:schemeClr val="bg2"/>
                </a:glow>
              </a:effectLst>
              <a:latin typeface="Arial" charset="0"/>
            </a:endParaRPr>
          </a:p>
        </p:txBody>
      </p:sp>
    </p:spTree>
    <p:extLst>
      <p:ext uri="{BB962C8B-B14F-4D97-AF65-F5344CB8AC3E}">
        <p14:creationId xmlns:p14="http://schemas.microsoft.com/office/powerpoint/2010/main" val="242496981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167940">
                                            <p:txEl>
                                              <p:pRg st="0" end="0"/>
                                            </p:txEl>
                                          </p:spTgt>
                                        </p:tgtEl>
                                        <p:attrNameLst>
                                          <p:attrName>style.visibility</p:attrName>
                                        </p:attrNameLst>
                                      </p:cBhvr>
                                      <p:to>
                                        <p:strVal val="visible"/>
                                      </p:to>
                                    </p:set>
                                    <p:anim calcmode="lin" valueType="num">
                                      <p:cBhvr>
                                        <p:cTn id="7" dur="500" fill="hold"/>
                                        <p:tgtEl>
                                          <p:spTgt spid="167940">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167940">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167940">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167940">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16794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167940">
                                            <p:txEl>
                                              <p:pRg st="1" end="1"/>
                                            </p:txEl>
                                          </p:spTgt>
                                        </p:tgtEl>
                                        <p:attrNameLst>
                                          <p:attrName>style.visibility</p:attrName>
                                        </p:attrNameLst>
                                      </p:cBhvr>
                                      <p:to>
                                        <p:strVal val="visible"/>
                                      </p:to>
                                    </p:set>
                                    <p:anim calcmode="lin" valueType="num">
                                      <p:cBhvr>
                                        <p:cTn id="16" dur="500" fill="hold"/>
                                        <p:tgtEl>
                                          <p:spTgt spid="167940">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167940">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167940">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167940">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167940">
                                            <p:txEl>
                                              <p:pRg st="1" end="1"/>
                                            </p:txEl>
                                          </p:spTgt>
                                        </p:tgtEl>
                                      </p:cBhvr>
                                    </p:animEffect>
                                  </p:childTnLst>
                                </p:cTn>
                              </p:par>
                              <p:par>
                                <p:cTn id="21" presetID="54" presetClass="entr" presetSubtype="0" accel="100000" fill="hold" grpId="0" nodeType="withEffect">
                                  <p:stCondLst>
                                    <p:cond delay="0"/>
                                  </p:stCondLst>
                                  <p:childTnLst>
                                    <p:set>
                                      <p:cBhvr>
                                        <p:cTn id="22" dur="1" fill="hold">
                                          <p:stCondLst>
                                            <p:cond delay="0"/>
                                          </p:stCondLst>
                                        </p:cTn>
                                        <p:tgtEl>
                                          <p:spTgt spid="167940">
                                            <p:txEl>
                                              <p:pRg st="2" end="2"/>
                                            </p:txEl>
                                          </p:spTgt>
                                        </p:tgtEl>
                                        <p:attrNameLst>
                                          <p:attrName>style.visibility</p:attrName>
                                        </p:attrNameLst>
                                      </p:cBhvr>
                                      <p:to>
                                        <p:strVal val="visible"/>
                                      </p:to>
                                    </p:set>
                                    <p:anim calcmode="lin" valueType="num">
                                      <p:cBhvr>
                                        <p:cTn id="23" dur="500" fill="hold"/>
                                        <p:tgtEl>
                                          <p:spTgt spid="167940">
                                            <p:txEl>
                                              <p:pRg st="2" end="2"/>
                                            </p:txEl>
                                          </p:spTgt>
                                        </p:tgtEl>
                                        <p:attrNameLst>
                                          <p:attrName>ppt_w</p:attrName>
                                        </p:attrNameLst>
                                      </p:cBhvr>
                                      <p:tavLst>
                                        <p:tav tm="0">
                                          <p:val>
                                            <p:strVal val="#ppt_w*0.05"/>
                                          </p:val>
                                        </p:tav>
                                        <p:tav tm="100000">
                                          <p:val>
                                            <p:strVal val="#ppt_w"/>
                                          </p:val>
                                        </p:tav>
                                      </p:tavLst>
                                    </p:anim>
                                    <p:anim calcmode="lin" valueType="num">
                                      <p:cBhvr>
                                        <p:cTn id="24" dur="500" fill="hold"/>
                                        <p:tgtEl>
                                          <p:spTgt spid="167940">
                                            <p:txEl>
                                              <p:pRg st="2" end="2"/>
                                            </p:txEl>
                                          </p:spTgt>
                                        </p:tgtEl>
                                        <p:attrNameLst>
                                          <p:attrName>ppt_h</p:attrName>
                                        </p:attrNameLst>
                                      </p:cBhvr>
                                      <p:tavLst>
                                        <p:tav tm="0">
                                          <p:val>
                                            <p:strVal val="#ppt_h"/>
                                          </p:val>
                                        </p:tav>
                                        <p:tav tm="100000">
                                          <p:val>
                                            <p:strVal val="#ppt_h"/>
                                          </p:val>
                                        </p:tav>
                                      </p:tavLst>
                                    </p:anim>
                                    <p:anim calcmode="lin" valueType="num">
                                      <p:cBhvr>
                                        <p:cTn id="25" dur="500" fill="hold"/>
                                        <p:tgtEl>
                                          <p:spTgt spid="167940">
                                            <p:txEl>
                                              <p:pRg st="2" end="2"/>
                                            </p:txEl>
                                          </p:spTgt>
                                        </p:tgtEl>
                                        <p:attrNameLst>
                                          <p:attrName>ppt_x</p:attrName>
                                        </p:attrNameLst>
                                      </p:cBhvr>
                                      <p:tavLst>
                                        <p:tav tm="0">
                                          <p:val>
                                            <p:strVal val="#ppt_x-.2"/>
                                          </p:val>
                                        </p:tav>
                                        <p:tav tm="100000">
                                          <p:val>
                                            <p:strVal val="#ppt_x"/>
                                          </p:val>
                                        </p:tav>
                                      </p:tavLst>
                                    </p:anim>
                                    <p:anim calcmode="lin" valueType="num">
                                      <p:cBhvr>
                                        <p:cTn id="26" dur="500" fill="hold"/>
                                        <p:tgtEl>
                                          <p:spTgt spid="167940">
                                            <p:txEl>
                                              <p:pRg st="2" end="2"/>
                                            </p:txEl>
                                          </p:spTgt>
                                        </p:tgtEl>
                                        <p:attrNameLst>
                                          <p:attrName>ppt_y</p:attrName>
                                        </p:attrNameLst>
                                      </p:cBhvr>
                                      <p:tavLst>
                                        <p:tav tm="0">
                                          <p:val>
                                            <p:strVal val="#ppt_y"/>
                                          </p:val>
                                        </p:tav>
                                        <p:tav tm="100000">
                                          <p:val>
                                            <p:strVal val="#ppt_y"/>
                                          </p:val>
                                        </p:tav>
                                      </p:tavLst>
                                    </p:anim>
                                    <p:animEffect transition="in" filter="fade">
                                      <p:cBhvr>
                                        <p:cTn id="27" dur="500"/>
                                        <p:tgtEl>
                                          <p:spTgt spid="16794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4" presetClass="entr" presetSubtype="0" accel="100000" fill="hold" grpId="0" nodeType="clickEffect">
                                  <p:stCondLst>
                                    <p:cond delay="0"/>
                                  </p:stCondLst>
                                  <p:childTnLst>
                                    <p:set>
                                      <p:cBhvr>
                                        <p:cTn id="31" dur="1" fill="hold">
                                          <p:stCondLst>
                                            <p:cond delay="0"/>
                                          </p:stCondLst>
                                        </p:cTn>
                                        <p:tgtEl>
                                          <p:spTgt spid="167940">
                                            <p:txEl>
                                              <p:pRg st="3" end="3"/>
                                            </p:txEl>
                                          </p:spTgt>
                                        </p:tgtEl>
                                        <p:attrNameLst>
                                          <p:attrName>style.visibility</p:attrName>
                                        </p:attrNameLst>
                                      </p:cBhvr>
                                      <p:to>
                                        <p:strVal val="visible"/>
                                      </p:to>
                                    </p:set>
                                    <p:anim calcmode="lin" valueType="num">
                                      <p:cBhvr>
                                        <p:cTn id="32" dur="500" fill="hold"/>
                                        <p:tgtEl>
                                          <p:spTgt spid="167940">
                                            <p:txEl>
                                              <p:pRg st="3" end="3"/>
                                            </p:txEl>
                                          </p:spTgt>
                                        </p:tgtEl>
                                        <p:attrNameLst>
                                          <p:attrName>ppt_w</p:attrName>
                                        </p:attrNameLst>
                                      </p:cBhvr>
                                      <p:tavLst>
                                        <p:tav tm="0">
                                          <p:val>
                                            <p:strVal val="#ppt_w*0.05"/>
                                          </p:val>
                                        </p:tav>
                                        <p:tav tm="100000">
                                          <p:val>
                                            <p:strVal val="#ppt_w"/>
                                          </p:val>
                                        </p:tav>
                                      </p:tavLst>
                                    </p:anim>
                                    <p:anim calcmode="lin" valueType="num">
                                      <p:cBhvr>
                                        <p:cTn id="33" dur="500" fill="hold"/>
                                        <p:tgtEl>
                                          <p:spTgt spid="167940">
                                            <p:txEl>
                                              <p:pRg st="3" end="3"/>
                                            </p:txEl>
                                          </p:spTgt>
                                        </p:tgtEl>
                                        <p:attrNameLst>
                                          <p:attrName>ppt_h</p:attrName>
                                        </p:attrNameLst>
                                      </p:cBhvr>
                                      <p:tavLst>
                                        <p:tav tm="0">
                                          <p:val>
                                            <p:strVal val="#ppt_h"/>
                                          </p:val>
                                        </p:tav>
                                        <p:tav tm="100000">
                                          <p:val>
                                            <p:strVal val="#ppt_h"/>
                                          </p:val>
                                        </p:tav>
                                      </p:tavLst>
                                    </p:anim>
                                    <p:anim calcmode="lin" valueType="num">
                                      <p:cBhvr>
                                        <p:cTn id="34" dur="500" fill="hold"/>
                                        <p:tgtEl>
                                          <p:spTgt spid="167940">
                                            <p:txEl>
                                              <p:pRg st="3" end="3"/>
                                            </p:txEl>
                                          </p:spTgt>
                                        </p:tgtEl>
                                        <p:attrNameLst>
                                          <p:attrName>ppt_x</p:attrName>
                                        </p:attrNameLst>
                                      </p:cBhvr>
                                      <p:tavLst>
                                        <p:tav tm="0">
                                          <p:val>
                                            <p:strVal val="#ppt_x-.2"/>
                                          </p:val>
                                        </p:tav>
                                        <p:tav tm="100000">
                                          <p:val>
                                            <p:strVal val="#ppt_x"/>
                                          </p:val>
                                        </p:tav>
                                      </p:tavLst>
                                    </p:anim>
                                    <p:anim calcmode="lin" valueType="num">
                                      <p:cBhvr>
                                        <p:cTn id="35" dur="500" fill="hold"/>
                                        <p:tgtEl>
                                          <p:spTgt spid="167940">
                                            <p:txEl>
                                              <p:pRg st="3" end="3"/>
                                            </p:txEl>
                                          </p:spTgt>
                                        </p:tgtEl>
                                        <p:attrNameLst>
                                          <p:attrName>ppt_y</p:attrName>
                                        </p:attrNameLst>
                                      </p:cBhvr>
                                      <p:tavLst>
                                        <p:tav tm="0">
                                          <p:val>
                                            <p:strVal val="#ppt_y"/>
                                          </p:val>
                                        </p:tav>
                                        <p:tav tm="100000">
                                          <p:val>
                                            <p:strVal val="#ppt_y"/>
                                          </p:val>
                                        </p:tav>
                                      </p:tavLst>
                                    </p:anim>
                                    <p:animEffect transition="in" filter="fade">
                                      <p:cBhvr>
                                        <p:cTn id="36" dur="500"/>
                                        <p:tgtEl>
                                          <p:spTgt spid="16794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0"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1371600" y="838200"/>
            <a:ext cx="7162800" cy="2308324"/>
          </a:xfrm>
          <a:prstGeom prst="rect">
            <a:avLst/>
          </a:prstGeom>
          <a:noFill/>
          <a:ln w="12700">
            <a:solidFill>
              <a:schemeClr val="tx1"/>
            </a:solidFill>
            <a:miter lim="800000"/>
            <a:headEnd/>
            <a:tailEnd/>
          </a:ln>
          <a:effectLst/>
          <a:scene3d>
            <a:camera prst="legacyPerspectiveBottomLeft"/>
            <a:lightRig rig="legacyFlat3" dir="t"/>
          </a:scene3d>
          <a:sp3d extrusionH="121893000" prstMaterial="legacyMatte">
            <a:bevelT w="13500" h="13500" prst="angle"/>
            <a:bevelB w="13500" h="13500" prst="angle"/>
            <a:extrusionClr>
              <a:schemeClr val="tx1"/>
            </a:extrusionClr>
          </a:sp3d>
        </p:spPr>
        <p:txBody>
          <a:bodyPr>
            <a:spAutoFit/>
            <a:flatTx/>
          </a:bodyPr>
          <a:lstStyle/>
          <a:p>
            <a:pPr algn="ctr">
              <a:spcBef>
                <a:spcPct val="50000"/>
              </a:spcBef>
              <a:defRPr/>
            </a:pPr>
            <a:r>
              <a:rPr lang="ar-JO" sz="3600" dirty="0">
                <a:solidFill>
                  <a:srgbClr val="000000"/>
                </a:solidFill>
                <a:effectLst>
                  <a:outerShdw blurRad="38100" dist="38100" dir="2700000" algn="tl">
                    <a:srgbClr val="FFFFFF"/>
                  </a:outerShdw>
                </a:effectLst>
                <a:latin typeface="Tahoma" charset="0"/>
              </a:rPr>
              <a:t>المبتدأ:</a:t>
            </a:r>
            <a:endParaRPr lang="en-US" sz="3600" dirty="0">
              <a:solidFill>
                <a:srgbClr val="000000"/>
              </a:solidFill>
              <a:effectLst>
                <a:outerShdw blurRad="38100" dist="38100" dir="2700000" algn="tl">
                  <a:srgbClr val="FFFFFF"/>
                </a:outerShdw>
              </a:effectLst>
              <a:latin typeface="Tahoma" charset="0"/>
            </a:endParaRPr>
          </a:p>
          <a:p>
            <a:pPr algn="ctr">
              <a:spcBef>
                <a:spcPct val="50000"/>
              </a:spcBef>
              <a:defRPr/>
            </a:pPr>
            <a:r>
              <a:rPr lang="ar-JO" sz="3600" dirty="0">
                <a:solidFill>
                  <a:srgbClr val="000000"/>
                </a:solidFill>
                <a:effectLst>
                  <a:outerShdw blurRad="38100" dist="38100" dir="2700000" algn="tl">
                    <a:srgbClr val="FFFFFF"/>
                  </a:outerShdw>
                </a:effectLst>
                <a:latin typeface="Tahoma" charset="0"/>
              </a:rPr>
              <a:t>تتم صياغته دائماً في شكل سؤال</a:t>
            </a:r>
            <a:endParaRPr lang="en-US" sz="3600" dirty="0">
              <a:solidFill>
                <a:srgbClr val="000000"/>
              </a:solidFill>
              <a:effectLst>
                <a:outerShdw blurRad="38100" dist="38100" dir="2700000" algn="tl">
                  <a:srgbClr val="FFFFFF"/>
                </a:outerShdw>
              </a:effectLst>
              <a:latin typeface="Tahoma" charset="0"/>
            </a:endParaRPr>
          </a:p>
          <a:p>
            <a:pPr algn="ctr">
              <a:spcBef>
                <a:spcPct val="50000"/>
              </a:spcBef>
              <a:defRPr/>
            </a:pPr>
            <a:r>
              <a:rPr lang="en-US" sz="3600" dirty="0">
                <a:solidFill>
                  <a:srgbClr val="000000"/>
                </a:solidFill>
                <a:effectLst>
                  <a:outerShdw blurRad="38100" dist="38100" dir="2700000" algn="tl">
                    <a:srgbClr val="FFFFFF"/>
                  </a:outerShdw>
                </a:effectLst>
                <a:latin typeface="Tahoma" charset="0"/>
              </a:rPr>
              <a:t>  </a:t>
            </a:r>
          </a:p>
        </p:txBody>
      </p:sp>
      <p:sp>
        <p:nvSpPr>
          <p:cNvPr id="84995" name="Text Box 3"/>
          <p:cNvSpPr txBox="1">
            <a:spLocks noChangeArrowheads="1"/>
          </p:cNvSpPr>
          <p:nvPr/>
        </p:nvSpPr>
        <p:spPr bwMode="auto">
          <a:xfrm>
            <a:off x="914400" y="4114800"/>
            <a:ext cx="7010400" cy="2308324"/>
          </a:xfrm>
          <a:prstGeom prst="rect">
            <a:avLst/>
          </a:prstGeom>
          <a:noFill/>
          <a:ln w="12700">
            <a:solidFill>
              <a:schemeClr val="tx1"/>
            </a:solidFill>
            <a:miter lim="800000"/>
            <a:headEnd/>
            <a:tailEnd/>
          </a:ln>
          <a:effectLst/>
          <a:scene3d>
            <a:camera prst="legacyPerspectiveTopRight"/>
            <a:lightRig rig="legacyFlat3" dir="b"/>
          </a:scene3d>
          <a:sp3d extrusionH="121893000" prstMaterial="legacyMatte">
            <a:bevelT w="13500" h="13500" prst="angle"/>
            <a:bevelB w="13500" h="13500" prst="angle"/>
            <a:extrusionClr>
              <a:schemeClr val="tx1"/>
            </a:extrusionClr>
          </a:sp3d>
        </p:spPr>
        <p:txBody>
          <a:bodyPr>
            <a:spAutoFit/>
            <a:flatTx/>
          </a:bodyPr>
          <a:lstStyle/>
          <a:p>
            <a:pPr algn="ctr">
              <a:spcBef>
                <a:spcPct val="50000"/>
              </a:spcBef>
              <a:defRPr/>
            </a:pPr>
            <a:r>
              <a:rPr lang="ar-JO" sz="3600" dirty="0">
                <a:solidFill>
                  <a:srgbClr val="000000"/>
                </a:solidFill>
                <a:effectLst>
                  <a:outerShdw blurRad="38100" dist="38100" dir="2700000" algn="tl">
                    <a:srgbClr val="FFFFFF"/>
                  </a:outerShdw>
                </a:effectLst>
                <a:latin typeface="Tahoma" charset="0"/>
              </a:rPr>
              <a:t>الخبر</a:t>
            </a:r>
            <a:endParaRPr lang="en-US" sz="3600" dirty="0">
              <a:solidFill>
                <a:srgbClr val="000000"/>
              </a:solidFill>
              <a:effectLst>
                <a:outerShdw blurRad="38100" dist="38100" dir="2700000" algn="tl">
                  <a:srgbClr val="FFFFFF"/>
                </a:outerShdw>
              </a:effectLst>
              <a:latin typeface="Tahoma" charset="0"/>
            </a:endParaRPr>
          </a:p>
          <a:p>
            <a:pPr algn="ctr">
              <a:spcBef>
                <a:spcPct val="50000"/>
              </a:spcBef>
              <a:defRPr/>
            </a:pPr>
            <a:r>
              <a:rPr lang="ar-JO" sz="3600" dirty="0">
                <a:solidFill>
                  <a:srgbClr val="000000"/>
                </a:solidFill>
                <a:effectLst>
                  <a:outerShdw blurRad="38100" dist="38100" dir="2700000" algn="tl">
                    <a:srgbClr val="FFFFFF"/>
                  </a:outerShdw>
                </a:effectLst>
                <a:latin typeface="Tahoma" charset="0"/>
              </a:rPr>
              <a:t>يجيب على السؤال ...</a:t>
            </a:r>
            <a:endParaRPr lang="en-US" sz="3600" dirty="0">
              <a:solidFill>
                <a:srgbClr val="000000"/>
              </a:solidFill>
              <a:effectLst>
                <a:outerShdw blurRad="38100" dist="38100" dir="2700000" algn="tl">
                  <a:srgbClr val="FFFFFF"/>
                </a:outerShdw>
              </a:effectLst>
              <a:latin typeface="Tahoma" charset="0"/>
            </a:endParaRPr>
          </a:p>
          <a:p>
            <a:pPr algn="ctr">
              <a:spcBef>
                <a:spcPct val="50000"/>
              </a:spcBef>
              <a:defRPr/>
            </a:pPr>
            <a:r>
              <a:rPr lang="en-US" sz="3600" dirty="0">
                <a:solidFill>
                  <a:srgbClr val="000000"/>
                </a:solidFill>
                <a:effectLst>
                  <a:outerShdw blurRad="38100" dist="38100" dir="2700000" algn="tl">
                    <a:srgbClr val="FFFFFF"/>
                  </a:outerShdw>
                </a:effectLst>
                <a:latin typeface="Tahoma" charset="0"/>
              </a:rPr>
              <a:t>  </a:t>
            </a:r>
          </a:p>
        </p:txBody>
      </p:sp>
      <p:sp>
        <p:nvSpPr>
          <p:cNvPr id="84996" name="Rectangle 4"/>
          <p:cNvSpPr>
            <a:spLocks noChangeArrowheads="1"/>
          </p:cNvSpPr>
          <p:nvPr/>
        </p:nvSpPr>
        <p:spPr bwMode="auto">
          <a:xfrm>
            <a:off x="762000" y="0"/>
            <a:ext cx="8153400" cy="646331"/>
          </a:xfrm>
          <a:prstGeom prst="rect">
            <a:avLst/>
          </a:prstGeom>
          <a:noFill/>
          <a:ln w="9525">
            <a:noFill/>
            <a:miter lim="800000"/>
            <a:headEnd/>
            <a:tailEnd/>
          </a:ln>
          <a:effectLst/>
        </p:spPr>
        <p:txBody>
          <a:bodyPr wrap="square">
            <a:spAutoFit/>
          </a:bodyPr>
          <a:lstStyle/>
          <a:p>
            <a:pPr algn="ctr" eaLnBrk="1" hangingPunct="1">
              <a:spcBef>
                <a:spcPct val="20000"/>
              </a:spcBef>
              <a:buClr>
                <a:srgbClr val="FFFFCC"/>
              </a:buClr>
              <a:buSzPct val="70000"/>
              <a:buFont typeface="Wingdings" pitchFamily="2" charset="2"/>
              <a:buNone/>
              <a:defRPr/>
            </a:pPr>
            <a:r>
              <a:rPr lang="ar-JO" sz="3600" dirty="0">
                <a:solidFill>
                  <a:srgbClr val="FFFFFF"/>
                </a:solidFill>
                <a:effectLst>
                  <a:outerShdw blurRad="38100" dist="38100" dir="2700000" algn="tl">
                    <a:srgbClr val="010199"/>
                  </a:outerShdw>
                </a:effectLst>
                <a:latin typeface="Tahoma" charset="0"/>
              </a:rPr>
              <a:t>تنقسم الفكرة إلى قسمين:</a:t>
            </a:r>
            <a:endParaRPr lang="en-US" sz="3600" dirty="0">
              <a:solidFill>
                <a:srgbClr val="FFFFFF"/>
              </a:solidFill>
              <a:effectLst>
                <a:outerShdw blurRad="38100" dist="38100" dir="2700000" algn="tl">
                  <a:srgbClr val="010199"/>
                </a:outerShdw>
              </a:effectLst>
              <a:latin typeface="Tahoma" charset="0"/>
            </a:endParaRPr>
          </a:p>
        </p:txBody>
      </p:sp>
    </p:spTree>
    <p:extLst>
      <p:ext uri="{BB962C8B-B14F-4D97-AF65-F5344CB8AC3E}">
        <p14:creationId xmlns:p14="http://schemas.microsoft.com/office/powerpoint/2010/main" val="396779865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4994"/>
                                        </p:tgtEl>
                                        <p:attrNameLst>
                                          <p:attrName>style.visibility</p:attrName>
                                        </p:attrNameLst>
                                      </p:cBhvr>
                                      <p:to>
                                        <p:strVal val="visible"/>
                                      </p:to>
                                    </p:set>
                                    <p:animEffect transition="in" filter="fade">
                                      <p:cBhvr>
                                        <p:cTn id="7" dur="1000"/>
                                        <p:tgtEl>
                                          <p:spTgt spid="84994"/>
                                        </p:tgtEl>
                                      </p:cBhvr>
                                    </p:animEffect>
                                    <p:anim calcmode="lin" valueType="num">
                                      <p:cBhvr>
                                        <p:cTn id="8" dur="1000" fill="hold"/>
                                        <p:tgtEl>
                                          <p:spTgt spid="84994"/>
                                        </p:tgtEl>
                                        <p:attrNameLst>
                                          <p:attrName>ppt_x</p:attrName>
                                        </p:attrNameLst>
                                      </p:cBhvr>
                                      <p:tavLst>
                                        <p:tav tm="0">
                                          <p:val>
                                            <p:strVal val="#ppt_x"/>
                                          </p:val>
                                        </p:tav>
                                        <p:tav tm="100000">
                                          <p:val>
                                            <p:strVal val="#ppt_x"/>
                                          </p:val>
                                        </p:tav>
                                      </p:tavLst>
                                    </p:anim>
                                    <p:anim calcmode="lin" valueType="num">
                                      <p:cBhvr>
                                        <p:cTn id="9" dur="1000" fill="hold"/>
                                        <p:tgtEl>
                                          <p:spTgt spid="8499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4995"/>
                                        </p:tgtEl>
                                        <p:attrNameLst>
                                          <p:attrName>style.visibility</p:attrName>
                                        </p:attrNameLst>
                                      </p:cBhvr>
                                      <p:to>
                                        <p:strVal val="visible"/>
                                      </p:to>
                                    </p:set>
                                    <p:animEffect transition="in" filter="fade">
                                      <p:cBhvr>
                                        <p:cTn id="14" dur="1000"/>
                                        <p:tgtEl>
                                          <p:spTgt spid="84995"/>
                                        </p:tgtEl>
                                      </p:cBhvr>
                                    </p:animEffect>
                                    <p:anim calcmode="lin" valueType="num">
                                      <p:cBhvr>
                                        <p:cTn id="15" dur="1000" fill="hold"/>
                                        <p:tgtEl>
                                          <p:spTgt spid="84995"/>
                                        </p:tgtEl>
                                        <p:attrNameLst>
                                          <p:attrName>ppt_x</p:attrName>
                                        </p:attrNameLst>
                                      </p:cBhvr>
                                      <p:tavLst>
                                        <p:tav tm="0">
                                          <p:val>
                                            <p:strVal val="#ppt_x"/>
                                          </p:val>
                                        </p:tav>
                                        <p:tav tm="100000">
                                          <p:val>
                                            <p:strVal val="#ppt_x"/>
                                          </p:val>
                                        </p:tav>
                                      </p:tavLst>
                                    </p:anim>
                                    <p:anim calcmode="lin" valueType="num">
                                      <p:cBhvr>
                                        <p:cTn id="16" dur="1000" fill="hold"/>
                                        <p:tgtEl>
                                          <p:spTgt spid="849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animBg="1"/>
      <p:bldP spid="8499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1371600" y="838200"/>
            <a:ext cx="7162800" cy="2308324"/>
          </a:xfrm>
          <a:prstGeom prst="rect">
            <a:avLst/>
          </a:prstGeom>
          <a:noFill/>
          <a:ln w="12700">
            <a:solidFill>
              <a:schemeClr val="tx1"/>
            </a:solidFill>
            <a:miter lim="800000"/>
            <a:headEnd/>
            <a:tailEnd/>
          </a:ln>
          <a:effectLst/>
          <a:scene3d>
            <a:camera prst="legacyPerspectiveBottomLeft"/>
            <a:lightRig rig="legacyFlat3" dir="t"/>
          </a:scene3d>
          <a:sp3d extrusionH="121893000" prstMaterial="legacyMatte">
            <a:bevelT w="13500" h="13500" prst="angle"/>
            <a:bevelB w="13500" h="13500" prst="angle"/>
            <a:extrusionClr>
              <a:schemeClr val="tx1"/>
            </a:extrusionClr>
          </a:sp3d>
        </p:spPr>
        <p:txBody>
          <a:bodyPr>
            <a:spAutoFit/>
            <a:flatTx/>
          </a:bodyPr>
          <a:lstStyle/>
          <a:p>
            <a:pPr algn="ctr">
              <a:spcBef>
                <a:spcPct val="50000"/>
              </a:spcBef>
              <a:defRPr/>
            </a:pPr>
            <a:r>
              <a:rPr lang="ar-JO" sz="3600" dirty="0">
                <a:solidFill>
                  <a:srgbClr val="000000"/>
                </a:solidFill>
                <a:effectLst>
                  <a:outerShdw blurRad="38100" dist="38100" dir="2700000" algn="tl">
                    <a:srgbClr val="FFFFFF"/>
                  </a:outerShdw>
                </a:effectLst>
                <a:latin typeface="Tahoma" charset="0"/>
              </a:rPr>
              <a:t>المبتدأ</a:t>
            </a:r>
            <a:endParaRPr lang="en-US" sz="3600" dirty="0">
              <a:solidFill>
                <a:srgbClr val="000000"/>
              </a:solidFill>
              <a:effectLst>
                <a:outerShdw blurRad="38100" dist="38100" dir="2700000" algn="tl">
                  <a:srgbClr val="FFFFFF"/>
                </a:outerShdw>
              </a:effectLst>
              <a:latin typeface="Tahoma" charset="0"/>
            </a:endParaRPr>
          </a:p>
          <a:p>
            <a:pPr algn="ctr">
              <a:spcBef>
                <a:spcPct val="50000"/>
              </a:spcBef>
              <a:defRPr/>
            </a:pPr>
            <a:r>
              <a:rPr lang="ar-JO" sz="3600" dirty="0">
                <a:solidFill>
                  <a:srgbClr val="000000"/>
                </a:solidFill>
                <a:effectLst>
                  <a:outerShdw blurRad="38100" dist="38100" dir="2700000" algn="tl">
                    <a:srgbClr val="FFFFFF"/>
                  </a:outerShdw>
                </a:effectLst>
                <a:latin typeface="Tahoma" charset="0"/>
              </a:rPr>
              <a:t>إلى ماذا يحتاج هذا البلد؟</a:t>
            </a:r>
            <a:endParaRPr lang="en-US" sz="3600" dirty="0">
              <a:solidFill>
                <a:srgbClr val="000000"/>
              </a:solidFill>
              <a:effectLst>
                <a:outerShdw blurRad="38100" dist="38100" dir="2700000" algn="tl">
                  <a:srgbClr val="FFFFFF"/>
                </a:outerShdw>
              </a:effectLst>
              <a:latin typeface="Tahoma" charset="0"/>
            </a:endParaRPr>
          </a:p>
          <a:p>
            <a:pPr algn="ctr">
              <a:spcBef>
                <a:spcPct val="50000"/>
              </a:spcBef>
              <a:defRPr/>
            </a:pPr>
            <a:r>
              <a:rPr lang="en-US" sz="3600" dirty="0">
                <a:solidFill>
                  <a:srgbClr val="000000"/>
                </a:solidFill>
                <a:effectLst>
                  <a:outerShdw blurRad="38100" dist="38100" dir="2700000" algn="tl">
                    <a:srgbClr val="FFFFFF"/>
                  </a:outerShdw>
                </a:effectLst>
                <a:latin typeface="Tahoma" charset="0"/>
              </a:rPr>
              <a:t>  </a:t>
            </a:r>
          </a:p>
        </p:txBody>
      </p:sp>
      <p:sp>
        <p:nvSpPr>
          <p:cNvPr id="84995" name="Text Box 3"/>
          <p:cNvSpPr txBox="1">
            <a:spLocks noChangeArrowheads="1"/>
          </p:cNvSpPr>
          <p:nvPr/>
        </p:nvSpPr>
        <p:spPr bwMode="auto">
          <a:xfrm>
            <a:off x="914400" y="4114800"/>
            <a:ext cx="7010400" cy="2308324"/>
          </a:xfrm>
          <a:prstGeom prst="rect">
            <a:avLst/>
          </a:prstGeom>
          <a:noFill/>
          <a:ln w="12700">
            <a:solidFill>
              <a:schemeClr val="tx1"/>
            </a:solidFill>
            <a:miter lim="800000"/>
            <a:headEnd/>
            <a:tailEnd/>
          </a:ln>
          <a:effectLst/>
          <a:scene3d>
            <a:camera prst="legacyPerspectiveTopRight"/>
            <a:lightRig rig="legacyFlat3" dir="b"/>
          </a:scene3d>
          <a:sp3d extrusionH="121893000" prstMaterial="legacyMatte">
            <a:bevelT w="13500" h="13500" prst="angle"/>
            <a:bevelB w="13500" h="13500" prst="angle"/>
            <a:extrusionClr>
              <a:schemeClr val="tx1"/>
            </a:extrusionClr>
          </a:sp3d>
        </p:spPr>
        <p:txBody>
          <a:bodyPr>
            <a:spAutoFit/>
            <a:flatTx/>
          </a:bodyPr>
          <a:lstStyle/>
          <a:p>
            <a:pPr algn="ctr">
              <a:spcBef>
                <a:spcPct val="50000"/>
              </a:spcBef>
              <a:defRPr/>
            </a:pPr>
            <a:r>
              <a:rPr lang="ar-JO" sz="3600" dirty="0">
                <a:solidFill>
                  <a:srgbClr val="000000"/>
                </a:solidFill>
                <a:effectLst>
                  <a:outerShdw blurRad="38100" dist="38100" dir="2700000" algn="tl">
                    <a:srgbClr val="FFFFFF"/>
                  </a:outerShdw>
                </a:effectLst>
                <a:latin typeface="Tahoma" charset="0"/>
              </a:rPr>
              <a:t>الخبر:</a:t>
            </a:r>
            <a:endParaRPr lang="en-US" sz="3600" dirty="0">
              <a:solidFill>
                <a:srgbClr val="000000"/>
              </a:solidFill>
              <a:effectLst>
                <a:outerShdw blurRad="38100" dist="38100" dir="2700000" algn="tl">
                  <a:srgbClr val="FFFFFF"/>
                </a:outerShdw>
              </a:effectLst>
              <a:latin typeface="Tahoma" charset="0"/>
            </a:endParaRPr>
          </a:p>
          <a:p>
            <a:pPr algn="ctr">
              <a:spcBef>
                <a:spcPct val="50000"/>
              </a:spcBef>
              <a:defRPr/>
            </a:pPr>
            <a:r>
              <a:rPr lang="ar-JO" sz="3600" dirty="0">
                <a:solidFill>
                  <a:srgbClr val="000000"/>
                </a:solidFill>
                <a:effectLst>
                  <a:outerShdw blurRad="38100" dist="38100" dir="2700000" algn="tl">
                    <a:srgbClr val="FFFFFF"/>
                  </a:outerShdw>
                </a:effectLst>
                <a:latin typeface="Tahoma" charset="0"/>
              </a:rPr>
              <a:t>أجب على السؤال ...</a:t>
            </a:r>
            <a:endParaRPr lang="en-US" sz="3600" dirty="0">
              <a:solidFill>
                <a:srgbClr val="000000"/>
              </a:solidFill>
              <a:effectLst>
                <a:outerShdw blurRad="38100" dist="38100" dir="2700000" algn="tl">
                  <a:srgbClr val="FFFFFF"/>
                </a:outerShdw>
              </a:effectLst>
              <a:latin typeface="Tahoma" charset="0"/>
            </a:endParaRPr>
          </a:p>
          <a:p>
            <a:pPr algn="ctr">
              <a:spcBef>
                <a:spcPct val="50000"/>
              </a:spcBef>
              <a:defRPr/>
            </a:pPr>
            <a:r>
              <a:rPr lang="en-US" sz="3600" dirty="0">
                <a:solidFill>
                  <a:srgbClr val="000000"/>
                </a:solidFill>
                <a:effectLst>
                  <a:outerShdw blurRad="38100" dist="38100" dir="2700000" algn="tl">
                    <a:srgbClr val="FFFFFF"/>
                  </a:outerShdw>
                </a:effectLst>
                <a:latin typeface="Tahoma" charset="0"/>
              </a:rPr>
              <a:t>  </a:t>
            </a:r>
          </a:p>
        </p:txBody>
      </p:sp>
      <p:sp>
        <p:nvSpPr>
          <p:cNvPr id="84996" name="Rectangle 4"/>
          <p:cNvSpPr>
            <a:spLocks noChangeArrowheads="1"/>
          </p:cNvSpPr>
          <p:nvPr/>
        </p:nvSpPr>
        <p:spPr bwMode="auto">
          <a:xfrm>
            <a:off x="762000" y="0"/>
            <a:ext cx="8153400" cy="646331"/>
          </a:xfrm>
          <a:prstGeom prst="rect">
            <a:avLst/>
          </a:prstGeom>
          <a:noFill/>
          <a:ln w="9525">
            <a:noFill/>
            <a:miter lim="800000"/>
            <a:headEnd/>
            <a:tailEnd/>
          </a:ln>
          <a:effectLst/>
        </p:spPr>
        <p:txBody>
          <a:bodyPr wrap="square">
            <a:spAutoFit/>
          </a:bodyPr>
          <a:lstStyle/>
          <a:p>
            <a:pPr algn="ctr" eaLnBrk="1" hangingPunct="1">
              <a:spcBef>
                <a:spcPct val="20000"/>
              </a:spcBef>
              <a:buClr>
                <a:srgbClr val="FFFFCC"/>
              </a:buClr>
              <a:buSzPct val="70000"/>
              <a:buFont typeface="Wingdings" pitchFamily="2" charset="2"/>
              <a:buNone/>
              <a:defRPr/>
            </a:pPr>
            <a:r>
              <a:rPr lang="ar-JO" sz="3600" dirty="0">
                <a:solidFill>
                  <a:srgbClr val="FFFFFF"/>
                </a:solidFill>
                <a:effectLst>
                  <a:outerShdw blurRad="38100" dist="38100" dir="2700000" algn="tl">
                    <a:srgbClr val="010199"/>
                  </a:outerShdw>
                </a:effectLst>
                <a:latin typeface="Tahoma" charset="0"/>
              </a:rPr>
              <a:t>تتكون الفكرة من قسمين:</a:t>
            </a:r>
            <a:endParaRPr lang="en-US" sz="3600" dirty="0">
              <a:solidFill>
                <a:srgbClr val="FFFFFF"/>
              </a:solidFill>
              <a:effectLst>
                <a:outerShdw blurRad="38100" dist="38100" dir="2700000" algn="tl">
                  <a:srgbClr val="010199"/>
                </a:outerShdw>
              </a:effectLst>
              <a:latin typeface="Tahoma" charset="0"/>
            </a:endParaRPr>
          </a:p>
        </p:txBody>
      </p:sp>
    </p:spTree>
    <p:extLst>
      <p:ext uri="{BB962C8B-B14F-4D97-AF65-F5344CB8AC3E}">
        <p14:creationId xmlns:p14="http://schemas.microsoft.com/office/powerpoint/2010/main" val="24557591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4994"/>
                                        </p:tgtEl>
                                        <p:attrNameLst>
                                          <p:attrName>style.visibility</p:attrName>
                                        </p:attrNameLst>
                                      </p:cBhvr>
                                      <p:to>
                                        <p:strVal val="visible"/>
                                      </p:to>
                                    </p:set>
                                    <p:animEffect transition="in" filter="fade">
                                      <p:cBhvr>
                                        <p:cTn id="7" dur="1000"/>
                                        <p:tgtEl>
                                          <p:spTgt spid="84994"/>
                                        </p:tgtEl>
                                      </p:cBhvr>
                                    </p:animEffect>
                                    <p:anim calcmode="lin" valueType="num">
                                      <p:cBhvr>
                                        <p:cTn id="8" dur="1000" fill="hold"/>
                                        <p:tgtEl>
                                          <p:spTgt spid="84994"/>
                                        </p:tgtEl>
                                        <p:attrNameLst>
                                          <p:attrName>ppt_x</p:attrName>
                                        </p:attrNameLst>
                                      </p:cBhvr>
                                      <p:tavLst>
                                        <p:tav tm="0">
                                          <p:val>
                                            <p:strVal val="#ppt_x"/>
                                          </p:val>
                                        </p:tav>
                                        <p:tav tm="100000">
                                          <p:val>
                                            <p:strVal val="#ppt_x"/>
                                          </p:val>
                                        </p:tav>
                                      </p:tavLst>
                                    </p:anim>
                                    <p:anim calcmode="lin" valueType="num">
                                      <p:cBhvr>
                                        <p:cTn id="9" dur="1000" fill="hold"/>
                                        <p:tgtEl>
                                          <p:spTgt spid="8499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4995"/>
                                        </p:tgtEl>
                                        <p:attrNameLst>
                                          <p:attrName>style.visibility</p:attrName>
                                        </p:attrNameLst>
                                      </p:cBhvr>
                                      <p:to>
                                        <p:strVal val="visible"/>
                                      </p:to>
                                    </p:set>
                                    <p:animEffect transition="in" filter="fade">
                                      <p:cBhvr>
                                        <p:cTn id="14" dur="1000"/>
                                        <p:tgtEl>
                                          <p:spTgt spid="84995"/>
                                        </p:tgtEl>
                                      </p:cBhvr>
                                    </p:animEffect>
                                    <p:anim calcmode="lin" valueType="num">
                                      <p:cBhvr>
                                        <p:cTn id="15" dur="1000" fill="hold"/>
                                        <p:tgtEl>
                                          <p:spTgt spid="84995"/>
                                        </p:tgtEl>
                                        <p:attrNameLst>
                                          <p:attrName>ppt_x</p:attrName>
                                        </p:attrNameLst>
                                      </p:cBhvr>
                                      <p:tavLst>
                                        <p:tav tm="0">
                                          <p:val>
                                            <p:strVal val="#ppt_x"/>
                                          </p:val>
                                        </p:tav>
                                        <p:tav tm="100000">
                                          <p:val>
                                            <p:strVal val="#ppt_x"/>
                                          </p:val>
                                        </p:tav>
                                      </p:tavLst>
                                    </p:anim>
                                    <p:anim calcmode="lin" valueType="num">
                                      <p:cBhvr>
                                        <p:cTn id="16" dur="1000" fill="hold"/>
                                        <p:tgtEl>
                                          <p:spTgt spid="849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animBg="1"/>
      <p:bldP spid="8499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1371600" y="838200"/>
            <a:ext cx="7162800" cy="2308324"/>
          </a:xfrm>
          <a:prstGeom prst="rect">
            <a:avLst/>
          </a:prstGeom>
          <a:noFill/>
          <a:ln w="12700">
            <a:solidFill>
              <a:schemeClr val="tx1"/>
            </a:solidFill>
            <a:miter lim="800000"/>
            <a:headEnd/>
            <a:tailEnd/>
          </a:ln>
          <a:effectLst/>
          <a:scene3d>
            <a:camera prst="legacyPerspectiveBottomLeft"/>
            <a:lightRig rig="legacyFlat3" dir="t"/>
          </a:scene3d>
          <a:sp3d extrusionH="121893000" prstMaterial="legacyMatte">
            <a:bevelT w="13500" h="13500" prst="angle"/>
            <a:bevelB w="13500" h="13500" prst="angle"/>
            <a:extrusionClr>
              <a:schemeClr val="tx1"/>
            </a:extrusionClr>
          </a:sp3d>
        </p:spPr>
        <p:txBody>
          <a:bodyPr>
            <a:spAutoFit/>
            <a:flatTx/>
          </a:bodyPr>
          <a:lstStyle/>
          <a:p>
            <a:pPr algn="ctr">
              <a:spcBef>
                <a:spcPct val="50000"/>
              </a:spcBef>
              <a:defRPr/>
            </a:pPr>
            <a:r>
              <a:rPr lang="ar-JO" sz="3600" dirty="0">
                <a:solidFill>
                  <a:srgbClr val="000000"/>
                </a:solidFill>
                <a:effectLst>
                  <a:outerShdw blurRad="38100" dist="38100" dir="2700000" algn="tl">
                    <a:srgbClr val="FFFFFF"/>
                  </a:outerShdw>
                </a:effectLst>
                <a:latin typeface="Tahoma" charset="0"/>
              </a:rPr>
              <a:t>المبتدأ</a:t>
            </a:r>
            <a:endParaRPr lang="en-US" sz="3600" dirty="0">
              <a:solidFill>
                <a:srgbClr val="000000"/>
              </a:solidFill>
              <a:effectLst>
                <a:outerShdw blurRad="38100" dist="38100" dir="2700000" algn="tl">
                  <a:srgbClr val="FFFFFF"/>
                </a:outerShdw>
              </a:effectLst>
              <a:latin typeface="Tahoma" charset="0"/>
            </a:endParaRPr>
          </a:p>
          <a:p>
            <a:pPr algn="ctr">
              <a:spcBef>
                <a:spcPct val="50000"/>
              </a:spcBef>
              <a:defRPr/>
            </a:pPr>
            <a:r>
              <a:rPr lang="ar-JO" sz="3600" dirty="0">
                <a:solidFill>
                  <a:srgbClr val="000000"/>
                </a:solidFill>
                <a:effectLst>
                  <a:outerShdw blurRad="38100" dist="38100" dir="2700000" algn="tl">
                    <a:srgbClr val="FFFFFF"/>
                  </a:outerShdw>
                </a:effectLst>
                <a:latin typeface="Tahoma" charset="0"/>
              </a:rPr>
              <a:t>ما هو اختبار شخصية الإنسان؟</a:t>
            </a:r>
            <a:endParaRPr lang="en-US" sz="3600" dirty="0">
              <a:solidFill>
                <a:srgbClr val="000000"/>
              </a:solidFill>
              <a:effectLst>
                <a:outerShdw blurRad="38100" dist="38100" dir="2700000" algn="tl">
                  <a:srgbClr val="FFFFFF"/>
                </a:outerShdw>
              </a:effectLst>
              <a:latin typeface="Tahoma" charset="0"/>
            </a:endParaRPr>
          </a:p>
          <a:p>
            <a:pPr algn="ctr">
              <a:spcBef>
                <a:spcPct val="50000"/>
              </a:spcBef>
              <a:defRPr/>
            </a:pPr>
            <a:r>
              <a:rPr lang="en-US" sz="3600" dirty="0">
                <a:solidFill>
                  <a:srgbClr val="000000"/>
                </a:solidFill>
                <a:effectLst>
                  <a:outerShdw blurRad="38100" dist="38100" dir="2700000" algn="tl">
                    <a:srgbClr val="FFFFFF"/>
                  </a:outerShdw>
                </a:effectLst>
                <a:latin typeface="Tahoma" charset="0"/>
              </a:rPr>
              <a:t>  </a:t>
            </a:r>
          </a:p>
        </p:txBody>
      </p:sp>
      <p:sp>
        <p:nvSpPr>
          <p:cNvPr id="84995" name="Text Box 3"/>
          <p:cNvSpPr txBox="1">
            <a:spLocks noChangeArrowheads="1"/>
          </p:cNvSpPr>
          <p:nvPr/>
        </p:nvSpPr>
        <p:spPr bwMode="auto">
          <a:xfrm>
            <a:off x="914400" y="4114800"/>
            <a:ext cx="7010400" cy="2308324"/>
          </a:xfrm>
          <a:prstGeom prst="rect">
            <a:avLst/>
          </a:prstGeom>
          <a:noFill/>
          <a:ln w="12700">
            <a:solidFill>
              <a:schemeClr val="tx1"/>
            </a:solidFill>
            <a:miter lim="800000"/>
            <a:headEnd/>
            <a:tailEnd/>
          </a:ln>
          <a:effectLst/>
          <a:scene3d>
            <a:camera prst="legacyPerspectiveTopRight"/>
            <a:lightRig rig="legacyFlat3" dir="b"/>
          </a:scene3d>
          <a:sp3d extrusionH="121893000" prstMaterial="legacyMatte">
            <a:bevelT w="13500" h="13500" prst="angle"/>
            <a:bevelB w="13500" h="13500" prst="angle"/>
            <a:extrusionClr>
              <a:schemeClr val="tx1"/>
            </a:extrusionClr>
          </a:sp3d>
        </p:spPr>
        <p:txBody>
          <a:bodyPr>
            <a:spAutoFit/>
            <a:flatTx/>
          </a:bodyPr>
          <a:lstStyle/>
          <a:p>
            <a:pPr algn="ctr">
              <a:spcBef>
                <a:spcPct val="50000"/>
              </a:spcBef>
              <a:defRPr/>
            </a:pPr>
            <a:r>
              <a:rPr lang="ar-JO" sz="3600" dirty="0">
                <a:solidFill>
                  <a:srgbClr val="000000"/>
                </a:solidFill>
                <a:effectLst>
                  <a:outerShdw blurRad="38100" dist="38100" dir="2700000" algn="tl">
                    <a:srgbClr val="FFFFFF"/>
                  </a:outerShdw>
                </a:effectLst>
                <a:latin typeface="Tahoma" charset="0"/>
              </a:rPr>
              <a:t>الخبر:</a:t>
            </a:r>
            <a:endParaRPr lang="en-US" sz="3600" dirty="0">
              <a:solidFill>
                <a:srgbClr val="000000"/>
              </a:solidFill>
              <a:effectLst>
                <a:outerShdw blurRad="38100" dist="38100" dir="2700000" algn="tl">
                  <a:srgbClr val="FFFFFF"/>
                </a:outerShdw>
              </a:effectLst>
              <a:latin typeface="Tahoma" charset="0"/>
            </a:endParaRPr>
          </a:p>
          <a:p>
            <a:pPr algn="ctr">
              <a:spcBef>
                <a:spcPct val="50000"/>
              </a:spcBef>
              <a:defRPr/>
            </a:pPr>
            <a:r>
              <a:rPr lang="ar-JO" sz="3600" dirty="0">
                <a:solidFill>
                  <a:srgbClr val="000000"/>
                </a:solidFill>
                <a:effectLst>
                  <a:outerShdw blurRad="38100" dist="38100" dir="2700000" algn="tl">
                    <a:srgbClr val="FFFFFF"/>
                  </a:outerShdw>
                </a:effectLst>
                <a:latin typeface="Tahoma" charset="0"/>
              </a:rPr>
              <a:t>أجب على السؤال ...</a:t>
            </a:r>
            <a:endParaRPr lang="en-US" sz="3600" dirty="0">
              <a:solidFill>
                <a:srgbClr val="000000"/>
              </a:solidFill>
              <a:effectLst>
                <a:outerShdw blurRad="38100" dist="38100" dir="2700000" algn="tl">
                  <a:srgbClr val="FFFFFF"/>
                </a:outerShdw>
              </a:effectLst>
              <a:latin typeface="Tahoma" charset="0"/>
            </a:endParaRPr>
          </a:p>
          <a:p>
            <a:pPr algn="ctr">
              <a:spcBef>
                <a:spcPct val="50000"/>
              </a:spcBef>
              <a:defRPr/>
            </a:pPr>
            <a:r>
              <a:rPr lang="en-US" sz="3600" dirty="0">
                <a:solidFill>
                  <a:srgbClr val="000000"/>
                </a:solidFill>
                <a:effectLst>
                  <a:outerShdw blurRad="38100" dist="38100" dir="2700000" algn="tl">
                    <a:srgbClr val="FFFFFF"/>
                  </a:outerShdw>
                </a:effectLst>
                <a:latin typeface="Tahoma" charset="0"/>
              </a:rPr>
              <a:t>  </a:t>
            </a:r>
          </a:p>
        </p:txBody>
      </p:sp>
      <p:sp>
        <p:nvSpPr>
          <p:cNvPr id="84996" name="Rectangle 4"/>
          <p:cNvSpPr>
            <a:spLocks noChangeArrowheads="1"/>
          </p:cNvSpPr>
          <p:nvPr/>
        </p:nvSpPr>
        <p:spPr bwMode="auto">
          <a:xfrm>
            <a:off x="762000" y="0"/>
            <a:ext cx="8153400" cy="646331"/>
          </a:xfrm>
          <a:prstGeom prst="rect">
            <a:avLst/>
          </a:prstGeom>
          <a:noFill/>
          <a:ln w="9525">
            <a:noFill/>
            <a:miter lim="800000"/>
            <a:headEnd/>
            <a:tailEnd/>
          </a:ln>
          <a:effectLst/>
        </p:spPr>
        <p:txBody>
          <a:bodyPr wrap="square">
            <a:spAutoFit/>
          </a:bodyPr>
          <a:lstStyle/>
          <a:p>
            <a:pPr algn="ctr" eaLnBrk="1" hangingPunct="1">
              <a:spcBef>
                <a:spcPct val="20000"/>
              </a:spcBef>
              <a:buClr>
                <a:srgbClr val="FFFFCC"/>
              </a:buClr>
              <a:buSzPct val="70000"/>
              <a:buFont typeface="Wingdings" pitchFamily="2" charset="2"/>
              <a:buNone/>
              <a:defRPr/>
            </a:pPr>
            <a:r>
              <a:rPr lang="ar-JO" sz="3600" dirty="0">
                <a:solidFill>
                  <a:srgbClr val="FFFFFF"/>
                </a:solidFill>
                <a:effectLst>
                  <a:outerShdw blurRad="38100" dist="38100" dir="2700000" algn="tl">
                    <a:srgbClr val="010199"/>
                  </a:outerShdw>
                </a:effectLst>
                <a:latin typeface="Tahoma" charset="0"/>
              </a:rPr>
              <a:t>تتكون الفكرة من قسمين:</a:t>
            </a:r>
            <a:endParaRPr lang="en-US" sz="3600" dirty="0">
              <a:solidFill>
                <a:srgbClr val="FFFFFF"/>
              </a:solidFill>
              <a:effectLst>
                <a:outerShdw blurRad="38100" dist="38100" dir="2700000" algn="tl">
                  <a:srgbClr val="010199"/>
                </a:outerShdw>
              </a:effectLst>
              <a:latin typeface="Tahoma" charset="0"/>
            </a:endParaRPr>
          </a:p>
        </p:txBody>
      </p:sp>
    </p:spTree>
    <p:extLst>
      <p:ext uri="{BB962C8B-B14F-4D97-AF65-F5344CB8AC3E}">
        <p14:creationId xmlns:p14="http://schemas.microsoft.com/office/powerpoint/2010/main" val="406792510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4994"/>
                                        </p:tgtEl>
                                        <p:attrNameLst>
                                          <p:attrName>style.visibility</p:attrName>
                                        </p:attrNameLst>
                                      </p:cBhvr>
                                      <p:to>
                                        <p:strVal val="visible"/>
                                      </p:to>
                                    </p:set>
                                    <p:animEffect transition="in" filter="fade">
                                      <p:cBhvr>
                                        <p:cTn id="7" dur="1000"/>
                                        <p:tgtEl>
                                          <p:spTgt spid="84994"/>
                                        </p:tgtEl>
                                      </p:cBhvr>
                                    </p:animEffect>
                                    <p:anim calcmode="lin" valueType="num">
                                      <p:cBhvr>
                                        <p:cTn id="8" dur="1000" fill="hold"/>
                                        <p:tgtEl>
                                          <p:spTgt spid="84994"/>
                                        </p:tgtEl>
                                        <p:attrNameLst>
                                          <p:attrName>ppt_x</p:attrName>
                                        </p:attrNameLst>
                                      </p:cBhvr>
                                      <p:tavLst>
                                        <p:tav tm="0">
                                          <p:val>
                                            <p:strVal val="#ppt_x"/>
                                          </p:val>
                                        </p:tav>
                                        <p:tav tm="100000">
                                          <p:val>
                                            <p:strVal val="#ppt_x"/>
                                          </p:val>
                                        </p:tav>
                                      </p:tavLst>
                                    </p:anim>
                                    <p:anim calcmode="lin" valueType="num">
                                      <p:cBhvr>
                                        <p:cTn id="9" dur="1000" fill="hold"/>
                                        <p:tgtEl>
                                          <p:spTgt spid="8499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4995"/>
                                        </p:tgtEl>
                                        <p:attrNameLst>
                                          <p:attrName>style.visibility</p:attrName>
                                        </p:attrNameLst>
                                      </p:cBhvr>
                                      <p:to>
                                        <p:strVal val="visible"/>
                                      </p:to>
                                    </p:set>
                                    <p:animEffect transition="in" filter="fade">
                                      <p:cBhvr>
                                        <p:cTn id="14" dur="1000"/>
                                        <p:tgtEl>
                                          <p:spTgt spid="84995"/>
                                        </p:tgtEl>
                                      </p:cBhvr>
                                    </p:animEffect>
                                    <p:anim calcmode="lin" valueType="num">
                                      <p:cBhvr>
                                        <p:cTn id="15" dur="1000" fill="hold"/>
                                        <p:tgtEl>
                                          <p:spTgt spid="84995"/>
                                        </p:tgtEl>
                                        <p:attrNameLst>
                                          <p:attrName>ppt_x</p:attrName>
                                        </p:attrNameLst>
                                      </p:cBhvr>
                                      <p:tavLst>
                                        <p:tav tm="0">
                                          <p:val>
                                            <p:strVal val="#ppt_x"/>
                                          </p:val>
                                        </p:tav>
                                        <p:tav tm="100000">
                                          <p:val>
                                            <p:strVal val="#ppt_x"/>
                                          </p:val>
                                        </p:tav>
                                      </p:tavLst>
                                    </p:anim>
                                    <p:anim calcmode="lin" valueType="num">
                                      <p:cBhvr>
                                        <p:cTn id="16" dur="1000" fill="hold"/>
                                        <p:tgtEl>
                                          <p:spTgt spid="849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animBg="1"/>
      <p:bldP spid="8499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1371600" y="838200"/>
            <a:ext cx="7162800" cy="2308324"/>
          </a:xfrm>
          <a:prstGeom prst="rect">
            <a:avLst/>
          </a:prstGeom>
          <a:noFill/>
          <a:ln w="12700">
            <a:solidFill>
              <a:schemeClr val="tx1"/>
            </a:solidFill>
            <a:miter lim="800000"/>
            <a:headEnd/>
            <a:tailEnd/>
          </a:ln>
          <a:effectLst/>
          <a:scene3d>
            <a:camera prst="legacyPerspectiveBottomLeft"/>
            <a:lightRig rig="legacyFlat3" dir="t"/>
          </a:scene3d>
          <a:sp3d extrusionH="121893000" prstMaterial="legacyMatte">
            <a:bevelT w="13500" h="13500" prst="angle"/>
            <a:bevelB w="13500" h="13500" prst="angle"/>
            <a:extrusionClr>
              <a:schemeClr val="tx1"/>
            </a:extrusionClr>
          </a:sp3d>
        </p:spPr>
        <p:txBody>
          <a:bodyPr>
            <a:spAutoFit/>
            <a:flatTx/>
          </a:bodyPr>
          <a:lstStyle/>
          <a:p>
            <a:pPr algn="ctr">
              <a:spcBef>
                <a:spcPct val="50000"/>
              </a:spcBef>
              <a:defRPr/>
            </a:pPr>
            <a:r>
              <a:rPr lang="ar-JO" sz="3600" dirty="0">
                <a:solidFill>
                  <a:srgbClr val="000000"/>
                </a:solidFill>
                <a:effectLst>
                  <a:outerShdw blurRad="38100" dist="38100" dir="2700000" algn="tl">
                    <a:srgbClr val="FFFFFF"/>
                  </a:outerShdw>
                </a:effectLst>
                <a:latin typeface="Tahoma" charset="0"/>
              </a:rPr>
              <a:t>المبتدأ</a:t>
            </a:r>
            <a:endParaRPr lang="en-US" sz="3600" dirty="0">
              <a:solidFill>
                <a:srgbClr val="000000"/>
              </a:solidFill>
              <a:effectLst>
                <a:outerShdw blurRad="38100" dist="38100" dir="2700000" algn="tl">
                  <a:srgbClr val="FFFFFF"/>
                </a:outerShdw>
              </a:effectLst>
              <a:latin typeface="Tahoma" charset="0"/>
            </a:endParaRPr>
          </a:p>
          <a:p>
            <a:pPr algn="ctr">
              <a:spcBef>
                <a:spcPct val="50000"/>
              </a:spcBef>
              <a:defRPr/>
            </a:pPr>
            <a:r>
              <a:rPr lang="ar-JO" sz="3600" dirty="0">
                <a:solidFill>
                  <a:srgbClr val="000000"/>
                </a:solidFill>
                <a:latin typeface="Arial" charset="0"/>
              </a:rPr>
              <a:t>ما الذي يتحدث عنه الكاتب؟</a:t>
            </a:r>
            <a:endParaRPr lang="en-US" sz="3600" dirty="0">
              <a:solidFill>
                <a:srgbClr val="000000"/>
              </a:solidFill>
              <a:latin typeface="Arial" charset="0"/>
            </a:endParaRPr>
          </a:p>
          <a:p>
            <a:pPr algn="ctr">
              <a:spcBef>
                <a:spcPct val="50000"/>
              </a:spcBef>
              <a:defRPr/>
            </a:pPr>
            <a:r>
              <a:rPr lang="en-US" sz="3600" dirty="0">
                <a:solidFill>
                  <a:srgbClr val="000000"/>
                </a:solidFill>
                <a:latin typeface="Arial" charset="0"/>
              </a:rPr>
              <a:t> </a:t>
            </a:r>
            <a:r>
              <a:rPr lang="ar-JO" sz="2800" dirty="0">
                <a:solidFill>
                  <a:srgbClr val="000000"/>
                </a:solidFill>
                <a:latin typeface="Arial" charset="0"/>
              </a:rPr>
              <a:t>(تذكر أن المبتدأ يتم صياغته دائماً على شكل سؤال)</a:t>
            </a:r>
            <a:endParaRPr lang="en-US" sz="2800" dirty="0">
              <a:solidFill>
                <a:srgbClr val="000000"/>
              </a:solidFill>
              <a:latin typeface="Arial" charset="0"/>
            </a:endParaRPr>
          </a:p>
        </p:txBody>
      </p:sp>
      <p:sp>
        <p:nvSpPr>
          <p:cNvPr id="84995" name="Text Box 3"/>
          <p:cNvSpPr txBox="1">
            <a:spLocks noChangeArrowheads="1"/>
          </p:cNvSpPr>
          <p:nvPr/>
        </p:nvSpPr>
        <p:spPr bwMode="auto">
          <a:xfrm>
            <a:off x="914400" y="4114800"/>
            <a:ext cx="7010400" cy="2308324"/>
          </a:xfrm>
          <a:prstGeom prst="rect">
            <a:avLst/>
          </a:prstGeom>
          <a:noFill/>
          <a:ln w="12700">
            <a:solidFill>
              <a:schemeClr val="tx1"/>
            </a:solidFill>
            <a:miter lim="800000"/>
            <a:headEnd/>
            <a:tailEnd/>
          </a:ln>
          <a:effectLst/>
          <a:scene3d>
            <a:camera prst="legacyPerspectiveTopRight"/>
            <a:lightRig rig="legacyFlat3" dir="b"/>
          </a:scene3d>
          <a:sp3d extrusionH="121893000" prstMaterial="legacyMatte">
            <a:bevelT w="13500" h="13500" prst="angle"/>
            <a:bevelB w="13500" h="13500" prst="angle"/>
            <a:extrusionClr>
              <a:schemeClr val="tx1"/>
            </a:extrusionClr>
          </a:sp3d>
        </p:spPr>
        <p:txBody>
          <a:bodyPr>
            <a:spAutoFit/>
            <a:flatTx/>
          </a:bodyPr>
          <a:lstStyle/>
          <a:p>
            <a:pPr algn="ctr">
              <a:spcBef>
                <a:spcPct val="50000"/>
              </a:spcBef>
              <a:defRPr/>
            </a:pPr>
            <a:r>
              <a:rPr lang="ar-JO" sz="3600" dirty="0">
                <a:solidFill>
                  <a:srgbClr val="000000"/>
                </a:solidFill>
                <a:effectLst>
                  <a:outerShdw blurRad="38100" dist="38100" dir="2700000" algn="tl">
                    <a:srgbClr val="FFFFFF"/>
                  </a:outerShdw>
                </a:effectLst>
                <a:latin typeface="Tahoma" charset="0"/>
              </a:rPr>
              <a:t>الخبر:</a:t>
            </a:r>
            <a:endParaRPr lang="en-US" sz="3600" dirty="0">
              <a:solidFill>
                <a:srgbClr val="000000"/>
              </a:solidFill>
              <a:effectLst>
                <a:outerShdw blurRad="38100" dist="38100" dir="2700000" algn="tl">
                  <a:srgbClr val="FFFFFF"/>
                </a:outerShdw>
              </a:effectLst>
              <a:latin typeface="Tahoma" charset="0"/>
            </a:endParaRPr>
          </a:p>
          <a:p>
            <a:pPr algn="ctr">
              <a:spcBef>
                <a:spcPct val="50000"/>
              </a:spcBef>
              <a:defRPr/>
            </a:pPr>
            <a:r>
              <a:rPr lang="ar-JO" sz="3600" dirty="0">
                <a:solidFill>
                  <a:srgbClr val="000000"/>
                </a:solidFill>
                <a:latin typeface="Arial" charset="0"/>
              </a:rPr>
              <a:t>ماذا يقول المؤلف عما يتحدث عنه؟</a:t>
            </a:r>
            <a:endParaRPr lang="en-US" sz="3600" dirty="0">
              <a:solidFill>
                <a:srgbClr val="000000"/>
              </a:solidFill>
              <a:latin typeface="Arial" charset="0"/>
            </a:endParaRPr>
          </a:p>
          <a:p>
            <a:pPr algn="ctr">
              <a:spcBef>
                <a:spcPct val="50000"/>
              </a:spcBef>
              <a:defRPr/>
            </a:pPr>
            <a:r>
              <a:rPr lang="en-US" sz="3600" dirty="0">
                <a:solidFill>
                  <a:srgbClr val="000000"/>
                </a:solidFill>
                <a:latin typeface="Arial" charset="0"/>
              </a:rPr>
              <a:t> </a:t>
            </a:r>
            <a:r>
              <a:rPr lang="en-US" sz="2800" dirty="0">
                <a:solidFill>
                  <a:srgbClr val="000000"/>
                </a:solidFill>
                <a:latin typeface="Arial" charset="0"/>
              </a:rPr>
              <a:t>(</a:t>
            </a:r>
            <a:r>
              <a:rPr lang="ar-JO" sz="2800" dirty="0">
                <a:solidFill>
                  <a:srgbClr val="000000"/>
                </a:solidFill>
                <a:latin typeface="Arial" charset="0"/>
              </a:rPr>
              <a:t>اجب على السؤال</a:t>
            </a:r>
            <a:r>
              <a:rPr lang="en-US" sz="2800" dirty="0">
                <a:solidFill>
                  <a:srgbClr val="000000"/>
                </a:solidFill>
                <a:latin typeface="Arial" charset="0"/>
              </a:rPr>
              <a:t>)</a:t>
            </a:r>
          </a:p>
        </p:txBody>
      </p:sp>
      <p:sp>
        <p:nvSpPr>
          <p:cNvPr id="84996" name="Rectangle 4"/>
          <p:cNvSpPr>
            <a:spLocks noChangeArrowheads="1"/>
          </p:cNvSpPr>
          <p:nvPr/>
        </p:nvSpPr>
        <p:spPr bwMode="auto">
          <a:xfrm>
            <a:off x="2819400" y="0"/>
            <a:ext cx="4419600" cy="641350"/>
          </a:xfrm>
          <a:prstGeom prst="rect">
            <a:avLst/>
          </a:prstGeom>
          <a:noFill/>
          <a:ln w="9525">
            <a:noFill/>
            <a:miter lim="800000"/>
            <a:headEnd/>
            <a:tailEnd/>
          </a:ln>
          <a:effectLst/>
        </p:spPr>
        <p:txBody>
          <a:bodyPr>
            <a:spAutoFit/>
          </a:bodyPr>
          <a:lstStyle/>
          <a:p>
            <a:pPr algn="ctr" eaLnBrk="1" hangingPunct="1">
              <a:spcBef>
                <a:spcPct val="20000"/>
              </a:spcBef>
              <a:buClr>
                <a:srgbClr val="FFFFCC"/>
              </a:buClr>
              <a:buSzPct val="70000"/>
              <a:buFont typeface="Wingdings" pitchFamily="2" charset="2"/>
              <a:buNone/>
              <a:defRPr/>
            </a:pPr>
            <a:r>
              <a:rPr lang="ar-JO" sz="3600" dirty="0">
                <a:solidFill>
                  <a:srgbClr val="FFFFFF"/>
                </a:solidFill>
                <a:effectLst>
                  <a:outerShdw blurRad="38100" dist="38100" dir="2700000" algn="tl">
                    <a:srgbClr val="010199"/>
                  </a:outerShdw>
                </a:effectLst>
                <a:latin typeface="Tahoma" charset="0"/>
              </a:rPr>
              <a:t>الفكرة التفسيرية</a:t>
            </a:r>
            <a:endParaRPr lang="en-US" sz="3600" dirty="0">
              <a:solidFill>
                <a:srgbClr val="FFFFFF"/>
              </a:solidFill>
              <a:effectLst>
                <a:outerShdw blurRad="38100" dist="38100" dir="2700000" algn="tl">
                  <a:srgbClr val="010199"/>
                </a:outerShdw>
              </a:effectLst>
              <a:latin typeface="Tahoma" charset="0"/>
            </a:endParaRPr>
          </a:p>
        </p:txBody>
      </p:sp>
    </p:spTree>
    <p:extLst>
      <p:ext uri="{BB962C8B-B14F-4D97-AF65-F5344CB8AC3E}">
        <p14:creationId xmlns:p14="http://schemas.microsoft.com/office/powerpoint/2010/main" val="25997053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4994"/>
                                        </p:tgtEl>
                                        <p:attrNameLst>
                                          <p:attrName>style.visibility</p:attrName>
                                        </p:attrNameLst>
                                      </p:cBhvr>
                                      <p:to>
                                        <p:strVal val="visible"/>
                                      </p:to>
                                    </p:set>
                                    <p:animEffect transition="in" filter="fade">
                                      <p:cBhvr>
                                        <p:cTn id="7" dur="1000"/>
                                        <p:tgtEl>
                                          <p:spTgt spid="84994"/>
                                        </p:tgtEl>
                                      </p:cBhvr>
                                    </p:animEffect>
                                    <p:anim calcmode="lin" valueType="num">
                                      <p:cBhvr>
                                        <p:cTn id="8" dur="1000" fill="hold"/>
                                        <p:tgtEl>
                                          <p:spTgt spid="84994"/>
                                        </p:tgtEl>
                                        <p:attrNameLst>
                                          <p:attrName>ppt_x</p:attrName>
                                        </p:attrNameLst>
                                      </p:cBhvr>
                                      <p:tavLst>
                                        <p:tav tm="0">
                                          <p:val>
                                            <p:strVal val="#ppt_x"/>
                                          </p:val>
                                        </p:tav>
                                        <p:tav tm="100000">
                                          <p:val>
                                            <p:strVal val="#ppt_x"/>
                                          </p:val>
                                        </p:tav>
                                      </p:tavLst>
                                    </p:anim>
                                    <p:anim calcmode="lin" valueType="num">
                                      <p:cBhvr>
                                        <p:cTn id="9" dur="1000" fill="hold"/>
                                        <p:tgtEl>
                                          <p:spTgt spid="8499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4995"/>
                                        </p:tgtEl>
                                        <p:attrNameLst>
                                          <p:attrName>style.visibility</p:attrName>
                                        </p:attrNameLst>
                                      </p:cBhvr>
                                      <p:to>
                                        <p:strVal val="visible"/>
                                      </p:to>
                                    </p:set>
                                    <p:animEffect transition="in" filter="fade">
                                      <p:cBhvr>
                                        <p:cTn id="14" dur="1000"/>
                                        <p:tgtEl>
                                          <p:spTgt spid="84995"/>
                                        </p:tgtEl>
                                      </p:cBhvr>
                                    </p:animEffect>
                                    <p:anim calcmode="lin" valueType="num">
                                      <p:cBhvr>
                                        <p:cTn id="15" dur="1000" fill="hold"/>
                                        <p:tgtEl>
                                          <p:spTgt spid="84995"/>
                                        </p:tgtEl>
                                        <p:attrNameLst>
                                          <p:attrName>ppt_x</p:attrName>
                                        </p:attrNameLst>
                                      </p:cBhvr>
                                      <p:tavLst>
                                        <p:tav tm="0">
                                          <p:val>
                                            <p:strVal val="#ppt_x"/>
                                          </p:val>
                                        </p:tav>
                                        <p:tav tm="100000">
                                          <p:val>
                                            <p:strVal val="#ppt_x"/>
                                          </p:val>
                                        </p:tav>
                                      </p:tavLst>
                                    </p:anim>
                                    <p:anim calcmode="lin" valueType="num">
                                      <p:cBhvr>
                                        <p:cTn id="16" dur="1000" fill="hold"/>
                                        <p:tgtEl>
                                          <p:spTgt spid="849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animBg="1"/>
      <p:bldP spid="8499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Text Box 3"/>
          <p:cNvSpPr txBox="1">
            <a:spLocks noChangeArrowheads="1"/>
          </p:cNvSpPr>
          <p:nvPr/>
        </p:nvSpPr>
        <p:spPr bwMode="auto">
          <a:xfrm>
            <a:off x="480219" y="1676400"/>
            <a:ext cx="8153400" cy="4524315"/>
          </a:xfrm>
          <a:prstGeom prst="rect">
            <a:avLst/>
          </a:prstGeom>
          <a:noFill/>
          <a:ln w="9525">
            <a:noFill/>
            <a:miter lim="800000"/>
            <a:headEnd/>
            <a:tailEnd/>
          </a:ln>
          <a:effectLst/>
        </p:spPr>
        <p:txBody>
          <a:bodyPr>
            <a:spAutoFit/>
          </a:bodyPr>
          <a:lstStyle/>
          <a:p>
            <a:pPr algn="r">
              <a:spcBef>
                <a:spcPct val="50000"/>
              </a:spcBef>
              <a:defRPr/>
            </a:pPr>
            <a:r>
              <a:rPr lang="ar-JO" sz="3600" dirty="0">
                <a:solidFill>
                  <a:prstClr val="white"/>
                </a:solidFill>
                <a:effectLst>
                  <a:outerShdw blurRad="38100" dist="38100" dir="2700000" algn="tl">
                    <a:srgbClr val="000000"/>
                  </a:outerShdw>
                </a:effectLst>
                <a:latin typeface="Arial" panose="020B0604020202020204" pitchFamily="34" charset="0"/>
                <a:cs typeface="Arial" panose="020B0604020202020204" pitchFamily="34" charset="0"/>
              </a:rPr>
              <a:t>في تحضيرنا لعظتنا يجب ألا نحاول تجاوز الإنضباط في الإنتظار بصبر حتى يكشف الفكر السائد عن نفسه. علينا أن نكون مستعدين للصلاة والتفكير بأنفسنا بعمق في النص حتى نتخلى عن كل التظاهر بكوننا سيده أو المتلاعب به ونصبح بدلاً من ذلك خادماً متواضعاً ومطيعاً له. عندئذ ستسيطر كلمة الله على عقولنا وتضرم النار في قلوبنا . . . وبعد ذلك اترك انطباعاً دائماً على الجماعة.</a:t>
            </a:r>
          </a:p>
        </p:txBody>
      </p:sp>
      <p:sp>
        <p:nvSpPr>
          <p:cNvPr id="86020" name="Rectangle 4"/>
          <p:cNvSpPr>
            <a:spLocks noGrp="1" noChangeArrowheads="1"/>
          </p:cNvSpPr>
          <p:nvPr>
            <p:ph type="title"/>
          </p:nvPr>
        </p:nvSpPr>
        <p:spPr>
          <a:xfrm>
            <a:off x="301625" y="0"/>
            <a:ext cx="8510588" cy="1325563"/>
          </a:xfrm>
        </p:spPr>
        <p:txBody>
          <a:bodyPr/>
          <a:lstStyle/>
          <a:p>
            <a:pPr eaLnBrk="1" hangingPunct="1">
              <a:defRPr/>
            </a:pPr>
            <a:r>
              <a:rPr lang="ar-JO" b="1" dirty="0">
                <a:solidFill>
                  <a:srgbClr val="FFFF00"/>
                </a:solidFill>
                <a:latin typeface="Arial" panose="020B0604020202020204" pitchFamily="34" charset="0"/>
                <a:cs typeface="Arial" panose="020B0604020202020204" pitchFamily="34" charset="0"/>
              </a:rPr>
              <a:t>جون ستوت</a:t>
            </a:r>
            <a:endParaRPr lang="en-US"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237242"/>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1234" name="Picture 2" descr="http://www.allaboutdrawings.com/image-files/cartoon-thumbs-up.jpg"/>
          <p:cNvPicPr>
            <a:picLocks noChangeAspect="1" noChangeArrowheads="1"/>
          </p:cNvPicPr>
          <p:nvPr/>
        </p:nvPicPr>
        <p:blipFill>
          <a:blip r:embed="rId2" cstate="print"/>
          <a:srcRect/>
          <a:stretch>
            <a:fillRect/>
          </a:stretch>
        </p:blipFill>
        <p:spPr bwMode="auto">
          <a:xfrm>
            <a:off x="6172200" y="228600"/>
            <a:ext cx="2590800" cy="1905000"/>
          </a:xfrm>
          <a:prstGeom prst="rect">
            <a:avLst/>
          </a:prstGeom>
          <a:noFill/>
          <a:ln>
            <a:noFill/>
          </a:ln>
          <a:effectLst>
            <a:glow rad="228600">
              <a:schemeClr val="accent2">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2" name="Title 1"/>
          <p:cNvSpPr>
            <a:spLocks noGrp="1"/>
          </p:cNvSpPr>
          <p:nvPr>
            <p:ph type="title"/>
          </p:nvPr>
        </p:nvSpPr>
        <p:spPr>
          <a:xfrm>
            <a:off x="457200" y="267494"/>
            <a:ext cx="8229600" cy="1180306"/>
          </a:xfrm>
        </p:spPr>
        <p:txBody>
          <a:bodyPr>
            <a:normAutofit fontScale="90000"/>
          </a:bodyPr>
          <a:lstStyle/>
          <a:p>
            <a:pPr algn="ctr"/>
            <a:r>
              <a:rPr lang="ar-JO" dirty="0">
                <a:latin typeface="Arial" panose="020B0604020202020204" pitchFamily="34" charset="0"/>
                <a:cs typeface="Arial" panose="020B0604020202020204" pitchFamily="34" charset="0"/>
              </a:rPr>
              <a:t>تكوين 22: 1-19 </a:t>
            </a:r>
            <a:br>
              <a:rPr lang="ar-JO"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أفضل:</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905000"/>
            <a:ext cx="8229600" cy="4953000"/>
          </a:xfrm>
        </p:spPr>
        <p:txBody>
          <a:bodyPr>
            <a:normAutofit/>
          </a:bodyPr>
          <a:lstStyle/>
          <a:p>
            <a:pPr marL="64008" indent="0" algn="r">
              <a:buNone/>
            </a:pPr>
            <a:r>
              <a:rPr lang="ar-JO" dirty="0">
                <a:solidFill>
                  <a:srgbClr val="00B0F0"/>
                </a:solidFill>
                <a:latin typeface="Arial" panose="020B0604020202020204" pitchFamily="34" charset="0"/>
                <a:cs typeface="Arial" panose="020B0604020202020204" pitchFamily="34" charset="0"/>
              </a:rPr>
              <a:t>1. </a:t>
            </a:r>
            <a:r>
              <a:rPr lang="ar-JO" dirty="0">
                <a:latin typeface="Arial" panose="020B0604020202020204" pitchFamily="34" charset="0"/>
                <a:cs typeface="Arial" panose="020B0604020202020204" pitchFamily="34" charset="0"/>
              </a:rPr>
              <a:t>تبدو أوامر الله في بعض الأحيان غير معقولة</a:t>
            </a:r>
            <a:endParaRPr lang="en-US" dirty="0">
              <a:latin typeface="Arial" panose="020B0604020202020204" pitchFamily="34" charset="0"/>
              <a:cs typeface="Arial" panose="020B0604020202020204" pitchFamily="34" charset="0"/>
            </a:endParaRPr>
          </a:p>
          <a:p>
            <a:pPr marL="438912" lvl="1" indent="0" algn="r" rtl="1">
              <a:buNone/>
            </a:pPr>
            <a:r>
              <a:rPr lang="ar-JO" dirty="0">
                <a:solidFill>
                  <a:srgbClr val="00B0F0"/>
                </a:solidFill>
                <a:latin typeface="Arial" panose="020B0604020202020204" pitchFamily="34" charset="0"/>
                <a:cs typeface="Arial" panose="020B0604020202020204" pitchFamily="34" charset="0"/>
              </a:rPr>
              <a:t>أ. </a:t>
            </a:r>
            <a:r>
              <a:rPr lang="ar-JO" dirty="0">
                <a:latin typeface="Arial" panose="020B0604020202020204" pitchFamily="34" charset="0"/>
                <a:cs typeface="Arial" panose="020B0604020202020204" pitchFamily="34" charset="0"/>
              </a:rPr>
              <a:t>دعا الله إبراهيم ليضحي بابنه الوحيد</a:t>
            </a:r>
            <a:endParaRPr lang="en-US" dirty="0">
              <a:latin typeface="Arial" panose="020B0604020202020204" pitchFamily="34" charset="0"/>
              <a:cs typeface="Arial" panose="020B0604020202020204" pitchFamily="34" charset="0"/>
            </a:endParaRPr>
          </a:p>
          <a:p>
            <a:pPr marL="438912" lvl="1" indent="0" algn="r" rtl="1">
              <a:buNone/>
            </a:pPr>
            <a:r>
              <a:rPr lang="ar-JO" dirty="0">
                <a:solidFill>
                  <a:srgbClr val="00B0F0"/>
                </a:solidFill>
                <a:latin typeface="Arial" panose="020B0604020202020204" pitchFamily="34" charset="0"/>
                <a:cs typeface="Arial" panose="020B0604020202020204" pitchFamily="34" charset="0"/>
              </a:rPr>
              <a:t>ب.</a:t>
            </a:r>
            <a:r>
              <a:rPr lang="ar-JO" dirty="0">
                <a:latin typeface="Arial" panose="020B0604020202020204" pitchFamily="34" charset="0"/>
                <a:cs typeface="Arial" panose="020B0604020202020204" pitchFamily="34" charset="0"/>
              </a:rPr>
              <a:t> يدعونا الله أحياناً لنطيع أبعد من منطقنا ومشاعرنا</a:t>
            </a:r>
            <a:endParaRPr lang="en-US" dirty="0">
              <a:latin typeface="Arial" panose="020B0604020202020204" pitchFamily="34" charset="0"/>
              <a:cs typeface="Arial" panose="020B0604020202020204" pitchFamily="34" charset="0"/>
            </a:endParaRPr>
          </a:p>
          <a:p>
            <a:pPr marL="64008" indent="0" algn="r">
              <a:buNone/>
            </a:pPr>
            <a:r>
              <a:rPr lang="ar-JO" dirty="0">
                <a:solidFill>
                  <a:srgbClr val="00B0F0"/>
                </a:solidFill>
                <a:latin typeface="Arial" panose="020B0604020202020204" pitchFamily="34" charset="0"/>
                <a:cs typeface="Arial" panose="020B0604020202020204" pitchFamily="34" charset="0"/>
              </a:rPr>
              <a:t>2. </a:t>
            </a:r>
            <a:r>
              <a:rPr lang="ar-JO" dirty="0">
                <a:latin typeface="Arial" panose="020B0604020202020204" pitchFamily="34" charset="0"/>
                <a:cs typeface="Arial" panose="020B0604020202020204" pitchFamily="34" charset="0"/>
              </a:rPr>
              <a:t>الطاعة في هذه الظروف تتوقف على إيماننا</a:t>
            </a:r>
            <a:endParaRPr lang="en-US" dirty="0">
              <a:latin typeface="Arial" panose="020B0604020202020204" pitchFamily="34" charset="0"/>
              <a:cs typeface="Arial" panose="020B0604020202020204" pitchFamily="34" charset="0"/>
            </a:endParaRPr>
          </a:p>
          <a:p>
            <a:pPr marL="438912" lvl="1" indent="0" algn="r" rtl="1">
              <a:buNone/>
            </a:pPr>
            <a:r>
              <a:rPr lang="ar-JO" dirty="0">
                <a:solidFill>
                  <a:srgbClr val="00B0F0"/>
                </a:solidFill>
                <a:latin typeface="Arial" panose="020B0604020202020204" pitchFamily="34" charset="0"/>
                <a:cs typeface="Arial" panose="020B0604020202020204" pitchFamily="34" charset="0"/>
              </a:rPr>
              <a:t>أ.</a:t>
            </a:r>
            <a:r>
              <a:rPr lang="ar-JO" dirty="0">
                <a:latin typeface="Arial" panose="020B0604020202020204" pitchFamily="34" charset="0"/>
                <a:cs typeface="Arial" panose="020B0604020202020204" pitchFamily="34" charset="0"/>
              </a:rPr>
              <a:t> كان إيمان إبراهيم مبنياً من علاقة عهدية مع الله مدى الحياة</a:t>
            </a:r>
            <a:endParaRPr lang="en-US" dirty="0">
              <a:latin typeface="Arial" panose="020B0604020202020204" pitchFamily="34" charset="0"/>
              <a:cs typeface="Arial" panose="020B0604020202020204" pitchFamily="34" charset="0"/>
            </a:endParaRPr>
          </a:p>
          <a:p>
            <a:pPr marL="438912" lvl="1" indent="0" algn="r" rtl="1">
              <a:buNone/>
            </a:pPr>
            <a:r>
              <a:rPr lang="ar-JO" dirty="0">
                <a:solidFill>
                  <a:srgbClr val="00B0F0"/>
                </a:solidFill>
                <a:latin typeface="Arial" panose="020B0604020202020204" pitchFamily="34" charset="0"/>
                <a:cs typeface="Arial" panose="020B0604020202020204" pitchFamily="34" charset="0"/>
              </a:rPr>
              <a:t>ب.</a:t>
            </a:r>
            <a:r>
              <a:rPr lang="ar-JO" dirty="0">
                <a:latin typeface="Arial" panose="020B0604020202020204" pitchFamily="34" charset="0"/>
                <a:cs typeface="Arial" panose="020B0604020202020204" pitchFamily="34" charset="0"/>
              </a:rPr>
              <a:t> نحن لدينا أيضاً علاقة عهد مع الله</a:t>
            </a:r>
            <a:endParaRPr lang="en-US" dirty="0">
              <a:latin typeface="Arial" panose="020B0604020202020204" pitchFamily="34" charset="0"/>
              <a:cs typeface="Arial" panose="020B0604020202020204" pitchFamily="34" charset="0"/>
            </a:endParaRPr>
          </a:p>
          <a:p>
            <a:pPr marL="438912" lvl="1" indent="0" algn="r" rtl="1">
              <a:buNone/>
            </a:pPr>
            <a:r>
              <a:rPr lang="ar-JO" dirty="0">
                <a:solidFill>
                  <a:srgbClr val="00B0F0"/>
                </a:solidFill>
                <a:latin typeface="Arial" panose="020B0604020202020204" pitchFamily="34" charset="0"/>
                <a:cs typeface="Arial" panose="020B0604020202020204" pitchFamily="34" charset="0"/>
              </a:rPr>
              <a:t>ت.</a:t>
            </a:r>
            <a:r>
              <a:rPr lang="ar-JO" dirty="0">
                <a:latin typeface="Arial" panose="020B0604020202020204" pitchFamily="34" charset="0"/>
                <a:cs typeface="Arial" panose="020B0604020202020204" pitchFamily="34" charset="0"/>
              </a:rPr>
              <a:t> فنحن أيضاً نستطيع أن نطيع كما فعل إبراهيم، عالمين وواثقين بإلهنا </a:t>
            </a:r>
          </a:p>
          <a:p>
            <a:pPr marL="438912" lvl="1" indent="0" algn="r" rtl="1">
              <a:buNone/>
            </a:pPr>
            <a:r>
              <a:rPr lang="ar-JO" dirty="0">
                <a:latin typeface="Arial" panose="020B0604020202020204" pitchFamily="34" charset="0"/>
                <a:cs typeface="Arial" panose="020B0604020202020204" pitchFamily="34" charset="0"/>
              </a:rPr>
              <a:t>     العظيم</a:t>
            </a:r>
            <a:endParaRPr lang="en-US" dirty="0">
              <a:latin typeface="Arial" panose="020B0604020202020204" pitchFamily="34" charset="0"/>
              <a:cs typeface="Arial" panose="020B0604020202020204" pitchFamily="34" charset="0"/>
            </a:endParaRPr>
          </a:p>
          <a:p>
            <a:pPr marL="635508" indent="-571500">
              <a:buFont typeface="+mj-lt"/>
              <a:buAutoNum type="romanUcPeriod"/>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3146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arm4.static.flickr.com/3498/4043318373_2470e96670.jpg"/>
          <p:cNvPicPr>
            <a:picLocks noChangeAspect="1" noChangeArrowheads="1"/>
          </p:cNvPicPr>
          <p:nvPr/>
        </p:nvPicPr>
        <p:blipFill>
          <a:blip r:embed="rId2" cstate="print"/>
          <a:srcRect/>
          <a:stretch>
            <a:fillRect/>
          </a:stretch>
        </p:blipFill>
        <p:spPr bwMode="auto">
          <a:xfrm>
            <a:off x="3721100" y="0"/>
            <a:ext cx="5422900" cy="6829849"/>
          </a:xfrm>
          <a:prstGeom prst="rect">
            <a:avLst/>
          </a:prstGeom>
          <a:noFill/>
        </p:spPr>
      </p:pic>
      <p:sp>
        <p:nvSpPr>
          <p:cNvPr id="3" name="Title 2"/>
          <p:cNvSpPr>
            <a:spLocks noGrp="1"/>
          </p:cNvSpPr>
          <p:nvPr>
            <p:ph type="title"/>
          </p:nvPr>
        </p:nvSpPr>
        <p:spPr>
          <a:xfrm>
            <a:off x="457200" y="762000"/>
            <a:ext cx="3008313" cy="1524000"/>
          </a:xfrm>
        </p:spPr>
        <p:txBody>
          <a:bodyPr/>
          <a:lstStyle/>
          <a:p>
            <a:pPr algn="r"/>
            <a:r>
              <a:rPr lang="ar-JO" sz="4000" dirty="0">
                <a:latin typeface="Arial" panose="020B0604020202020204" pitchFamily="34" charset="0"/>
                <a:cs typeface="Arial" panose="020B0604020202020204" pitchFamily="34" charset="0"/>
              </a:rPr>
              <a:t>ما هي الفكرة التي يوصلها المعلِن؟</a:t>
            </a:r>
            <a:endParaRPr lang="en-US" sz="4000" dirty="0">
              <a:latin typeface="Arial" panose="020B0604020202020204" pitchFamily="34" charset="0"/>
              <a:cs typeface="Arial" panose="020B0604020202020204" pitchFamily="34" charset="0"/>
            </a:endParaRPr>
          </a:p>
        </p:txBody>
      </p:sp>
      <p:sp>
        <p:nvSpPr>
          <p:cNvPr id="5" name="Text Placeholder 4"/>
          <p:cNvSpPr>
            <a:spLocks noGrp="1"/>
          </p:cNvSpPr>
          <p:nvPr>
            <p:ph type="body" sz="half" idx="2"/>
          </p:nvPr>
        </p:nvSpPr>
        <p:spPr>
          <a:xfrm>
            <a:off x="457200" y="2971800"/>
            <a:ext cx="3008313" cy="2743200"/>
          </a:xfrm>
        </p:spPr>
        <p:txBody>
          <a:bodyPr/>
          <a:lstStyle/>
          <a:p>
            <a:pPr algn="r"/>
            <a:r>
              <a:rPr lang="ar-JO" sz="4000" b="1" dirty="0">
                <a:latin typeface="Arial" panose="020B0604020202020204" pitchFamily="34" charset="0"/>
                <a:cs typeface="Arial" panose="020B0604020202020204" pitchFamily="34" charset="0"/>
              </a:rPr>
              <a:t>المبتدأ؟</a:t>
            </a:r>
            <a:endParaRPr lang="en-US" sz="4000" b="1" dirty="0">
              <a:latin typeface="Arial" panose="020B0604020202020204" pitchFamily="34" charset="0"/>
              <a:cs typeface="Arial" panose="020B0604020202020204" pitchFamily="34" charset="0"/>
            </a:endParaRPr>
          </a:p>
          <a:p>
            <a:endParaRPr lang="en-US" sz="4000" b="1" dirty="0">
              <a:latin typeface="Arial" panose="020B0604020202020204" pitchFamily="34" charset="0"/>
              <a:cs typeface="Arial" panose="020B0604020202020204" pitchFamily="34" charset="0"/>
            </a:endParaRPr>
          </a:p>
          <a:p>
            <a:endParaRPr lang="en-US" sz="4000" b="1" dirty="0">
              <a:latin typeface="Arial" panose="020B0604020202020204" pitchFamily="34" charset="0"/>
              <a:cs typeface="Arial" panose="020B0604020202020204" pitchFamily="34" charset="0"/>
            </a:endParaRPr>
          </a:p>
          <a:p>
            <a:pPr algn="r"/>
            <a:r>
              <a:rPr lang="ar-JO" sz="4000" b="1" dirty="0">
                <a:latin typeface="Arial" panose="020B0604020202020204" pitchFamily="34" charset="0"/>
                <a:cs typeface="Arial" panose="020B0604020202020204" pitchFamily="34" charset="0"/>
              </a:rPr>
              <a:t>الخبر؟</a:t>
            </a:r>
            <a:endParaRPr lang="en-US"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625340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1000" fill="hold"/>
                                        <p:tgtEl>
                                          <p:spTgt spid="5">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1000" fill="hold"/>
                                        <p:tgtEl>
                                          <p:spTgt spid="5">
                                            <p:txEl>
                                              <p:pRg st="3" end="3"/>
                                            </p:txEl>
                                          </p:spTgt>
                                        </p:tgtEl>
                                        <p:attrNameLst>
                                          <p:attrName>ppt_w</p:attrName>
                                        </p:attrNameLst>
                                      </p:cBhvr>
                                      <p:tavLst>
                                        <p:tav tm="0">
                                          <p:val>
                                            <p:strVal val="#ppt_w+.3"/>
                                          </p:val>
                                        </p:tav>
                                        <p:tav tm="100000">
                                          <p:val>
                                            <p:strVal val="#ppt_w"/>
                                          </p:val>
                                        </p:tav>
                                      </p:tavLst>
                                    </p:anim>
                                    <p:anim calcmode="lin" valueType="num">
                                      <p:cBhvr>
                                        <p:cTn id="22" dur="1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rrowheads="1"/>
          </p:cNvSpPr>
          <p:nvPr>
            <p:ph type="title"/>
          </p:nvPr>
        </p:nvSpPr>
        <p:spPr>
          <a:xfrm>
            <a:off x="457200" y="274638"/>
            <a:ext cx="8229600" cy="944562"/>
          </a:xfrm>
        </p:spPr>
        <p:txBody>
          <a:bodyPr/>
          <a:lstStyle/>
          <a:p>
            <a:pPr eaLnBrk="1" hangingPunct="1">
              <a:defRPr/>
            </a:pPr>
            <a:r>
              <a:rPr lang="ar-JO" sz="4000" dirty="0">
                <a:latin typeface="Arial" panose="020B0604020202020204" pitchFamily="34" charset="0"/>
                <a:cs typeface="Arial" panose="020B0604020202020204" pitchFamily="34" charset="0"/>
              </a:rPr>
              <a:t>كيف تحدد الفكرة التفسيرية؟</a:t>
            </a:r>
            <a:r>
              <a:rPr lang="en-US" sz="4000" dirty="0">
                <a:latin typeface="Arial" panose="020B0604020202020204" pitchFamily="34" charset="0"/>
                <a:cs typeface="Arial" panose="020B0604020202020204" pitchFamily="34" charset="0"/>
              </a:rPr>
              <a:t> </a:t>
            </a:r>
          </a:p>
        </p:txBody>
      </p:sp>
      <p:sp>
        <p:nvSpPr>
          <p:cNvPr id="177155" name="Rectangle 3"/>
          <p:cNvSpPr>
            <a:spLocks noGrp="1" noChangeArrowheads="1"/>
          </p:cNvSpPr>
          <p:nvPr>
            <p:ph type="body" idx="1"/>
          </p:nvPr>
        </p:nvSpPr>
        <p:spPr>
          <a:xfrm>
            <a:off x="533400" y="1905000"/>
            <a:ext cx="8229600" cy="3352800"/>
          </a:xfrm>
        </p:spPr>
        <p:txBody>
          <a:bodyPr/>
          <a:lstStyle/>
          <a:p>
            <a:pPr algn="ctr" eaLnBrk="1" hangingPunct="1">
              <a:buNone/>
              <a:defRPr/>
            </a:pPr>
            <a:r>
              <a:rPr lang="ar-JO" sz="4000" dirty="0">
                <a:latin typeface="Arial" panose="020B0604020202020204" pitchFamily="34" charset="0"/>
                <a:cs typeface="Arial" panose="020B0604020202020204" pitchFamily="34" charset="0"/>
              </a:rPr>
              <a:t>أدخل إلى الملعب</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397546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177155">
                                            <p:txEl>
                                              <p:pRg st="0" end="0"/>
                                            </p:txEl>
                                          </p:spTgt>
                                        </p:tgtEl>
                                        <p:attrNameLst>
                                          <p:attrName>style.visibility</p:attrName>
                                        </p:attrNameLst>
                                      </p:cBhvr>
                                      <p:to>
                                        <p:strVal val="visible"/>
                                      </p:to>
                                    </p:set>
                                    <p:anim calcmode="lin" valueType="num">
                                      <p:cBhvr>
                                        <p:cTn id="7" dur="500" fill="hold"/>
                                        <p:tgtEl>
                                          <p:spTgt spid="17715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7715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7715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7715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http://upload.wikimedia.org/wikipedia/commons/archive/1/1b/20090501164010!Fenway_Park02.jpg"/>
          <p:cNvPicPr>
            <a:picLocks noChangeAspect="1" noChangeArrowheads="1"/>
          </p:cNvPicPr>
          <p:nvPr/>
        </p:nvPicPr>
        <p:blipFill>
          <a:blip r:embed="rId2" cstate="print"/>
          <a:srcRect/>
          <a:stretch>
            <a:fillRect/>
          </a:stretch>
        </p:blipFill>
        <p:spPr bwMode="auto">
          <a:xfrm>
            <a:off x="0" y="-66675"/>
            <a:ext cx="9232900" cy="6924675"/>
          </a:xfrm>
          <a:prstGeom prst="rect">
            <a:avLst/>
          </a:prstGeom>
          <a:noFill/>
          <a:ln w="9525">
            <a:noFill/>
            <a:miter lim="800000"/>
            <a:headEnd/>
            <a:tailEnd/>
          </a:ln>
        </p:spPr>
      </p:pic>
      <p:sp>
        <p:nvSpPr>
          <p:cNvPr id="5" name="TextBox 4"/>
          <p:cNvSpPr txBox="1"/>
          <p:nvPr/>
        </p:nvSpPr>
        <p:spPr>
          <a:xfrm>
            <a:off x="6629400" y="2057400"/>
            <a:ext cx="2514600" cy="584200"/>
          </a:xfrm>
          <a:prstGeom prst="rect">
            <a:avLst/>
          </a:prstGeom>
          <a:noFill/>
        </p:spPr>
        <p:txBody>
          <a:bodyPr wrap="square">
            <a:spAutoFit/>
          </a:bodyPr>
          <a:lstStyle/>
          <a:p>
            <a:pPr algn="ctr">
              <a:defRPr/>
            </a:pPr>
            <a:r>
              <a:rPr lang="ar-JO" sz="3200" dirty="0">
                <a:solidFill>
                  <a:prstClr val="white"/>
                </a:solidFill>
                <a:effectLst>
                  <a:outerShdw blurRad="38100" dist="38100" dir="2700000" algn="tl">
                    <a:srgbClr val="000000">
                      <a:alpha val="43137"/>
                    </a:srgbClr>
                  </a:outerShdw>
                </a:effectLst>
              </a:rPr>
              <a:t>القراءة الخاطئة</a:t>
            </a:r>
            <a:endParaRPr lang="en-US" sz="3200" dirty="0">
              <a:solidFill>
                <a:prstClr val="white"/>
              </a:solidFill>
              <a:effectLst>
                <a:outerShdw blurRad="38100" dist="38100" dir="2700000" algn="tl">
                  <a:srgbClr val="000000">
                    <a:alpha val="43137"/>
                  </a:srgbClr>
                </a:outerShdw>
              </a:effectLst>
            </a:endParaRPr>
          </a:p>
        </p:txBody>
      </p:sp>
      <p:sp>
        <p:nvSpPr>
          <p:cNvPr id="6" name="TextBox 5"/>
          <p:cNvSpPr txBox="1"/>
          <p:nvPr/>
        </p:nvSpPr>
        <p:spPr>
          <a:xfrm>
            <a:off x="3810000" y="3200400"/>
            <a:ext cx="2819400" cy="584200"/>
          </a:xfrm>
          <a:prstGeom prst="rect">
            <a:avLst/>
          </a:prstGeom>
          <a:noFill/>
        </p:spPr>
        <p:txBody>
          <a:bodyPr wrap="square">
            <a:spAutoFit/>
          </a:bodyPr>
          <a:lstStyle/>
          <a:p>
            <a:pPr algn="ctr">
              <a:defRPr/>
            </a:pPr>
            <a:r>
              <a:rPr lang="ar-JO" sz="3200" dirty="0">
                <a:solidFill>
                  <a:prstClr val="white"/>
                </a:solidFill>
                <a:effectLst>
                  <a:outerShdw blurRad="38100" dist="38100" dir="2700000" algn="tl">
                    <a:srgbClr val="000000">
                      <a:alpha val="43137"/>
                    </a:srgbClr>
                  </a:outerShdw>
                </a:effectLst>
              </a:rPr>
              <a:t>المبتدأ الواسع</a:t>
            </a:r>
            <a:endParaRPr lang="en-US" sz="3200" dirty="0">
              <a:solidFill>
                <a:prstClr val="white"/>
              </a:solidFill>
              <a:effectLst>
                <a:outerShdw blurRad="38100" dist="38100" dir="2700000" algn="tl">
                  <a:srgbClr val="000000">
                    <a:alpha val="43137"/>
                  </a:srgbClr>
                </a:outerShdw>
              </a:effectLst>
            </a:endParaRPr>
          </a:p>
        </p:txBody>
      </p:sp>
      <p:sp>
        <p:nvSpPr>
          <p:cNvPr id="7" name="TextBox 6"/>
          <p:cNvSpPr txBox="1"/>
          <p:nvPr/>
        </p:nvSpPr>
        <p:spPr>
          <a:xfrm>
            <a:off x="4953000" y="4191000"/>
            <a:ext cx="3124200" cy="584775"/>
          </a:xfrm>
          <a:prstGeom prst="rect">
            <a:avLst/>
          </a:prstGeom>
          <a:noFill/>
        </p:spPr>
        <p:txBody>
          <a:bodyPr wrap="square">
            <a:spAutoFit/>
          </a:bodyPr>
          <a:lstStyle/>
          <a:p>
            <a:pPr algn="ctr">
              <a:defRPr/>
            </a:pPr>
            <a:r>
              <a:rPr lang="ar-JO" sz="3200" dirty="0">
                <a:solidFill>
                  <a:prstClr val="white"/>
                </a:solidFill>
                <a:effectLst>
                  <a:outerShdw blurRad="38100" dist="38100" dir="2700000" algn="tl">
                    <a:srgbClr val="000000">
                      <a:alpha val="43137"/>
                    </a:srgbClr>
                  </a:outerShdw>
                </a:effectLst>
              </a:rPr>
              <a:t>ضيّق سؤال المبتدأ</a:t>
            </a:r>
            <a:endParaRPr lang="en-US" sz="3200" dirty="0">
              <a:solidFill>
                <a:prstClr val="white"/>
              </a:solidFill>
              <a:effectLst>
                <a:outerShdw blurRad="38100" dist="38100" dir="2700000" algn="tl">
                  <a:srgbClr val="000000">
                    <a:alpha val="43137"/>
                  </a:srgbClr>
                </a:outerShdw>
              </a:effectLst>
            </a:endParaRPr>
          </a:p>
        </p:txBody>
      </p:sp>
      <p:sp>
        <p:nvSpPr>
          <p:cNvPr id="8" name="TextBox 7"/>
          <p:cNvSpPr txBox="1"/>
          <p:nvPr/>
        </p:nvSpPr>
        <p:spPr>
          <a:xfrm>
            <a:off x="2514600" y="4648200"/>
            <a:ext cx="2514600" cy="584775"/>
          </a:xfrm>
          <a:prstGeom prst="rect">
            <a:avLst/>
          </a:prstGeom>
          <a:noFill/>
        </p:spPr>
        <p:txBody>
          <a:bodyPr wrap="square">
            <a:spAutoFit/>
          </a:bodyPr>
          <a:lstStyle/>
          <a:p>
            <a:pPr algn="ctr">
              <a:defRPr/>
            </a:pPr>
            <a:r>
              <a:rPr lang="ar-JO" sz="3200" dirty="0">
                <a:solidFill>
                  <a:prstClr val="white"/>
                </a:solidFill>
                <a:effectLst>
                  <a:outerShdw blurRad="38100" dist="38100" dir="2700000" algn="tl">
                    <a:srgbClr val="000000">
                      <a:alpha val="43137"/>
                    </a:srgbClr>
                  </a:outerShdw>
                </a:effectLst>
              </a:rPr>
              <a:t>أجب بالخبر</a:t>
            </a:r>
            <a:endParaRPr lang="en-US" sz="3200" dirty="0">
              <a:solidFill>
                <a:prstClr val="white"/>
              </a:solidFill>
              <a:effectLst>
                <a:outerShdw blurRad="38100" dist="38100" dir="2700000" algn="tl">
                  <a:srgbClr val="000000">
                    <a:alpha val="43137"/>
                  </a:srgbClr>
                </a:outerShdw>
              </a:effectLst>
            </a:endParaRPr>
          </a:p>
        </p:txBody>
      </p:sp>
      <p:sp>
        <p:nvSpPr>
          <p:cNvPr id="9" name="Oval 8"/>
          <p:cNvSpPr/>
          <p:nvPr/>
        </p:nvSpPr>
        <p:spPr>
          <a:xfrm>
            <a:off x="2362200" y="4572000"/>
            <a:ext cx="2743200" cy="1295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0" name="Rectangle 9"/>
          <p:cNvSpPr/>
          <p:nvPr/>
        </p:nvSpPr>
        <p:spPr>
          <a:xfrm>
            <a:off x="6629400" y="2133600"/>
            <a:ext cx="25146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 name="Rectangle 10"/>
          <p:cNvSpPr/>
          <p:nvPr/>
        </p:nvSpPr>
        <p:spPr>
          <a:xfrm>
            <a:off x="3810000" y="3200400"/>
            <a:ext cx="28194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 name="Rectangle 11"/>
          <p:cNvSpPr/>
          <p:nvPr/>
        </p:nvSpPr>
        <p:spPr>
          <a:xfrm>
            <a:off x="4953000" y="4267200"/>
            <a:ext cx="31242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286212115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additive="base">
                                        <p:cTn id="2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 calcmode="lin" valueType="num">
                                      <p:cBhvr additive="base">
                                        <p:cTn id="2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8">
                                            <p:txEl>
                                              <p:pRg st="0" end="0"/>
                                            </p:txEl>
                                          </p:spTgt>
                                        </p:tgtEl>
                                        <p:attrNameLst>
                                          <p:attrName>style.visibility</p:attrName>
                                        </p:attrNameLst>
                                      </p:cBhvr>
                                      <p:to>
                                        <p:strVal val="visible"/>
                                      </p:to>
                                    </p:set>
                                    <p:anim calcmode="lin" valueType="num">
                                      <p:cBhvr additive="base">
                                        <p:cTn id="4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animBg="1"/>
      <p:bldP spid="11" grpId="0" animBg="1"/>
      <p:bldP spid="1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rrowheads="1"/>
          </p:cNvSpPr>
          <p:nvPr>
            <p:ph type="title"/>
          </p:nvPr>
        </p:nvSpPr>
        <p:spPr>
          <a:xfrm>
            <a:off x="457200" y="274638"/>
            <a:ext cx="8229600" cy="944562"/>
          </a:xfrm>
        </p:spPr>
        <p:txBody>
          <a:bodyPr/>
          <a:lstStyle/>
          <a:p>
            <a:pPr eaLnBrk="1" hangingPunct="1">
              <a:defRPr/>
            </a:pPr>
            <a:r>
              <a:rPr lang="ar-JO" sz="4000" dirty="0"/>
              <a:t>كيف تحدد الفكرة التفسيرية؟</a:t>
            </a:r>
            <a:endParaRPr lang="en-US" sz="4000" dirty="0"/>
          </a:p>
        </p:txBody>
      </p:sp>
      <p:sp>
        <p:nvSpPr>
          <p:cNvPr id="177155" name="Rectangle 3"/>
          <p:cNvSpPr>
            <a:spLocks noGrp="1" noChangeArrowheads="1"/>
          </p:cNvSpPr>
          <p:nvPr>
            <p:ph type="body" idx="1"/>
          </p:nvPr>
        </p:nvSpPr>
        <p:spPr>
          <a:xfrm>
            <a:off x="533400" y="1905000"/>
            <a:ext cx="8229600" cy="3352800"/>
          </a:xfrm>
        </p:spPr>
        <p:txBody>
          <a:bodyPr/>
          <a:lstStyle/>
          <a:p>
            <a:pPr algn="ctr" eaLnBrk="1" hangingPunct="1">
              <a:buNone/>
              <a:defRPr/>
            </a:pPr>
            <a:r>
              <a:rPr lang="ar-JO" sz="4000" dirty="0"/>
              <a:t>أدخل إلى الملعب</a:t>
            </a:r>
            <a:endParaRPr lang="en-US" sz="4000" dirty="0"/>
          </a:p>
          <a:p>
            <a:pPr algn="ctr" eaLnBrk="1" hangingPunct="1">
              <a:buNone/>
              <a:defRPr/>
            </a:pPr>
            <a:endParaRPr lang="en-US" sz="2800" b="1" dirty="0"/>
          </a:p>
        </p:txBody>
      </p:sp>
      <p:sp>
        <p:nvSpPr>
          <p:cNvPr id="4" name="Rectangle 3"/>
          <p:cNvSpPr txBox="1">
            <a:spLocks noChangeArrowheads="1"/>
          </p:cNvSpPr>
          <p:nvPr/>
        </p:nvSpPr>
        <p:spPr bwMode="auto">
          <a:xfrm>
            <a:off x="685800" y="2895600"/>
            <a:ext cx="8229600" cy="3352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lgn="r" rtl="1" eaLnBrk="1" hangingPunct="1">
              <a:spcBef>
                <a:spcPct val="20000"/>
              </a:spcBef>
              <a:buClr>
                <a:srgbClr val="FFCC00"/>
              </a:buClr>
              <a:buSzPct val="70000"/>
              <a:buFont typeface="Wingdings" pitchFamily="2" charset="2"/>
              <a:buChar char="n"/>
              <a:defRPr/>
            </a:pPr>
            <a:r>
              <a:rPr lang="ar-JO" sz="2800" kern="0" dirty="0">
                <a:solidFill>
                  <a:srgbClr val="FFFFFF"/>
                </a:solidFill>
                <a:effectLst>
                  <a:outerShdw blurRad="38100" dist="38100" dir="2700000" algn="tl">
                    <a:srgbClr val="000000"/>
                  </a:outerShdw>
                </a:effectLst>
                <a:latin typeface="Garamond"/>
              </a:rPr>
              <a:t>أذكر المبتدأ الواسع</a:t>
            </a:r>
            <a:endParaRPr lang="en-US" sz="2800" kern="0" dirty="0">
              <a:solidFill>
                <a:srgbClr val="FFFFFF"/>
              </a:solidFill>
              <a:effectLst>
                <a:outerShdw blurRad="38100" dist="38100" dir="2700000" algn="tl">
                  <a:srgbClr val="000000"/>
                </a:outerShdw>
              </a:effectLst>
              <a:latin typeface="Garamond"/>
            </a:endParaRPr>
          </a:p>
          <a:p>
            <a:pPr marL="342900" indent="-342900" algn="r" rtl="1" eaLnBrk="1" hangingPunct="1">
              <a:spcBef>
                <a:spcPct val="20000"/>
              </a:spcBef>
              <a:buClr>
                <a:srgbClr val="FFCC00"/>
              </a:buClr>
              <a:buSzPct val="70000"/>
              <a:buFont typeface="Wingdings" pitchFamily="2" charset="2"/>
              <a:buChar char="n"/>
              <a:defRPr/>
            </a:pPr>
            <a:r>
              <a:rPr lang="ar-JO" sz="2800" kern="0" dirty="0">
                <a:solidFill>
                  <a:srgbClr val="FFFFFF"/>
                </a:solidFill>
                <a:effectLst>
                  <a:outerShdw blurRad="38100" dist="38100" dir="2700000" algn="tl">
                    <a:srgbClr val="000000"/>
                  </a:outerShdw>
                </a:effectLst>
                <a:latin typeface="Garamond"/>
              </a:rPr>
              <a:t>تضييق هذا المبتدأ إلى عبارة محددة مُصاغة في شكل سؤال (من، ماذا، لماذا، متى، أين، كيف)</a:t>
            </a:r>
            <a:endParaRPr lang="en-US" sz="2800" kern="0" dirty="0">
              <a:solidFill>
                <a:srgbClr val="FFFFFF"/>
              </a:solidFill>
              <a:effectLst>
                <a:outerShdw blurRad="38100" dist="38100" dir="2700000" algn="tl">
                  <a:srgbClr val="000000"/>
                </a:outerShdw>
              </a:effectLst>
              <a:latin typeface="Garamond"/>
            </a:endParaRPr>
          </a:p>
          <a:p>
            <a:pPr marL="342900" indent="-342900" algn="r" rtl="1" eaLnBrk="1" hangingPunct="1">
              <a:spcBef>
                <a:spcPct val="20000"/>
              </a:spcBef>
              <a:buClr>
                <a:srgbClr val="FFCC00"/>
              </a:buClr>
              <a:buSzPct val="70000"/>
              <a:buFont typeface="Wingdings" pitchFamily="2" charset="2"/>
              <a:buChar char="n"/>
              <a:defRPr/>
            </a:pPr>
            <a:r>
              <a:rPr lang="ar-JO" sz="2800" kern="0" dirty="0">
                <a:solidFill>
                  <a:srgbClr val="FFFFFF"/>
                </a:solidFill>
                <a:effectLst>
                  <a:outerShdw blurRad="38100" dist="38100" dir="2700000" algn="tl">
                    <a:srgbClr val="000000"/>
                  </a:outerShdw>
                </a:effectLst>
                <a:latin typeface="Garamond"/>
              </a:rPr>
              <a:t>أجب على السؤال بدقة من خلال بيانات النص</a:t>
            </a:r>
            <a:endParaRPr lang="en-US" sz="2800" kern="0" dirty="0">
              <a:solidFill>
                <a:srgbClr val="FFFFFF"/>
              </a:solidFill>
              <a:effectLst>
                <a:outerShdw blurRad="38100" dist="38100" dir="2700000" algn="tl">
                  <a:srgbClr val="000000"/>
                </a:outerShdw>
              </a:effectLst>
              <a:latin typeface="Garamond"/>
            </a:endParaRPr>
          </a:p>
        </p:txBody>
      </p:sp>
    </p:spTree>
    <p:extLst>
      <p:ext uri="{BB962C8B-B14F-4D97-AF65-F5344CB8AC3E}">
        <p14:creationId xmlns:p14="http://schemas.microsoft.com/office/powerpoint/2010/main" val="162184025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177155">
                                            <p:txEl>
                                              <p:pRg st="0" end="0"/>
                                            </p:txEl>
                                          </p:spTgt>
                                        </p:tgtEl>
                                        <p:attrNameLst>
                                          <p:attrName>style.visibility</p:attrName>
                                        </p:attrNameLst>
                                      </p:cBhvr>
                                      <p:to>
                                        <p:strVal val="visible"/>
                                      </p:to>
                                    </p:set>
                                    <p:anim calcmode="lin" valueType="num">
                                      <p:cBhvr>
                                        <p:cTn id="7" dur="500" fill="hold"/>
                                        <p:tgtEl>
                                          <p:spTgt spid="17715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7715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7715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771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500" fill="hold"/>
                                        <p:tgtEl>
                                          <p:spTgt spid="4">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4">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4">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p:cTn id="23" dur="500" fill="hold"/>
                                        <p:tgtEl>
                                          <p:spTgt spid="4">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4">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4">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p:cTn id="31" dur="500" fill="hold"/>
                                        <p:tgtEl>
                                          <p:spTgt spid="4">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4">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4">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rrowheads="1"/>
          </p:cNvSpPr>
          <p:nvPr>
            <p:ph type="title"/>
          </p:nvPr>
        </p:nvSpPr>
        <p:spPr>
          <a:xfrm>
            <a:off x="457200" y="274638"/>
            <a:ext cx="8229600" cy="944562"/>
          </a:xfrm>
        </p:spPr>
        <p:txBody>
          <a:bodyPr/>
          <a:lstStyle/>
          <a:p>
            <a:pPr eaLnBrk="1" hangingPunct="1">
              <a:defRPr/>
            </a:pPr>
            <a:r>
              <a:rPr lang="ar-JO" sz="4000" dirty="0">
                <a:latin typeface="Arial" panose="020B0604020202020204" pitchFamily="34" charset="0"/>
                <a:cs typeface="Arial" panose="020B0604020202020204" pitchFamily="34" charset="0"/>
              </a:rPr>
              <a:t>كيف تحدد الفكرة التفسيرية؟</a:t>
            </a:r>
            <a:endParaRPr lang="en-US" sz="4000" dirty="0">
              <a:latin typeface="Arial" panose="020B0604020202020204" pitchFamily="34" charset="0"/>
              <a:cs typeface="Arial" panose="020B0604020202020204" pitchFamily="34" charset="0"/>
            </a:endParaRPr>
          </a:p>
        </p:txBody>
      </p:sp>
      <p:sp>
        <p:nvSpPr>
          <p:cNvPr id="177155" name="Rectangle 3"/>
          <p:cNvSpPr>
            <a:spLocks noGrp="1" noChangeArrowheads="1"/>
          </p:cNvSpPr>
          <p:nvPr>
            <p:ph type="body" idx="1"/>
          </p:nvPr>
        </p:nvSpPr>
        <p:spPr>
          <a:xfrm>
            <a:off x="457200" y="1066800"/>
            <a:ext cx="8229600" cy="5334000"/>
          </a:xfrm>
        </p:spPr>
        <p:txBody>
          <a:bodyPr/>
          <a:lstStyle/>
          <a:p>
            <a:pPr algn="r" rtl="1" eaLnBrk="1" hangingPunct="1">
              <a:defRPr/>
            </a:pPr>
            <a:r>
              <a:rPr lang="ar-JO" sz="2800" b="1" dirty="0">
                <a:latin typeface="Arial" panose="020B0604020202020204" pitchFamily="34" charset="0"/>
                <a:cs typeface="Arial" panose="020B0604020202020204" pitchFamily="34" charset="0"/>
              </a:rPr>
              <a:t>ذكر المبتدأ الواسع</a:t>
            </a:r>
            <a:endParaRPr lang="en-US" sz="2800" b="1" dirty="0">
              <a:latin typeface="Arial" panose="020B0604020202020204" pitchFamily="34" charset="0"/>
              <a:cs typeface="Arial" panose="020B0604020202020204" pitchFamily="34" charset="0"/>
            </a:endParaRPr>
          </a:p>
          <a:p>
            <a:pPr lvl="1" algn="r" rtl="1" eaLnBrk="1" hangingPunct="1">
              <a:defRPr/>
            </a:pPr>
            <a:r>
              <a:rPr lang="ar-JO" sz="2400" dirty="0">
                <a:latin typeface="Arial" panose="020B0604020202020204" pitchFamily="34" charset="0"/>
                <a:cs typeface="Arial" panose="020B0604020202020204" pitchFamily="34" charset="0"/>
              </a:rPr>
              <a:t>الإيمان</a:t>
            </a:r>
            <a:endParaRPr lang="en-US" sz="2400" dirty="0">
              <a:latin typeface="Arial" panose="020B0604020202020204" pitchFamily="34" charset="0"/>
              <a:cs typeface="Arial" panose="020B0604020202020204" pitchFamily="34" charset="0"/>
            </a:endParaRPr>
          </a:p>
          <a:p>
            <a:pPr lvl="1" algn="r" rtl="1" eaLnBrk="1" hangingPunct="1">
              <a:defRPr/>
            </a:pPr>
            <a:r>
              <a:rPr lang="ar-JO" sz="2400" dirty="0">
                <a:latin typeface="Arial" panose="020B0604020202020204" pitchFamily="34" charset="0"/>
                <a:cs typeface="Arial" panose="020B0604020202020204" pitchFamily="34" charset="0"/>
              </a:rPr>
              <a:t>الوقوف في جبل الله المقدس</a:t>
            </a:r>
            <a:endParaRPr lang="en-US" sz="2400" dirty="0">
              <a:latin typeface="Arial" panose="020B0604020202020204" pitchFamily="34" charset="0"/>
              <a:cs typeface="Arial" panose="020B0604020202020204" pitchFamily="34" charset="0"/>
            </a:endParaRPr>
          </a:p>
          <a:p>
            <a:pPr lvl="1" algn="r" rtl="1" eaLnBrk="1" hangingPunct="1">
              <a:defRPr/>
            </a:pPr>
            <a:r>
              <a:rPr lang="ar-JO" sz="2400" dirty="0">
                <a:latin typeface="Arial" panose="020B0604020202020204" pitchFamily="34" charset="0"/>
                <a:cs typeface="Arial" panose="020B0604020202020204" pitchFamily="34" charset="0"/>
              </a:rPr>
              <a:t>تضحية إبراهيم بإسحق</a:t>
            </a:r>
            <a:endParaRPr lang="en-US" sz="2400" dirty="0">
              <a:latin typeface="Arial" panose="020B0604020202020204" pitchFamily="34" charset="0"/>
              <a:cs typeface="Arial" panose="020B0604020202020204" pitchFamily="34" charset="0"/>
            </a:endParaRPr>
          </a:p>
          <a:p>
            <a:pPr algn="r" rtl="1" eaLnBrk="1" hangingPunct="1">
              <a:defRPr/>
            </a:pPr>
            <a:r>
              <a:rPr lang="ar-JO" sz="2800" b="1" dirty="0">
                <a:latin typeface="Arial" panose="020B0604020202020204" pitchFamily="34" charset="0"/>
                <a:cs typeface="Arial" panose="020B0604020202020204" pitchFamily="34" charset="0"/>
              </a:rPr>
              <a:t>تضييق المبتدأ إلى عبارة محددة مُصاغة في صيغة سؤال</a:t>
            </a:r>
            <a:endParaRPr lang="en-US" sz="2400" dirty="0">
              <a:latin typeface="Arial" panose="020B0604020202020204" pitchFamily="34" charset="0"/>
              <a:cs typeface="Arial" panose="020B0604020202020204" pitchFamily="34" charset="0"/>
            </a:endParaRPr>
          </a:p>
          <a:p>
            <a:pPr lvl="1" algn="r" rtl="1" eaLnBrk="1" hangingPunct="1">
              <a:defRPr/>
            </a:pPr>
            <a:r>
              <a:rPr lang="ar-JO" sz="2400" dirty="0">
                <a:latin typeface="Arial" panose="020B0604020202020204" pitchFamily="34" charset="0"/>
                <a:cs typeface="Arial" panose="020B0604020202020204" pitchFamily="34" charset="0"/>
              </a:rPr>
              <a:t>من أين يأتي الإيمان المخلص بحسب أقوال بولس؟</a:t>
            </a:r>
            <a:endParaRPr lang="en-US" sz="2400" dirty="0">
              <a:latin typeface="Arial" panose="020B0604020202020204" pitchFamily="34" charset="0"/>
              <a:cs typeface="Arial" panose="020B0604020202020204" pitchFamily="34" charset="0"/>
            </a:endParaRPr>
          </a:p>
          <a:p>
            <a:pPr lvl="1" algn="r" rtl="1" eaLnBrk="1" hangingPunct="1">
              <a:defRPr/>
            </a:pPr>
            <a:r>
              <a:rPr lang="ar-JO" sz="2400" dirty="0">
                <a:latin typeface="Arial" panose="020B0604020202020204" pitchFamily="34" charset="0"/>
                <a:cs typeface="Arial" panose="020B0604020202020204" pitchFamily="34" charset="0"/>
              </a:rPr>
              <a:t>بحسب كاتب المزمور ما هي الصفات التي تمكن الشخص من الوقوف في جبل الله المقدس؟</a:t>
            </a:r>
            <a:endParaRPr lang="en-US" sz="2400" dirty="0">
              <a:latin typeface="Arial" panose="020B0604020202020204" pitchFamily="34" charset="0"/>
              <a:cs typeface="Arial" panose="020B0604020202020204" pitchFamily="34" charset="0"/>
            </a:endParaRPr>
          </a:p>
          <a:p>
            <a:pPr lvl="1" algn="r" rtl="1" eaLnBrk="1" hangingPunct="1">
              <a:defRPr/>
            </a:pPr>
            <a:r>
              <a:rPr lang="ar-JO" sz="2400" dirty="0">
                <a:latin typeface="Arial" panose="020B0604020202020204" pitchFamily="34" charset="0"/>
                <a:cs typeface="Arial" panose="020B0604020202020204" pitchFamily="34" charset="0"/>
              </a:rPr>
              <a:t>كيف سدد الله ما احتاجه إبراهيم عندما امتحنه بوصية تقديم ابنه اسحق محرقة</a:t>
            </a:r>
            <a:endParaRPr lang="en-US" sz="2400" dirty="0">
              <a:latin typeface="Arial" panose="020B0604020202020204" pitchFamily="34" charset="0"/>
              <a:cs typeface="Arial" panose="020B0604020202020204" pitchFamily="34" charset="0"/>
            </a:endParaRPr>
          </a:p>
          <a:p>
            <a:pPr algn="r" rtl="1" eaLnBrk="1" hangingPunct="1">
              <a:defRPr/>
            </a:pPr>
            <a:r>
              <a:rPr lang="ar-JO" sz="2800" b="1" dirty="0">
                <a:latin typeface="Arial" panose="020B0604020202020204" pitchFamily="34" charset="0"/>
                <a:cs typeface="Arial" panose="020B0604020202020204" pitchFamily="34" charset="0"/>
              </a:rPr>
              <a:t>أجب على السؤال بدقة من خلال بيانات النص.</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56753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177155">
                                            <p:txEl>
                                              <p:pRg st="1" end="1"/>
                                            </p:txEl>
                                          </p:spTgt>
                                        </p:tgtEl>
                                        <p:attrNameLst>
                                          <p:attrName>style.visibility</p:attrName>
                                        </p:attrNameLst>
                                      </p:cBhvr>
                                      <p:to>
                                        <p:strVal val="visible"/>
                                      </p:to>
                                    </p:set>
                                    <p:anim calcmode="lin" valueType="num">
                                      <p:cBhvr>
                                        <p:cTn id="7" dur="500" fill="hold"/>
                                        <p:tgtEl>
                                          <p:spTgt spid="177155">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77155">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77155">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771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177155">
                                            <p:txEl>
                                              <p:pRg st="5" end="5"/>
                                            </p:txEl>
                                          </p:spTgt>
                                        </p:tgtEl>
                                        <p:attrNameLst>
                                          <p:attrName>style.visibility</p:attrName>
                                        </p:attrNameLst>
                                      </p:cBhvr>
                                      <p:to>
                                        <p:strVal val="visible"/>
                                      </p:to>
                                    </p:set>
                                    <p:anim calcmode="lin" valueType="num">
                                      <p:cBhvr>
                                        <p:cTn id="15" dur="500" fill="hold"/>
                                        <p:tgtEl>
                                          <p:spTgt spid="177155">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177155">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177155">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17715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177155">
                                            <p:txEl>
                                              <p:pRg st="2" end="2"/>
                                            </p:txEl>
                                          </p:spTgt>
                                        </p:tgtEl>
                                        <p:attrNameLst>
                                          <p:attrName>style.visibility</p:attrName>
                                        </p:attrNameLst>
                                      </p:cBhvr>
                                      <p:to>
                                        <p:strVal val="visible"/>
                                      </p:to>
                                    </p:set>
                                    <p:anim calcmode="lin" valueType="num">
                                      <p:cBhvr>
                                        <p:cTn id="23" dur="500" fill="hold"/>
                                        <p:tgtEl>
                                          <p:spTgt spid="177155">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177155">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177155">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1771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nodeType="clickEffect">
                                  <p:stCondLst>
                                    <p:cond delay="0"/>
                                  </p:stCondLst>
                                  <p:childTnLst>
                                    <p:set>
                                      <p:cBhvr>
                                        <p:cTn id="30" dur="1" fill="hold">
                                          <p:stCondLst>
                                            <p:cond delay="0"/>
                                          </p:stCondLst>
                                        </p:cTn>
                                        <p:tgtEl>
                                          <p:spTgt spid="177155">
                                            <p:txEl>
                                              <p:pRg st="6" end="6"/>
                                            </p:txEl>
                                          </p:spTgt>
                                        </p:tgtEl>
                                        <p:attrNameLst>
                                          <p:attrName>style.visibility</p:attrName>
                                        </p:attrNameLst>
                                      </p:cBhvr>
                                      <p:to>
                                        <p:strVal val="visible"/>
                                      </p:to>
                                    </p:set>
                                    <p:anim calcmode="lin" valueType="num">
                                      <p:cBhvr>
                                        <p:cTn id="31" dur="500" fill="hold"/>
                                        <p:tgtEl>
                                          <p:spTgt spid="177155">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177155">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177155">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17715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nodeType="clickEffect">
                                  <p:stCondLst>
                                    <p:cond delay="0"/>
                                  </p:stCondLst>
                                  <p:childTnLst>
                                    <p:set>
                                      <p:cBhvr>
                                        <p:cTn id="38" dur="1" fill="hold">
                                          <p:stCondLst>
                                            <p:cond delay="0"/>
                                          </p:stCondLst>
                                        </p:cTn>
                                        <p:tgtEl>
                                          <p:spTgt spid="177155">
                                            <p:txEl>
                                              <p:pRg st="3" end="3"/>
                                            </p:txEl>
                                          </p:spTgt>
                                        </p:tgtEl>
                                        <p:attrNameLst>
                                          <p:attrName>style.visibility</p:attrName>
                                        </p:attrNameLst>
                                      </p:cBhvr>
                                      <p:to>
                                        <p:strVal val="visible"/>
                                      </p:to>
                                    </p:set>
                                    <p:anim calcmode="lin" valueType="num">
                                      <p:cBhvr>
                                        <p:cTn id="39" dur="500" fill="hold"/>
                                        <p:tgtEl>
                                          <p:spTgt spid="177155">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177155">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177155">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1771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9" presetClass="entr" presetSubtype="0" accel="100000" fill="hold" nodeType="clickEffect">
                                  <p:stCondLst>
                                    <p:cond delay="0"/>
                                  </p:stCondLst>
                                  <p:childTnLst>
                                    <p:set>
                                      <p:cBhvr>
                                        <p:cTn id="46" dur="1" fill="hold">
                                          <p:stCondLst>
                                            <p:cond delay="0"/>
                                          </p:stCondLst>
                                        </p:cTn>
                                        <p:tgtEl>
                                          <p:spTgt spid="177155">
                                            <p:txEl>
                                              <p:pRg st="7" end="7"/>
                                            </p:txEl>
                                          </p:spTgt>
                                        </p:tgtEl>
                                        <p:attrNameLst>
                                          <p:attrName>style.visibility</p:attrName>
                                        </p:attrNameLst>
                                      </p:cBhvr>
                                      <p:to>
                                        <p:strVal val="visible"/>
                                      </p:to>
                                    </p:set>
                                    <p:anim calcmode="lin" valueType="num">
                                      <p:cBhvr>
                                        <p:cTn id="47" dur="500" fill="hold"/>
                                        <p:tgtEl>
                                          <p:spTgt spid="177155">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177155">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177155">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17715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latin typeface="Arial" panose="020B0604020202020204" pitchFamily="34" charset="0"/>
                <a:cs typeface="Arial" panose="020B0604020202020204" pitchFamily="34" charset="0"/>
              </a:rPr>
              <a:t>حاول ذلك</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lgn="r" rtl="1"/>
            <a:r>
              <a:rPr lang="ar-JO" dirty="0">
                <a:latin typeface="Arial" panose="020B0604020202020204" pitchFamily="34" charset="0"/>
                <a:cs typeface="Arial" panose="020B0604020202020204" pitchFamily="34" charset="0"/>
              </a:rPr>
              <a:t>مجموعات من 3-4</a:t>
            </a:r>
          </a:p>
          <a:p>
            <a:pPr algn="r" rtl="1"/>
            <a:r>
              <a:rPr lang="ar-JO" dirty="0">
                <a:latin typeface="Arial" panose="020B0604020202020204" pitchFamily="34" charset="0"/>
                <a:cs typeface="Arial" panose="020B0604020202020204" pitchFamily="34" charset="0"/>
              </a:rPr>
              <a:t>مزمور 117</a:t>
            </a:r>
          </a:p>
          <a:p>
            <a:pPr algn="r" rtl="1"/>
            <a:r>
              <a:rPr lang="ar-JO" dirty="0">
                <a:latin typeface="Arial" panose="020B0604020202020204" pitchFamily="34" charset="0"/>
                <a:cs typeface="Arial" panose="020B0604020202020204" pitchFamily="34" charset="0"/>
              </a:rPr>
              <a:t>أذكر المبتدأ، الخبر والفكرة</a:t>
            </a:r>
          </a:p>
          <a:p>
            <a:pPr algn="r" rtl="1"/>
            <a:r>
              <a:rPr lang="ar-JO" dirty="0">
                <a:latin typeface="Arial" panose="020B0604020202020204" pitchFamily="34" charset="0"/>
                <a:cs typeface="Arial" panose="020B0604020202020204" pitchFamily="34" charset="0"/>
              </a:rPr>
              <a:t>5 دقائق، انطلق</a:t>
            </a:r>
            <a:endParaRPr lang="en-US" dirty="0">
              <a:latin typeface="Arial" panose="020B0604020202020204" pitchFamily="34" charset="0"/>
              <a:cs typeface="Arial" panose="020B0604020202020204" pitchFamily="34" charset="0"/>
            </a:endParaRPr>
          </a:p>
          <a:p>
            <a:pPr algn="r" rtl="1"/>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888017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الفكرة التفسيرية: مزمور 117</a:t>
            </a:r>
            <a:endParaRPr lang="en-US" dirty="0"/>
          </a:p>
        </p:txBody>
      </p:sp>
      <p:sp>
        <p:nvSpPr>
          <p:cNvPr id="3" name="Content Placeholder 2"/>
          <p:cNvSpPr>
            <a:spLocks noGrp="1"/>
          </p:cNvSpPr>
          <p:nvPr>
            <p:ph idx="1"/>
          </p:nvPr>
        </p:nvSpPr>
        <p:spPr/>
        <p:txBody>
          <a:bodyPr/>
          <a:lstStyle/>
          <a:p>
            <a:pPr algn="r" rtl="1"/>
            <a:r>
              <a:rPr lang="ar-JO" dirty="0"/>
              <a:t>المبتدأ:</a:t>
            </a:r>
            <a:endParaRPr lang="en-US" dirty="0"/>
          </a:p>
          <a:p>
            <a:pPr lvl="1" algn="r" rtl="1"/>
            <a:endParaRPr lang="en-US" dirty="0"/>
          </a:p>
          <a:p>
            <a:pPr algn="r" rtl="1"/>
            <a:r>
              <a:rPr lang="ar-JO" dirty="0"/>
              <a:t>الخبر:</a:t>
            </a:r>
            <a:endParaRPr lang="en-US" dirty="0"/>
          </a:p>
          <a:p>
            <a:pPr marL="0" indent="0" algn="r" rtl="1">
              <a:buNone/>
            </a:pPr>
            <a:endParaRPr lang="en-US" dirty="0"/>
          </a:p>
          <a:p>
            <a:pPr algn="r" rtl="1"/>
            <a:r>
              <a:rPr lang="ar-JO" dirty="0"/>
              <a:t>الفكرة:</a:t>
            </a:r>
            <a:endParaRPr lang="en-US" dirty="0"/>
          </a:p>
          <a:p>
            <a:pPr lvl="1" algn="r" rtl="1"/>
            <a:endParaRPr lang="en-US" dirty="0"/>
          </a:p>
        </p:txBody>
      </p:sp>
    </p:spTree>
    <p:extLst>
      <p:ext uri="{BB962C8B-B14F-4D97-AF65-F5344CB8AC3E}">
        <p14:creationId xmlns:p14="http://schemas.microsoft.com/office/powerpoint/2010/main" val="1184348735"/>
      </p:ext>
    </p:extLst>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latin typeface="Arial" panose="020B0604020202020204" pitchFamily="34" charset="0"/>
                <a:cs typeface="Arial" panose="020B0604020202020204" pitchFamily="34" charset="0"/>
              </a:rPr>
              <a:t>الأخطاء الشائعة في الفكرة التفسيرية</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600200"/>
            <a:ext cx="7848600" cy="4525963"/>
          </a:xfrm>
        </p:spPr>
        <p:txBody>
          <a:bodyPr/>
          <a:lstStyle/>
          <a:p>
            <a:pPr algn="r" rtl="1"/>
            <a:r>
              <a:rPr lang="ar-JO" dirty="0">
                <a:latin typeface="Arial" panose="020B0604020202020204" pitchFamily="34" charset="0"/>
                <a:cs typeface="Arial" panose="020B0604020202020204" pitchFamily="34" charset="0"/>
              </a:rPr>
              <a:t>واسع جدًا. النتائج في عظة موضوعية بدلا من تفسيرية دقيقة.</a:t>
            </a:r>
            <a:endParaRPr lang="en-US" dirty="0">
              <a:latin typeface="Arial" panose="020B0604020202020204" pitchFamily="34" charset="0"/>
              <a:cs typeface="Arial" panose="020B0604020202020204" pitchFamily="34" charset="0"/>
            </a:endParaRPr>
          </a:p>
          <a:p>
            <a:pPr lvl="1" algn="r" rtl="1"/>
            <a:r>
              <a:rPr lang="ar-JO" dirty="0">
                <a:latin typeface="Arial" panose="020B0604020202020204" pitchFamily="34" charset="0"/>
                <a:cs typeface="Arial" panose="020B0604020202020204" pitchFamily="34" charset="0"/>
              </a:rPr>
              <a:t>يجب أن تكون الفكرة السابقة أطول قدر الإمكان طالما كان ذلك ضرورياً للتأكد من الدقة والشمول.</a:t>
            </a:r>
            <a:endParaRPr lang="en-US" dirty="0">
              <a:latin typeface="Arial" panose="020B0604020202020204" pitchFamily="34" charset="0"/>
              <a:cs typeface="Arial" panose="020B0604020202020204" pitchFamily="34" charset="0"/>
            </a:endParaRPr>
          </a:p>
          <a:p>
            <a:pPr lvl="1" algn="r" rtl="1"/>
            <a:r>
              <a:rPr lang="ar-JO" dirty="0">
                <a:latin typeface="Arial" panose="020B0604020202020204" pitchFamily="34" charset="0"/>
                <a:cs typeface="Arial" panose="020B0604020202020204" pitchFamily="34" charset="0"/>
              </a:rPr>
              <a:t>رحلة ميدانية لرؤية بعض الأفكار السابقة لآرثرز</a:t>
            </a: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ترفض عناصر أساسية في النص</a:t>
            </a: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تتحرك بسرعة نحو التطبيق</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70927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حاول ذلك</a:t>
            </a:r>
            <a:endParaRPr lang="en-US" dirty="0"/>
          </a:p>
        </p:txBody>
      </p:sp>
      <p:sp>
        <p:nvSpPr>
          <p:cNvPr id="3" name="Content Placeholder 2"/>
          <p:cNvSpPr>
            <a:spLocks noGrp="1"/>
          </p:cNvSpPr>
          <p:nvPr>
            <p:ph idx="1"/>
          </p:nvPr>
        </p:nvSpPr>
        <p:spPr/>
        <p:txBody>
          <a:bodyPr/>
          <a:lstStyle/>
          <a:p>
            <a:pPr algn="r" rtl="1"/>
            <a:r>
              <a:rPr lang="ar-JO" dirty="0"/>
              <a:t>مجموعات من 3-4</a:t>
            </a:r>
          </a:p>
          <a:p>
            <a:pPr algn="r" rtl="1"/>
            <a:r>
              <a:rPr lang="ar-JO" dirty="0"/>
              <a:t>لوقا 1: 1-4</a:t>
            </a:r>
          </a:p>
          <a:p>
            <a:pPr algn="r" rtl="1"/>
            <a:r>
              <a:rPr lang="ar-JO" dirty="0"/>
              <a:t>أذكر المبتدأ، الخبر والفكرة</a:t>
            </a:r>
          </a:p>
          <a:p>
            <a:pPr algn="r" rtl="1"/>
            <a:r>
              <a:rPr lang="ar-JO" dirty="0"/>
              <a:t>5 دقائق، انطلق</a:t>
            </a:r>
            <a:endParaRPr lang="en-US" dirty="0"/>
          </a:p>
          <a:p>
            <a:pPr algn="r" rtl="1"/>
            <a:endParaRPr lang="en-US" dirty="0"/>
          </a:p>
        </p:txBody>
      </p:sp>
    </p:spTree>
    <p:extLst>
      <p:ext uri="{BB962C8B-B14F-4D97-AF65-F5344CB8AC3E}">
        <p14:creationId xmlns:p14="http://schemas.microsoft.com/office/powerpoint/2010/main" val="51843972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الفكرة التفسيرية: لوقا 1: 1-4</a:t>
            </a:r>
            <a:endParaRPr lang="en-US" dirty="0"/>
          </a:p>
        </p:txBody>
      </p:sp>
      <p:sp>
        <p:nvSpPr>
          <p:cNvPr id="3" name="Content Placeholder 2"/>
          <p:cNvSpPr>
            <a:spLocks noGrp="1"/>
          </p:cNvSpPr>
          <p:nvPr>
            <p:ph idx="1"/>
          </p:nvPr>
        </p:nvSpPr>
        <p:spPr/>
        <p:txBody>
          <a:bodyPr/>
          <a:lstStyle/>
          <a:p>
            <a:pPr algn="r" rtl="1"/>
            <a:r>
              <a:rPr lang="ar-JO" dirty="0"/>
              <a:t>المبتدأ:</a:t>
            </a:r>
            <a:endParaRPr lang="en-US" dirty="0"/>
          </a:p>
          <a:p>
            <a:pPr lvl="1"/>
            <a:endParaRPr lang="en-US" dirty="0"/>
          </a:p>
          <a:p>
            <a:pPr algn="r" rtl="1"/>
            <a:r>
              <a:rPr lang="ar-JO" dirty="0"/>
              <a:t>الخبر:</a:t>
            </a:r>
            <a:endParaRPr lang="en-US" dirty="0"/>
          </a:p>
          <a:p>
            <a:endParaRPr lang="en-US" dirty="0"/>
          </a:p>
          <a:p>
            <a:pPr algn="r" rtl="1"/>
            <a:r>
              <a:rPr lang="ar-JO" dirty="0"/>
              <a:t>الفكرة:</a:t>
            </a:r>
            <a:endParaRPr lang="en-US" dirty="0"/>
          </a:p>
          <a:p>
            <a:pPr lvl="1"/>
            <a:endParaRPr lang="en-US" dirty="0"/>
          </a:p>
        </p:txBody>
      </p:sp>
    </p:spTree>
    <p:extLst>
      <p:ext uri="{BB962C8B-B14F-4D97-AF65-F5344CB8AC3E}">
        <p14:creationId xmlns:p14="http://schemas.microsoft.com/office/powerpoint/2010/main" val="2557765362"/>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5" descr="MPj04003010000[1]"/>
          <p:cNvPicPr>
            <a:picLocks noChangeAspect="1" noChangeArrowheads="1"/>
          </p:cNvPicPr>
          <p:nvPr/>
        </p:nvPicPr>
        <p:blipFill>
          <a:blip r:embed="rId2" cstate="print"/>
          <a:srcRect t="7777" b="33208"/>
          <a:stretch>
            <a:fillRect/>
          </a:stretch>
        </p:blipFill>
        <p:spPr bwMode="auto">
          <a:xfrm>
            <a:off x="0" y="0"/>
            <a:ext cx="9144000" cy="6858000"/>
          </a:xfrm>
          <a:prstGeom prst="rect">
            <a:avLst/>
          </a:prstGeom>
          <a:noFill/>
          <a:ln w="9525">
            <a:noFill/>
            <a:miter lim="800000"/>
            <a:headEnd/>
            <a:tailEnd/>
          </a:ln>
        </p:spPr>
      </p:pic>
      <p:sp>
        <p:nvSpPr>
          <p:cNvPr id="76810" name="Rectangle 10"/>
          <p:cNvSpPr>
            <a:spLocks noGrp="1" noChangeArrowheads="1"/>
          </p:cNvSpPr>
          <p:nvPr>
            <p:ph type="ctrTitle"/>
          </p:nvPr>
        </p:nvSpPr>
        <p:spPr>
          <a:xfrm>
            <a:off x="0" y="762000"/>
            <a:ext cx="9144000" cy="1920875"/>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eaLnBrk="1" hangingPunct="1"/>
            <a:r>
              <a:rPr lang="ar-JO" sz="5400" dirty="0">
                <a:solidFill>
                  <a:schemeClr val="tx1"/>
                </a:solidFill>
                <a:effectLst>
                  <a:glow rad="228600">
                    <a:schemeClr val="bg2">
                      <a:alpha val="70847"/>
                    </a:schemeClr>
                  </a:glow>
                  <a:outerShdw blurRad="38100" dist="38100" dir="2700000" algn="tl">
                    <a:srgbClr val="000000"/>
                  </a:outerShdw>
                </a:effectLst>
                <a:latin typeface="Arial" panose="020B0604020202020204" pitchFamily="34" charset="0"/>
                <a:cs typeface="Arial" panose="020B0604020202020204" pitchFamily="34" charset="0"/>
              </a:rPr>
              <a:t>الوعظ التفسيري ليس ...</a:t>
            </a:r>
            <a:endParaRPr lang="en-US" sz="5400" dirty="0">
              <a:solidFill>
                <a:schemeClr val="tx1"/>
              </a:solidFill>
              <a:effectLst>
                <a:glow rad="228600">
                  <a:schemeClr val="bg2">
                    <a:alpha val="70847"/>
                  </a:schemeClr>
                </a:glow>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4" name="TextBox 3"/>
          <p:cNvSpPr txBox="1"/>
          <p:nvPr/>
        </p:nvSpPr>
        <p:spPr>
          <a:xfrm>
            <a:off x="0" y="2684734"/>
            <a:ext cx="74676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marL="685800" indent="-685800" algn="r" rtl="1" eaLnBrk="1" hangingPunct="1">
              <a:buFont typeface="Arial" panose="020B0604020202020204" pitchFamily="34" charset="0"/>
              <a:buChar char="•"/>
              <a:defRPr sz="5400">
                <a:effectLst>
                  <a:glow rad="228600">
                    <a:schemeClr val="bg2">
                      <a:alpha val="70847"/>
                    </a:schemeClr>
                  </a:glow>
                  <a:outerShdw blurRad="38100" dist="38100" dir="2700000" algn="tl">
                    <a:srgbClr val="000000"/>
                  </a:outerShdw>
                </a:effectLst>
                <a:latin typeface="Arial" panose="020B0604020202020204" pitchFamily="34" charset="0"/>
                <a:ea typeface="+mj-ea"/>
                <a:cs typeface="Arial" panose="020B0604020202020204" pitchFamily="34" charset="0"/>
              </a:defRPr>
            </a:lvl1pPr>
            <a:lvl2pPr algn="ctr">
              <a:defRPr sz="4400">
                <a:solidFill>
                  <a:schemeClr val="tx2"/>
                </a:solidFill>
                <a:effectLst>
                  <a:outerShdw blurRad="38100" dist="38100" dir="2700000" algn="tl">
                    <a:srgbClr val="000000"/>
                  </a:outerShdw>
                </a:effectLst>
              </a:defRPr>
            </a:lvl2pPr>
            <a:lvl3pPr algn="ctr">
              <a:defRPr sz="4400">
                <a:solidFill>
                  <a:schemeClr val="tx2"/>
                </a:solidFill>
                <a:effectLst>
                  <a:outerShdw blurRad="38100" dist="38100" dir="2700000" algn="tl">
                    <a:srgbClr val="000000"/>
                  </a:outerShdw>
                </a:effectLst>
              </a:defRPr>
            </a:lvl3pPr>
            <a:lvl4pPr algn="ctr">
              <a:defRPr sz="4400">
                <a:solidFill>
                  <a:schemeClr val="tx2"/>
                </a:solidFill>
                <a:effectLst>
                  <a:outerShdw blurRad="38100" dist="38100" dir="2700000" algn="tl">
                    <a:srgbClr val="000000"/>
                  </a:outerShdw>
                </a:effectLst>
              </a:defRPr>
            </a:lvl4pPr>
            <a:lvl5pPr algn="ctr">
              <a:defRPr sz="4400">
                <a:solidFill>
                  <a:schemeClr val="tx2"/>
                </a:solidFill>
                <a:effectLst>
                  <a:outerShdw blurRad="38100" dist="38100" dir="2700000" algn="tl">
                    <a:srgbClr val="000000"/>
                  </a:outerShdw>
                </a:effectLst>
              </a:defRPr>
            </a:lvl5pPr>
            <a:lvl6pPr marL="457200" algn="ctr" fontAlgn="base">
              <a:spcBef>
                <a:spcPct val="0"/>
              </a:spcBef>
              <a:spcAft>
                <a:spcPct val="0"/>
              </a:spcAft>
              <a:defRPr sz="4400">
                <a:solidFill>
                  <a:schemeClr val="tx2"/>
                </a:solidFill>
                <a:effectLst>
                  <a:outerShdw blurRad="38100" dist="38100" dir="2700000" algn="tl">
                    <a:srgbClr val="000000"/>
                  </a:outerShdw>
                </a:effectLst>
              </a:defRPr>
            </a:lvl6pPr>
            <a:lvl7pPr marL="914400" algn="ctr" fontAlgn="base">
              <a:spcBef>
                <a:spcPct val="0"/>
              </a:spcBef>
              <a:spcAft>
                <a:spcPct val="0"/>
              </a:spcAft>
              <a:defRPr sz="4400">
                <a:solidFill>
                  <a:schemeClr val="tx2"/>
                </a:solidFill>
                <a:effectLst>
                  <a:outerShdw blurRad="38100" dist="38100" dir="2700000" algn="tl">
                    <a:srgbClr val="000000"/>
                  </a:outerShdw>
                </a:effectLst>
              </a:defRPr>
            </a:lvl7pPr>
            <a:lvl8pPr marL="1371600" algn="ctr" fontAlgn="base">
              <a:spcBef>
                <a:spcPct val="0"/>
              </a:spcBef>
              <a:spcAft>
                <a:spcPct val="0"/>
              </a:spcAft>
              <a:defRPr sz="4400">
                <a:solidFill>
                  <a:schemeClr val="tx2"/>
                </a:solidFill>
                <a:effectLst>
                  <a:outerShdw blurRad="38100" dist="38100" dir="2700000" algn="tl">
                    <a:srgbClr val="000000"/>
                  </a:outerShdw>
                </a:effectLst>
              </a:defRPr>
            </a:lvl8pPr>
            <a:lvl9pPr marL="1828800" algn="ctr" fontAlgn="base">
              <a:spcBef>
                <a:spcPct val="0"/>
              </a:spcBef>
              <a:spcAft>
                <a:spcPct val="0"/>
              </a:spcAft>
              <a:defRPr sz="4400">
                <a:solidFill>
                  <a:schemeClr val="tx2"/>
                </a:solidFill>
                <a:effectLst>
                  <a:outerShdw blurRad="38100" dist="38100" dir="2700000" algn="tl">
                    <a:srgbClr val="000000"/>
                  </a:outerShdw>
                </a:effectLst>
              </a:defRPr>
            </a:lvl9pPr>
          </a:lstStyle>
          <a:p>
            <a:r>
              <a:rPr lang="ar-JO" dirty="0"/>
              <a:t>محاضرة</a:t>
            </a:r>
            <a:endParaRPr lang="en-US" dirty="0"/>
          </a:p>
          <a:p>
            <a:r>
              <a:rPr lang="ar-JO" dirty="0"/>
              <a:t>حديث روحي يعتمد بشكل</a:t>
            </a:r>
            <a:r>
              <a:rPr lang="en-US" dirty="0"/>
              <a:t> </a:t>
            </a:r>
            <a:r>
              <a:rPr lang="ar-JO" dirty="0"/>
              <a:t>فضفاض على الكتاب المقدس.</a:t>
            </a:r>
            <a:endParaRPr lang="en-US" dirty="0"/>
          </a:p>
        </p:txBody>
      </p:sp>
    </p:spTree>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5D3D8-D0CF-AECD-241F-F3CCEE896E58}"/>
            </a:ext>
          </a:extLst>
        </p:cNvPr>
        <p:cNvGrpSpPr/>
        <p:nvPr/>
      </p:nvGrpSpPr>
      <p:grpSpPr>
        <a:xfrm>
          <a:off x="0" y="0"/>
          <a:ext cx="0" cy="0"/>
          <a:chOff x="0" y="0"/>
          <a:chExt cx="0" cy="0"/>
        </a:xfrm>
      </p:grpSpPr>
      <p:pic>
        <p:nvPicPr>
          <p:cNvPr id="22530" name="Picture 2" descr="MCj03223930000[1]">
            <a:extLst>
              <a:ext uri="{FF2B5EF4-FFF2-40B4-BE49-F238E27FC236}">
                <a16:creationId xmlns:a16="http://schemas.microsoft.com/office/drawing/2014/main" id="{2A90443E-F0E4-11D2-37D6-6AF9625EBA3B}"/>
              </a:ext>
            </a:extLst>
          </p:cNvPr>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solidFill>
            <a:schemeClr val="tx1"/>
          </a:solidFill>
          <a:ln w="9525">
            <a:noFill/>
            <a:miter lim="800000"/>
            <a:headEnd/>
            <a:tailEnd/>
          </a:ln>
        </p:spPr>
      </p:pic>
      <p:sp>
        <p:nvSpPr>
          <p:cNvPr id="22531" name="Rectangle 3">
            <a:extLst>
              <a:ext uri="{FF2B5EF4-FFF2-40B4-BE49-F238E27FC236}">
                <a16:creationId xmlns:a16="http://schemas.microsoft.com/office/drawing/2014/main" id="{7C06D6E1-713F-E951-7DAA-19E036B7329C}"/>
              </a:ext>
            </a:extLst>
          </p:cNvPr>
          <p:cNvSpPr>
            <a:spLocks noGrp="1" noRot="1" noChangeArrowheads="1"/>
          </p:cNvSpPr>
          <p:nvPr>
            <p:ph type="title"/>
          </p:nvPr>
        </p:nvSpPr>
        <p:spPr>
          <a:xfrm>
            <a:off x="914400" y="304800"/>
            <a:ext cx="7620000" cy="1676400"/>
          </a:xfrm>
          <a:noFill/>
          <a:ln w="9525">
            <a:noFill/>
            <a:miter lim="800000"/>
            <a:headEnd/>
            <a:tailEnd/>
          </a:ln>
          <a:effectLst/>
        </p:spPr>
        <p:txBody>
          <a:bodyPr vert="horz" wrap="square" lIns="91440" tIns="45720" rIns="91440" bIns="45720" numCol="1" anchor="t" anchorCtr="0" compatLnSpc="1">
            <a:prstTxWarp prst="textNoShape">
              <a:avLst/>
            </a:prstTxWarp>
          </a:bodyPr>
          <a:lstStyle/>
          <a:p>
            <a:pPr eaLnBrk="1" hangingPunct="1">
              <a:spcBef>
                <a:spcPct val="20000"/>
              </a:spcBef>
              <a:buClr>
                <a:schemeClr val="tx1"/>
              </a:buClr>
              <a:buSzPct val="95000"/>
            </a:pPr>
            <a:r>
              <a:rPr lang="ar-JO" sz="4000" dirty="0">
                <a:solidFill>
                  <a:schemeClr val="tx1"/>
                </a:solidFill>
                <a:effectLst>
                  <a:glow rad="228600">
                    <a:schemeClr val="bg2"/>
                  </a:glow>
                </a:effectLst>
                <a:latin typeface="Arial" charset="0"/>
                <a:ea typeface="+mn-ea"/>
                <a:cs typeface="+mn-cs"/>
              </a:rPr>
              <a:t>مراحل روبنسون</a:t>
            </a:r>
            <a:endParaRPr lang="en-US" sz="4000" dirty="0">
              <a:solidFill>
                <a:schemeClr val="tx1"/>
              </a:solidFill>
              <a:effectLst>
                <a:glow rad="228600">
                  <a:schemeClr val="bg2"/>
                </a:glow>
              </a:effectLst>
              <a:latin typeface="Arial" charset="0"/>
              <a:ea typeface="+mn-ea"/>
              <a:cs typeface="+mn-cs"/>
            </a:endParaRPr>
          </a:p>
        </p:txBody>
      </p:sp>
      <p:sp>
        <p:nvSpPr>
          <p:cNvPr id="167940" name="Rectangle 4">
            <a:extLst>
              <a:ext uri="{FF2B5EF4-FFF2-40B4-BE49-F238E27FC236}">
                <a16:creationId xmlns:a16="http://schemas.microsoft.com/office/drawing/2014/main" id="{B98EA19C-8CB6-4C78-3F26-B426BE57949F}"/>
              </a:ext>
            </a:extLst>
          </p:cNvPr>
          <p:cNvSpPr>
            <a:spLocks noGrp="1" noChangeArrowheads="1"/>
          </p:cNvSpPr>
          <p:nvPr>
            <p:ph type="body" idx="1"/>
          </p:nvPr>
        </p:nvSpPr>
        <p:spPr>
          <a:xfrm>
            <a:off x="838200" y="2209800"/>
            <a:ext cx="8001000" cy="3581400"/>
          </a:xfrm>
          <a:noFill/>
          <a:ln w="9525">
            <a:noFill/>
            <a:miter lim="800000"/>
            <a:headEnd/>
            <a:tailEnd/>
          </a:ln>
          <a:effectLst/>
        </p:spPr>
        <p:txBody>
          <a:bodyPr vert="horz" wrap="square" lIns="91440" tIns="45720" rIns="91440" bIns="45720" numCol="1" anchor="t" anchorCtr="0" compatLnSpc="1">
            <a:prstTxWarp prst="textNoShape">
              <a:avLst/>
            </a:prstTxWarp>
          </a:bodyPr>
          <a:lstStyle/>
          <a:p>
            <a:pPr marL="0" indent="0" algn="r" eaLnBrk="1" hangingPunct="1">
              <a:buClr>
                <a:schemeClr val="tx1"/>
              </a:buClr>
              <a:buSzPct val="95000"/>
              <a:buNone/>
            </a:pPr>
            <a:r>
              <a:rPr lang="ar-JO" sz="4000" b="1" dirty="0">
                <a:effectLst>
                  <a:glow rad="228600">
                    <a:schemeClr val="bg2"/>
                  </a:glow>
                </a:effectLst>
                <a:latin typeface="Arial" charset="0"/>
              </a:rPr>
              <a:t>1. اختر المقطع</a:t>
            </a:r>
          </a:p>
          <a:p>
            <a:pPr marL="0" indent="0" algn="r" eaLnBrk="1" hangingPunct="1">
              <a:buClr>
                <a:schemeClr val="tx1"/>
              </a:buClr>
              <a:buSzPct val="95000"/>
              <a:buNone/>
            </a:pPr>
            <a:r>
              <a:rPr lang="ar-JO" sz="4000" b="1" dirty="0">
                <a:effectLst>
                  <a:glow rad="228600">
                    <a:schemeClr val="bg2"/>
                  </a:glow>
                </a:effectLst>
                <a:latin typeface="Arial" charset="0"/>
              </a:rPr>
              <a:t>2. أدرس المقطع</a:t>
            </a:r>
          </a:p>
          <a:p>
            <a:pPr marL="0" indent="0" algn="r" eaLnBrk="1" hangingPunct="1">
              <a:buClr>
                <a:schemeClr val="tx1"/>
              </a:buClr>
              <a:buSzPct val="95000"/>
              <a:buNone/>
            </a:pPr>
            <a:r>
              <a:rPr lang="ar-JO" sz="4000" b="1" dirty="0">
                <a:effectLst>
                  <a:glow rad="228600">
                    <a:schemeClr val="bg2"/>
                  </a:glow>
                </a:effectLst>
                <a:latin typeface="Arial" charset="0"/>
              </a:rPr>
              <a:t>3. أذكر الفكرة التفسيرية</a:t>
            </a:r>
          </a:p>
          <a:p>
            <a:pPr marL="0" indent="0" algn="r" eaLnBrk="1" hangingPunct="1">
              <a:buClr>
                <a:schemeClr val="tx1"/>
              </a:buClr>
              <a:buSzPct val="95000"/>
              <a:buNone/>
            </a:pPr>
            <a:r>
              <a:rPr lang="ar-JO" sz="4000" b="1" dirty="0">
                <a:effectLst>
                  <a:glow rad="228600">
                    <a:schemeClr val="bg2"/>
                  </a:glow>
                </a:effectLst>
                <a:latin typeface="Arial" charset="0"/>
              </a:rPr>
              <a:t>4. أذكر </a:t>
            </a:r>
            <a:r>
              <a:rPr lang="ar-JO" sz="4000" b="1" dirty="0">
                <a:solidFill>
                  <a:srgbClr val="FFFF00"/>
                </a:solidFill>
                <a:effectLst>
                  <a:glow rad="228600">
                    <a:schemeClr val="bg2"/>
                  </a:glow>
                </a:effectLst>
                <a:latin typeface="Arial" charset="0"/>
              </a:rPr>
              <a:t>الفكرة الوعظية </a:t>
            </a:r>
            <a:endParaRPr lang="en-US" sz="4000" b="1" dirty="0">
              <a:solidFill>
                <a:srgbClr val="FFFF00"/>
              </a:solidFill>
              <a:effectLst>
                <a:glow rad="228600">
                  <a:schemeClr val="bg2"/>
                </a:glow>
              </a:effectLst>
              <a:latin typeface="Arial" charset="0"/>
            </a:endParaRPr>
          </a:p>
        </p:txBody>
      </p:sp>
    </p:spTree>
    <p:extLst>
      <p:ext uri="{BB962C8B-B14F-4D97-AF65-F5344CB8AC3E}">
        <p14:creationId xmlns:p14="http://schemas.microsoft.com/office/powerpoint/2010/main" val="40764395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167940">
                                            <p:txEl>
                                              <p:pRg st="0" end="0"/>
                                            </p:txEl>
                                          </p:spTgt>
                                        </p:tgtEl>
                                        <p:attrNameLst>
                                          <p:attrName>style.visibility</p:attrName>
                                        </p:attrNameLst>
                                      </p:cBhvr>
                                      <p:to>
                                        <p:strVal val="visible"/>
                                      </p:to>
                                    </p:set>
                                    <p:anim calcmode="lin" valueType="num">
                                      <p:cBhvr>
                                        <p:cTn id="7" dur="500" fill="hold"/>
                                        <p:tgtEl>
                                          <p:spTgt spid="167940">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167940">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167940">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167940">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16794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167940">
                                            <p:txEl>
                                              <p:pRg st="1" end="1"/>
                                            </p:txEl>
                                          </p:spTgt>
                                        </p:tgtEl>
                                        <p:attrNameLst>
                                          <p:attrName>style.visibility</p:attrName>
                                        </p:attrNameLst>
                                      </p:cBhvr>
                                      <p:to>
                                        <p:strVal val="visible"/>
                                      </p:to>
                                    </p:set>
                                    <p:anim calcmode="lin" valueType="num">
                                      <p:cBhvr>
                                        <p:cTn id="16" dur="500" fill="hold"/>
                                        <p:tgtEl>
                                          <p:spTgt spid="167940">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167940">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167940">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167940">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167940">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167940">
                                            <p:txEl>
                                              <p:pRg st="2" end="2"/>
                                            </p:txEl>
                                          </p:spTgt>
                                        </p:tgtEl>
                                        <p:attrNameLst>
                                          <p:attrName>style.visibility</p:attrName>
                                        </p:attrNameLst>
                                      </p:cBhvr>
                                      <p:to>
                                        <p:strVal val="visible"/>
                                      </p:to>
                                    </p:set>
                                    <p:anim calcmode="lin" valueType="num">
                                      <p:cBhvr>
                                        <p:cTn id="25" dur="500" fill="hold"/>
                                        <p:tgtEl>
                                          <p:spTgt spid="167940">
                                            <p:txEl>
                                              <p:pRg st="2" end="2"/>
                                            </p:txEl>
                                          </p:spTgt>
                                        </p:tgtEl>
                                        <p:attrNameLst>
                                          <p:attrName>ppt_w</p:attrName>
                                        </p:attrNameLst>
                                      </p:cBhvr>
                                      <p:tavLst>
                                        <p:tav tm="0">
                                          <p:val>
                                            <p:strVal val="#ppt_w*0.05"/>
                                          </p:val>
                                        </p:tav>
                                        <p:tav tm="100000">
                                          <p:val>
                                            <p:strVal val="#ppt_w"/>
                                          </p:val>
                                        </p:tav>
                                      </p:tavLst>
                                    </p:anim>
                                    <p:anim calcmode="lin" valueType="num">
                                      <p:cBhvr>
                                        <p:cTn id="26" dur="500" fill="hold"/>
                                        <p:tgtEl>
                                          <p:spTgt spid="167940">
                                            <p:txEl>
                                              <p:pRg st="2" end="2"/>
                                            </p:txEl>
                                          </p:spTgt>
                                        </p:tgtEl>
                                        <p:attrNameLst>
                                          <p:attrName>ppt_h</p:attrName>
                                        </p:attrNameLst>
                                      </p:cBhvr>
                                      <p:tavLst>
                                        <p:tav tm="0">
                                          <p:val>
                                            <p:strVal val="#ppt_h"/>
                                          </p:val>
                                        </p:tav>
                                        <p:tav tm="100000">
                                          <p:val>
                                            <p:strVal val="#ppt_h"/>
                                          </p:val>
                                        </p:tav>
                                      </p:tavLst>
                                    </p:anim>
                                    <p:anim calcmode="lin" valueType="num">
                                      <p:cBhvr>
                                        <p:cTn id="27" dur="500" fill="hold"/>
                                        <p:tgtEl>
                                          <p:spTgt spid="167940">
                                            <p:txEl>
                                              <p:pRg st="2" end="2"/>
                                            </p:txEl>
                                          </p:spTgt>
                                        </p:tgtEl>
                                        <p:attrNameLst>
                                          <p:attrName>ppt_x</p:attrName>
                                        </p:attrNameLst>
                                      </p:cBhvr>
                                      <p:tavLst>
                                        <p:tav tm="0">
                                          <p:val>
                                            <p:strVal val="#ppt_x-.2"/>
                                          </p:val>
                                        </p:tav>
                                        <p:tav tm="100000">
                                          <p:val>
                                            <p:strVal val="#ppt_x"/>
                                          </p:val>
                                        </p:tav>
                                      </p:tavLst>
                                    </p:anim>
                                    <p:anim calcmode="lin" valueType="num">
                                      <p:cBhvr>
                                        <p:cTn id="28" dur="500" fill="hold"/>
                                        <p:tgtEl>
                                          <p:spTgt spid="167940">
                                            <p:txEl>
                                              <p:pRg st="2" end="2"/>
                                            </p:txEl>
                                          </p:spTgt>
                                        </p:tgtEl>
                                        <p:attrNameLst>
                                          <p:attrName>ppt_y</p:attrName>
                                        </p:attrNameLst>
                                      </p:cBhvr>
                                      <p:tavLst>
                                        <p:tav tm="0">
                                          <p:val>
                                            <p:strVal val="#ppt_y"/>
                                          </p:val>
                                        </p:tav>
                                        <p:tav tm="100000">
                                          <p:val>
                                            <p:strVal val="#ppt_y"/>
                                          </p:val>
                                        </p:tav>
                                      </p:tavLst>
                                    </p:anim>
                                    <p:animEffect transition="in" filter="fade">
                                      <p:cBhvr>
                                        <p:cTn id="29" dur="500"/>
                                        <p:tgtEl>
                                          <p:spTgt spid="167940">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167940">
                                            <p:txEl>
                                              <p:pRg st="3" end="3"/>
                                            </p:txEl>
                                          </p:spTgt>
                                        </p:tgtEl>
                                        <p:attrNameLst>
                                          <p:attrName>style.visibility</p:attrName>
                                        </p:attrNameLst>
                                      </p:cBhvr>
                                      <p:to>
                                        <p:strVal val="visible"/>
                                      </p:to>
                                    </p:set>
                                    <p:anim calcmode="lin" valueType="num">
                                      <p:cBhvr>
                                        <p:cTn id="34" dur="500" fill="hold"/>
                                        <p:tgtEl>
                                          <p:spTgt spid="167940">
                                            <p:txEl>
                                              <p:pRg st="3" end="3"/>
                                            </p:txEl>
                                          </p:spTgt>
                                        </p:tgtEl>
                                        <p:attrNameLst>
                                          <p:attrName>ppt_w</p:attrName>
                                        </p:attrNameLst>
                                      </p:cBhvr>
                                      <p:tavLst>
                                        <p:tav tm="0">
                                          <p:val>
                                            <p:strVal val="#ppt_w*0.05"/>
                                          </p:val>
                                        </p:tav>
                                        <p:tav tm="100000">
                                          <p:val>
                                            <p:strVal val="#ppt_w"/>
                                          </p:val>
                                        </p:tav>
                                      </p:tavLst>
                                    </p:anim>
                                    <p:anim calcmode="lin" valueType="num">
                                      <p:cBhvr>
                                        <p:cTn id="35" dur="500" fill="hold"/>
                                        <p:tgtEl>
                                          <p:spTgt spid="167940">
                                            <p:txEl>
                                              <p:pRg st="3" end="3"/>
                                            </p:txEl>
                                          </p:spTgt>
                                        </p:tgtEl>
                                        <p:attrNameLst>
                                          <p:attrName>ppt_h</p:attrName>
                                        </p:attrNameLst>
                                      </p:cBhvr>
                                      <p:tavLst>
                                        <p:tav tm="0">
                                          <p:val>
                                            <p:strVal val="#ppt_h"/>
                                          </p:val>
                                        </p:tav>
                                        <p:tav tm="100000">
                                          <p:val>
                                            <p:strVal val="#ppt_h"/>
                                          </p:val>
                                        </p:tav>
                                      </p:tavLst>
                                    </p:anim>
                                    <p:anim calcmode="lin" valueType="num">
                                      <p:cBhvr>
                                        <p:cTn id="36" dur="500" fill="hold"/>
                                        <p:tgtEl>
                                          <p:spTgt spid="167940">
                                            <p:txEl>
                                              <p:pRg st="3" end="3"/>
                                            </p:txEl>
                                          </p:spTgt>
                                        </p:tgtEl>
                                        <p:attrNameLst>
                                          <p:attrName>ppt_x</p:attrName>
                                        </p:attrNameLst>
                                      </p:cBhvr>
                                      <p:tavLst>
                                        <p:tav tm="0">
                                          <p:val>
                                            <p:strVal val="#ppt_x-.2"/>
                                          </p:val>
                                        </p:tav>
                                        <p:tav tm="100000">
                                          <p:val>
                                            <p:strVal val="#ppt_x"/>
                                          </p:val>
                                        </p:tav>
                                      </p:tavLst>
                                    </p:anim>
                                    <p:anim calcmode="lin" valueType="num">
                                      <p:cBhvr>
                                        <p:cTn id="37" dur="500" fill="hold"/>
                                        <p:tgtEl>
                                          <p:spTgt spid="167940">
                                            <p:txEl>
                                              <p:pRg st="3" end="3"/>
                                            </p:txEl>
                                          </p:spTgt>
                                        </p:tgtEl>
                                        <p:attrNameLst>
                                          <p:attrName>ppt_y</p:attrName>
                                        </p:attrNameLst>
                                      </p:cBhvr>
                                      <p:tavLst>
                                        <p:tav tm="0">
                                          <p:val>
                                            <p:strVal val="#ppt_y"/>
                                          </p:val>
                                        </p:tav>
                                        <p:tav tm="100000">
                                          <p:val>
                                            <p:strVal val="#ppt_y"/>
                                          </p:val>
                                        </p:tav>
                                      </p:tavLst>
                                    </p:anim>
                                    <p:animEffect transition="in" filter="fade">
                                      <p:cBhvr>
                                        <p:cTn id="38" dur="500"/>
                                        <p:tgtEl>
                                          <p:spTgt spid="16794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0"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rrowheads="1"/>
          </p:cNvSpPr>
          <p:nvPr>
            <p:ph type="title"/>
          </p:nvPr>
        </p:nvSpPr>
        <p:spPr>
          <a:xfrm>
            <a:off x="533400" y="1676400"/>
            <a:ext cx="8229600" cy="2971800"/>
          </a:xfrm>
        </p:spPr>
        <p:txBody>
          <a:bodyPr/>
          <a:lstStyle/>
          <a:p>
            <a:pPr eaLnBrk="1" hangingPunct="1">
              <a:defRPr/>
            </a:pPr>
            <a:r>
              <a:rPr lang="ar-JO" sz="4000" dirty="0">
                <a:latin typeface="Arial" panose="020B0604020202020204" pitchFamily="34" charset="0"/>
                <a:cs typeface="Arial" panose="020B0604020202020204" pitchFamily="34" charset="0"/>
              </a:rPr>
              <a:t>بعد اكتشاف الفكرة التفسيرية ... </a:t>
            </a:r>
            <a:br>
              <a:rPr lang="ar-JO" sz="4000" dirty="0">
                <a:latin typeface="Arial" panose="020B0604020202020204" pitchFamily="34" charset="0"/>
                <a:cs typeface="Arial" panose="020B0604020202020204" pitchFamily="34" charset="0"/>
              </a:rPr>
            </a:br>
            <a:r>
              <a:rPr lang="ar-JO" sz="4000" dirty="0">
                <a:latin typeface="Arial" panose="020B0604020202020204" pitchFamily="34" charset="0"/>
                <a:cs typeface="Arial" panose="020B0604020202020204" pitchFamily="34" charset="0"/>
              </a:rPr>
              <a:t>أعد صياغتها إلى فكرة وعظية للعظة</a:t>
            </a:r>
            <a:br>
              <a:rPr lang="ar-JO" sz="4000" dirty="0">
                <a:latin typeface="Arial" panose="020B0604020202020204" pitchFamily="34" charset="0"/>
                <a:cs typeface="Arial" panose="020B0604020202020204" pitchFamily="34" charset="0"/>
              </a:rPr>
            </a:br>
            <a:r>
              <a:rPr lang="ar-JO" sz="4000" dirty="0">
                <a:latin typeface="Arial" panose="020B0604020202020204" pitchFamily="34" charset="0"/>
                <a:cs typeface="Arial" panose="020B0604020202020204" pitchFamily="34" charset="0"/>
              </a:rPr>
              <a:t>يمكن تسميتها أيضاً بالفكرة الكبيرة</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730918742"/>
      </p:ext>
    </p:extLst>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457200" y="304800"/>
            <a:ext cx="8153400" cy="914400"/>
          </a:xfrm>
        </p:spPr>
        <p:txBody>
          <a:bodyPr/>
          <a:lstStyle/>
          <a:p>
            <a:pPr algn="ctr" eaLnBrk="1" hangingPunct="1">
              <a:defRPr/>
            </a:pPr>
            <a:r>
              <a:rPr lang="ar-JO" dirty="0">
                <a:solidFill>
                  <a:srgbClr val="FFFF00"/>
                </a:solidFill>
              </a:rPr>
              <a:t>قارن:</a:t>
            </a:r>
            <a:endParaRPr lang="en-US" dirty="0">
              <a:solidFill>
                <a:srgbClr val="FFFF00"/>
              </a:solidFill>
            </a:endParaRPr>
          </a:p>
        </p:txBody>
      </p:sp>
      <p:sp>
        <p:nvSpPr>
          <p:cNvPr id="164868" name="Rectangle 4"/>
          <p:cNvSpPr>
            <a:spLocks noGrp="1" noChangeArrowheads="1"/>
          </p:cNvSpPr>
          <p:nvPr>
            <p:ph sz="half" idx="1"/>
          </p:nvPr>
        </p:nvSpPr>
        <p:spPr>
          <a:xfrm>
            <a:off x="0" y="1447800"/>
            <a:ext cx="4648200" cy="5029200"/>
          </a:xfrm>
        </p:spPr>
        <p:txBody>
          <a:bodyPr/>
          <a:lstStyle/>
          <a:p>
            <a:pPr algn="ctr" eaLnBrk="1" hangingPunct="1">
              <a:buFont typeface="Wingdings" pitchFamily="2" charset="2"/>
              <a:buNone/>
              <a:defRPr/>
            </a:pPr>
            <a:r>
              <a:rPr lang="ar-JO" dirty="0">
                <a:solidFill>
                  <a:srgbClr val="FFFF00"/>
                </a:solidFill>
              </a:rPr>
              <a:t>الفكرة التفسيرية</a:t>
            </a:r>
            <a:endParaRPr lang="en-US" dirty="0">
              <a:solidFill>
                <a:srgbClr val="FFFF00"/>
              </a:solidFill>
            </a:endParaRPr>
          </a:p>
          <a:p>
            <a:pPr algn="r" eaLnBrk="1" hangingPunct="1">
              <a:buFont typeface="Wingdings" pitchFamily="2" charset="2"/>
              <a:buNone/>
              <a:defRPr/>
            </a:pPr>
            <a:r>
              <a:rPr lang="ar-JO" dirty="0"/>
              <a:t>القصد: تلخيص المقطع</a:t>
            </a:r>
            <a:endParaRPr lang="en-US" dirty="0"/>
          </a:p>
          <a:p>
            <a:pPr eaLnBrk="1" hangingPunct="1">
              <a:buFont typeface="Wingdings" pitchFamily="2" charset="2"/>
              <a:buNone/>
              <a:defRPr/>
            </a:pPr>
            <a:endParaRPr lang="en-US" dirty="0"/>
          </a:p>
          <a:p>
            <a:pPr algn="r" eaLnBrk="1" hangingPunct="1">
              <a:buFont typeface="Wingdings" pitchFamily="2" charset="2"/>
              <a:buNone/>
              <a:defRPr/>
            </a:pPr>
            <a:r>
              <a:rPr lang="ar-JO" dirty="0"/>
              <a:t>الطول: يكون حسب الحاجة للدقة والشمول</a:t>
            </a:r>
          </a:p>
          <a:p>
            <a:pPr algn="r" eaLnBrk="1" hangingPunct="1">
              <a:buFont typeface="Wingdings" pitchFamily="2" charset="2"/>
              <a:buNone/>
              <a:defRPr/>
            </a:pPr>
            <a:endParaRPr lang="en-US" dirty="0"/>
          </a:p>
          <a:p>
            <a:pPr algn="r" eaLnBrk="1" hangingPunct="1">
              <a:buFont typeface="Wingdings" pitchFamily="2" charset="2"/>
              <a:buNone/>
              <a:defRPr/>
            </a:pPr>
            <a:r>
              <a:rPr lang="ar-JO" dirty="0"/>
              <a:t>الخبر: ضمير الغائب</a:t>
            </a:r>
            <a:endParaRPr lang="en-US" dirty="0"/>
          </a:p>
          <a:p>
            <a:pPr eaLnBrk="1" hangingPunct="1">
              <a:buFont typeface="Wingdings" pitchFamily="2" charset="2"/>
              <a:buNone/>
              <a:defRPr/>
            </a:pPr>
            <a:endParaRPr lang="en-US" dirty="0"/>
          </a:p>
          <a:p>
            <a:pPr algn="r" eaLnBrk="1" hangingPunct="1">
              <a:buFont typeface="Wingdings" pitchFamily="2" charset="2"/>
              <a:buNone/>
              <a:defRPr/>
            </a:pPr>
            <a:r>
              <a:rPr lang="ar-JO" dirty="0"/>
              <a:t>الصيغة: الماضي</a:t>
            </a:r>
            <a:endParaRPr lang="en-US" dirty="0"/>
          </a:p>
        </p:txBody>
      </p:sp>
      <p:sp>
        <p:nvSpPr>
          <p:cNvPr id="164869" name="Rectangle 5"/>
          <p:cNvSpPr>
            <a:spLocks noGrp="1" noChangeArrowheads="1"/>
          </p:cNvSpPr>
          <p:nvPr>
            <p:ph sz="half" idx="2"/>
          </p:nvPr>
        </p:nvSpPr>
        <p:spPr>
          <a:xfrm>
            <a:off x="4724400" y="1447800"/>
            <a:ext cx="4419600" cy="5029200"/>
          </a:xfrm>
        </p:spPr>
        <p:txBody>
          <a:bodyPr/>
          <a:lstStyle/>
          <a:p>
            <a:pPr algn="ctr" eaLnBrk="1" hangingPunct="1">
              <a:buFont typeface="Wingdings" pitchFamily="2" charset="2"/>
              <a:buNone/>
              <a:defRPr/>
            </a:pPr>
            <a:r>
              <a:rPr lang="en-US" dirty="0">
                <a:solidFill>
                  <a:srgbClr val="FFFF00"/>
                </a:solidFill>
              </a:rPr>
              <a:t>Homiletical Idea</a:t>
            </a:r>
          </a:p>
          <a:p>
            <a:pPr algn="r" eaLnBrk="1" hangingPunct="1">
              <a:buFont typeface="Wingdings" pitchFamily="2" charset="2"/>
              <a:buNone/>
              <a:defRPr/>
            </a:pPr>
            <a:r>
              <a:rPr lang="ar-JO" dirty="0"/>
              <a:t>القصد: توصيل رسالة المقطع لمستمعيك</a:t>
            </a:r>
          </a:p>
          <a:p>
            <a:pPr algn="r" eaLnBrk="1" hangingPunct="1">
              <a:buFont typeface="Wingdings" pitchFamily="2" charset="2"/>
              <a:buNone/>
              <a:defRPr/>
            </a:pPr>
            <a:endParaRPr lang="en-US" dirty="0"/>
          </a:p>
          <a:p>
            <a:pPr algn="r" eaLnBrk="1" hangingPunct="1">
              <a:buFont typeface="Wingdings" pitchFamily="2" charset="2"/>
              <a:buNone/>
              <a:defRPr/>
            </a:pPr>
            <a:r>
              <a:rPr lang="ar-JO" dirty="0"/>
              <a:t>الطول: 15 كلمة أو أقل</a:t>
            </a:r>
            <a:endParaRPr lang="en-US" dirty="0"/>
          </a:p>
          <a:p>
            <a:pPr eaLnBrk="1" hangingPunct="1">
              <a:buFont typeface="Wingdings" pitchFamily="2" charset="2"/>
              <a:buNone/>
              <a:defRPr/>
            </a:pPr>
            <a:endParaRPr lang="en-US" dirty="0"/>
          </a:p>
          <a:p>
            <a:pPr algn="r" eaLnBrk="1" hangingPunct="1">
              <a:buFont typeface="Wingdings" pitchFamily="2" charset="2"/>
              <a:buNone/>
              <a:defRPr/>
            </a:pPr>
            <a:r>
              <a:rPr lang="ar-JO" dirty="0"/>
              <a:t>الخبر: ضمير المتكلم أو المخاطب</a:t>
            </a:r>
          </a:p>
          <a:p>
            <a:pPr algn="r" eaLnBrk="1" hangingPunct="1">
              <a:buFont typeface="Wingdings" pitchFamily="2" charset="2"/>
              <a:buNone/>
              <a:defRPr/>
            </a:pPr>
            <a:endParaRPr lang="en-US" dirty="0"/>
          </a:p>
          <a:p>
            <a:pPr algn="r" eaLnBrk="1" hangingPunct="1">
              <a:buFont typeface="Wingdings" pitchFamily="2" charset="2"/>
              <a:buNone/>
              <a:defRPr/>
            </a:pPr>
            <a:r>
              <a:rPr lang="ar-JO" dirty="0"/>
              <a:t>الصيغة: الحاضر أو غير محددة بزمن</a:t>
            </a:r>
            <a:endParaRPr lang="en-US" dirty="0"/>
          </a:p>
        </p:txBody>
      </p:sp>
    </p:spTree>
    <p:extLst>
      <p:ext uri="{BB962C8B-B14F-4D97-AF65-F5344CB8AC3E}">
        <p14:creationId xmlns:p14="http://schemas.microsoft.com/office/powerpoint/2010/main" val="387866148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64868">
                                            <p:txEl>
                                              <p:pRg st="0" end="0"/>
                                            </p:txEl>
                                          </p:spTgt>
                                        </p:tgtEl>
                                        <p:attrNameLst>
                                          <p:attrName>style.visibility</p:attrName>
                                        </p:attrNameLst>
                                      </p:cBhvr>
                                      <p:to>
                                        <p:strVal val="visible"/>
                                      </p:to>
                                    </p:set>
                                    <p:animEffect transition="in" filter="checkerboard(across)">
                                      <p:cBhvr>
                                        <p:cTn id="7" dur="500"/>
                                        <p:tgtEl>
                                          <p:spTgt spid="164868">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64869">
                                            <p:txEl>
                                              <p:pRg st="0" end="0"/>
                                            </p:txEl>
                                          </p:spTgt>
                                        </p:tgtEl>
                                        <p:attrNameLst>
                                          <p:attrName>style.visibility</p:attrName>
                                        </p:attrNameLst>
                                      </p:cBhvr>
                                      <p:to>
                                        <p:strVal val="visible"/>
                                      </p:to>
                                    </p:set>
                                    <p:animEffect transition="in" filter="checkerboard(across)">
                                      <p:cBhvr>
                                        <p:cTn id="10" dur="500"/>
                                        <p:tgtEl>
                                          <p:spTgt spid="16486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64868">
                                            <p:txEl>
                                              <p:pRg st="1" end="1"/>
                                            </p:txEl>
                                          </p:spTgt>
                                        </p:tgtEl>
                                        <p:attrNameLst>
                                          <p:attrName>style.visibility</p:attrName>
                                        </p:attrNameLst>
                                      </p:cBhvr>
                                      <p:to>
                                        <p:strVal val="visible"/>
                                      </p:to>
                                    </p:set>
                                    <p:animEffect transition="in" filter="checkerboard(across)">
                                      <p:cBhvr>
                                        <p:cTn id="15" dur="500"/>
                                        <p:tgtEl>
                                          <p:spTgt spid="16486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64869">
                                            <p:txEl>
                                              <p:pRg st="1" end="1"/>
                                            </p:txEl>
                                          </p:spTgt>
                                        </p:tgtEl>
                                        <p:attrNameLst>
                                          <p:attrName>style.visibility</p:attrName>
                                        </p:attrNameLst>
                                      </p:cBhvr>
                                      <p:to>
                                        <p:strVal val="visible"/>
                                      </p:to>
                                    </p:set>
                                    <p:animEffect transition="in" filter="checkerboard(across)">
                                      <p:cBhvr>
                                        <p:cTn id="20" dur="500"/>
                                        <p:tgtEl>
                                          <p:spTgt spid="16486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164868">
                                            <p:txEl>
                                              <p:pRg st="3" end="3"/>
                                            </p:txEl>
                                          </p:spTgt>
                                        </p:tgtEl>
                                        <p:attrNameLst>
                                          <p:attrName>style.visibility</p:attrName>
                                        </p:attrNameLst>
                                      </p:cBhvr>
                                      <p:to>
                                        <p:strVal val="visible"/>
                                      </p:to>
                                    </p:set>
                                    <p:animEffect transition="in" filter="checkerboard(across)">
                                      <p:cBhvr>
                                        <p:cTn id="25" dur="500"/>
                                        <p:tgtEl>
                                          <p:spTgt spid="164868">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164869">
                                            <p:txEl>
                                              <p:pRg st="3" end="3"/>
                                            </p:txEl>
                                          </p:spTgt>
                                        </p:tgtEl>
                                        <p:attrNameLst>
                                          <p:attrName>style.visibility</p:attrName>
                                        </p:attrNameLst>
                                      </p:cBhvr>
                                      <p:to>
                                        <p:strVal val="visible"/>
                                      </p:to>
                                    </p:set>
                                    <p:animEffect transition="in" filter="checkerboard(across)">
                                      <p:cBhvr>
                                        <p:cTn id="30" dur="500"/>
                                        <p:tgtEl>
                                          <p:spTgt spid="16486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164868">
                                            <p:txEl>
                                              <p:pRg st="5" end="5"/>
                                            </p:txEl>
                                          </p:spTgt>
                                        </p:tgtEl>
                                        <p:attrNameLst>
                                          <p:attrName>style.visibility</p:attrName>
                                        </p:attrNameLst>
                                      </p:cBhvr>
                                      <p:to>
                                        <p:strVal val="visible"/>
                                      </p:to>
                                    </p:set>
                                    <p:animEffect transition="in" filter="checkerboard(across)">
                                      <p:cBhvr>
                                        <p:cTn id="35" dur="500"/>
                                        <p:tgtEl>
                                          <p:spTgt spid="164868">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164869">
                                            <p:txEl>
                                              <p:pRg st="5" end="5"/>
                                            </p:txEl>
                                          </p:spTgt>
                                        </p:tgtEl>
                                        <p:attrNameLst>
                                          <p:attrName>style.visibility</p:attrName>
                                        </p:attrNameLst>
                                      </p:cBhvr>
                                      <p:to>
                                        <p:strVal val="visible"/>
                                      </p:to>
                                    </p:set>
                                    <p:animEffect transition="in" filter="checkerboard(across)">
                                      <p:cBhvr>
                                        <p:cTn id="40" dur="500"/>
                                        <p:tgtEl>
                                          <p:spTgt spid="164869">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164868">
                                            <p:txEl>
                                              <p:pRg st="7" end="7"/>
                                            </p:txEl>
                                          </p:spTgt>
                                        </p:tgtEl>
                                        <p:attrNameLst>
                                          <p:attrName>style.visibility</p:attrName>
                                        </p:attrNameLst>
                                      </p:cBhvr>
                                      <p:to>
                                        <p:strVal val="visible"/>
                                      </p:to>
                                    </p:set>
                                    <p:animEffect transition="in" filter="checkerboard(across)">
                                      <p:cBhvr>
                                        <p:cTn id="45" dur="500"/>
                                        <p:tgtEl>
                                          <p:spTgt spid="164868">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grpId="0" nodeType="clickEffect">
                                  <p:stCondLst>
                                    <p:cond delay="0"/>
                                  </p:stCondLst>
                                  <p:childTnLst>
                                    <p:set>
                                      <p:cBhvr>
                                        <p:cTn id="49" dur="1" fill="hold">
                                          <p:stCondLst>
                                            <p:cond delay="0"/>
                                          </p:stCondLst>
                                        </p:cTn>
                                        <p:tgtEl>
                                          <p:spTgt spid="164869">
                                            <p:txEl>
                                              <p:pRg st="7" end="7"/>
                                            </p:txEl>
                                          </p:spTgt>
                                        </p:tgtEl>
                                        <p:attrNameLst>
                                          <p:attrName>style.visibility</p:attrName>
                                        </p:attrNameLst>
                                      </p:cBhvr>
                                      <p:to>
                                        <p:strVal val="visible"/>
                                      </p:to>
                                    </p:set>
                                    <p:animEffect transition="in" filter="checkerboard(across)">
                                      <p:cBhvr>
                                        <p:cTn id="50" dur="500"/>
                                        <p:tgtEl>
                                          <p:spTgt spid="16486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8" grpId="0" build="p"/>
      <p:bldP spid="164869"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ar-JO" dirty="0"/>
              <a:t>يجب أن تكون الفكرة الوعظية:</a:t>
            </a:r>
            <a:endParaRPr lang="en-US" dirty="0"/>
          </a:p>
        </p:txBody>
      </p:sp>
      <p:sp>
        <p:nvSpPr>
          <p:cNvPr id="6" name="Content Placeholder 5"/>
          <p:cNvSpPr>
            <a:spLocks noGrp="1"/>
          </p:cNvSpPr>
          <p:nvPr>
            <p:ph idx="1"/>
          </p:nvPr>
        </p:nvSpPr>
        <p:spPr>
          <a:xfrm>
            <a:off x="457200" y="1600200"/>
            <a:ext cx="5029200" cy="4525963"/>
          </a:xfrm>
        </p:spPr>
        <p:txBody>
          <a:bodyPr/>
          <a:lstStyle/>
          <a:p>
            <a:pPr algn="r" rtl="1"/>
            <a:r>
              <a:rPr lang="ar-JO" sz="3600" dirty="0"/>
              <a:t>واضحة</a:t>
            </a:r>
            <a:endParaRPr lang="en-US" sz="3600" dirty="0"/>
          </a:p>
          <a:p>
            <a:pPr algn="r" rtl="1"/>
            <a:r>
              <a:rPr lang="ar-JO" sz="3600" dirty="0"/>
              <a:t>مختصرة</a:t>
            </a:r>
            <a:endParaRPr lang="en-US" sz="3600" dirty="0"/>
          </a:p>
          <a:p>
            <a:pPr algn="r" rtl="1"/>
            <a:r>
              <a:rPr lang="ar-JO" sz="3600" dirty="0"/>
              <a:t>خاضعة</a:t>
            </a:r>
            <a:endParaRPr lang="en-US" sz="3600" dirty="0"/>
          </a:p>
          <a:p>
            <a:pPr algn="r" rtl="1"/>
            <a:r>
              <a:rPr lang="ar-JO" sz="3600" dirty="0"/>
              <a:t>خلاقة</a:t>
            </a:r>
            <a:endParaRPr lang="en-US" sz="3600" dirty="0"/>
          </a:p>
        </p:txBody>
      </p:sp>
    </p:spTree>
    <p:extLst>
      <p:ext uri="{BB962C8B-B14F-4D97-AF65-F5344CB8AC3E}">
        <p14:creationId xmlns:p14="http://schemas.microsoft.com/office/powerpoint/2010/main" val="229267955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1000" fill="hold"/>
                                        <p:tgtEl>
                                          <p:spTgt spid="6">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p:cTn id="21" dur="1000" fill="hold"/>
                                        <p:tgtEl>
                                          <p:spTgt spid="6">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 calcmode="lin" valueType="num">
                                      <p:cBhvr>
                                        <p:cTn id="28" dur="1000" fill="hold"/>
                                        <p:tgtEl>
                                          <p:spTgt spid="6">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6">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3" descr="MPj04000530000[1]"/>
          <p:cNvPicPr>
            <a:picLocks noChangeAspect="1" noChangeArrowheads="1"/>
          </p:cNvPicPr>
          <p:nvPr/>
        </p:nvPicPr>
        <p:blipFill>
          <a:blip r:embed="rId2" cstate="print">
            <a:lum bright="-30000"/>
          </a:blip>
          <a:srcRect t="12222"/>
          <a:stretch>
            <a:fillRect/>
          </a:stretch>
        </p:blipFill>
        <p:spPr bwMode="auto">
          <a:xfrm>
            <a:off x="0" y="0"/>
            <a:ext cx="9144000" cy="7086600"/>
          </a:xfrm>
          <a:prstGeom prst="rect">
            <a:avLst/>
          </a:prstGeom>
          <a:noFill/>
          <a:ln w="9525">
            <a:noFill/>
            <a:miter lim="800000"/>
            <a:headEnd/>
            <a:tailEnd/>
          </a:ln>
        </p:spPr>
      </p:pic>
      <p:sp>
        <p:nvSpPr>
          <p:cNvPr id="91138" name="Rectangle 2"/>
          <p:cNvSpPr>
            <a:spLocks noGrp="1" noRot="1" noChangeArrowheads="1"/>
          </p:cNvSpPr>
          <p:nvPr>
            <p:ph type="title"/>
          </p:nvPr>
        </p:nvSpPr>
        <p:spPr>
          <a:xfrm>
            <a:off x="457200" y="76200"/>
            <a:ext cx="8229600" cy="1143000"/>
          </a:xfrm>
        </p:spPr>
        <p:txBody>
          <a:bodyPr/>
          <a:lstStyle/>
          <a:p>
            <a:pPr eaLnBrk="1" hangingPunct="1">
              <a:defRPr/>
            </a:pPr>
            <a:r>
              <a:rPr lang="ar-JO" sz="5400" dirty="0">
                <a:solidFill>
                  <a:srgbClr val="FFFF00"/>
                </a:solidFill>
                <a:latin typeface="Georgia" pitchFamily="18" charset="0"/>
              </a:rPr>
              <a:t>الفكرة الوعظية</a:t>
            </a:r>
            <a:endParaRPr lang="en-US" sz="5400" dirty="0">
              <a:solidFill>
                <a:srgbClr val="FFFF00"/>
              </a:solidFill>
              <a:latin typeface="Georgia" pitchFamily="18" charset="0"/>
            </a:endParaRPr>
          </a:p>
        </p:txBody>
      </p:sp>
      <p:sp>
        <p:nvSpPr>
          <p:cNvPr id="91139" name="Rectangle 3"/>
          <p:cNvSpPr>
            <a:spLocks noGrp="1" noChangeArrowheads="1"/>
          </p:cNvSpPr>
          <p:nvPr>
            <p:ph type="body" idx="1"/>
          </p:nvPr>
        </p:nvSpPr>
        <p:spPr>
          <a:xfrm>
            <a:off x="228600" y="1600200"/>
            <a:ext cx="8686800" cy="4953000"/>
          </a:xfrm>
        </p:spPr>
        <p:txBody>
          <a:bodyPr/>
          <a:lstStyle/>
          <a:p>
            <a:pPr marL="609600" indent="-609600" algn="r" eaLnBrk="1" hangingPunct="1">
              <a:lnSpc>
                <a:spcPct val="80000"/>
              </a:lnSpc>
              <a:buFontTx/>
              <a:buNone/>
              <a:defRPr/>
            </a:pPr>
            <a:r>
              <a:rPr lang="ar-JO" sz="2800" b="1" dirty="0">
                <a:solidFill>
                  <a:srgbClr val="FFFF00"/>
                </a:solidFill>
                <a:effectLst>
                  <a:outerShdw blurRad="38100" dist="38100" dir="2700000" algn="tl">
                    <a:srgbClr val="000000">
                      <a:alpha val="43137"/>
                    </a:srgbClr>
                  </a:outerShdw>
                </a:effectLst>
                <a:latin typeface="Arial" charset="0"/>
              </a:rPr>
              <a:t>روبنسون: </a:t>
            </a:r>
            <a:r>
              <a:rPr lang="ar-JO" sz="2800" b="1" dirty="0">
                <a:effectLst>
                  <a:outerShdw blurRad="38100" dist="38100" dir="2700000" algn="tl">
                    <a:srgbClr val="000000">
                      <a:alpha val="43137"/>
                    </a:srgbClr>
                  </a:outerShdw>
                </a:effectLst>
                <a:latin typeface="Arial" charset="0"/>
              </a:rPr>
              <a:t>بيان عن مفهوم كتابي بطريقة تعكس الكتاب المقدس بدقة  </a:t>
            </a:r>
          </a:p>
          <a:p>
            <a:pPr marL="609600" indent="-609600" algn="r" eaLnBrk="1" hangingPunct="1">
              <a:lnSpc>
                <a:spcPct val="80000"/>
              </a:lnSpc>
              <a:buFontTx/>
              <a:buNone/>
              <a:defRPr/>
            </a:pPr>
            <a:r>
              <a:rPr lang="ar-JO" sz="2800" b="1" dirty="0">
                <a:effectLst>
                  <a:outerShdw blurRad="38100" dist="38100" dir="2700000" algn="tl">
                    <a:srgbClr val="000000">
                      <a:alpha val="43137"/>
                    </a:srgbClr>
                  </a:outerShdw>
                </a:effectLst>
                <a:latin typeface="Arial" charset="0"/>
              </a:rPr>
              <a:t>     وترتبط بالجماعة بشكل هادف.</a:t>
            </a:r>
          </a:p>
          <a:p>
            <a:pPr marL="609600" indent="-609600" algn="r" eaLnBrk="1" hangingPunct="1">
              <a:lnSpc>
                <a:spcPct val="80000"/>
              </a:lnSpc>
              <a:buFontTx/>
              <a:buNone/>
              <a:defRPr/>
            </a:pPr>
            <a:endParaRPr lang="en-US" sz="2800" b="1" dirty="0">
              <a:effectLst>
                <a:outerShdw blurRad="38100" dist="38100" dir="2700000" algn="tl">
                  <a:srgbClr val="000000">
                    <a:alpha val="43137"/>
                  </a:srgbClr>
                </a:outerShdw>
              </a:effectLst>
              <a:latin typeface="Arial" charset="0"/>
            </a:endParaRPr>
          </a:p>
          <a:p>
            <a:pPr marL="609600" indent="-609600" algn="r" eaLnBrk="1" hangingPunct="1">
              <a:lnSpc>
                <a:spcPct val="80000"/>
              </a:lnSpc>
              <a:buFontTx/>
              <a:buNone/>
              <a:defRPr/>
            </a:pPr>
            <a:r>
              <a:rPr lang="ar-JO" sz="2800" b="1" dirty="0">
                <a:solidFill>
                  <a:srgbClr val="FFFF00"/>
                </a:solidFill>
                <a:effectLst>
                  <a:outerShdw blurRad="38100" dist="38100" dir="2700000" algn="tl">
                    <a:srgbClr val="000000">
                      <a:alpha val="43137"/>
                    </a:srgbClr>
                  </a:outerShdw>
                </a:effectLst>
                <a:latin typeface="Arial" charset="0"/>
              </a:rPr>
              <a:t>جويت: </a:t>
            </a:r>
            <a:r>
              <a:rPr lang="ar-JO" sz="2800" b="1" dirty="0">
                <a:effectLst>
                  <a:outerShdw blurRad="38100" dist="38100" dir="2700000" algn="tl">
                    <a:srgbClr val="000000">
                      <a:alpha val="43137"/>
                    </a:srgbClr>
                  </a:outerShdw>
                </a:effectLst>
                <a:latin typeface="Arial" charset="0"/>
              </a:rPr>
              <a:t>يجب أن تكون هذه الفكرة بوضوح القمر بدون غيوم</a:t>
            </a:r>
            <a:endParaRPr lang="en-US" sz="2800" b="1" dirty="0">
              <a:effectLst>
                <a:outerShdw blurRad="38100" dist="38100" dir="2700000" algn="tl">
                  <a:srgbClr val="000000">
                    <a:alpha val="43137"/>
                  </a:srgbClr>
                </a:outerShdw>
              </a:effectLst>
              <a:latin typeface="Arial" charset="0"/>
            </a:endParaRPr>
          </a:p>
          <a:p>
            <a:pPr marL="609600" indent="-609600" algn="r" eaLnBrk="1" hangingPunct="1">
              <a:lnSpc>
                <a:spcPct val="80000"/>
              </a:lnSpc>
              <a:buFontTx/>
              <a:buNone/>
              <a:defRPr/>
            </a:pPr>
            <a:endParaRPr lang="en-US" sz="2800" b="1" dirty="0">
              <a:solidFill>
                <a:srgbClr val="FFFF00"/>
              </a:solidFill>
              <a:effectLst>
                <a:outerShdw blurRad="38100" dist="38100" dir="2700000" algn="tl">
                  <a:srgbClr val="000000">
                    <a:alpha val="43137"/>
                  </a:srgbClr>
                </a:outerShdw>
              </a:effectLst>
              <a:latin typeface="Arial" charset="0"/>
            </a:endParaRPr>
          </a:p>
          <a:p>
            <a:pPr marL="609600" indent="-609600" algn="r" eaLnBrk="1" hangingPunct="1">
              <a:lnSpc>
                <a:spcPct val="80000"/>
              </a:lnSpc>
              <a:buFontTx/>
              <a:buNone/>
              <a:defRPr/>
            </a:pPr>
            <a:r>
              <a:rPr lang="ar-JO" sz="2800" b="1" dirty="0">
                <a:solidFill>
                  <a:srgbClr val="FFFF00"/>
                </a:solidFill>
                <a:effectLst>
                  <a:outerShdw blurRad="38100" dist="38100" dir="2700000" algn="tl">
                    <a:srgbClr val="000000">
                      <a:alpha val="43137"/>
                    </a:srgbClr>
                  </a:outerShdw>
                </a:effectLst>
                <a:latin typeface="Arial" charset="0"/>
              </a:rPr>
              <a:t>سبرجن: </a:t>
            </a:r>
            <a:r>
              <a:rPr lang="ar-JO" sz="2800" b="1" dirty="0">
                <a:effectLst>
                  <a:outerShdw blurRad="38100" dist="38100" dir="2700000" algn="tl">
                    <a:srgbClr val="000000">
                      <a:alpha val="43137"/>
                    </a:srgbClr>
                  </a:outerShdw>
                </a:effectLst>
                <a:latin typeface="Arial" charset="0"/>
              </a:rPr>
              <a:t>أعظهم رغيف خبز لا حقل قمح</a:t>
            </a:r>
            <a:endParaRPr lang="en-US" sz="2800" b="1" dirty="0">
              <a:effectLst>
                <a:outerShdw blurRad="38100" dist="38100" dir="2700000" algn="tl">
                  <a:srgbClr val="000000">
                    <a:alpha val="43137"/>
                  </a:srgbClr>
                </a:outerShdw>
              </a:effectLst>
              <a:latin typeface="Arial" charset="0"/>
            </a:endParaRPr>
          </a:p>
          <a:p>
            <a:pPr marL="609600" indent="-609600" algn="r" eaLnBrk="1" hangingPunct="1">
              <a:lnSpc>
                <a:spcPct val="80000"/>
              </a:lnSpc>
              <a:buFontTx/>
              <a:buNone/>
              <a:defRPr/>
            </a:pPr>
            <a:endParaRPr lang="en-US" sz="2800" b="1" dirty="0">
              <a:solidFill>
                <a:srgbClr val="FFFF00"/>
              </a:solidFill>
              <a:effectLst>
                <a:outerShdw blurRad="38100" dist="38100" dir="2700000" algn="tl">
                  <a:srgbClr val="000000">
                    <a:alpha val="43137"/>
                  </a:srgbClr>
                </a:outerShdw>
              </a:effectLst>
              <a:latin typeface="Arial" charset="0"/>
            </a:endParaRPr>
          </a:p>
          <a:p>
            <a:pPr marL="609600" indent="-609600" algn="r" eaLnBrk="1" hangingPunct="1">
              <a:lnSpc>
                <a:spcPct val="80000"/>
              </a:lnSpc>
              <a:buFontTx/>
              <a:buNone/>
              <a:defRPr/>
            </a:pPr>
            <a:r>
              <a:rPr lang="ar-JO" sz="2800" b="1" dirty="0">
                <a:solidFill>
                  <a:srgbClr val="FFFF00"/>
                </a:solidFill>
                <a:effectLst>
                  <a:outerShdw blurRad="38100" dist="38100" dir="2700000" algn="tl">
                    <a:srgbClr val="000000">
                      <a:alpha val="43137"/>
                    </a:srgbClr>
                  </a:outerShdw>
                </a:effectLst>
                <a:latin typeface="Arial" charset="0"/>
              </a:rPr>
              <a:t>سبرجن:</a:t>
            </a:r>
            <a:r>
              <a:rPr lang="ar-JO" sz="2800" b="1" dirty="0">
                <a:effectLst>
                  <a:outerShdw blurRad="38100" dist="38100" dir="2700000" algn="tl">
                    <a:srgbClr val="000000">
                      <a:alpha val="43137"/>
                    </a:srgbClr>
                  </a:outerShdw>
                </a:effectLst>
                <a:latin typeface="Arial" charset="0"/>
              </a:rPr>
              <a:t> مسمار واحد يتم دقه في المنزل أفضل من عشرين مسماراً مثبتاً  </a:t>
            </a:r>
          </a:p>
          <a:p>
            <a:pPr marL="609600" indent="-609600" algn="r" eaLnBrk="1" hangingPunct="1">
              <a:lnSpc>
                <a:spcPct val="80000"/>
              </a:lnSpc>
              <a:buFontTx/>
              <a:buNone/>
              <a:defRPr/>
            </a:pPr>
            <a:r>
              <a:rPr lang="ar-JO" sz="2800" b="1" dirty="0">
                <a:effectLst>
                  <a:outerShdw blurRad="38100" dist="38100" dir="2700000" algn="tl">
                    <a:srgbClr val="000000">
                      <a:alpha val="43137"/>
                    </a:srgbClr>
                  </a:outerShdw>
                </a:effectLst>
                <a:latin typeface="Arial" charset="0"/>
              </a:rPr>
              <a:t>     بشكل غير محكم يتم سحبه في ساعة واحدة.</a:t>
            </a:r>
            <a:endParaRPr lang="en-US" sz="2800" b="1" dirty="0">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63134371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 calcmode="lin" valueType="num">
                                      <p:cBhvr>
                                        <p:cTn id="7" dur="500" fill="hold"/>
                                        <p:tgtEl>
                                          <p:spTgt spid="91139">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91139">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91139">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91139">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9113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91139">
                                            <p:txEl>
                                              <p:pRg st="1" end="1"/>
                                            </p:txEl>
                                          </p:spTgt>
                                        </p:tgtEl>
                                        <p:attrNameLst>
                                          <p:attrName>style.visibility</p:attrName>
                                        </p:attrNameLst>
                                      </p:cBhvr>
                                      <p:to>
                                        <p:strVal val="visible"/>
                                      </p:to>
                                    </p:set>
                                    <p:anim calcmode="lin" valueType="num">
                                      <p:cBhvr>
                                        <p:cTn id="16" dur="500" fill="hold"/>
                                        <p:tgtEl>
                                          <p:spTgt spid="91139">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91139">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91139">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91139">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9113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91139">
                                            <p:txEl>
                                              <p:pRg st="3" end="3"/>
                                            </p:txEl>
                                          </p:spTgt>
                                        </p:tgtEl>
                                        <p:attrNameLst>
                                          <p:attrName>style.visibility</p:attrName>
                                        </p:attrNameLst>
                                      </p:cBhvr>
                                      <p:to>
                                        <p:strVal val="visible"/>
                                      </p:to>
                                    </p:set>
                                    <p:anim calcmode="lin" valueType="num">
                                      <p:cBhvr>
                                        <p:cTn id="25" dur="500" fill="hold"/>
                                        <p:tgtEl>
                                          <p:spTgt spid="91139">
                                            <p:txEl>
                                              <p:pRg st="3" end="3"/>
                                            </p:txEl>
                                          </p:spTgt>
                                        </p:tgtEl>
                                        <p:attrNameLst>
                                          <p:attrName>ppt_w</p:attrName>
                                        </p:attrNameLst>
                                      </p:cBhvr>
                                      <p:tavLst>
                                        <p:tav tm="0">
                                          <p:val>
                                            <p:strVal val="#ppt_w*0.05"/>
                                          </p:val>
                                        </p:tav>
                                        <p:tav tm="100000">
                                          <p:val>
                                            <p:strVal val="#ppt_w"/>
                                          </p:val>
                                        </p:tav>
                                      </p:tavLst>
                                    </p:anim>
                                    <p:anim calcmode="lin" valueType="num">
                                      <p:cBhvr>
                                        <p:cTn id="26" dur="500" fill="hold"/>
                                        <p:tgtEl>
                                          <p:spTgt spid="91139">
                                            <p:txEl>
                                              <p:pRg st="3" end="3"/>
                                            </p:txEl>
                                          </p:spTgt>
                                        </p:tgtEl>
                                        <p:attrNameLst>
                                          <p:attrName>ppt_h</p:attrName>
                                        </p:attrNameLst>
                                      </p:cBhvr>
                                      <p:tavLst>
                                        <p:tav tm="0">
                                          <p:val>
                                            <p:strVal val="#ppt_h"/>
                                          </p:val>
                                        </p:tav>
                                        <p:tav tm="100000">
                                          <p:val>
                                            <p:strVal val="#ppt_h"/>
                                          </p:val>
                                        </p:tav>
                                      </p:tavLst>
                                    </p:anim>
                                    <p:anim calcmode="lin" valueType="num">
                                      <p:cBhvr>
                                        <p:cTn id="27" dur="500" fill="hold"/>
                                        <p:tgtEl>
                                          <p:spTgt spid="91139">
                                            <p:txEl>
                                              <p:pRg st="3" end="3"/>
                                            </p:txEl>
                                          </p:spTgt>
                                        </p:tgtEl>
                                        <p:attrNameLst>
                                          <p:attrName>ppt_x</p:attrName>
                                        </p:attrNameLst>
                                      </p:cBhvr>
                                      <p:tavLst>
                                        <p:tav tm="0">
                                          <p:val>
                                            <p:strVal val="#ppt_x-.2"/>
                                          </p:val>
                                        </p:tav>
                                        <p:tav tm="100000">
                                          <p:val>
                                            <p:strVal val="#ppt_x"/>
                                          </p:val>
                                        </p:tav>
                                      </p:tavLst>
                                    </p:anim>
                                    <p:anim calcmode="lin" valueType="num">
                                      <p:cBhvr>
                                        <p:cTn id="28" dur="500" fill="hold"/>
                                        <p:tgtEl>
                                          <p:spTgt spid="91139">
                                            <p:txEl>
                                              <p:pRg st="3" end="3"/>
                                            </p:txEl>
                                          </p:spTgt>
                                        </p:tgtEl>
                                        <p:attrNameLst>
                                          <p:attrName>ppt_y</p:attrName>
                                        </p:attrNameLst>
                                      </p:cBhvr>
                                      <p:tavLst>
                                        <p:tav tm="0">
                                          <p:val>
                                            <p:strVal val="#ppt_y"/>
                                          </p:val>
                                        </p:tav>
                                        <p:tav tm="100000">
                                          <p:val>
                                            <p:strVal val="#ppt_y"/>
                                          </p:val>
                                        </p:tav>
                                      </p:tavLst>
                                    </p:anim>
                                    <p:animEffect transition="in" filter="fade">
                                      <p:cBhvr>
                                        <p:cTn id="29" dur="500"/>
                                        <p:tgtEl>
                                          <p:spTgt spid="91139">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91139">
                                            <p:txEl>
                                              <p:pRg st="5" end="5"/>
                                            </p:txEl>
                                          </p:spTgt>
                                        </p:tgtEl>
                                        <p:attrNameLst>
                                          <p:attrName>style.visibility</p:attrName>
                                        </p:attrNameLst>
                                      </p:cBhvr>
                                      <p:to>
                                        <p:strVal val="visible"/>
                                      </p:to>
                                    </p:set>
                                    <p:anim calcmode="lin" valueType="num">
                                      <p:cBhvr>
                                        <p:cTn id="34" dur="500" fill="hold"/>
                                        <p:tgtEl>
                                          <p:spTgt spid="91139">
                                            <p:txEl>
                                              <p:pRg st="5" end="5"/>
                                            </p:txEl>
                                          </p:spTgt>
                                        </p:tgtEl>
                                        <p:attrNameLst>
                                          <p:attrName>ppt_w</p:attrName>
                                        </p:attrNameLst>
                                      </p:cBhvr>
                                      <p:tavLst>
                                        <p:tav tm="0">
                                          <p:val>
                                            <p:strVal val="#ppt_w*0.05"/>
                                          </p:val>
                                        </p:tav>
                                        <p:tav tm="100000">
                                          <p:val>
                                            <p:strVal val="#ppt_w"/>
                                          </p:val>
                                        </p:tav>
                                      </p:tavLst>
                                    </p:anim>
                                    <p:anim calcmode="lin" valueType="num">
                                      <p:cBhvr>
                                        <p:cTn id="35" dur="500" fill="hold"/>
                                        <p:tgtEl>
                                          <p:spTgt spid="91139">
                                            <p:txEl>
                                              <p:pRg st="5" end="5"/>
                                            </p:txEl>
                                          </p:spTgt>
                                        </p:tgtEl>
                                        <p:attrNameLst>
                                          <p:attrName>ppt_h</p:attrName>
                                        </p:attrNameLst>
                                      </p:cBhvr>
                                      <p:tavLst>
                                        <p:tav tm="0">
                                          <p:val>
                                            <p:strVal val="#ppt_h"/>
                                          </p:val>
                                        </p:tav>
                                        <p:tav tm="100000">
                                          <p:val>
                                            <p:strVal val="#ppt_h"/>
                                          </p:val>
                                        </p:tav>
                                      </p:tavLst>
                                    </p:anim>
                                    <p:anim calcmode="lin" valueType="num">
                                      <p:cBhvr>
                                        <p:cTn id="36" dur="500" fill="hold"/>
                                        <p:tgtEl>
                                          <p:spTgt spid="91139">
                                            <p:txEl>
                                              <p:pRg st="5" end="5"/>
                                            </p:txEl>
                                          </p:spTgt>
                                        </p:tgtEl>
                                        <p:attrNameLst>
                                          <p:attrName>ppt_x</p:attrName>
                                        </p:attrNameLst>
                                      </p:cBhvr>
                                      <p:tavLst>
                                        <p:tav tm="0">
                                          <p:val>
                                            <p:strVal val="#ppt_x-.2"/>
                                          </p:val>
                                        </p:tav>
                                        <p:tav tm="100000">
                                          <p:val>
                                            <p:strVal val="#ppt_x"/>
                                          </p:val>
                                        </p:tav>
                                      </p:tavLst>
                                    </p:anim>
                                    <p:anim calcmode="lin" valueType="num">
                                      <p:cBhvr>
                                        <p:cTn id="37" dur="500" fill="hold"/>
                                        <p:tgtEl>
                                          <p:spTgt spid="91139">
                                            <p:txEl>
                                              <p:pRg st="5" end="5"/>
                                            </p:txEl>
                                          </p:spTgt>
                                        </p:tgtEl>
                                        <p:attrNameLst>
                                          <p:attrName>ppt_y</p:attrName>
                                        </p:attrNameLst>
                                      </p:cBhvr>
                                      <p:tavLst>
                                        <p:tav tm="0">
                                          <p:val>
                                            <p:strVal val="#ppt_y"/>
                                          </p:val>
                                        </p:tav>
                                        <p:tav tm="100000">
                                          <p:val>
                                            <p:strVal val="#ppt_y"/>
                                          </p:val>
                                        </p:tav>
                                      </p:tavLst>
                                    </p:anim>
                                    <p:animEffect transition="in" filter="fade">
                                      <p:cBhvr>
                                        <p:cTn id="38" dur="500"/>
                                        <p:tgtEl>
                                          <p:spTgt spid="91139">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91139">
                                            <p:txEl>
                                              <p:pRg st="7" end="7"/>
                                            </p:txEl>
                                          </p:spTgt>
                                        </p:tgtEl>
                                        <p:attrNameLst>
                                          <p:attrName>style.visibility</p:attrName>
                                        </p:attrNameLst>
                                      </p:cBhvr>
                                      <p:to>
                                        <p:strVal val="visible"/>
                                      </p:to>
                                    </p:set>
                                    <p:anim calcmode="lin" valueType="num">
                                      <p:cBhvr>
                                        <p:cTn id="43" dur="500" fill="hold"/>
                                        <p:tgtEl>
                                          <p:spTgt spid="91139">
                                            <p:txEl>
                                              <p:pRg st="7" end="7"/>
                                            </p:txEl>
                                          </p:spTgt>
                                        </p:tgtEl>
                                        <p:attrNameLst>
                                          <p:attrName>ppt_w</p:attrName>
                                        </p:attrNameLst>
                                      </p:cBhvr>
                                      <p:tavLst>
                                        <p:tav tm="0">
                                          <p:val>
                                            <p:strVal val="#ppt_w*0.05"/>
                                          </p:val>
                                        </p:tav>
                                        <p:tav tm="100000">
                                          <p:val>
                                            <p:strVal val="#ppt_w"/>
                                          </p:val>
                                        </p:tav>
                                      </p:tavLst>
                                    </p:anim>
                                    <p:anim calcmode="lin" valueType="num">
                                      <p:cBhvr>
                                        <p:cTn id="44" dur="500" fill="hold"/>
                                        <p:tgtEl>
                                          <p:spTgt spid="91139">
                                            <p:txEl>
                                              <p:pRg st="7" end="7"/>
                                            </p:txEl>
                                          </p:spTgt>
                                        </p:tgtEl>
                                        <p:attrNameLst>
                                          <p:attrName>ppt_h</p:attrName>
                                        </p:attrNameLst>
                                      </p:cBhvr>
                                      <p:tavLst>
                                        <p:tav tm="0">
                                          <p:val>
                                            <p:strVal val="#ppt_h"/>
                                          </p:val>
                                        </p:tav>
                                        <p:tav tm="100000">
                                          <p:val>
                                            <p:strVal val="#ppt_h"/>
                                          </p:val>
                                        </p:tav>
                                      </p:tavLst>
                                    </p:anim>
                                    <p:anim calcmode="lin" valueType="num">
                                      <p:cBhvr>
                                        <p:cTn id="45" dur="500" fill="hold"/>
                                        <p:tgtEl>
                                          <p:spTgt spid="91139">
                                            <p:txEl>
                                              <p:pRg st="7" end="7"/>
                                            </p:txEl>
                                          </p:spTgt>
                                        </p:tgtEl>
                                        <p:attrNameLst>
                                          <p:attrName>ppt_x</p:attrName>
                                        </p:attrNameLst>
                                      </p:cBhvr>
                                      <p:tavLst>
                                        <p:tav tm="0">
                                          <p:val>
                                            <p:strVal val="#ppt_x-.2"/>
                                          </p:val>
                                        </p:tav>
                                        <p:tav tm="100000">
                                          <p:val>
                                            <p:strVal val="#ppt_x"/>
                                          </p:val>
                                        </p:tav>
                                      </p:tavLst>
                                    </p:anim>
                                    <p:anim calcmode="lin" valueType="num">
                                      <p:cBhvr>
                                        <p:cTn id="46" dur="500" fill="hold"/>
                                        <p:tgtEl>
                                          <p:spTgt spid="91139">
                                            <p:txEl>
                                              <p:pRg st="7" end="7"/>
                                            </p:txEl>
                                          </p:spTgt>
                                        </p:tgtEl>
                                        <p:attrNameLst>
                                          <p:attrName>ppt_y</p:attrName>
                                        </p:attrNameLst>
                                      </p:cBhvr>
                                      <p:tavLst>
                                        <p:tav tm="0">
                                          <p:val>
                                            <p:strVal val="#ppt_y"/>
                                          </p:val>
                                        </p:tav>
                                        <p:tav tm="100000">
                                          <p:val>
                                            <p:strVal val="#ppt_y"/>
                                          </p:val>
                                        </p:tav>
                                      </p:tavLst>
                                    </p:anim>
                                    <p:animEffect transition="in" filter="fade">
                                      <p:cBhvr>
                                        <p:cTn id="47" dur="500"/>
                                        <p:tgtEl>
                                          <p:spTgt spid="91139">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4" presetClass="entr" presetSubtype="0" accel="100000" fill="hold" grpId="0" nodeType="clickEffect">
                                  <p:stCondLst>
                                    <p:cond delay="0"/>
                                  </p:stCondLst>
                                  <p:childTnLst>
                                    <p:set>
                                      <p:cBhvr>
                                        <p:cTn id="51" dur="1" fill="hold">
                                          <p:stCondLst>
                                            <p:cond delay="0"/>
                                          </p:stCondLst>
                                        </p:cTn>
                                        <p:tgtEl>
                                          <p:spTgt spid="91139">
                                            <p:txEl>
                                              <p:pRg st="8" end="8"/>
                                            </p:txEl>
                                          </p:spTgt>
                                        </p:tgtEl>
                                        <p:attrNameLst>
                                          <p:attrName>style.visibility</p:attrName>
                                        </p:attrNameLst>
                                      </p:cBhvr>
                                      <p:to>
                                        <p:strVal val="visible"/>
                                      </p:to>
                                    </p:set>
                                    <p:anim calcmode="lin" valueType="num">
                                      <p:cBhvr>
                                        <p:cTn id="52" dur="500" fill="hold"/>
                                        <p:tgtEl>
                                          <p:spTgt spid="91139">
                                            <p:txEl>
                                              <p:pRg st="8" end="8"/>
                                            </p:txEl>
                                          </p:spTgt>
                                        </p:tgtEl>
                                        <p:attrNameLst>
                                          <p:attrName>ppt_w</p:attrName>
                                        </p:attrNameLst>
                                      </p:cBhvr>
                                      <p:tavLst>
                                        <p:tav tm="0">
                                          <p:val>
                                            <p:strVal val="#ppt_w*0.05"/>
                                          </p:val>
                                        </p:tav>
                                        <p:tav tm="100000">
                                          <p:val>
                                            <p:strVal val="#ppt_w"/>
                                          </p:val>
                                        </p:tav>
                                      </p:tavLst>
                                    </p:anim>
                                    <p:anim calcmode="lin" valueType="num">
                                      <p:cBhvr>
                                        <p:cTn id="53" dur="500" fill="hold"/>
                                        <p:tgtEl>
                                          <p:spTgt spid="91139">
                                            <p:txEl>
                                              <p:pRg st="8" end="8"/>
                                            </p:txEl>
                                          </p:spTgt>
                                        </p:tgtEl>
                                        <p:attrNameLst>
                                          <p:attrName>ppt_h</p:attrName>
                                        </p:attrNameLst>
                                      </p:cBhvr>
                                      <p:tavLst>
                                        <p:tav tm="0">
                                          <p:val>
                                            <p:strVal val="#ppt_h"/>
                                          </p:val>
                                        </p:tav>
                                        <p:tav tm="100000">
                                          <p:val>
                                            <p:strVal val="#ppt_h"/>
                                          </p:val>
                                        </p:tav>
                                      </p:tavLst>
                                    </p:anim>
                                    <p:anim calcmode="lin" valueType="num">
                                      <p:cBhvr>
                                        <p:cTn id="54" dur="500" fill="hold"/>
                                        <p:tgtEl>
                                          <p:spTgt spid="91139">
                                            <p:txEl>
                                              <p:pRg st="8" end="8"/>
                                            </p:txEl>
                                          </p:spTgt>
                                        </p:tgtEl>
                                        <p:attrNameLst>
                                          <p:attrName>ppt_x</p:attrName>
                                        </p:attrNameLst>
                                      </p:cBhvr>
                                      <p:tavLst>
                                        <p:tav tm="0">
                                          <p:val>
                                            <p:strVal val="#ppt_x-.2"/>
                                          </p:val>
                                        </p:tav>
                                        <p:tav tm="100000">
                                          <p:val>
                                            <p:strVal val="#ppt_x"/>
                                          </p:val>
                                        </p:tav>
                                      </p:tavLst>
                                    </p:anim>
                                    <p:anim calcmode="lin" valueType="num">
                                      <p:cBhvr>
                                        <p:cTn id="55" dur="500" fill="hold"/>
                                        <p:tgtEl>
                                          <p:spTgt spid="91139">
                                            <p:txEl>
                                              <p:pRg st="8" end="8"/>
                                            </p:txEl>
                                          </p:spTgt>
                                        </p:tgtEl>
                                        <p:attrNameLst>
                                          <p:attrName>ppt_y</p:attrName>
                                        </p:attrNameLst>
                                      </p:cBhvr>
                                      <p:tavLst>
                                        <p:tav tm="0">
                                          <p:val>
                                            <p:strVal val="#ppt_y"/>
                                          </p:val>
                                        </p:tav>
                                        <p:tav tm="100000">
                                          <p:val>
                                            <p:strVal val="#ppt_y"/>
                                          </p:val>
                                        </p:tav>
                                      </p:tavLst>
                                    </p:anim>
                                    <p:animEffect transition="in" filter="fade">
                                      <p:cBhvr>
                                        <p:cTn id="56" dur="500"/>
                                        <p:tgtEl>
                                          <p:spTgt spid="911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normAutofit/>
          </a:bodyPr>
          <a:lstStyle/>
          <a:p>
            <a:r>
              <a:rPr lang="ar-JO" sz="4800" dirty="0">
                <a:latin typeface="Arial" panose="020B0604020202020204" pitchFamily="34" charset="0"/>
                <a:cs typeface="Arial" panose="020B0604020202020204" pitchFamily="34" charset="0"/>
              </a:rPr>
              <a:t>وعظ الفكرة الكبيرة</a:t>
            </a:r>
            <a:endParaRPr lang="en-US" sz="4800" dirty="0">
              <a:latin typeface="Arial" panose="020B0604020202020204" pitchFamily="34" charset="0"/>
              <a:cs typeface="Arial" panose="020B0604020202020204" pitchFamily="34" charset="0"/>
            </a:endParaRPr>
          </a:p>
        </p:txBody>
      </p:sp>
      <p:sp>
        <p:nvSpPr>
          <p:cNvPr id="204803" name="Rectangle 3"/>
          <p:cNvSpPr>
            <a:spLocks noGrp="1" noChangeArrowheads="1"/>
          </p:cNvSpPr>
          <p:nvPr>
            <p:ph type="body" idx="1"/>
          </p:nvPr>
        </p:nvSpPr>
        <p:spPr/>
        <p:txBody>
          <a:bodyPr>
            <a:normAutofit/>
          </a:bodyPr>
          <a:lstStyle/>
          <a:p>
            <a:pPr algn="ctr">
              <a:lnSpc>
                <a:spcPct val="90000"/>
              </a:lnSpc>
              <a:buFont typeface="Monotype Sorts" pitchFamily="1" charset="2"/>
              <a:buNone/>
            </a:pPr>
            <a:r>
              <a:rPr lang="ar-JO" sz="3600" b="1" dirty="0">
                <a:latin typeface="Arial" panose="020B0604020202020204" pitchFamily="34" charset="0"/>
                <a:cs typeface="Arial" panose="020B0604020202020204" pitchFamily="34" charset="0"/>
              </a:rPr>
              <a:t>في كل مرة أقف فيها للتواصل أريد أن آخذ حقيقة واحدة بسيطة وأضعها في قلب المستمع.</a:t>
            </a:r>
          </a:p>
          <a:p>
            <a:pPr algn="ctr">
              <a:lnSpc>
                <a:spcPct val="90000"/>
              </a:lnSpc>
              <a:buFont typeface="Monotype Sorts" pitchFamily="1" charset="2"/>
              <a:buNone/>
            </a:pPr>
            <a:endParaRPr lang="en-US" sz="3200" b="1" dirty="0">
              <a:latin typeface="Arial" panose="020B0604020202020204" pitchFamily="34" charset="0"/>
              <a:cs typeface="Arial" panose="020B0604020202020204" pitchFamily="34" charset="0"/>
            </a:endParaRPr>
          </a:p>
          <a:p>
            <a:pPr algn="ctr">
              <a:lnSpc>
                <a:spcPct val="90000"/>
              </a:lnSpc>
              <a:buFont typeface="Monotype Sorts" pitchFamily="1" charset="2"/>
              <a:buNone/>
            </a:pPr>
            <a:r>
              <a:rPr lang="ar-JO" sz="3200" b="1" dirty="0">
                <a:latin typeface="Arial" panose="020B0604020202020204" pitchFamily="34" charset="0"/>
                <a:cs typeface="Arial" panose="020B0604020202020204" pitchFamily="34" charset="0"/>
              </a:rPr>
              <a:t>آندي ستانلي</a:t>
            </a:r>
            <a:endParaRPr lang="en-US" sz="3200" b="1" dirty="0">
              <a:latin typeface="Arial" panose="020B0604020202020204" pitchFamily="34" charset="0"/>
              <a:cs typeface="Arial" panose="020B0604020202020204" pitchFamily="34" charset="0"/>
            </a:endParaRPr>
          </a:p>
          <a:p>
            <a:pPr algn="ctr">
              <a:lnSpc>
                <a:spcPct val="90000"/>
              </a:lnSpc>
              <a:buFont typeface="Monotype Sorts" pitchFamily="1" charset="2"/>
              <a:buNone/>
            </a:pPr>
            <a:r>
              <a:rPr lang="ar-JO" sz="3200" b="1" dirty="0">
                <a:latin typeface="Arial" panose="020B0604020202020204" pitchFamily="34" charset="0"/>
                <a:cs typeface="Arial" panose="020B0604020202020204" pitchFamily="34" charset="0"/>
              </a:rPr>
              <a:t>ولادة واعظ النقطة الواحدة</a:t>
            </a:r>
            <a:endParaRPr lang="en-US" sz="3200" b="1" dirty="0">
              <a:latin typeface="Arial" panose="020B0604020202020204" pitchFamily="34" charset="0"/>
              <a:cs typeface="Arial" panose="020B0604020202020204" pitchFamily="34" charset="0"/>
            </a:endParaRPr>
          </a:p>
          <a:p>
            <a:pPr algn="ctr">
              <a:lnSpc>
                <a:spcPct val="90000"/>
              </a:lnSpc>
              <a:buFont typeface="Monotype Sorts" pitchFamily="1" charset="2"/>
              <a:buNone/>
            </a:pPr>
            <a:endParaRPr lang="en-US" sz="3200" b="1" dirty="0">
              <a:latin typeface="Arial" panose="020B0604020202020204" pitchFamily="34" charset="0"/>
              <a:cs typeface="Arial" panose="020B0604020202020204" pitchFamily="34" charset="0"/>
            </a:endParaRPr>
          </a:p>
          <a:p>
            <a:pPr>
              <a:lnSpc>
                <a:spcPct val="90000"/>
              </a:lnSpc>
              <a:buFont typeface="Monotype Sorts" pitchFamily="1" charset="2"/>
              <a:buNone/>
            </a:pP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9418345"/>
      </p:ext>
    </p:extLst>
  </p:cSld>
  <p:clrMapOvr>
    <a:masterClrMapping/>
  </p:clrMapOvr>
  <p:transition spd="med">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normAutofit/>
          </a:bodyPr>
          <a:lstStyle/>
          <a:p>
            <a:r>
              <a:rPr lang="ar-JO" sz="4800" dirty="0">
                <a:latin typeface="Arial" panose="020B0604020202020204" pitchFamily="34" charset="0"/>
                <a:cs typeface="Arial" panose="020B0604020202020204" pitchFamily="34" charset="0"/>
              </a:rPr>
              <a:t>وعظ الفكرة الكبيرة</a:t>
            </a:r>
            <a:endParaRPr lang="en-US" sz="4800" dirty="0">
              <a:latin typeface="Arial" panose="020B0604020202020204" pitchFamily="34" charset="0"/>
              <a:cs typeface="Arial" panose="020B0604020202020204" pitchFamily="34" charset="0"/>
            </a:endParaRPr>
          </a:p>
        </p:txBody>
      </p:sp>
      <p:sp>
        <p:nvSpPr>
          <p:cNvPr id="199683" name="Rectangle 3"/>
          <p:cNvSpPr>
            <a:spLocks noGrp="1" noChangeArrowheads="1"/>
          </p:cNvSpPr>
          <p:nvPr>
            <p:ph type="body" idx="1"/>
          </p:nvPr>
        </p:nvSpPr>
        <p:spPr/>
        <p:txBody>
          <a:bodyPr>
            <a:normAutofit/>
          </a:bodyPr>
          <a:lstStyle/>
          <a:p>
            <a:pPr algn="ctr">
              <a:lnSpc>
                <a:spcPct val="90000"/>
              </a:lnSpc>
              <a:buFont typeface="Monotype Sorts" pitchFamily="1" charset="2"/>
              <a:buNone/>
            </a:pPr>
            <a:r>
              <a:rPr lang="ar-JO" sz="3600" b="1" dirty="0">
                <a:latin typeface="Arial" panose="020B0604020202020204" pitchFamily="34" charset="0"/>
                <a:cs typeface="Arial" panose="020B0604020202020204" pitchFamily="34" charset="0"/>
              </a:rPr>
              <a:t>كم عدد الأشياء التي تتناولها العظة؟ واحد… الفكرة الرئيسية أو الموضوع يلصق الرسالة ببعضها البعض ويجعل معالمها عالقة في ذهن المستمع. ويجب أن تدعم جميع سمات العظة بأكملها المفهوم الذي يوحد الكل.</a:t>
            </a:r>
            <a:endParaRPr lang="en-US" sz="3600" b="1" dirty="0">
              <a:latin typeface="Arial" panose="020B0604020202020204" pitchFamily="34" charset="0"/>
              <a:cs typeface="Arial" panose="020B0604020202020204" pitchFamily="34" charset="0"/>
            </a:endParaRPr>
          </a:p>
          <a:p>
            <a:pPr algn="ctr">
              <a:lnSpc>
                <a:spcPct val="90000"/>
              </a:lnSpc>
              <a:buFont typeface="Monotype Sorts" pitchFamily="1" charset="2"/>
              <a:buNone/>
            </a:pPr>
            <a:endParaRPr lang="en-US" sz="3600" b="1" dirty="0">
              <a:latin typeface="Arial" panose="020B0604020202020204" pitchFamily="34" charset="0"/>
              <a:cs typeface="Arial" panose="020B0604020202020204" pitchFamily="34" charset="0"/>
            </a:endParaRPr>
          </a:p>
          <a:p>
            <a:pPr algn="ctr">
              <a:lnSpc>
                <a:spcPct val="90000"/>
              </a:lnSpc>
              <a:buFont typeface="Monotype Sorts" pitchFamily="1" charset="2"/>
              <a:buNone/>
            </a:pPr>
            <a:r>
              <a:rPr lang="ar-JO" sz="3600" b="1" dirty="0">
                <a:latin typeface="Arial" panose="020B0604020202020204" pitchFamily="34" charset="0"/>
                <a:cs typeface="Arial" panose="020B0604020202020204" pitchFamily="34" charset="0"/>
              </a:rPr>
              <a:t>برايان تشابل</a:t>
            </a:r>
            <a:endParaRPr lang="en-US" sz="3600" b="1" dirty="0">
              <a:latin typeface="Arial" panose="020B0604020202020204" pitchFamily="34" charset="0"/>
              <a:cs typeface="Arial" panose="020B0604020202020204" pitchFamily="34" charset="0"/>
            </a:endParaRPr>
          </a:p>
          <a:p>
            <a:pPr algn="ctr">
              <a:lnSpc>
                <a:spcPct val="90000"/>
              </a:lnSpc>
              <a:buFont typeface="Monotype Sorts" pitchFamily="1" charset="2"/>
              <a:buNone/>
            </a:pPr>
            <a:r>
              <a:rPr lang="ar-JO" sz="3600" b="1" dirty="0">
                <a:latin typeface="Arial" panose="020B0604020202020204" pitchFamily="34" charset="0"/>
                <a:cs typeface="Arial" panose="020B0604020202020204" pitchFamily="34" charset="0"/>
              </a:rPr>
              <a:t>وعظ مركزه المسيح</a:t>
            </a:r>
            <a:endParaRPr lang="en-US" sz="3600" b="1" dirty="0">
              <a:latin typeface="Arial" panose="020B0604020202020204" pitchFamily="34" charset="0"/>
              <a:cs typeface="Arial" panose="020B0604020202020204" pitchFamily="34" charset="0"/>
            </a:endParaRPr>
          </a:p>
          <a:p>
            <a:pPr algn="ctr">
              <a:lnSpc>
                <a:spcPct val="90000"/>
              </a:lnSpc>
              <a:buFont typeface="Monotype Sorts" pitchFamily="1" charset="2"/>
              <a:buNone/>
            </a:pPr>
            <a:endParaRPr lang="en-US" sz="3600" b="1" dirty="0">
              <a:latin typeface="Arial" panose="020B0604020202020204" pitchFamily="34" charset="0"/>
              <a:cs typeface="Arial" panose="020B0604020202020204" pitchFamily="34" charset="0"/>
            </a:endParaRPr>
          </a:p>
          <a:p>
            <a:pPr>
              <a:lnSpc>
                <a:spcPct val="90000"/>
              </a:lnSpc>
              <a:buFont typeface="Monotype Sorts" pitchFamily="1" charset="2"/>
              <a:buNone/>
            </a:pP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6885776"/>
      </p:ext>
    </p:extLst>
  </p:cSld>
  <p:clrMapOvr>
    <a:masterClrMapping/>
  </p:clrMapOvr>
  <p:transition spd="med">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normAutofit/>
          </a:bodyPr>
          <a:lstStyle/>
          <a:p>
            <a:r>
              <a:rPr lang="ar-JO" sz="4800" dirty="0">
                <a:latin typeface="Arial" panose="020B0604020202020204" pitchFamily="34" charset="0"/>
                <a:cs typeface="Arial" panose="020B0604020202020204" pitchFamily="34" charset="0"/>
              </a:rPr>
              <a:t>وعظ الفكرة الكبيرة</a:t>
            </a:r>
            <a:endParaRPr lang="en-US" sz="4800" dirty="0">
              <a:latin typeface="Arial" panose="020B0604020202020204" pitchFamily="34" charset="0"/>
              <a:cs typeface="Arial" panose="020B0604020202020204" pitchFamily="34" charset="0"/>
            </a:endParaRPr>
          </a:p>
        </p:txBody>
      </p:sp>
      <p:sp>
        <p:nvSpPr>
          <p:cNvPr id="200707" name="Rectangle 3"/>
          <p:cNvSpPr>
            <a:spLocks noGrp="1" noChangeArrowheads="1"/>
          </p:cNvSpPr>
          <p:nvPr>
            <p:ph type="body" idx="1"/>
          </p:nvPr>
        </p:nvSpPr>
        <p:spPr/>
        <p:txBody>
          <a:bodyPr>
            <a:normAutofit/>
          </a:bodyPr>
          <a:lstStyle/>
          <a:p>
            <a:pPr algn="ctr">
              <a:lnSpc>
                <a:spcPct val="90000"/>
              </a:lnSpc>
              <a:buFont typeface="Monotype Sorts" pitchFamily="1" charset="2"/>
              <a:buNone/>
            </a:pPr>
            <a:r>
              <a:rPr lang="ar-JO" sz="3600" b="1" dirty="0">
                <a:latin typeface="Arial" panose="020B0604020202020204" pitchFamily="34" charset="0"/>
                <a:cs typeface="Arial" panose="020B0604020202020204" pitchFamily="34" charset="0"/>
              </a:rPr>
              <a:t>الفكرة الرئيسية للرسالة التفسيرية الصحيحة تعكس الفكرة الرئيسية المقصودة من قبل المؤلف الكتابي نفسه</a:t>
            </a:r>
            <a:endParaRPr lang="en-US" sz="3600" b="1" dirty="0">
              <a:latin typeface="Arial" panose="020B0604020202020204" pitchFamily="34" charset="0"/>
              <a:cs typeface="Arial" panose="020B0604020202020204" pitchFamily="34" charset="0"/>
            </a:endParaRPr>
          </a:p>
          <a:p>
            <a:pPr algn="ctr">
              <a:lnSpc>
                <a:spcPct val="90000"/>
              </a:lnSpc>
              <a:buFont typeface="Monotype Sorts" pitchFamily="1" charset="2"/>
              <a:buNone/>
            </a:pPr>
            <a:endParaRPr lang="en-US" sz="3600" b="1" dirty="0">
              <a:latin typeface="Arial" panose="020B0604020202020204" pitchFamily="34" charset="0"/>
              <a:cs typeface="Arial" panose="020B0604020202020204" pitchFamily="34" charset="0"/>
            </a:endParaRPr>
          </a:p>
          <a:p>
            <a:pPr algn="ctr">
              <a:lnSpc>
                <a:spcPct val="90000"/>
              </a:lnSpc>
              <a:buFont typeface="Monotype Sorts" pitchFamily="1" charset="2"/>
              <a:buNone/>
            </a:pPr>
            <a:r>
              <a:rPr lang="ar-JO" sz="3600" b="1" dirty="0">
                <a:latin typeface="Arial" panose="020B0604020202020204" pitchFamily="34" charset="0"/>
                <a:cs typeface="Arial" panose="020B0604020202020204" pitchFamily="34" charset="0"/>
              </a:rPr>
              <a:t>جون ماك آرثر</a:t>
            </a:r>
            <a:endParaRPr lang="en-US" sz="3600" b="1" dirty="0">
              <a:latin typeface="Arial" panose="020B0604020202020204" pitchFamily="34" charset="0"/>
              <a:cs typeface="Arial" panose="020B0604020202020204" pitchFamily="34" charset="0"/>
            </a:endParaRPr>
          </a:p>
          <a:p>
            <a:pPr algn="ctr">
              <a:lnSpc>
                <a:spcPct val="90000"/>
              </a:lnSpc>
              <a:buFont typeface="Monotype Sorts" pitchFamily="1" charset="2"/>
              <a:buNone/>
            </a:pPr>
            <a:r>
              <a:rPr lang="ar-JO" sz="3600" b="1" dirty="0">
                <a:latin typeface="Arial" panose="020B0604020202020204" pitchFamily="34" charset="0"/>
                <a:cs typeface="Arial" panose="020B0604020202020204" pitchFamily="34" charset="0"/>
              </a:rPr>
              <a:t>إعادة اكتشاف الوعظ التفسيري</a:t>
            </a:r>
            <a:endParaRPr lang="en-US" sz="3600" b="1" dirty="0">
              <a:latin typeface="Arial" panose="020B0604020202020204" pitchFamily="34" charset="0"/>
              <a:cs typeface="Arial" panose="020B0604020202020204" pitchFamily="34" charset="0"/>
            </a:endParaRPr>
          </a:p>
          <a:p>
            <a:pPr algn="ctr">
              <a:lnSpc>
                <a:spcPct val="90000"/>
              </a:lnSpc>
              <a:buFont typeface="Monotype Sorts" pitchFamily="1" charset="2"/>
              <a:buNone/>
            </a:pPr>
            <a:endParaRPr lang="en-US" sz="3600" b="1" dirty="0">
              <a:latin typeface="Arial" panose="020B0604020202020204" pitchFamily="34" charset="0"/>
              <a:cs typeface="Arial" panose="020B0604020202020204" pitchFamily="34" charset="0"/>
            </a:endParaRPr>
          </a:p>
          <a:p>
            <a:pPr>
              <a:lnSpc>
                <a:spcPct val="90000"/>
              </a:lnSpc>
              <a:buFont typeface="Monotype Sorts" pitchFamily="1" charset="2"/>
              <a:buNone/>
            </a:pP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8336945"/>
      </p:ext>
    </p:extLst>
  </p:cSld>
  <p:clrMapOvr>
    <a:masterClrMapping/>
  </p:clrMapOvr>
  <p:transition spd="med">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normAutofit/>
          </a:bodyPr>
          <a:lstStyle/>
          <a:p>
            <a:r>
              <a:rPr lang="ar-JO" sz="4800" dirty="0">
                <a:latin typeface="Arial" panose="020B0604020202020204" pitchFamily="34" charset="0"/>
                <a:cs typeface="Arial" panose="020B0604020202020204" pitchFamily="34" charset="0"/>
              </a:rPr>
              <a:t>وعظ الفكرة الكبيرة</a:t>
            </a:r>
            <a:endParaRPr lang="en-US" sz="4800" dirty="0">
              <a:latin typeface="Arial" panose="020B0604020202020204" pitchFamily="34" charset="0"/>
              <a:cs typeface="Arial" panose="020B0604020202020204" pitchFamily="34" charset="0"/>
            </a:endParaRPr>
          </a:p>
        </p:txBody>
      </p:sp>
      <p:sp>
        <p:nvSpPr>
          <p:cNvPr id="203779" name="Rectangle 3"/>
          <p:cNvSpPr>
            <a:spLocks noGrp="1" noChangeArrowheads="1"/>
          </p:cNvSpPr>
          <p:nvPr>
            <p:ph type="body" idx="1"/>
          </p:nvPr>
        </p:nvSpPr>
        <p:spPr/>
        <p:txBody>
          <a:bodyPr>
            <a:normAutofit/>
          </a:bodyPr>
          <a:lstStyle/>
          <a:p>
            <a:pPr algn="ctr">
              <a:lnSpc>
                <a:spcPct val="90000"/>
              </a:lnSpc>
              <a:buFont typeface="Monotype Sorts" pitchFamily="1" charset="2"/>
              <a:buNone/>
            </a:pPr>
            <a:r>
              <a:rPr lang="ar-JO" sz="3600" b="1" dirty="0">
                <a:latin typeface="Arial" panose="020B0604020202020204" pitchFamily="34" charset="0"/>
                <a:cs typeface="Arial" panose="020B0604020202020204" pitchFamily="34" charset="0"/>
              </a:rPr>
              <a:t>يجب أن تكون العظة مثل السهم، مبسطة وواضحة تتجه نحو نقطة واحدة، ورسالة واحدة، وموضوع المقطع.</a:t>
            </a:r>
            <a:endParaRPr lang="en-US" sz="3600" b="1" dirty="0">
              <a:latin typeface="Arial" panose="020B0604020202020204" pitchFamily="34" charset="0"/>
              <a:cs typeface="Arial" panose="020B0604020202020204" pitchFamily="34" charset="0"/>
            </a:endParaRPr>
          </a:p>
          <a:p>
            <a:pPr algn="ctr">
              <a:lnSpc>
                <a:spcPct val="90000"/>
              </a:lnSpc>
              <a:buFont typeface="Monotype Sorts" pitchFamily="1" charset="2"/>
              <a:buNone/>
            </a:pPr>
            <a:endParaRPr lang="en-US" sz="3600" b="1" dirty="0">
              <a:latin typeface="Arial" panose="020B0604020202020204" pitchFamily="34" charset="0"/>
              <a:cs typeface="Arial" panose="020B0604020202020204" pitchFamily="34" charset="0"/>
            </a:endParaRPr>
          </a:p>
          <a:p>
            <a:pPr algn="ctr">
              <a:lnSpc>
                <a:spcPct val="90000"/>
              </a:lnSpc>
              <a:buFont typeface="Monotype Sorts" pitchFamily="1" charset="2"/>
              <a:buNone/>
            </a:pPr>
            <a:r>
              <a:rPr lang="ar-JO" sz="3600" b="1" dirty="0">
                <a:latin typeface="Arial" panose="020B0604020202020204" pitchFamily="34" charset="0"/>
                <a:cs typeface="Arial" panose="020B0604020202020204" pitchFamily="34" charset="0"/>
              </a:rPr>
              <a:t>تيموثي كيلر</a:t>
            </a:r>
            <a:endParaRPr lang="en-US" sz="3600" b="1" dirty="0">
              <a:latin typeface="Arial" panose="020B0604020202020204" pitchFamily="34" charset="0"/>
              <a:cs typeface="Arial" panose="020B0604020202020204" pitchFamily="34" charset="0"/>
            </a:endParaRPr>
          </a:p>
          <a:p>
            <a:pPr algn="ctr">
              <a:lnSpc>
                <a:spcPct val="90000"/>
              </a:lnSpc>
              <a:buFont typeface="Monotype Sorts" pitchFamily="1" charset="2"/>
              <a:buNone/>
            </a:pPr>
            <a:r>
              <a:rPr lang="ar-JO" sz="3600" b="1" dirty="0">
                <a:latin typeface="Arial" panose="020B0604020202020204" pitchFamily="34" charset="0"/>
                <a:cs typeface="Arial" panose="020B0604020202020204" pitchFamily="34" charset="0"/>
              </a:rPr>
              <a:t>نموذج الوعظ</a:t>
            </a:r>
            <a:endParaRPr lang="en-US" sz="3600" b="1" dirty="0">
              <a:latin typeface="Arial" panose="020B0604020202020204" pitchFamily="34" charset="0"/>
              <a:cs typeface="Arial" panose="020B0604020202020204" pitchFamily="34" charset="0"/>
            </a:endParaRPr>
          </a:p>
          <a:p>
            <a:pPr algn="ctr">
              <a:lnSpc>
                <a:spcPct val="90000"/>
              </a:lnSpc>
              <a:buFont typeface="Monotype Sorts" pitchFamily="1" charset="2"/>
              <a:buNone/>
            </a:pPr>
            <a:endParaRPr lang="en-US" sz="3600" b="1" dirty="0">
              <a:latin typeface="Arial" panose="020B0604020202020204" pitchFamily="34" charset="0"/>
              <a:cs typeface="Arial" panose="020B0604020202020204" pitchFamily="34" charset="0"/>
            </a:endParaRPr>
          </a:p>
          <a:p>
            <a:pPr>
              <a:lnSpc>
                <a:spcPct val="90000"/>
              </a:lnSpc>
              <a:buFont typeface="Monotype Sorts" pitchFamily="1" charset="2"/>
              <a:buNone/>
            </a:pP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9178973"/>
      </p:ext>
    </p:extLst>
  </p:cSld>
  <p:clrMapOvr>
    <a:masterClrMapping/>
  </p:clrMapOvr>
  <p:transition spd="med">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pPr algn="ctr" eaLnBrk="1" hangingPunct="1">
              <a:defRPr/>
            </a:pPr>
            <a:r>
              <a:rPr lang="ar-JO" b="0" dirty="0">
                <a:latin typeface="Arial" panose="020B0604020202020204" pitchFamily="34" charset="0"/>
                <a:cs typeface="Arial" panose="020B0604020202020204" pitchFamily="34" charset="0"/>
              </a:rPr>
              <a:t>عينة أفكار وعظية</a:t>
            </a:r>
            <a:endParaRPr lang="en-US" b="0" dirty="0">
              <a:latin typeface="Arial" panose="020B0604020202020204" pitchFamily="34" charset="0"/>
              <a:cs typeface="Arial" panose="020B0604020202020204" pitchFamily="34" charset="0"/>
            </a:endParaRPr>
          </a:p>
        </p:txBody>
      </p:sp>
      <p:sp>
        <p:nvSpPr>
          <p:cNvPr id="15363" name="Rectangle 3"/>
          <p:cNvSpPr>
            <a:spLocks noGrp="1" noRot="1" noChangeArrowheads="1"/>
          </p:cNvSpPr>
          <p:nvPr>
            <p:ph type="body" idx="1"/>
          </p:nvPr>
        </p:nvSpPr>
        <p:spPr/>
        <p:txBody>
          <a:bodyPr/>
          <a:lstStyle/>
          <a:p>
            <a:pPr algn="r" rtl="1" eaLnBrk="1" hangingPunct="1">
              <a:lnSpc>
                <a:spcPct val="90000"/>
              </a:lnSpc>
              <a:defRPr/>
            </a:pPr>
            <a:r>
              <a:rPr lang="ar-JO" sz="2800" dirty="0">
                <a:latin typeface="Arial" panose="020B0604020202020204" pitchFamily="34" charset="0"/>
                <a:cs typeface="Arial" panose="020B0604020202020204" pitchFamily="34" charset="0"/>
              </a:rPr>
              <a:t>تجنب النجاسة الجنسية (1 تس 4: 1-8)</a:t>
            </a:r>
            <a:endParaRPr lang="en-US" sz="2800" dirty="0">
              <a:latin typeface="Arial" panose="020B0604020202020204" pitchFamily="34" charset="0"/>
              <a:cs typeface="Arial" panose="020B0604020202020204" pitchFamily="34" charset="0"/>
            </a:endParaRPr>
          </a:p>
          <a:p>
            <a:pPr algn="r" rtl="1" eaLnBrk="1" hangingPunct="1">
              <a:lnSpc>
                <a:spcPct val="90000"/>
              </a:lnSpc>
              <a:defRPr/>
            </a:pPr>
            <a:r>
              <a:rPr lang="ar-JO" sz="2800" dirty="0">
                <a:latin typeface="Arial" panose="020B0604020202020204" pitchFamily="34" charset="0"/>
                <a:cs typeface="Arial" panose="020B0604020202020204" pitchFamily="34" charset="0"/>
              </a:rPr>
              <a:t>قدم حياتك للحكمة والحكمة ستقدم الحياة لك (أم 4: 20-27)</a:t>
            </a:r>
            <a:endParaRPr lang="en-US" sz="2400" dirty="0">
              <a:latin typeface="Arial" panose="020B0604020202020204" pitchFamily="34" charset="0"/>
              <a:cs typeface="Arial" panose="020B0604020202020204" pitchFamily="34" charset="0"/>
            </a:endParaRPr>
          </a:p>
          <a:p>
            <a:pPr algn="r" rtl="1" eaLnBrk="1" hangingPunct="1">
              <a:lnSpc>
                <a:spcPct val="90000"/>
              </a:lnSpc>
              <a:defRPr/>
            </a:pPr>
            <a:r>
              <a:rPr lang="ar-JO" sz="2800" dirty="0">
                <a:latin typeface="Arial" panose="020B0604020202020204" pitchFamily="34" charset="0"/>
                <a:cs typeface="Arial" panose="020B0604020202020204" pitchFamily="34" charset="0"/>
              </a:rPr>
              <a:t>قريبك هو أي شخص ترى أنه في احتياج، الذين يمكنك سد احتياجاتهم والذين لا تستطيع ذلك لهم (لو 10: 25-37)</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727447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checkerboard(across)">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checkerboard(across)">
                                      <p:cBhvr>
                                        <p:cTn id="12" dur="500"/>
                                        <p:tgtEl>
                                          <p:spTgt spid="153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checkerboard(across)">
                                      <p:cBhvr>
                                        <p:cTn id="17" dur="500"/>
                                        <p:tgtEl>
                                          <p:spTgt spid="153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10" name="Picture 2" descr="MCj00978990000[1]"/>
          <p:cNvPicPr>
            <a:picLocks noChangeAspect="1" noChangeArrowheads="1"/>
          </p:cNvPicPr>
          <p:nvPr/>
        </p:nvPicPr>
        <p:blipFill>
          <a:blip r:embed="rId2" cstate="print">
            <a:lum bright="76000" contrast="-70000"/>
            <a:grayscl/>
          </a:blip>
          <a:srcRect/>
          <a:stretch>
            <a:fillRect/>
          </a:stretch>
        </p:blipFill>
        <p:spPr bwMode="auto">
          <a:xfrm>
            <a:off x="0" y="0"/>
            <a:ext cx="9144000" cy="6858000"/>
          </a:xfrm>
          <a:prstGeom prst="rect">
            <a:avLst/>
          </a:prstGeom>
          <a:solidFill>
            <a:schemeClr val="tx1"/>
          </a:solidFill>
          <a:ln w="9525">
            <a:noFill/>
            <a:miter lim="800000"/>
            <a:headEnd/>
            <a:tailEnd/>
          </a:ln>
          <a:effectLst/>
        </p:spPr>
      </p:pic>
      <p:sp>
        <p:nvSpPr>
          <p:cNvPr id="249859" name="Rectangle 3"/>
          <p:cNvSpPr>
            <a:spLocks noGrp="1" noChangeArrowheads="1"/>
          </p:cNvSpPr>
          <p:nvPr>
            <p:ph type="body" idx="1"/>
          </p:nvPr>
        </p:nvSpPr>
        <p:spPr>
          <a:xfrm>
            <a:off x="519684" y="2819400"/>
            <a:ext cx="8188779" cy="2743200"/>
          </a:xfrm>
        </p:spPr>
        <p:txBody>
          <a:bodyPr/>
          <a:lstStyle/>
          <a:p>
            <a:pPr marL="0" indent="0" algn="r" eaLnBrk="1" hangingPunct="1">
              <a:buClr>
                <a:schemeClr val="tx1"/>
              </a:buClr>
              <a:buSzPct val="95000"/>
              <a:buNone/>
            </a:pPr>
            <a:r>
              <a:rPr lang="ar-JO" sz="4000" b="1" dirty="0">
                <a:effectLst>
                  <a:glow rad="228600">
                    <a:schemeClr val="bg2"/>
                  </a:glow>
                </a:effectLst>
                <a:latin typeface="Arial" panose="020B0604020202020204" pitchFamily="34" charset="0"/>
                <a:cs typeface="Arial" panose="020B0604020202020204" pitchFamily="34" charset="0"/>
              </a:rPr>
              <a:t>1. عمود الأخلاق</a:t>
            </a:r>
          </a:p>
          <a:p>
            <a:pPr marL="0" indent="0" algn="r" eaLnBrk="1" hangingPunct="1">
              <a:buClr>
                <a:schemeClr val="tx1"/>
              </a:buClr>
              <a:buSzPct val="95000"/>
              <a:buNone/>
            </a:pPr>
            <a:r>
              <a:rPr lang="ar-JO" sz="4000" b="1" dirty="0">
                <a:effectLst>
                  <a:glow rad="228600">
                    <a:schemeClr val="bg2"/>
                  </a:glow>
                </a:effectLst>
                <a:latin typeface="Arial" panose="020B0604020202020204" pitchFamily="34" charset="0"/>
                <a:cs typeface="Arial" panose="020B0604020202020204" pitchFamily="34" charset="0"/>
              </a:rPr>
              <a:t>2. عمود العائلة</a:t>
            </a:r>
          </a:p>
          <a:p>
            <a:pPr marL="0" indent="0" algn="r" eaLnBrk="1" hangingPunct="1">
              <a:buClr>
                <a:schemeClr val="tx1"/>
              </a:buClr>
              <a:buSzPct val="95000"/>
              <a:buNone/>
            </a:pPr>
            <a:r>
              <a:rPr lang="ar-JO" sz="4000" b="1" dirty="0">
                <a:effectLst>
                  <a:glow rad="228600">
                    <a:schemeClr val="bg2"/>
                  </a:glow>
                </a:effectLst>
                <a:latin typeface="Arial" panose="020B0604020202020204" pitchFamily="34" charset="0"/>
                <a:cs typeface="Arial" panose="020B0604020202020204" pitchFamily="34" charset="0"/>
              </a:rPr>
              <a:t>3. عمود الصلاة</a:t>
            </a:r>
            <a:endParaRPr lang="en-US" sz="4000" b="1" dirty="0">
              <a:effectLst>
                <a:glow rad="228600">
                  <a:schemeClr val="bg2"/>
                </a:glow>
              </a:effectLst>
              <a:latin typeface="Arial" panose="020B0604020202020204" pitchFamily="34" charset="0"/>
              <a:cs typeface="Arial" panose="020B0604020202020204" pitchFamily="34" charset="0"/>
            </a:endParaRPr>
          </a:p>
        </p:txBody>
      </p:sp>
      <p:sp>
        <p:nvSpPr>
          <p:cNvPr id="17412" name="Rectangle 4"/>
          <p:cNvSpPr>
            <a:spLocks noGrp="1" noRot="1" noChangeArrowheads="1"/>
          </p:cNvSpPr>
          <p:nvPr>
            <p:ph type="title"/>
          </p:nvPr>
        </p:nvSpPr>
        <p:spPr>
          <a:xfrm>
            <a:off x="28357" y="304800"/>
            <a:ext cx="9171432" cy="2057400"/>
          </a:xfrm>
          <a:noFill/>
        </p:spPr>
        <p:txBody>
          <a:bodyPr/>
          <a:lstStyle/>
          <a:p>
            <a:pPr eaLnBrk="1" hangingPunct="1"/>
            <a:r>
              <a:rPr lang="ar-JO" sz="3600" dirty="0">
                <a:solidFill>
                  <a:schemeClr val="tx1"/>
                </a:solidFill>
                <a:effectLst>
                  <a:glow rad="228600">
                    <a:schemeClr val="bg2"/>
                  </a:glow>
                </a:effectLst>
                <a:latin typeface="Arial" panose="020B0604020202020204" pitchFamily="34" charset="0"/>
                <a:cs typeface="Arial" panose="020B0604020202020204" pitchFamily="34" charset="0"/>
              </a:rPr>
              <a:t>ليس عظة تفسيرية</a:t>
            </a:r>
            <a:br>
              <a:rPr lang="en-US" sz="3600" dirty="0">
                <a:solidFill>
                  <a:schemeClr val="tx1"/>
                </a:solidFill>
                <a:effectLst>
                  <a:glow rad="228600">
                    <a:schemeClr val="bg2"/>
                  </a:glow>
                </a:effectLst>
                <a:latin typeface="Arial" panose="020B0604020202020204" pitchFamily="34" charset="0"/>
                <a:cs typeface="Arial" panose="020B0604020202020204" pitchFamily="34" charset="0"/>
              </a:rPr>
            </a:br>
            <a:r>
              <a:rPr lang="ar-JO" sz="3600" dirty="0">
                <a:solidFill>
                  <a:schemeClr val="tx1"/>
                </a:solidFill>
                <a:effectLst>
                  <a:glow rad="228600">
                    <a:schemeClr val="bg2"/>
                  </a:glow>
                </a:effectLst>
                <a:latin typeface="Arial" panose="020B0604020202020204" pitchFamily="34" charset="0"/>
                <a:cs typeface="Arial" panose="020B0604020202020204" pitchFamily="34" charset="0"/>
              </a:rPr>
              <a:t>إذا انقلبت الأعمدة</a:t>
            </a:r>
            <a:br>
              <a:rPr lang="en-US" sz="3600" dirty="0">
                <a:solidFill>
                  <a:schemeClr val="tx1"/>
                </a:solidFill>
                <a:effectLst>
                  <a:glow rad="228600">
                    <a:schemeClr val="bg2"/>
                  </a:glow>
                </a:effectLst>
                <a:latin typeface="Arial" panose="020B0604020202020204" pitchFamily="34" charset="0"/>
                <a:cs typeface="Arial" panose="020B0604020202020204" pitchFamily="34" charset="0"/>
              </a:rPr>
            </a:br>
            <a:r>
              <a:rPr lang="en-US" sz="3200" dirty="0">
                <a:solidFill>
                  <a:schemeClr val="tx1"/>
                </a:solidFill>
                <a:effectLst>
                  <a:glow rad="228600">
                    <a:schemeClr val="bg2"/>
                  </a:glow>
                </a:effectLst>
                <a:latin typeface="Arial" panose="020B0604020202020204" pitchFamily="34" charset="0"/>
                <a:cs typeface="Arial" panose="020B0604020202020204" pitchFamily="34" charset="0"/>
              </a:rPr>
              <a:t>(</a:t>
            </a:r>
            <a:r>
              <a:rPr lang="ar-JO" sz="3200" dirty="0">
                <a:solidFill>
                  <a:schemeClr val="tx1"/>
                </a:solidFill>
                <a:effectLst>
                  <a:glow rad="228600">
                    <a:schemeClr val="bg2"/>
                  </a:glow>
                </a:effectLst>
                <a:latin typeface="Arial" panose="020B0604020202020204" pitchFamily="34" charset="0"/>
                <a:cs typeface="Arial" panose="020B0604020202020204" pitchFamily="34" charset="0"/>
              </a:rPr>
              <a:t>مزمور 11: 3</a:t>
            </a:r>
            <a:r>
              <a:rPr lang="en-US" sz="3200" dirty="0">
                <a:solidFill>
                  <a:schemeClr val="tx1"/>
                </a:solidFill>
                <a:effectLst>
                  <a:glow rad="228600">
                    <a:schemeClr val="bg2"/>
                  </a:glow>
                </a:effectLst>
                <a:latin typeface="Arial" panose="020B0604020202020204" pitchFamily="34" charset="0"/>
                <a:cs typeface="Arial" panose="020B0604020202020204" pitchFamily="34" charset="0"/>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9859">
                                            <p:txEl>
                                              <p:pRg st="0" end="0"/>
                                            </p:txEl>
                                          </p:spTgt>
                                        </p:tgtEl>
                                        <p:attrNameLst>
                                          <p:attrName>style.visibility</p:attrName>
                                        </p:attrNameLst>
                                      </p:cBhvr>
                                      <p:to>
                                        <p:strVal val="visible"/>
                                      </p:to>
                                    </p:set>
                                    <p:animEffect transition="in" filter="wipe(left)">
                                      <p:cBhvr>
                                        <p:cTn id="7" dur="500"/>
                                        <p:tgtEl>
                                          <p:spTgt spid="2498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9859">
                                            <p:txEl>
                                              <p:pRg st="1" end="1"/>
                                            </p:txEl>
                                          </p:spTgt>
                                        </p:tgtEl>
                                        <p:attrNameLst>
                                          <p:attrName>style.visibility</p:attrName>
                                        </p:attrNameLst>
                                      </p:cBhvr>
                                      <p:to>
                                        <p:strVal val="visible"/>
                                      </p:to>
                                    </p:set>
                                    <p:animEffect transition="in" filter="wipe(left)">
                                      <p:cBhvr>
                                        <p:cTn id="12" dur="500"/>
                                        <p:tgtEl>
                                          <p:spTgt spid="2498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9859">
                                            <p:txEl>
                                              <p:pRg st="2" end="2"/>
                                            </p:txEl>
                                          </p:spTgt>
                                        </p:tgtEl>
                                        <p:attrNameLst>
                                          <p:attrName>style.visibility</p:attrName>
                                        </p:attrNameLst>
                                      </p:cBhvr>
                                      <p:to>
                                        <p:strVal val="visible"/>
                                      </p:to>
                                    </p:set>
                                    <p:animEffect transition="in" filter="wipe(left)">
                                      <p:cBhvr>
                                        <p:cTn id="17" dur="500"/>
                                        <p:tgtEl>
                                          <p:spTgt spid="2498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p:txBody>
          <a:bodyPr/>
          <a:lstStyle/>
          <a:p>
            <a:pPr algn="ctr" eaLnBrk="1" hangingPunct="1">
              <a:defRPr/>
            </a:pPr>
            <a:r>
              <a:rPr lang="ar-JO" b="0" dirty="0">
                <a:latin typeface="Arial" panose="020B0604020202020204" pitchFamily="34" charset="0"/>
                <a:cs typeface="Arial" panose="020B0604020202020204" pitchFamily="34" charset="0"/>
              </a:rPr>
              <a:t>توصيل الفكرة الوعظية</a:t>
            </a:r>
            <a:endParaRPr lang="en-US" b="0" dirty="0">
              <a:latin typeface="Arial" panose="020B0604020202020204" pitchFamily="34" charset="0"/>
              <a:cs typeface="Arial" panose="020B0604020202020204" pitchFamily="34" charset="0"/>
            </a:endParaRPr>
          </a:p>
        </p:txBody>
      </p:sp>
      <p:sp>
        <p:nvSpPr>
          <p:cNvPr id="233475" name="Rectangle 3"/>
          <p:cNvSpPr>
            <a:spLocks noGrp="1" noChangeArrowheads="1"/>
          </p:cNvSpPr>
          <p:nvPr>
            <p:ph idx="1"/>
          </p:nvPr>
        </p:nvSpPr>
        <p:spPr>
          <a:xfrm>
            <a:off x="1066800" y="1600200"/>
            <a:ext cx="7391400" cy="4525963"/>
          </a:xfrm>
        </p:spPr>
        <p:txBody>
          <a:bodyPr/>
          <a:lstStyle/>
          <a:p>
            <a:pPr algn="r" rtl="1" eaLnBrk="1" hangingPunct="1">
              <a:defRPr/>
            </a:pPr>
            <a:r>
              <a:rPr lang="ar-JO" dirty="0">
                <a:latin typeface="Arial" panose="020B0604020202020204" pitchFamily="34" charset="0"/>
                <a:cs typeface="Arial" panose="020B0604020202020204" pitchFamily="34" charset="0"/>
              </a:rPr>
              <a:t>كم مرة يجب عليك أن تكررها؟</a:t>
            </a:r>
            <a:endParaRPr lang="en-US" dirty="0">
              <a:latin typeface="Arial" panose="020B0604020202020204" pitchFamily="34" charset="0"/>
              <a:cs typeface="Arial" panose="020B0604020202020204" pitchFamily="34" charset="0"/>
            </a:endParaRPr>
          </a:p>
          <a:p>
            <a:pPr algn="r" rtl="1" eaLnBrk="1" hangingPunct="1">
              <a:defRPr/>
            </a:pPr>
            <a:r>
              <a:rPr lang="ar-JO" dirty="0">
                <a:latin typeface="Arial" panose="020B0604020202020204" pitchFamily="34" charset="0"/>
                <a:cs typeface="Arial" panose="020B0604020202020204" pitchFamily="34" charset="0"/>
              </a:rPr>
              <a:t>كيف تستطيع التشديد عليها بتقنيات غير التكرار المستمر لها؟</a:t>
            </a:r>
            <a:endParaRPr lang="en-US" dirty="0">
              <a:latin typeface="Arial" panose="020B0604020202020204" pitchFamily="34" charset="0"/>
              <a:cs typeface="Arial" panose="020B0604020202020204" pitchFamily="34" charset="0"/>
            </a:endParaRPr>
          </a:p>
          <a:p>
            <a:pPr lvl="1" algn="r" rtl="1" eaLnBrk="1" hangingPunct="1">
              <a:defRPr/>
            </a:pPr>
            <a:r>
              <a:rPr lang="ar-JO" dirty="0">
                <a:latin typeface="Arial" panose="020B0604020202020204" pitchFamily="34" charset="0"/>
                <a:cs typeface="Arial" panose="020B0604020202020204" pitchFamily="34" charset="0"/>
              </a:rPr>
              <a:t>إعادة الصياغة</a:t>
            </a:r>
            <a:endParaRPr lang="en-US" dirty="0">
              <a:latin typeface="Arial" panose="020B0604020202020204" pitchFamily="34" charset="0"/>
              <a:cs typeface="Arial" panose="020B0604020202020204" pitchFamily="34" charset="0"/>
            </a:endParaRPr>
          </a:p>
          <a:p>
            <a:pPr lvl="1" algn="r" rtl="1" eaLnBrk="1" hangingPunct="1">
              <a:defRPr/>
            </a:pPr>
            <a:r>
              <a:rPr lang="ar-JO" dirty="0">
                <a:latin typeface="Arial" panose="020B0604020202020204" pitchFamily="34" charset="0"/>
                <a:cs typeface="Arial" panose="020B0604020202020204" pitchFamily="34" charset="0"/>
              </a:rPr>
              <a:t>التوظيف</a:t>
            </a:r>
            <a:endParaRPr lang="en-US" dirty="0">
              <a:latin typeface="Arial" panose="020B0604020202020204" pitchFamily="34" charset="0"/>
              <a:cs typeface="Arial" panose="020B0604020202020204" pitchFamily="34" charset="0"/>
            </a:endParaRPr>
          </a:p>
          <a:p>
            <a:pPr lvl="1" algn="r" rtl="1" eaLnBrk="1" hangingPunct="1">
              <a:defRPr/>
            </a:pPr>
            <a:r>
              <a:rPr lang="ar-JO" dirty="0">
                <a:latin typeface="Arial" panose="020B0604020202020204" pitchFamily="34" charset="0"/>
                <a:cs typeface="Arial" panose="020B0604020202020204" pitchFamily="34" charset="0"/>
              </a:rPr>
              <a:t>التصوير</a:t>
            </a:r>
            <a:endParaRPr lang="en-US" dirty="0">
              <a:latin typeface="Arial" panose="020B0604020202020204" pitchFamily="34" charset="0"/>
              <a:cs typeface="Arial" panose="020B0604020202020204" pitchFamily="34" charset="0"/>
            </a:endParaRPr>
          </a:p>
          <a:p>
            <a:pPr lvl="1" algn="r" rtl="1" eaLnBrk="1" hangingPunct="1">
              <a:defRPr/>
            </a:pPr>
            <a:r>
              <a:rPr lang="ar-JO" dirty="0">
                <a:latin typeface="Arial" panose="020B0604020202020204" pitchFamily="34" charset="0"/>
                <a:cs typeface="Arial" panose="020B0604020202020204" pitchFamily="34" charset="0"/>
              </a:rPr>
              <a:t>قنوات مزدوجة</a:t>
            </a:r>
            <a:endParaRPr lang="en-US" dirty="0">
              <a:latin typeface="Arial" panose="020B0604020202020204" pitchFamily="34" charset="0"/>
              <a:cs typeface="Arial" panose="020B0604020202020204" pitchFamily="34" charset="0"/>
            </a:endParaRPr>
          </a:p>
          <a:p>
            <a:pPr lvl="1" algn="r" rtl="1" eaLnBrk="1" hangingPunct="1">
              <a:defRPr/>
            </a:pPr>
            <a:r>
              <a:rPr lang="ar-JO" dirty="0">
                <a:latin typeface="Arial" panose="020B0604020202020204" pitchFamily="34" charset="0"/>
                <a:cs typeface="Arial" panose="020B0604020202020204" pitchFamily="34" charset="0"/>
              </a:rPr>
              <a:t>التوصيل</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494800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33475">
                                            <p:txEl>
                                              <p:pRg st="0" end="0"/>
                                            </p:txEl>
                                          </p:spTgt>
                                        </p:tgtEl>
                                        <p:attrNameLst>
                                          <p:attrName>style.visibility</p:attrName>
                                        </p:attrNameLst>
                                      </p:cBhvr>
                                      <p:to>
                                        <p:strVal val="visible"/>
                                      </p:to>
                                    </p:set>
                                    <p:animEffect transition="in" filter="checkerboard(across)">
                                      <p:cBhvr>
                                        <p:cTn id="7" dur="500"/>
                                        <p:tgtEl>
                                          <p:spTgt spid="2334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33475">
                                            <p:txEl>
                                              <p:pRg st="1" end="1"/>
                                            </p:txEl>
                                          </p:spTgt>
                                        </p:tgtEl>
                                        <p:attrNameLst>
                                          <p:attrName>style.visibility</p:attrName>
                                        </p:attrNameLst>
                                      </p:cBhvr>
                                      <p:to>
                                        <p:strVal val="visible"/>
                                      </p:to>
                                    </p:set>
                                    <p:animEffect transition="in" filter="checkerboard(across)">
                                      <p:cBhvr>
                                        <p:cTn id="12" dur="500"/>
                                        <p:tgtEl>
                                          <p:spTgt spid="2334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33475">
                                            <p:txEl>
                                              <p:pRg st="2" end="2"/>
                                            </p:txEl>
                                          </p:spTgt>
                                        </p:tgtEl>
                                        <p:attrNameLst>
                                          <p:attrName>style.visibility</p:attrName>
                                        </p:attrNameLst>
                                      </p:cBhvr>
                                      <p:to>
                                        <p:strVal val="visible"/>
                                      </p:to>
                                    </p:set>
                                    <p:animEffect transition="in" filter="checkerboard(across)">
                                      <p:cBhvr>
                                        <p:cTn id="17" dur="500"/>
                                        <p:tgtEl>
                                          <p:spTgt spid="233475">
                                            <p:txEl>
                                              <p:pRg st="2" end="2"/>
                                            </p:txEl>
                                          </p:spTgt>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233475">
                                            <p:txEl>
                                              <p:pRg st="3" end="3"/>
                                            </p:txEl>
                                          </p:spTgt>
                                        </p:tgtEl>
                                        <p:attrNameLst>
                                          <p:attrName>style.visibility</p:attrName>
                                        </p:attrNameLst>
                                      </p:cBhvr>
                                      <p:to>
                                        <p:strVal val="visible"/>
                                      </p:to>
                                    </p:set>
                                    <p:animEffect transition="in" filter="checkerboard(across)">
                                      <p:cBhvr>
                                        <p:cTn id="20" dur="500"/>
                                        <p:tgtEl>
                                          <p:spTgt spid="233475">
                                            <p:txEl>
                                              <p:pRg st="3" end="3"/>
                                            </p:txEl>
                                          </p:spTgt>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233475">
                                            <p:txEl>
                                              <p:pRg st="4" end="4"/>
                                            </p:txEl>
                                          </p:spTgt>
                                        </p:tgtEl>
                                        <p:attrNameLst>
                                          <p:attrName>style.visibility</p:attrName>
                                        </p:attrNameLst>
                                      </p:cBhvr>
                                      <p:to>
                                        <p:strVal val="visible"/>
                                      </p:to>
                                    </p:set>
                                    <p:animEffect transition="in" filter="checkerboard(across)">
                                      <p:cBhvr>
                                        <p:cTn id="23" dur="500"/>
                                        <p:tgtEl>
                                          <p:spTgt spid="233475">
                                            <p:txEl>
                                              <p:pRg st="4" end="4"/>
                                            </p:txEl>
                                          </p:spTgt>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233475">
                                            <p:txEl>
                                              <p:pRg st="5" end="5"/>
                                            </p:txEl>
                                          </p:spTgt>
                                        </p:tgtEl>
                                        <p:attrNameLst>
                                          <p:attrName>style.visibility</p:attrName>
                                        </p:attrNameLst>
                                      </p:cBhvr>
                                      <p:to>
                                        <p:strVal val="visible"/>
                                      </p:to>
                                    </p:set>
                                    <p:animEffect transition="in" filter="checkerboard(across)">
                                      <p:cBhvr>
                                        <p:cTn id="26" dur="500"/>
                                        <p:tgtEl>
                                          <p:spTgt spid="233475">
                                            <p:txEl>
                                              <p:pRg st="5" end="5"/>
                                            </p:txEl>
                                          </p:spTgt>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233475">
                                            <p:txEl>
                                              <p:pRg st="6" end="6"/>
                                            </p:txEl>
                                          </p:spTgt>
                                        </p:tgtEl>
                                        <p:attrNameLst>
                                          <p:attrName>style.visibility</p:attrName>
                                        </p:attrNameLst>
                                      </p:cBhvr>
                                      <p:to>
                                        <p:strVal val="visible"/>
                                      </p:to>
                                    </p:set>
                                    <p:animEffect transition="in" filter="checkerboard(across)">
                                      <p:cBhvr>
                                        <p:cTn id="29" dur="500"/>
                                        <p:tgtEl>
                                          <p:spTgt spid="2334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5" grpId="0" uiExpand="1"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685800" y="304800"/>
            <a:ext cx="7924800" cy="1431925"/>
          </a:xfrm>
        </p:spPr>
        <p:txBody>
          <a:bodyPr/>
          <a:lstStyle/>
          <a:p>
            <a:pPr eaLnBrk="1" hangingPunct="1">
              <a:defRPr/>
            </a:pPr>
            <a:r>
              <a:rPr lang="ar-JO" dirty="0">
                <a:latin typeface="Arial" panose="020B0604020202020204" pitchFamily="34" charset="0"/>
                <a:cs typeface="Arial" panose="020B0604020202020204" pitchFamily="34" charset="0"/>
              </a:rPr>
              <a:t>يؤدي الفشل في التشديد على </a:t>
            </a:r>
            <a:br>
              <a:rPr lang="ar-JO"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الفكرة الوعظية إلى ...</a:t>
            </a:r>
            <a:endParaRPr lang="en-US" dirty="0">
              <a:latin typeface="Arial" panose="020B0604020202020204" pitchFamily="34" charset="0"/>
              <a:cs typeface="Arial" panose="020B0604020202020204" pitchFamily="34" charset="0"/>
            </a:endParaRPr>
          </a:p>
        </p:txBody>
      </p:sp>
      <p:sp>
        <p:nvSpPr>
          <p:cNvPr id="234499" name="Rectangle 3"/>
          <p:cNvSpPr>
            <a:spLocks noGrp="1" noChangeArrowheads="1"/>
          </p:cNvSpPr>
          <p:nvPr>
            <p:ph idx="1"/>
          </p:nvPr>
        </p:nvSpPr>
        <p:spPr>
          <a:xfrm>
            <a:off x="1066800" y="1981200"/>
            <a:ext cx="7543800" cy="4525963"/>
          </a:xfrm>
        </p:spPr>
        <p:txBody>
          <a:bodyPr/>
          <a:lstStyle/>
          <a:p>
            <a:pPr algn="r" rtl="1" eaLnBrk="1" hangingPunct="1">
              <a:defRPr/>
            </a:pPr>
            <a:r>
              <a:rPr lang="ar-JO" dirty="0">
                <a:latin typeface="Arial" panose="020B0604020202020204" pitchFamily="34" charset="0"/>
                <a:cs typeface="Arial" panose="020B0604020202020204" pitchFamily="34" charset="0"/>
              </a:rPr>
              <a:t>حث الجمهور على إنشاء أفكارهم الخاصة (عادةً ما يعتمدون على نقطة أصغر جذبتهم).</a:t>
            </a:r>
            <a:endParaRPr lang="en-US" dirty="0">
              <a:latin typeface="Arial" panose="020B0604020202020204" pitchFamily="34" charset="0"/>
              <a:cs typeface="Arial" panose="020B0604020202020204" pitchFamily="34" charset="0"/>
            </a:endParaRPr>
          </a:p>
          <a:p>
            <a:pPr lvl="1" algn="r" rtl="1" eaLnBrk="1" hangingPunct="1">
              <a:defRPr/>
            </a:pPr>
            <a:r>
              <a:rPr lang="ar-JO" dirty="0">
                <a:latin typeface="Arial" panose="020B0604020202020204" pitchFamily="34" charset="0"/>
                <a:cs typeface="Arial" panose="020B0604020202020204" pitchFamily="34" charset="0"/>
              </a:rPr>
              <a:t>هذا ليس نهاية العالم</a:t>
            </a:r>
            <a:endParaRPr lang="en-US" dirty="0">
              <a:latin typeface="Arial" panose="020B0604020202020204" pitchFamily="34" charset="0"/>
              <a:cs typeface="Arial" panose="020B0604020202020204" pitchFamily="34" charset="0"/>
            </a:endParaRPr>
          </a:p>
          <a:p>
            <a:pPr algn="r" rtl="1" eaLnBrk="1" hangingPunct="1">
              <a:defRPr/>
            </a:pPr>
            <a:r>
              <a:rPr lang="ar-JO" dirty="0">
                <a:latin typeface="Arial" panose="020B0604020202020204" pitchFamily="34" charset="0"/>
                <a:cs typeface="Arial" panose="020B0604020202020204" pitchFamily="34" charset="0"/>
              </a:rPr>
              <a:t>ترك الجمهور في الضباب</a:t>
            </a:r>
            <a:endParaRPr lang="en-US" dirty="0">
              <a:latin typeface="Arial" panose="020B0604020202020204" pitchFamily="34" charset="0"/>
              <a:cs typeface="Arial" panose="020B0604020202020204" pitchFamily="34" charset="0"/>
            </a:endParaRPr>
          </a:p>
          <a:p>
            <a:pPr lvl="1" algn="r" rtl="1" eaLnBrk="1" hangingPunct="1">
              <a:defRPr/>
            </a:pPr>
            <a:r>
              <a:rPr lang="ar-JO" dirty="0">
                <a:latin typeface="Arial" panose="020B0604020202020204" pitchFamily="34" charset="0"/>
                <a:cs typeface="Arial" panose="020B0604020202020204" pitchFamily="34" charset="0"/>
              </a:rPr>
              <a:t>هذا هو نهاية العالم</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52908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34499">
                                            <p:txEl>
                                              <p:pRg st="0" end="0"/>
                                            </p:txEl>
                                          </p:spTgt>
                                        </p:tgtEl>
                                        <p:attrNameLst>
                                          <p:attrName>style.visibility</p:attrName>
                                        </p:attrNameLst>
                                      </p:cBhvr>
                                      <p:to>
                                        <p:strVal val="visible"/>
                                      </p:to>
                                    </p:set>
                                    <p:animEffect transition="in" filter="checkerboard(across)">
                                      <p:cBhvr>
                                        <p:cTn id="7" dur="500"/>
                                        <p:tgtEl>
                                          <p:spTgt spid="2344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34499">
                                            <p:txEl>
                                              <p:pRg st="1" end="1"/>
                                            </p:txEl>
                                          </p:spTgt>
                                        </p:tgtEl>
                                        <p:attrNameLst>
                                          <p:attrName>style.visibility</p:attrName>
                                        </p:attrNameLst>
                                      </p:cBhvr>
                                      <p:to>
                                        <p:strVal val="visible"/>
                                      </p:to>
                                    </p:set>
                                    <p:animEffect transition="in" filter="checkerboard(across)">
                                      <p:cBhvr>
                                        <p:cTn id="12" dur="500"/>
                                        <p:tgtEl>
                                          <p:spTgt spid="2344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34499">
                                            <p:txEl>
                                              <p:pRg st="2" end="2"/>
                                            </p:txEl>
                                          </p:spTgt>
                                        </p:tgtEl>
                                        <p:attrNameLst>
                                          <p:attrName>style.visibility</p:attrName>
                                        </p:attrNameLst>
                                      </p:cBhvr>
                                      <p:to>
                                        <p:strVal val="visible"/>
                                      </p:to>
                                    </p:set>
                                    <p:animEffect transition="in" filter="checkerboard(across)">
                                      <p:cBhvr>
                                        <p:cTn id="17" dur="500"/>
                                        <p:tgtEl>
                                          <p:spTgt spid="2344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34499">
                                            <p:txEl>
                                              <p:pRg st="3" end="3"/>
                                            </p:txEl>
                                          </p:spTgt>
                                        </p:tgtEl>
                                        <p:attrNameLst>
                                          <p:attrName>style.visibility</p:attrName>
                                        </p:attrNameLst>
                                      </p:cBhvr>
                                      <p:to>
                                        <p:strVal val="visible"/>
                                      </p:to>
                                    </p:set>
                                    <p:animEffect transition="in" filter="checkerboard(across)">
                                      <p:cBhvr>
                                        <p:cTn id="22" dur="500"/>
                                        <p:tgtEl>
                                          <p:spTgt spid="2344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499" grpId="0" uiExpand="1"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219200"/>
            <a:ext cx="7848600" cy="4572000"/>
          </a:xfrm>
        </p:spPr>
        <p:txBody>
          <a:bodyPr/>
          <a:lstStyle/>
          <a:p>
            <a:pPr>
              <a:defRPr/>
            </a:pPr>
            <a:r>
              <a:rPr lang="ar-JO" sz="3600" b="0" dirty="0">
                <a:latin typeface="Arial" panose="020B0604020202020204" pitchFamily="34" charset="0"/>
                <a:cs typeface="Arial" panose="020B0604020202020204" pitchFamily="34" charset="0"/>
              </a:rPr>
              <a:t>ملحوظة: لذكر فكرة العظة عليك في كثير من الأحيان أن تسافر عبر علم اللاهوت. وتكتشف الحقائق الخالدة عن الله والإنسانية.</a:t>
            </a:r>
            <a:br>
              <a:rPr lang="en-US" sz="4000" b="0" dirty="0">
                <a:latin typeface="Arial" panose="020B0604020202020204" pitchFamily="34" charset="0"/>
                <a:cs typeface="Arial" panose="020B0604020202020204" pitchFamily="34" charset="0"/>
              </a:rPr>
            </a:br>
            <a:endParaRPr lang="en-US" sz="40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1773673"/>
      </p:ext>
    </p:extLst>
  </p:cSld>
  <p:clrMapOvr>
    <a:masterClrMapping/>
  </p:clrMapOvr>
  <p:transition spd="med">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ChangeArrowheads="1"/>
          </p:cNvSpPr>
          <p:nvPr/>
        </p:nvSpPr>
        <p:spPr bwMode="auto">
          <a:xfrm>
            <a:off x="152400" y="1295400"/>
            <a:ext cx="1981200" cy="3733800"/>
          </a:xfrm>
          <a:prstGeom prst="rect">
            <a:avLst/>
          </a:prstGeom>
          <a:solidFill>
            <a:srgbClr val="339966"/>
          </a:solidFill>
          <a:ln w="57150" cmpd="thickThin">
            <a:solidFill>
              <a:srgbClr val="000000"/>
            </a:solidFill>
            <a:miter lim="800000"/>
            <a:headEnd/>
            <a:tailEnd/>
          </a:ln>
        </p:spPr>
        <p:txBody>
          <a:bodyPr wrap="none" anchor="ctr"/>
          <a:lstStyle/>
          <a:p>
            <a:pPr algn="ctr"/>
            <a:r>
              <a:rPr lang="ar-JO" sz="2600" dirty="0">
                <a:solidFill>
                  <a:schemeClr val="bg1"/>
                </a:solidFill>
                <a:latin typeface="Arial" panose="020B0604020202020204" pitchFamily="34" charset="0"/>
                <a:cs typeface="Arial" panose="020B0604020202020204" pitchFamily="34" charset="0"/>
              </a:rPr>
              <a:t>الرسالة</a:t>
            </a:r>
          </a:p>
          <a:p>
            <a:pPr algn="ctr"/>
            <a:r>
              <a:rPr lang="ar-JO" sz="2600" u="sng" dirty="0">
                <a:solidFill>
                  <a:schemeClr val="bg1"/>
                </a:solidFill>
                <a:latin typeface="Arial" panose="020B0604020202020204" pitchFamily="34" charset="0"/>
                <a:cs typeface="Arial" panose="020B0604020202020204" pitchFamily="34" charset="0"/>
              </a:rPr>
              <a:t>النصية</a:t>
            </a:r>
            <a:endParaRPr lang="en-US" sz="2600" u="sng" dirty="0">
              <a:solidFill>
                <a:schemeClr val="bg1"/>
              </a:solidFill>
              <a:latin typeface="Arial" panose="020B0604020202020204" pitchFamily="34" charset="0"/>
              <a:cs typeface="Arial" panose="020B0604020202020204" pitchFamily="34" charset="0"/>
            </a:endParaRPr>
          </a:p>
          <a:p>
            <a:endParaRPr lang="en-US" sz="900" u="sng" dirty="0">
              <a:solidFill>
                <a:schemeClr val="bg1"/>
              </a:solidFill>
              <a:latin typeface="Arial" panose="020B0604020202020204" pitchFamily="34" charset="0"/>
              <a:cs typeface="Arial" panose="020B0604020202020204" pitchFamily="34" charset="0"/>
            </a:endParaRPr>
          </a:p>
          <a:p>
            <a:pPr algn="ctr"/>
            <a:r>
              <a:rPr lang="ar-JO" dirty="0">
                <a:solidFill>
                  <a:schemeClr val="bg1"/>
                </a:solidFill>
                <a:latin typeface="Arial" panose="020B0604020202020204" pitchFamily="34" charset="0"/>
                <a:cs typeface="Arial" panose="020B0604020202020204" pitchFamily="34" charset="0"/>
              </a:rPr>
              <a:t>ماذا قال الله وكيف قاله؟</a:t>
            </a:r>
            <a:endParaRPr lang="en-US" dirty="0">
              <a:solidFill>
                <a:schemeClr val="bg1"/>
              </a:solidFill>
              <a:latin typeface="Arial" panose="020B0604020202020204" pitchFamily="34" charset="0"/>
              <a:cs typeface="Arial" panose="020B0604020202020204" pitchFamily="34" charset="0"/>
            </a:endParaRPr>
          </a:p>
          <a:p>
            <a:endParaRPr lang="en-US" sz="1600"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p:txBody>
      </p:sp>
      <p:sp>
        <p:nvSpPr>
          <p:cNvPr id="40963" name="Rectangle 236"/>
          <p:cNvSpPr>
            <a:spLocks noChangeArrowheads="1"/>
          </p:cNvSpPr>
          <p:nvPr/>
        </p:nvSpPr>
        <p:spPr bwMode="auto">
          <a:xfrm>
            <a:off x="201613" y="5045075"/>
            <a:ext cx="35266" cy="153888"/>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panose="020B0604020202020204" pitchFamily="34" charset="0"/>
                <a:cs typeface="Arial" panose="020B0604020202020204" pitchFamily="34" charset="0"/>
              </a:rPr>
              <a:t> </a:t>
            </a:r>
            <a:endParaRPr lang="en-US">
              <a:solidFill>
                <a:prstClr val="black"/>
              </a:solidFill>
              <a:latin typeface="Arial" panose="020B0604020202020204" pitchFamily="34" charset="0"/>
              <a:cs typeface="Arial" panose="020B0604020202020204" pitchFamily="34" charset="0"/>
            </a:endParaRPr>
          </a:p>
        </p:txBody>
      </p:sp>
      <p:sp>
        <p:nvSpPr>
          <p:cNvPr id="40964" name="Rectangle 237"/>
          <p:cNvSpPr>
            <a:spLocks noChangeArrowheads="1"/>
          </p:cNvSpPr>
          <p:nvPr/>
        </p:nvSpPr>
        <p:spPr bwMode="auto">
          <a:xfrm>
            <a:off x="3629025" y="5045075"/>
            <a:ext cx="35266" cy="153888"/>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panose="020B0604020202020204" pitchFamily="34" charset="0"/>
                <a:cs typeface="Arial" panose="020B0604020202020204" pitchFamily="34" charset="0"/>
              </a:rPr>
              <a:t> </a:t>
            </a:r>
            <a:endParaRPr lang="en-US">
              <a:solidFill>
                <a:prstClr val="black"/>
              </a:solidFill>
              <a:latin typeface="Arial" panose="020B0604020202020204" pitchFamily="34" charset="0"/>
              <a:cs typeface="Arial" panose="020B0604020202020204" pitchFamily="34" charset="0"/>
            </a:endParaRPr>
          </a:p>
        </p:txBody>
      </p:sp>
      <p:sp>
        <p:nvSpPr>
          <p:cNvPr id="40965" name="Rectangle 238"/>
          <p:cNvSpPr>
            <a:spLocks noChangeArrowheads="1"/>
          </p:cNvSpPr>
          <p:nvPr/>
        </p:nvSpPr>
        <p:spPr bwMode="auto">
          <a:xfrm>
            <a:off x="6946900" y="5045075"/>
            <a:ext cx="35266" cy="153888"/>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panose="020B0604020202020204" pitchFamily="34" charset="0"/>
                <a:cs typeface="Arial" panose="020B0604020202020204" pitchFamily="34" charset="0"/>
              </a:rPr>
              <a:t> </a:t>
            </a:r>
            <a:endParaRPr lang="en-US">
              <a:solidFill>
                <a:prstClr val="black"/>
              </a:solidFill>
              <a:latin typeface="Arial" panose="020B0604020202020204" pitchFamily="34" charset="0"/>
              <a:cs typeface="Arial" panose="020B0604020202020204" pitchFamily="34" charset="0"/>
            </a:endParaRPr>
          </a:p>
        </p:txBody>
      </p:sp>
      <p:sp>
        <p:nvSpPr>
          <p:cNvPr id="40966" name="Freeform 239"/>
          <p:cNvSpPr>
            <a:spLocks/>
          </p:cNvSpPr>
          <p:nvPr/>
        </p:nvSpPr>
        <p:spPr bwMode="auto">
          <a:xfrm>
            <a:off x="5476875" y="544513"/>
            <a:ext cx="1547813" cy="901700"/>
          </a:xfrm>
          <a:custGeom>
            <a:avLst/>
            <a:gdLst>
              <a:gd name="T0" fmla="*/ 2147483647 w 1952"/>
              <a:gd name="T1" fmla="*/ 2147483647 h 1137"/>
              <a:gd name="T2" fmla="*/ 2147483647 w 1952"/>
              <a:gd name="T3" fmla="*/ 2147483647 h 1137"/>
              <a:gd name="T4" fmla="*/ 2147483647 w 1952"/>
              <a:gd name="T5" fmla="*/ 2147483647 h 1137"/>
              <a:gd name="T6" fmla="*/ 2147483647 w 1952"/>
              <a:gd name="T7" fmla="*/ 2147483647 h 1137"/>
              <a:gd name="T8" fmla="*/ 2147483647 w 1952"/>
              <a:gd name="T9" fmla="*/ 2147483647 h 1137"/>
              <a:gd name="T10" fmla="*/ 2147483647 w 1952"/>
              <a:gd name="T11" fmla="*/ 2147483647 h 1137"/>
              <a:gd name="T12" fmla="*/ 2147483647 w 1952"/>
              <a:gd name="T13" fmla="*/ 2147483647 h 1137"/>
              <a:gd name="T14" fmla="*/ 2147483647 w 1952"/>
              <a:gd name="T15" fmla="*/ 2147483647 h 1137"/>
              <a:gd name="T16" fmla="*/ 2147483647 w 1952"/>
              <a:gd name="T17" fmla="*/ 2147483647 h 1137"/>
              <a:gd name="T18" fmla="*/ 2147483647 w 1952"/>
              <a:gd name="T19" fmla="*/ 2147483647 h 1137"/>
              <a:gd name="T20" fmla="*/ 2147483647 w 1952"/>
              <a:gd name="T21" fmla="*/ 2147483647 h 1137"/>
              <a:gd name="T22" fmla="*/ 2147483647 w 1952"/>
              <a:gd name="T23" fmla="*/ 2147483647 h 1137"/>
              <a:gd name="T24" fmla="*/ 2147483647 w 1952"/>
              <a:gd name="T25" fmla="*/ 2147483647 h 1137"/>
              <a:gd name="T26" fmla="*/ 2147483647 w 1952"/>
              <a:gd name="T27" fmla="*/ 2147483647 h 1137"/>
              <a:gd name="T28" fmla="*/ 2147483647 w 1952"/>
              <a:gd name="T29" fmla="*/ 2147483647 h 1137"/>
              <a:gd name="T30" fmla="*/ 2147483647 w 1952"/>
              <a:gd name="T31" fmla="*/ 2147483647 h 1137"/>
              <a:gd name="T32" fmla="*/ 0 w 1952"/>
              <a:gd name="T33" fmla="*/ 2147483647 h 1137"/>
              <a:gd name="T34" fmla="*/ 2147483647 w 1952"/>
              <a:gd name="T35" fmla="*/ 2147483647 h 1137"/>
              <a:gd name="T36" fmla="*/ 2147483647 w 1952"/>
              <a:gd name="T37" fmla="*/ 2147483647 h 1137"/>
              <a:gd name="T38" fmla="*/ 2147483647 w 1952"/>
              <a:gd name="T39" fmla="*/ 2147483647 h 1137"/>
              <a:gd name="T40" fmla="*/ 2147483647 w 1952"/>
              <a:gd name="T41" fmla="*/ 2147483647 h 1137"/>
              <a:gd name="T42" fmla="*/ 2147483647 w 1952"/>
              <a:gd name="T43" fmla="*/ 2147483647 h 1137"/>
              <a:gd name="T44" fmla="*/ 2147483647 w 1952"/>
              <a:gd name="T45" fmla="*/ 2147483647 h 1137"/>
              <a:gd name="T46" fmla="*/ 2147483647 w 1952"/>
              <a:gd name="T47" fmla="*/ 2147483647 h 1137"/>
              <a:gd name="T48" fmla="*/ 2147483647 w 1952"/>
              <a:gd name="T49" fmla="*/ 2147483647 h 1137"/>
              <a:gd name="T50" fmla="*/ 2147483647 w 1952"/>
              <a:gd name="T51" fmla="*/ 2147483647 h 1137"/>
              <a:gd name="T52" fmla="*/ 2147483647 w 1952"/>
              <a:gd name="T53" fmla="*/ 2147483647 h 1137"/>
              <a:gd name="T54" fmla="*/ 2147483647 w 1952"/>
              <a:gd name="T55" fmla="*/ 2147483647 h 1137"/>
              <a:gd name="T56" fmla="*/ 2147483647 w 1952"/>
              <a:gd name="T57" fmla="*/ 2147483647 h 1137"/>
              <a:gd name="T58" fmla="*/ 2147483647 w 1952"/>
              <a:gd name="T59" fmla="*/ 2147483647 h 1137"/>
              <a:gd name="T60" fmla="*/ 2147483647 w 1952"/>
              <a:gd name="T61" fmla="*/ 2147483647 h 1137"/>
              <a:gd name="T62" fmla="*/ 2147483647 w 1952"/>
              <a:gd name="T63" fmla="*/ 2147483647 h 1137"/>
              <a:gd name="T64" fmla="*/ 2147483647 w 1952"/>
              <a:gd name="T65" fmla="*/ 2147483647 h 1137"/>
              <a:gd name="T66" fmla="*/ 2147483647 w 1952"/>
              <a:gd name="T67" fmla="*/ 0 h 1137"/>
              <a:gd name="T68" fmla="*/ 2147483647 w 1952"/>
              <a:gd name="T69" fmla="*/ 2147483647 h 1137"/>
              <a:gd name="T70" fmla="*/ 2147483647 w 1952"/>
              <a:gd name="T71" fmla="*/ 2147483647 h 1137"/>
              <a:gd name="T72" fmla="*/ 2147483647 w 1952"/>
              <a:gd name="T73" fmla="*/ 2147483647 h 1137"/>
              <a:gd name="T74" fmla="*/ 2147483647 w 1952"/>
              <a:gd name="T75" fmla="*/ 2147483647 h 1137"/>
              <a:gd name="T76" fmla="*/ 2147483647 w 1952"/>
              <a:gd name="T77" fmla="*/ 2147483647 h 1137"/>
              <a:gd name="T78" fmla="*/ 2147483647 w 1952"/>
              <a:gd name="T79" fmla="*/ 2147483647 h 1137"/>
              <a:gd name="T80" fmla="*/ 2147483647 w 1952"/>
              <a:gd name="T81" fmla="*/ 2147483647 h 1137"/>
              <a:gd name="T82" fmla="*/ 2147483647 w 1952"/>
              <a:gd name="T83" fmla="*/ 2147483647 h 1137"/>
              <a:gd name="T84" fmla="*/ 2147483647 w 1952"/>
              <a:gd name="T85" fmla="*/ 2147483647 h 1137"/>
              <a:gd name="T86" fmla="*/ 2147483647 w 1952"/>
              <a:gd name="T87" fmla="*/ 2147483647 h 1137"/>
              <a:gd name="T88" fmla="*/ 2147483647 w 1952"/>
              <a:gd name="T89" fmla="*/ 2147483647 h 1137"/>
              <a:gd name="T90" fmla="*/ 2147483647 w 1952"/>
              <a:gd name="T91" fmla="*/ 2147483647 h 1137"/>
              <a:gd name="T92" fmla="*/ 2147483647 w 1952"/>
              <a:gd name="T93" fmla="*/ 2147483647 h 1137"/>
              <a:gd name="T94" fmla="*/ 2147483647 w 1952"/>
              <a:gd name="T95" fmla="*/ 2147483647 h 1137"/>
              <a:gd name="T96" fmla="*/ 2147483647 w 1952"/>
              <a:gd name="T97" fmla="*/ 2147483647 h 1137"/>
              <a:gd name="T98" fmla="*/ 2147483647 w 1952"/>
              <a:gd name="T99" fmla="*/ 2147483647 h 1137"/>
              <a:gd name="T100" fmla="*/ 2147483647 w 1952"/>
              <a:gd name="T101" fmla="*/ 2147483647 h 1137"/>
              <a:gd name="T102" fmla="*/ 2147483647 w 1952"/>
              <a:gd name="T103" fmla="*/ 2147483647 h 1137"/>
              <a:gd name="T104" fmla="*/ 2147483647 w 1952"/>
              <a:gd name="T105" fmla="*/ 2147483647 h 1137"/>
              <a:gd name="T106" fmla="*/ 2147483647 w 1952"/>
              <a:gd name="T107" fmla="*/ 2147483647 h 1137"/>
              <a:gd name="T108" fmla="*/ 2147483647 w 1952"/>
              <a:gd name="T109" fmla="*/ 2147483647 h 1137"/>
              <a:gd name="T110" fmla="*/ 2147483647 w 1952"/>
              <a:gd name="T111" fmla="*/ 2147483647 h 1137"/>
              <a:gd name="T112" fmla="*/ 2147483647 w 1952"/>
              <a:gd name="T113" fmla="*/ 2147483647 h 1137"/>
              <a:gd name="T114" fmla="*/ 2147483647 w 1952"/>
              <a:gd name="T115" fmla="*/ 2147483647 h 1137"/>
              <a:gd name="T116" fmla="*/ 2147483647 w 1952"/>
              <a:gd name="T117" fmla="*/ 2147483647 h 1137"/>
              <a:gd name="T118" fmla="*/ 2147483647 w 1952"/>
              <a:gd name="T119" fmla="*/ 2147483647 h 113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52"/>
              <a:gd name="T181" fmla="*/ 0 h 1137"/>
              <a:gd name="T182" fmla="*/ 1952 w 1952"/>
              <a:gd name="T183" fmla="*/ 1137 h 113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52" h="1137">
                <a:moveTo>
                  <a:pt x="794" y="421"/>
                </a:moveTo>
                <a:lnTo>
                  <a:pt x="780" y="441"/>
                </a:lnTo>
                <a:lnTo>
                  <a:pt x="780" y="459"/>
                </a:lnTo>
                <a:lnTo>
                  <a:pt x="780" y="1137"/>
                </a:lnTo>
                <a:lnTo>
                  <a:pt x="559" y="1137"/>
                </a:lnTo>
                <a:lnTo>
                  <a:pt x="559" y="492"/>
                </a:lnTo>
                <a:lnTo>
                  <a:pt x="555" y="499"/>
                </a:lnTo>
                <a:lnTo>
                  <a:pt x="547" y="509"/>
                </a:lnTo>
                <a:lnTo>
                  <a:pt x="536" y="522"/>
                </a:lnTo>
                <a:lnTo>
                  <a:pt x="525" y="535"/>
                </a:lnTo>
                <a:lnTo>
                  <a:pt x="512" y="548"/>
                </a:lnTo>
                <a:lnTo>
                  <a:pt x="501" y="562"/>
                </a:lnTo>
                <a:lnTo>
                  <a:pt x="492" y="572"/>
                </a:lnTo>
                <a:lnTo>
                  <a:pt x="485" y="580"/>
                </a:lnTo>
                <a:lnTo>
                  <a:pt x="485" y="889"/>
                </a:lnTo>
                <a:lnTo>
                  <a:pt x="457" y="889"/>
                </a:lnTo>
                <a:lnTo>
                  <a:pt x="457" y="605"/>
                </a:lnTo>
                <a:lnTo>
                  <a:pt x="452" y="609"/>
                </a:lnTo>
                <a:lnTo>
                  <a:pt x="444" y="617"/>
                </a:lnTo>
                <a:lnTo>
                  <a:pt x="431" y="629"/>
                </a:lnTo>
                <a:lnTo>
                  <a:pt x="418" y="643"/>
                </a:lnTo>
                <a:lnTo>
                  <a:pt x="404" y="655"/>
                </a:lnTo>
                <a:lnTo>
                  <a:pt x="390" y="668"/>
                </a:lnTo>
                <a:lnTo>
                  <a:pt x="379" y="678"/>
                </a:lnTo>
                <a:lnTo>
                  <a:pt x="371" y="685"/>
                </a:lnTo>
                <a:lnTo>
                  <a:pt x="371" y="889"/>
                </a:lnTo>
                <a:lnTo>
                  <a:pt x="343" y="889"/>
                </a:lnTo>
                <a:lnTo>
                  <a:pt x="343" y="710"/>
                </a:lnTo>
                <a:lnTo>
                  <a:pt x="338" y="715"/>
                </a:lnTo>
                <a:lnTo>
                  <a:pt x="330" y="723"/>
                </a:lnTo>
                <a:lnTo>
                  <a:pt x="319" y="731"/>
                </a:lnTo>
                <a:lnTo>
                  <a:pt x="306" y="741"/>
                </a:lnTo>
                <a:lnTo>
                  <a:pt x="294" y="752"/>
                </a:lnTo>
                <a:lnTo>
                  <a:pt x="283" y="761"/>
                </a:lnTo>
                <a:lnTo>
                  <a:pt x="273" y="769"/>
                </a:lnTo>
                <a:lnTo>
                  <a:pt x="265" y="775"/>
                </a:lnTo>
                <a:lnTo>
                  <a:pt x="265" y="889"/>
                </a:lnTo>
                <a:lnTo>
                  <a:pt x="238" y="889"/>
                </a:lnTo>
                <a:lnTo>
                  <a:pt x="238" y="793"/>
                </a:lnTo>
                <a:lnTo>
                  <a:pt x="225" y="802"/>
                </a:lnTo>
                <a:lnTo>
                  <a:pt x="206" y="815"/>
                </a:lnTo>
                <a:lnTo>
                  <a:pt x="184" y="830"/>
                </a:lnTo>
                <a:lnTo>
                  <a:pt x="160" y="844"/>
                </a:lnTo>
                <a:lnTo>
                  <a:pt x="132" y="859"/>
                </a:lnTo>
                <a:lnTo>
                  <a:pt x="106" y="871"/>
                </a:lnTo>
                <a:lnTo>
                  <a:pt x="81" y="882"/>
                </a:lnTo>
                <a:lnTo>
                  <a:pt x="61" y="889"/>
                </a:lnTo>
                <a:lnTo>
                  <a:pt x="559" y="889"/>
                </a:lnTo>
                <a:lnTo>
                  <a:pt x="559" y="922"/>
                </a:lnTo>
                <a:lnTo>
                  <a:pt x="0" y="922"/>
                </a:lnTo>
                <a:lnTo>
                  <a:pt x="0" y="890"/>
                </a:lnTo>
                <a:lnTo>
                  <a:pt x="37" y="878"/>
                </a:lnTo>
                <a:lnTo>
                  <a:pt x="77" y="862"/>
                </a:lnTo>
                <a:lnTo>
                  <a:pt x="117" y="841"/>
                </a:lnTo>
                <a:lnTo>
                  <a:pt x="160" y="817"/>
                </a:lnTo>
                <a:lnTo>
                  <a:pt x="201" y="790"/>
                </a:lnTo>
                <a:lnTo>
                  <a:pt x="243" y="760"/>
                </a:lnTo>
                <a:lnTo>
                  <a:pt x="284" y="729"/>
                </a:lnTo>
                <a:lnTo>
                  <a:pt x="326" y="695"/>
                </a:lnTo>
                <a:lnTo>
                  <a:pt x="364" y="662"/>
                </a:lnTo>
                <a:lnTo>
                  <a:pt x="402" y="628"/>
                </a:lnTo>
                <a:lnTo>
                  <a:pt x="438" y="593"/>
                </a:lnTo>
                <a:lnTo>
                  <a:pt x="471" y="560"/>
                </a:lnTo>
                <a:lnTo>
                  <a:pt x="501" y="526"/>
                </a:lnTo>
                <a:lnTo>
                  <a:pt x="529" y="495"/>
                </a:lnTo>
                <a:lnTo>
                  <a:pt x="552" y="468"/>
                </a:lnTo>
                <a:lnTo>
                  <a:pt x="571" y="441"/>
                </a:lnTo>
                <a:lnTo>
                  <a:pt x="559" y="421"/>
                </a:lnTo>
                <a:lnTo>
                  <a:pt x="559" y="156"/>
                </a:lnTo>
                <a:lnTo>
                  <a:pt x="577" y="128"/>
                </a:lnTo>
                <a:lnTo>
                  <a:pt x="593" y="156"/>
                </a:lnTo>
                <a:lnTo>
                  <a:pt x="596" y="154"/>
                </a:lnTo>
                <a:lnTo>
                  <a:pt x="606" y="146"/>
                </a:lnTo>
                <a:lnTo>
                  <a:pt x="618" y="134"/>
                </a:lnTo>
                <a:lnTo>
                  <a:pt x="632" y="117"/>
                </a:lnTo>
                <a:lnTo>
                  <a:pt x="645" y="95"/>
                </a:lnTo>
                <a:lnTo>
                  <a:pt x="658" y="68"/>
                </a:lnTo>
                <a:lnTo>
                  <a:pt x="667" y="37"/>
                </a:lnTo>
                <a:lnTo>
                  <a:pt x="670" y="0"/>
                </a:lnTo>
                <a:lnTo>
                  <a:pt x="673" y="37"/>
                </a:lnTo>
                <a:lnTo>
                  <a:pt x="682" y="68"/>
                </a:lnTo>
                <a:lnTo>
                  <a:pt x="693" y="95"/>
                </a:lnTo>
                <a:lnTo>
                  <a:pt x="709" y="117"/>
                </a:lnTo>
                <a:lnTo>
                  <a:pt x="722" y="134"/>
                </a:lnTo>
                <a:lnTo>
                  <a:pt x="733" y="146"/>
                </a:lnTo>
                <a:lnTo>
                  <a:pt x="743" y="154"/>
                </a:lnTo>
                <a:lnTo>
                  <a:pt x="746" y="156"/>
                </a:lnTo>
                <a:lnTo>
                  <a:pt x="763" y="128"/>
                </a:lnTo>
                <a:lnTo>
                  <a:pt x="780" y="156"/>
                </a:lnTo>
                <a:lnTo>
                  <a:pt x="780" y="351"/>
                </a:lnTo>
                <a:lnTo>
                  <a:pt x="1172" y="351"/>
                </a:lnTo>
                <a:lnTo>
                  <a:pt x="1172" y="156"/>
                </a:lnTo>
                <a:lnTo>
                  <a:pt x="1190" y="128"/>
                </a:lnTo>
                <a:lnTo>
                  <a:pt x="1208" y="156"/>
                </a:lnTo>
                <a:lnTo>
                  <a:pt x="1211" y="154"/>
                </a:lnTo>
                <a:lnTo>
                  <a:pt x="1220" y="146"/>
                </a:lnTo>
                <a:lnTo>
                  <a:pt x="1231" y="134"/>
                </a:lnTo>
                <a:lnTo>
                  <a:pt x="1246" y="117"/>
                </a:lnTo>
                <a:lnTo>
                  <a:pt x="1260" y="95"/>
                </a:lnTo>
                <a:lnTo>
                  <a:pt x="1271" y="68"/>
                </a:lnTo>
                <a:lnTo>
                  <a:pt x="1281" y="37"/>
                </a:lnTo>
                <a:lnTo>
                  <a:pt x="1284" y="0"/>
                </a:lnTo>
                <a:lnTo>
                  <a:pt x="1286" y="37"/>
                </a:lnTo>
                <a:lnTo>
                  <a:pt x="1296" y="68"/>
                </a:lnTo>
                <a:lnTo>
                  <a:pt x="1307" y="95"/>
                </a:lnTo>
                <a:lnTo>
                  <a:pt x="1322" y="117"/>
                </a:lnTo>
                <a:lnTo>
                  <a:pt x="1336" y="134"/>
                </a:lnTo>
                <a:lnTo>
                  <a:pt x="1347" y="146"/>
                </a:lnTo>
                <a:lnTo>
                  <a:pt x="1356" y="154"/>
                </a:lnTo>
                <a:lnTo>
                  <a:pt x="1359" y="156"/>
                </a:lnTo>
                <a:lnTo>
                  <a:pt x="1377" y="128"/>
                </a:lnTo>
                <a:lnTo>
                  <a:pt x="1395" y="156"/>
                </a:lnTo>
                <a:lnTo>
                  <a:pt x="1395" y="421"/>
                </a:lnTo>
                <a:lnTo>
                  <a:pt x="1381" y="441"/>
                </a:lnTo>
                <a:lnTo>
                  <a:pt x="1400" y="468"/>
                </a:lnTo>
                <a:lnTo>
                  <a:pt x="1423" y="495"/>
                </a:lnTo>
                <a:lnTo>
                  <a:pt x="1451" y="526"/>
                </a:lnTo>
                <a:lnTo>
                  <a:pt x="1481" y="560"/>
                </a:lnTo>
                <a:lnTo>
                  <a:pt x="1515" y="593"/>
                </a:lnTo>
                <a:lnTo>
                  <a:pt x="1551" y="628"/>
                </a:lnTo>
                <a:lnTo>
                  <a:pt x="1588" y="662"/>
                </a:lnTo>
                <a:lnTo>
                  <a:pt x="1628" y="695"/>
                </a:lnTo>
                <a:lnTo>
                  <a:pt x="1668" y="729"/>
                </a:lnTo>
                <a:lnTo>
                  <a:pt x="1710" y="760"/>
                </a:lnTo>
                <a:lnTo>
                  <a:pt x="1751" y="790"/>
                </a:lnTo>
                <a:lnTo>
                  <a:pt x="1794" y="817"/>
                </a:lnTo>
                <a:lnTo>
                  <a:pt x="1835" y="841"/>
                </a:lnTo>
                <a:lnTo>
                  <a:pt x="1875" y="862"/>
                </a:lnTo>
                <a:lnTo>
                  <a:pt x="1915" y="878"/>
                </a:lnTo>
                <a:lnTo>
                  <a:pt x="1952" y="890"/>
                </a:lnTo>
                <a:lnTo>
                  <a:pt x="1952" y="922"/>
                </a:lnTo>
                <a:lnTo>
                  <a:pt x="1395" y="922"/>
                </a:lnTo>
                <a:lnTo>
                  <a:pt x="1395" y="889"/>
                </a:lnTo>
                <a:lnTo>
                  <a:pt x="1893" y="889"/>
                </a:lnTo>
                <a:lnTo>
                  <a:pt x="1872" y="882"/>
                </a:lnTo>
                <a:lnTo>
                  <a:pt x="1848" y="871"/>
                </a:lnTo>
                <a:lnTo>
                  <a:pt x="1820" y="859"/>
                </a:lnTo>
                <a:lnTo>
                  <a:pt x="1794" y="844"/>
                </a:lnTo>
                <a:lnTo>
                  <a:pt x="1768" y="830"/>
                </a:lnTo>
                <a:lnTo>
                  <a:pt x="1746" y="815"/>
                </a:lnTo>
                <a:lnTo>
                  <a:pt x="1727" y="802"/>
                </a:lnTo>
                <a:lnTo>
                  <a:pt x="1714" y="793"/>
                </a:lnTo>
                <a:lnTo>
                  <a:pt x="1714" y="889"/>
                </a:lnTo>
                <a:lnTo>
                  <a:pt x="1688" y="889"/>
                </a:lnTo>
                <a:lnTo>
                  <a:pt x="1688" y="775"/>
                </a:lnTo>
                <a:lnTo>
                  <a:pt x="1680" y="769"/>
                </a:lnTo>
                <a:lnTo>
                  <a:pt x="1670" y="761"/>
                </a:lnTo>
                <a:lnTo>
                  <a:pt x="1660" y="752"/>
                </a:lnTo>
                <a:lnTo>
                  <a:pt x="1647" y="741"/>
                </a:lnTo>
                <a:lnTo>
                  <a:pt x="1635" y="731"/>
                </a:lnTo>
                <a:lnTo>
                  <a:pt x="1624" y="723"/>
                </a:lnTo>
                <a:lnTo>
                  <a:pt x="1616" y="715"/>
                </a:lnTo>
                <a:lnTo>
                  <a:pt x="1610" y="710"/>
                </a:lnTo>
                <a:lnTo>
                  <a:pt x="1610" y="889"/>
                </a:lnTo>
                <a:lnTo>
                  <a:pt x="1581" y="889"/>
                </a:lnTo>
                <a:lnTo>
                  <a:pt x="1581" y="685"/>
                </a:lnTo>
                <a:lnTo>
                  <a:pt x="1573" y="678"/>
                </a:lnTo>
                <a:lnTo>
                  <a:pt x="1562" y="668"/>
                </a:lnTo>
                <a:lnTo>
                  <a:pt x="1550" y="655"/>
                </a:lnTo>
                <a:lnTo>
                  <a:pt x="1535" y="643"/>
                </a:lnTo>
                <a:lnTo>
                  <a:pt x="1521" y="629"/>
                </a:lnTo>
                <a:lnTo>
                  <a:pt x="1509" y="617"/>
                </a:lnTo>
                <a:lnTo>
                  <a:pt x="1500" y="609"/>
                </a:lnTo>
                <a:lnTo>
                  <a:pt x="1495" y="605"/>
                </a:lnTo>
                <a:lnTo>
                  <a:pt x="1495" y="889"/>
                </a:lnTo>
                <a:lnTo>
                  <a:pt x="1467" y="889"/>
                </a:lnTo>
                <a:lnTo>
                  <a:pt x="1467" y="580"/>
                </a:lnTo>
                <a:lnTo>
                  <a:pt x="1461" y="572"/>
                </a:lnTo>
                <a:lnTo>
                  <a:pt x="1451" y="562"/>
                </a:lnTo>
                <a:lnTo>
                  <a:pt x="1440" y="548"/>
                </a:lnTo>
                <a:lnTo>
                  <a:pt x="1428" y="535"/>
                </a:lnTo>
                <a:lnTo>
                  <a:pt x="1417" y="522"/>
                </a:lnTo>
                <a:lnTo>
                  <a:pt x="1407" y="509"/>
                </a:lnTo>
                <a:lnTo>
                  <a:pt x="1399" y="499"/>
                </a:lnTo>
                <a:lnTo>
                  <a:pt x="1395" y="492"/>
                </a:lnTo>
                <a:lnTo>
                  <a:pt x="1395" y="1137"/>
                </a:lnTo>
                <a:lnTo>
                  <a:pt x="1172" y="1137"/>
                </a:lnTo>
                <a:lnTo>
                  <a:pt x="1172" y="459"/>
                </a:lnTo>
                <a:lnTo>
                  <a:pt x="1172" y="441"/>
                </a:lnTo>
                <a:lnTo>
                  <a:pt x="1160" y="421"/>
                </a:lnTo>
                <a:lnTo>
                  <a:pt x="794" y="421"/>
                </a:lnTo>
                <a:close/>
              </a:path>
            </a:pathLst>
          </a:custGeom>
          <a:solidFill>
            <a:srgbClr val="000000"/>
          </a:solidFill>
          <a:ln w="9525">
            <a:noFill/>
            <a:round/>
            <a:headEnd/>
            <a:tailEnd/>
          </a:ln>
        </p:spPr>
        <p:txBody>
          <a:bodyPr/>
          <a:lstStyle/>
          <a:p>
            <a:endParaRPr lang="en-US">
              <a:solidFill>
                <a:prstClr val="black"/>
              </a:solidFill>
              <a:latin typeface="Arial" panose="020B0604020202020204" pitchFamily="34" charset="0"/>
              <a:cs typeface="Arial" panose="020B0604020202020204" pitchFamily="34" charset="0"/>
            </a:endParaRPr>
          </a:p>
        </p:txBody>
      </p:sp>
      <p:sp>
        <p:nvSpPr>
          <p:cNvPr id="40967" name="Rectangle 240"/>
          <p:cNvSpPr>
            <a:spLocks noChangeArrowheads="1"/>
          </p:cNvSpPr>
          <p:nvPr/>
        </p:nvSpPr>
        <p:spPr bwMode="auto">
          <a:xfrm>
            <a:off x="6094413" y="1249363"/>
            <a:ext cx="312737" cy="26987"/>
          </a:xfrm>
          <a:prstGeom prst="rect">
            <a:avLst/>
          </a:prstGeom>
          <a:solidFill>
            <a:srgbClr val="000000"/>
          </a:solidFill>
          <a:ln w="9525">
            <a:noFill/>
            <a:miter lim="800000"/>
            <a:headEnd/>
            <a:tailEnd/>
          </a:ln>
        </p:spPr>
        <p:txBody>
          <a:bodyPr/>
          <a:lstStyle/>
          <a:p>
            <a:endParaRPr lang="en-US">
              <a:solidFill>
                <a:prstClr val="black"/>
              </a:solidFill>
              <a:latin typeface="Arial" panose="020B0604020202020204" pitchFamily="34" charset="0"/>
              <a:cs typeface="Arial" panose="020B0604020202020204" pitchFamily="34" charset="0"/>
            </a:endParaRPr>
          </a:p>
        </p:txBody>
      </p:sp>
      <p:sp>
        <p:nvSpPr>
          <p:cNvPr id="40968" name="Rectangle 241"/>
          <p:cNvSpPr>
            <a:spLocks noChangeArrowheads="1"/>
          </p:cNvSpPr>
          <p:nvPr/>
        </p:nvSpPr>
        <p:spPr bwMode="auto">
          <a:xfrm>
            <a:off x="6407150" y="895350"/>
            <a:ext cx="165100" cy="12700"/>
          </a:xfrm>
          <a:prstGeom prst="rect">
            <a:avLst/>
          </a:prstGeom>
          <a:solidFill>
            <a:srgbClr val="FFFFFF"/>
          </a:solidFill>
          <a:ln w="9525">
            <a:noFill/>
            <a:miter lim="800000"/>
            <a:headEnd/>
            <a:tailEnd/>
          </a:ln>
        </p:spPr>
        <p:txBody>
          <a:bodyPr/>
          <a:lstStyle/>
          <a:p>
            <a:endParaRPr lang="en-US">
              <a:solidFill>
                <a:prstClr val="black"/>
              </a:solidFill>
              <a:latin typeface="Arial" panose="020B0604020202020204" pitchFamily="34" charset="0"/>
              <a:cs typeface="Arial" panose="020B0604020202020204" pitchFamily="34" charset="0"/>
            </a:endParaRPr>
          </a:p>
        </p:txBody>
      </p:sp>
      <p:sp>
        <p:nvSpPr>
          <p:cNvPr id="40969" name="Freeform 242"/>
          <p:cNvSpPr>
            <a:spLocks/>
          </p:cNvSpPr>
          <p:nvPr/>
        </p:nvSpPr>
        <p:spPr bwMode="auto">
          <a:xfrm>
            <a:off x="6465888" y="665163"/>
            <a:ext cx="58737" cy="71437"/>
          </a:xfrm>
          <a:custGeom>
            <a:avLst/>
            <a:gdLst>
              <a:gd name="T0" fmla="*/ 0 w 75"/>
              <a:gd name="T1" fmla="*/ 2147483647 h 90"/>
              <a:gd name="T2" fmla="*/ 0 w 75"/>
              <a:gd name="T3" fmla="*/ 2147483647 h 90"/>
              <a:gd name="T4" fmla="*/ 2147483647 w 75"/>
              <a:gd name="T5" fmla="*/ 2147483647 h 90"/>
              <a:gd name="T6" fmla="*/ 2147483647 w 75"/>
              <a:gd name="T7" fmla="*/ 2147483647 h 90"/>
              <a:gd name="T8" fmla="*/ 2147483647 w 75"/>
              <a:gd name="T9" fmla="*/ 2147483647 h 90"/>
              <a:gd name="T10" fmla="*/ 2147483647 w 75"/>
              <a:gd name="T11" fmla="*/ 0 h 90"/>
              <a:gd name="T12" fmla="*/ 2147483647 w 75"/>
              <a:gd name="T13" fmla="*/ 2147483647 h 90"/>
              <a:gd name="T14" fmla="*/ 2147483647 w 75"/>
              <a:gd name="T15" fmla="*/ 2147483647 h 90"/>
              <a:gd name="T16" fmla="*/ 2147483647 w 75"/>
              <a:gd name="T17" fmla="*/ 2147483647 h 90"/>
              <a:gd name="T18" fmla="*/ 2147483647 w 75"/>
              <a:gd name="T19" fmla="*/ 2147483647 h 90"/>
              <a:gd name="T20" fmla="*/ 2147483647 w 75"/>
              <a:gd name="T21" fmla="*/ 2147483647 h 90"/>
              <a:gd name="T22" fmla="*/ 0 w 75"/>
              <a:gd name="T23" fmla="*/ 2147483647 h 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5"/>
              <a:gd name="T37" fmla="*/ 0 h 90"/>
              <a:gd name="T38" fmla="*/ 75 w 75"/>
              <a:gd name="T39" fmla="*/ 90 h 9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5" h="90">
                <a:moveTo>
                  <a:pt x="0" y="90"/>
                </a:moveTo>
                <a:lnTo>
                  <a:pt x="0" y="47"/>
                </a:lnTo>
                <a:lnTo>
                  <a:pt x="10" y="44"/>
                </a:lnTo>
                <a:lnTo>
                  <a:pt x="22" y="36"/>
                </a:lnTo>
                <a:lnTo>
                  <a:pt x="33" y="21"/>
                </a:lnTo>
                <a:lnTo>
                  <a:pt x="38" y="0"/>
                </a:lnTo>
                <a:lnTo>
                  <a:pt x="42" y="21"/>
                </a:lnTo>
                <a:lnTo>
                  <a:pt x="53" y="36"/>
                </a:lnTo>
                <a:lnTo>
                  <a:pt x="65" y="44"/>
                </a:lnTo>
                <a:lnTo>
                  <a:pt x="75" y="47"/>
                </a:lnTo>
                <a:lnTo>
                  <a:pt x="75" y="90"/>
                </a:lnTo>
                <a:lnTo>
                  <a:pt x="0" y="90"/>
                </a:lnTo>
                <a:close/>
              </a:path>
            </a:pathLst>
          </a:custGeom>
          <a:solidFill>
            <a:srgbClr val="FFFFFF"/>
          </a:solidFill>
          <a:ln w="9525">
            <a:noFill/>
            <a:round/>
            <a:headEnd/>
            <a:tailEnd/>
          </a:ln>
        </p:spPr>
        <p:txBody>
          <a:bodyPr/>
          <a:lstStyle/>
          <a:p>
            <a:endParaRPr lang="en-US">
              <a:solidFill>
                <a:prstClr val="black"/>
              </a:solidFill>
              <a:latin typeface="Arial" panose="020B0604020202020204" pitchFamily="34" charset="0"/>
              <a:cs typeface="Arial" panose="020B0604020202020204" pitchFamily="34" charset="0"/>
            </a:endParaRPr>
          </a:p>
        </p:txBody>
      </p:sp>
      <p:sp>
        <p:nvSpPr>
          <p:cNvPr id="40970" name="Rectangle 243"/>
          <p:cNvSpPr>
            <a:spLocks noChangeArrowheads="1"/>
          </p:cNvSpPr>
          <p:nvPr/>
        </p:nvSpPr>
        <p:spPr bwMode="auto">
          <a:xfrm>
            <a:off x="6481763" y="773113"/>
            <a:ext cx="25400" cy="49212"/>
          </a:xfrm>
          <a:prstGeom prst="rect">
            <a:avLst/>
          </a:prstGeom>
          <a:solidFill>
            <a:srgbClr val="FFFFFF"/>
          </a:solidFill>
          <a:ln w="9525">
            <a:noFill/>
            <a:miter lim="800000"/>
            <a:headEnd/>
            <a:tailEnd/>
          </a:ln>
        </p:spPr>
        <p:txBody>
          <a:bodyPr/>
          <a:lstStyle/>
          <a:p>
            <a:endParaRPr lang="en-US">
              <a:solidFill>
                <a:prstClr val="black"/>
              </a:solidFill>
              <a:latin typeface="Arial" panose="020B0604020202020204" pitchFamily="34" charset="0"/>
              <a:cs typeface="Arial" panose="020B0604020202020204" pitchFamily="34" charset="0"/>
            </a:endParaRPr>
          </a:p>
        </p:txBody>
      </p:sp>
      <p:sp>
        <p:nvSpPr>
          <p:cNvPr id="40971" name="Rectangle 244"/>
          <p:cNvSpPr>
            <a:spLocks noChangeArrowheads="1"/>
          </p:cNvSpPr>
          <p:nvPr/>
        </p:nvSpPr>
        <p:spPr bwMode="auto">
          <a:xfrm>
            <a:off x="6446838" y="773113"/>
            <a:ext cx="25400" cy="49212"/>
          </a:xfrm>
          <a:prstGeom prst="rect">
            <a:avLst/>
          </a:prstGeom>
          <a:solidFill>
            <a:srgbClr val="FFFFFF"/>
          </a:solidFill>
          <a:ln w="9525">
            <a:noFill/>
            <a:miter lim="800000"/>
            <a:headEnd/>
            <a:tailEnd/>
          </a:ln>
        </p:spPr>
        <p:txBody>
          <a:bodyPr/>
          <a:lstStyle/>
          <a:p>
            <a:endParaRPr lang="en-US">
              <a:solidFill>
                <a:prstClr val="black"/>
              </a:solidFill>
              <a:latin typeface="Arial" panose="020B0604020202020204" pitchFamily="34" charset="0"/>
              <a:cs typeface="Arial" panose="020B0604020202020204" pitchFamily="34" charset="0"/>
            </a:endParaRPr>
          </a:p>
        </p:txBody>
      </p:sp>
      <p:sp>
        <p:nvSpPr>
          <p:cNvPr id="40972" name="Rectangle 245"/>
          <p:cNvSpPr>
            <a:spLocks noChangeArrowheads="1"/>
          </p:cNvSpPr>
          <p:nvPr/>
        </p:nvSpPr>
        <p:spPr bwMode="auto">
          <a:xfrm>
            <a:off x="6518275" y="773113"/>
            <a:ext cx="25400" cy="49212"/>
          </a:xfrm>
          <a:prstGeom prst="rect">
            <a:avLst/>
          </a:prstGeom>
          <a:solidFill>
            <a:srgbClr val="FFFFFF"/>
          </a:solidFill>
          <a:ln w="9525">
            <a:noFill/>
            <a:miter lim="800000"/>
            <a:headEnd/>
            <a:tailEnd/>
          </a:ln>
        </p:spPr>
        <p:txBody>
          <a:bodyPr/>
          <a:lstStyle/>
          <a:p>
            <a:endParaRPr lang="en-US">
              <a:solidFill>
                <a:prstClr val="black"/>
              </a:solidFill>
              <a:latin typeface="Arial" panose="020B0604020202020204" pitchFamily="34" charset="0"/>
              <a:cs typeface="Arial" panose="020B0604020202020204" pitchFamily="34" charset="0"/>
            </a:endParaRPr>
          </a:p>
        </p:txBody>
      </p:sp>
      <p:sp>
        <p:nvSpPr>
          <p:cNvPr id="40973" name="Rectangle 246"/>
          <p:cNvSpPr>
            <a:spLocks noChangeArrowheads="1"/>
          </p:cNvSpPr>
          <p:nvPr/>
        </p:nvSpPr>
        <p:spPr bwMode="auto">
          <a:xfrm>
            <a:off x="6459538" y="1177925"/>
            <a:ext cx="69850" cy="74613"/>
          </a:xfrm>
          <a:prstGeom prst="rect">
            <a:avLst/>
          </a:prstGeom>
          <a:solidFill>
            <a:srgbClr val="FFFFFF"/>
          </a:solidFill>
          <a:ln w="9525">
            <a:noFill/>
            <a:miter lim="800000"/>
            <a:headEnd/>
            <a:tailEnd/>
          </a:ln>
        </p:spPr>
        <p:txBody>
          <a:bodyPr/>
          <a:lstStyle/>
          <a:p>
            <a:endParaRPr lang="en-US">
              <a:solidFill>
                <a:prstClr val="black"/>
              </a:solidFill>
              <a:latin typeface="Arial" panose="020B0604020202020204" pitchFamily="34" charset="0"/>
              <a:cs typeface="Arial" panose="020B0604020202020204" pitchFamily="34" charset="0"/>
            </a:endParaRPr>
          </a:p>
        </p:txBody>
      </p:sp>
      <p:sp>
        <p:nvSpPr>
          <p:cNvPr id="40974" name="Rectangle 247"/>
          <p:cNvSpPr>
            <a:spLocks noChangeArrowheads="1"/>
          </p:cNvSpPr>
          <p:nvPr/>
        </p:nvSpPr>
        <p:spPr bwMode="auto">
          <a:xfrm>
            <a:off x="6407150" y="995363"/>
            <a:ext cx="176213" cy="14287"/>
          </a:xfrm>
          <a:prstGeom prst="rect">
            <a:avLst/>
          </a:prstGeom>
          <a:solidFill>
            <a:srgbClr val="FFFFFF"/>
          </a:solidFill>
          <a:ln w="9525">
            <a:noFill/>
            <a:miter lim="800000"/>
            <a:headEnd/>
            <a:tailEnd/>
          </a:ln>
        </p:spPr>
        <p:txBody>
          <a:bodyPr/>
          <a:lstStyle/>
          <a:p>
            <a:endParaRPr lang="en-US">
              <a:solidFill>
                <a:prstClr val="black"/>
              </a:solidFill>
              <a:latin typeface="Arial" panose="020B0604020202020204" pitchFamily="34" charset="0"/>
              <a:cs typeface="Arial" panose="020B0604020202020204" pitchFamily="34" charset="0"/>
            </a:endParaRPr>
          </a:p>
        </p:txBody>
      </p:sp>
      <p:sp>
        <p:nvSpPr>
          <p:cNvPr id="40975" name="Rectangle 248"/>
          <p:cNvSpPr>
            <a:spLocks noChangeArrowheads="1"/>
          </p:cNvSpPr>
          <p:nvPr/>
        </p:nvSpPr>
        <p:spPr bwMode="auto">
          <a:xfrm>
            <a:off x="6407150" y="1112838"/>
            <a:ext cx="176213" cy="14287"/>
          </a:xfrm>
          <a:prstGeom prst="rect">
            <a:avLst/>
          </a:prstGeom>
          <a:solidFill>
            <a:srgbClr val="FFFFFF"/>
          </a:solidFill>
          <a:ln w="9525">
            <a:noFill/>
            <a:miter lim="800000"/>
            <a:headEnd/>
            <a:tailEnd/>
          </a:ln>
        </p:spPr>
        <p:txBody>
          <a:bodyPr/>
          <a:lstStyle/>
          <a:p>
            <a:endParaRPr lang="en-US">
              <a:solidFill>
                <a:prstClr val="black"/>
              </a:solidFill>
              <a:latin typeface="Arial" panose="020B0604020202020204" pitchFamily="34" charset="0"/>
              <a:cs typeface="Arial" panose="020B0604020202020204" pitchFamily="34" charset="0"/>
            </a:endParaRPr>
          </a:p>
        </p:txBody>
      </p:sp>
      <p:sp>
        <p:nvSpPr>
          <p:cNvPr id="40976" name="Freeform 249"/>
          <p:cNvSpPr>
            <a:spLocks/>
          </p:cNvSpPr>
          <p:nvPr/>
        </p:nvSpPr>
        <p:spPr bwMode="auto">
          <a:xfrm>
            <a:off x="6407150" y="933450"/>
            <a:ext cx="176213" cy="46038"/>
          </a:xfrm>
          <a:custGeom>
            <a:avLst/>
            <a:gdLst>
              <a:gd name="T0" fmla="*/ 2147483647 w 223"/>
              <a:gd name="T1" fmla="*/ 2147483647 h 57"/>
              <a:gd name="T2" fmla="*/ 2147483647 w 223"/>
              <a:gd name="T3" fmla="*/ 0 h 57"/>
              <a:gd name="T4" fmla="*/ 2147483647 w 223"/>
              <a:gd name="T5" fmla="*/ 0 h 57"/>
              <a:gd name="T6" fmla="*/ 2147483647 w 223"/>
              <a:gd name="T7" fmla="*/ 2147483647 h 57"/>
              <a:gd name="T8" fmla="*/ 2147483647 w 223"/>
              <a:gd name="T9" fmla="*/ 2147483647 h 57"/>
              <a:gd name="T10" fmla="*/ 2147483647 w 223"/>
              <a:gd name="T11" fmla="*/ 2147483647 h 57"/>
              <a:gd name="T12" fmla="*/ 0 w 223"/>
              <a:gd name="T13" fmla="*/ 2147483647 h 57"/>
              <a:gd name="T14" fmla="*/ 0 w 223"/>
              <a:gd name="T15" fmla="*/ 2147483647 h 57"/>
              <a:gd name="T16" fmla="*/ 2147483647 w 223"/>
              <a:gd name="T17" fmla="*/ 2147483647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3"/>
              <a:gd name="T28" fmla="*/ 0 h 57"/>
              <a:gd name="T29" fmla="*/ 223 w 223"/>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3" h="57">
                <a:moveTo>
                  <a:pt x="66" y="40"/>
                </a:moveTo>
                <a:lnTo>
                  <a:pt x="66" y="0"/>
                </a:lnTo>
                <a:lnTo>
                  <a:pt x="157" y="0"/>
                </a:lnTo>
                <a:lnTo>
                  <a:pt x="157" y="40"/>
                </a:lnTo>
                <a:lnTo>
                  <a:pt x="223" y="40"/>
                </a:lnTo>
                <a:lnTo>
                  <a:pt x="223" y="57"/>
                </a:lnTo>
                <a:lnTo>
                  <a:pt x="0" y="57"/>
                </a:lnTo>
                <a:lnTo>
                  <a:pt x="0" y="40"/>
                </a:lnTo>
                <a:lnTo>
                  <a:pt x="66" y="40"/>
                </a:lnTo>
                <a:close/>
              </a:path>
            </a:pathLst>
          </a:custGeom>
          <a:solidFill>
            <a:srgbClr val="FFFFFF"/>
          </a:solidFill>
          <a:ln w="9525">
            <a:noFill/>
            <a:round/>
            <a:headEnd/>
            <a:tailEnd/>
          </a:ln>
        </p:spPr>
        <p:txBody>
          <a:bodyPr/>
          <a:lstStyle/>
          <a:p>
            <a:endParaRPr lang="en-US">
              <a:solidFill>
                <a:prstClr val="black"/>
              </a:solidFill>
              <a:latin typeface="Arial" panose="020B0604020202020204" pitchFamily="34" charset="0"/>
              <a:cs typeface="Arial" panose="020B0604020202020204" pitchFamily="34" charset="0"/>
            </a:endParaRPr>
          </a:p>
        </p:txBody>
      </p:sp>
      <p:sp>
        <p:nvSpPr>
          <p:cNvPr id="40977" name="Freeform 250"/>
          <p:cNvSpPr>
            <a:spLocks/>
          </p:cNvSpPr>
          <p:nvPr/>
        </p:nvSpPr>
        <p:spPr bwMode="auto">
          <a:xfrm>
            <a:off x="6407150" y="1047750"/>
            <a:ext cx="176213" cy="44450"/>
          </a:xfrm>
          <a:custGeom>
            <a:avLst/>
            <a:gdLst>
              <a:gd name="T0" fmla="*/ 2147483647 w 223"/>
              <a:gd name="T1" fmla="*/ 2147483647 h 56"/>
              <a:gd name="T2" fmla="*/ 2147483647 w 223"/>
              <a:gd name="T3" fmla="*/ 0 h 56"/>
              <a:gd name="T4" fmla="*/ 2147483647 w 223"/>
              <a:gd name="T5" fmla="*/ 0 h 56"/>
              <a:gd name="T6" fmla="*/ 2147483647 w 223"/>
              <a:gd name="T7" fmla="*/ 2147483647 h 56"/>
              <a:gd name="T8" fmla="*/ 2147483647 w 223"/>
              <a:gd name="T9" fmla="*/ 2147483647 h 56"/>
              <a:gd name="T10" fmla="*/ 2147483647 w 223"/>
              <a:gd name="T11" fmla="*/ 2147483647 h 56"/>
              <a:gd name="T12" fmla="*/ 0 w 223"/>
              <a:gd name="T13" fmla="*/ 2147483647 h 56"/>
              <a:gd name="T14" fmla="*/ 0 w 223"/>
              <a:gd name="T15" fmla="*/ 2147483647 h 56"/>
              <a:gd name="T16" fmla="*/ 2147483647 w 223"/>
              <a:gd name="T17" fmla="*/ 2147483647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3"/>
              <a:gd name="T28" fmla="*/ 0 h 56"/>
              <a:gd name="T29" fmla="*/ 223 w 223"/>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3" h="56">
                <a:moveTo>
                  <a:pt x="66" y="39"/>
                </a:moveTo>
                <a:lnTo>
                  <a:pt x="66" y="0"/>
                </a:lnTo>
                <a:lnTo>
                  <a:pt x="157" y="0"/>
                </a:lnTo>
                <a:lnTo>
                  <a:pt x="157" y="39"/>
                </a:lnTo>
                <a:lnTo>
                  <a:pt x="223" y="39"/>
                </a:lnTo>
                <a:lnTo>
                  <a:pt x="223" y="56"/>
                </a:lnTo>
                <a:lnTo>
                  <a:pt x="0" y="56"/>
                </a:lnTo>
                <a:lnTo>
                  <a:pt x="0" y="39"/>
                </a:lnTo>
                <a:lnTo>
                  <a:pt x="66" y="39"/>
                </a:lnTo>
                <a:close/>
              </a:path>
            </a:pathLst>
          </a:custGeom>
          <a:solidFill>
            <a:srgbClr val="FFFFFF"/>
          </a:solidFill>
          <a:ln w="9525">
            <a:noFill/>
            <a:round/>
            <a:headEnd/>
            <a:tailEnd/>
          </a:ln>
        </p:spPr>
        <p:txBody>
          <a:bodyPr/>
          <a:lstStyle/>
          <a:p>
            <a:endParaRPr lang="en-US">
              <a:solidFill>
                <a:prstClr val="black"/>
              </a:solidFill>
              <a:latin typeface="Arial" panose="020B0604020202020204" pitchFamily="34" charset="0"/>
              <a:cs typeface="Arial" panose="020B0604020202020204" pitchFamily="34" charset="0"/>
            </a:endParaRPr>
          </a:p>
        </p:txBody>
      </p:sp>
      <p:sp>
        <p:nvSpPr>
          <p:cNvPr id="40978" name="Rectangle 251"/>
          <p:cNvSpPr>
            <a:spLocks noChangeArrowheads="1"/>
          </p:cNvSpPr>
          <p:nvPr/>
        </p:nvSpPr>
        <p:spPr bwMode="auto">
          <a:xfrm>
            <a:off x="5929313" y="895350"/>
            <a:ext cx="165100" cy="12700"/>
          </a:xfrm>
          <a:prstGeom prst="rect">
            <a:avLst/>
          </a:prstGeom>
          <a:solidFill>
            <a:srgbClr val="FFFFFF"/>
          </a:solidFill>
          <a:ln w="9525">
            <a:noFill/>
            <a:miter lim="800000"/>
            <a:headEnd/>
            <a:tailEnd/>
          </a:ln>
        </p:spPr>
        <p:txBody>
          <a:bodyPr/>
          <a:lstStyle/>
          <a:p>
            <a:endParaRPr lang="en-US">
              <a:solidFill>
                <a:prstClr val="black"/>
              </a:solidFill>
              <a:latin typeface="Arial" panose="020B0604020202020204" pitchFamily="34" charset="0"/>
              <a:cs typeface="Arial" panose="020B0604020202020204" pitchFamily="34" charset="0"/>
            </a:endParaRPr>
          </a:p>
        </p:txBody>
      </p:sp>
      <p:sp>
        <p:nvSpPr>
          <p:cNvPr id="40979" name="Freeform 252"/>
          <p:cNvSpPr>
            <a:spLocks/>
          </p:cNvSpPr>
          <p:nvPr/>
        </p:nvSpPr>
        <p:spPr bwMode="auto">
          <a:xfrm>
            <a:off x="5978525" y="665163"/>
            <a:ext cx="57150" cy="71437"/>
          </a:xfrm>
          <a:custGeom>
            <a:avLst/>
            <a:gdLst>
              <a:gd name="T0" fmla="*/ 2147483647 w 73"/>
              <a:gd name="T1" fmla="*/ 2147483647 h 90"/>
              <a:gd name="T2" fmla="*/ 2147483647 w 73"/>
              <a:gd name="T3" fmla="*/ 2147483647 h 90"/>
              <a:gd name="T4" fmla="*/ 2147483647 w 73"/>
              <a:gd name="T5" fmla="*/ 2147483647 h 90"/>
              <a:gd name="T6" fmla="*/ 2147483647 w 73"/>
              <a:gd name="T7" fmla="*/ 2147483647 h 90"/>
              <a:gd name="T8" fmla="*/ 2147483647 w 73"/>
              <a:gd name="T9" fmla="*/ 2147483647 h 90"/>
              <a:gd name="T10" fmla="*/ 2147483647 w 73"/>
              <a:gd name="T11" fmla="*/ 0 h 90"/>
              <a:gd name="T12" fmla="*/ 2147483647 w 73"/>
              <a:gd name="T13" fmla="*/ 2147483647 h 90"/>
              <a:gd name="T14" fmla="*/ 2147483647 w 73"/>
              <a:gd name="T15" fmla="*/ 2147483647 h 90"/>
              <a:gd name="T16" fmla="*/ 2147483647 w 73"/>
              <a:gd name="T17" fmla="*/ 2147483647 h 90"/>
              <a:gd name="T18" fmla="*/ 0 w 73"/>
              <a:gd name="T19" fmla="*/ 2147483647 h 90"/>
              <a:gd name="T20" fmla="*/ 0 w 73"/>
              <a:gd name="T21" fmla="*/ 2147483647 h 90"/>
              <a:gd name="T22" fmla="*/ 2147483647 w 73"/>
              <a:gd name="T23" fmla="*/ 2147483647 h 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
              <a:gd name="T37" fmla="*/ 0 h 90"/>
              <a:gd name="T38" fmla="*/ 73 w 73"/>
              <a:gd name="T39" fmla="*/ 90 h 9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 h="90">
                <a:moveTo>
                  <a:pt x="73" y="90"/>
                </a:moveTo>
                <a:lnTo>
                  <a:pt x="73" y="47"/>
                </a:lnTo>
                <a:lnTo>
                  <a:pt x="63" y="44"/>
                </a:lnTo>
                <a:lnTo>
                  <a:pt x="51" y="36"/>
                </a:lnTo>
                <a:lnTo>
                  <a:pt x="41" y="21"/>
                </a:lnTo>
                <a:lnTo>
                  <a:pt x="37" y="0"/>
                </a:lnTo>
                <a:lnTo>
                  <a:pt x="33" y="21"/>
                </a:lnTo>
                <a:lnTo>
                  <a:pt x="22" y="36"/>
                </a:lnTo>
                <a:lnTo>
                  <a:pt x="10" y="44"/>
                </a:lnTo>
                <a:lnTo>
                  <a:pt x="0" y="47"/>
                </a:lnTo>
                <a:lnTo>
                  <a:pt x="0" y="90"/>
                </a:lnTo>
                <a:lnTo>
                  <a:pt x="73" y="90"/>
                </a:lnTo>
                <a:close/>
              </a:path>
            </a:pathLst>
          </a:custGeom>
          <a:solidFill>
            <a:srgbClr val="FFFFFF"/>
          </a:solidFill>
          <a:ln w="9525">
            <a:noFill/>
            <a:round/>
            <a:headEnd/>
            <a:tailEnd/>
          </a:ln>
        </p:spPr>
        <p:txBody>
          <a:bodyPr/>
          <a:lstStyle/>
          <a:p>
            <a:endParaRPr lang="en-US">
              <a:solidFill>
                <a:prstClr val="black"/>
              </a:solidFill>
              <a:latin typeface="Arial" panose="020B0604020202020204" pitchFamily="34" charset="0"/>
              <a:cs typeface="Arial" panose="020B0604020202020204" pitchFamily="34" charset="0"/>
            </a:endParaRPr>
          </a:p>
        </p:txBody>
      </p:sp>
      <p:sp>
        <p:nvSpPr>
          <p:cNvPr id="40980" name="Rectangle 253"/>
          <p:cNvSpPr>
            <a:spLocks noChangeArrowheads="1"/>
          </p:cNvSpPr>
          <p:nvPr/>
        </p:nvSpPr>
        <p:spPr bwMode="auto">
          <a:xfrm>
            <a:off x="5994400" y="773113"/>
            <a:ext cx="25400" cy="49212"/>
          </a:xfrm>
          <a:prstGeom prst="rect">
            <a:avLst/>
          </a:prstGeom>
          <a:solidFill>
            <a:srgbClr val="FFFFFF"/>
          </a:solidFill>
          <a:ln w="9525">
            <a:noFill/>
            <a:miter lim="800000"/>
            <a:headEnd/>
            <a:tailEnd/>
          </a:ln>
        </p:spPr>
        <p:txBody>
          <a:bodyPr/>
          <a:lstStyle/>
          <a:p>
            <a:endParaRPr lang="en-US">
              <a:solidFill>
                <a:prstClr val="black"/>
              </a:solidFill>
              <a:latin typeface="Arial" panose="020B0604020202020204" pitchFamily="34" charset="0"/>
              <a:cs typeface="Arial" panose="020B0604020202020204" pitchFamily="34" charset="0"/>
            </a:endParaRPr>
          </a:p>
        </p:txBody>
      </p:sp>
      <p:sp>
        <p:nvSpPr>
          <p:cNvPr id="40981" name="Rectangle 254"/>
          <p:cNvSpPr>
            <a:spLocks noChangeArrowheads="1"/>
          </p:cNvSpPr>
          <p:nvPr/>
        </p:nvSpPr>
        <p:spPr bwMode="auto">
          <a:xfrm>
            <a:off x="6029325" y="773113"/>
            <a:ext cx="26988" cy="49212"/>
          </a:xfrm>
          <a:prstGeom prst="rect">
            <a:avLst/>
          </a:prstGeom>
          <a:solidFill>
            <a:srgbClr val="FFFFFF"/>
          </a:solidFill>
          <a:ln w="9525">
            <a:noFill/>
            <a:miter lim="800000"/>
            <a:headEnd/>
            <a:tailEnd/>
          </a:ln>
        </p:spPr>
        <p:txBody>
          <a:bodyPr/>
          <a:lstStyle/>
          <a:p>
            <a:endParaRPr lang="en-US">
              <a:solidFill>
                <a:prstClr val="black"/>
              </a:solidFill>
              <a:latin typeface="Arial" panose="020B0604020202020204" pitchFamily="34" charset="0"/>
              <a:cs typeface="Arial" panose="020B0604020202020204" pitchFamily="34" charset="0"/>
            </a:endParaRPr>
          </a:p>
        </p:txBody>
      </p:sp>
      <p:sp>
        <p:nvSpPr>
          <p:cNvPr id="40982" name="Rectangle 255"/>
          <p:cNvSpPr>
            <a:spLocks noChangeArrowheads="1"/>
          </p:cNvSpPr>
          <p:nvPr/>
        </p:nvSpPr>
        <p:spPr bwMode="auto">
          <a:xfrm>
            <a:off x="5957888" y="773113"/>
            <a:ext cx="26987" cy="49212"/>
          </a:xfrm>
          <a:prstGeom prst="rect">
            <a:avLst/>
          </a:prstGeom>
          <a:solidFill>
            <a:srgbClr val="FFFFFF"/>
          </a:solidFill>
          <a:ln w="9525">
            <a:noFill/>
            <a:miter lim="800000"/>
            <a:headEnd/>
            <a:tailEnd/>
          </a:ln>
        </p:spPr>
        <p:txBody>
          <a:bodyPr/>
          <a:lstStyle/>
          <a:p>
            <a:endParaRPr lang="en-US">
              <a:solidFill>
                <a:prstClr val="black"/>
              </a:solidFill>
              <a:latin typeface="Arial" panose="020B0604020202020204" pitchFamily="34" charset="0"/>
              <a:cs typeface="Arial" panose="020B0604020202020204" pitchFamily="34" charset="0"/>
            </a:endParaRPr>
          </a:p>
        </p:txBody>
      </p:sp>
      <p:sp>
        <p:nvSpPr>
          <p:cNvPr id="40983" name="Rectangle 256"/>
          <p:cNvSpPr>
            <a:spLocks noChangeArrowheads="1"/>
          </p:cNvSpPr>
          <p:nvPr/>
        </p:nvSpPr>
        <p:spPr bwMode="auto">
          <a:xfrm>
            <a:off x="5973763" y="1177925"/>
            <a:ext cx="68262" cy="74613"/>
          </a:xfrm>
          <a:prstGeom prst="rect">
            <a:avLst/>
          </a:prstGeom>
          <a:solidFill>
            <a:srgbClr val="FFFFFF"/>
          </a:solidFill>
          <a:ln w="9525">
            <a:noFill/>
            <a:miter lim="800000"/>
            <a:headEnd/>
            <a:tailEnd/>
          </a:ln>
        </p:spPr>
        <p:txBody>
          <a:bodyPr/>
          <a:lstStyle/>
          <a:p>
            <a:endParaRPr lang="en-US">
              <a:solidFill>
                <a:prstClr val="black"/>
              </a:solidFill>
              <a:latin typeface="Arial" panose="020B0604020202020204" pitchFamily="34" charset="0"/>
              <a:cs typeface="Arial" panose="020B0604020202020204" pitchFamily="34" charset="0"/>
            </a:endParaRPr>
          </a:p>
        </p:txBody>
      </p:sp>
      <p:sp>
        <p:nvSpPr>
          <p:cNvPr id="40984" name="Rectangle 257"/>
          <p:cNvSpPr>
            <a:spLocks noChangeArrowheads="1"/>
          </p:cNvSpPr>
          <p:nvPr/>
        </p:nvSpPr>
        <p:spPr bwMode="auto">
          <a:xfrm>
            <a:off x="5919788" y="995363"/>
            <a:ext cx="174625" cy="14287"/>
          </a:xfrm>
          <a:prstGeom prst="rect">
            <a:avLst/>
          </a:prstGeom>
          <a:solidFill>
            <a:srgbClr val="FFFFFF"/>
          </a:solidFill>
          <a:ln w="9525">
            <a:noFill/>
            <a:miter lim="800000"/>
            <a:headEnd/>
            <a:tailEnd/>
          </a:ln>
        </p:spPr>
        <p:txBody>
          <a:bodyPr/>
          <a:lstStyle/>
          <a:p>
            <a:endParaRPr lang="en-US">
              <a:solidFill>
                <a:prstClr val="black"/>
              </a:solidFill>
              <a:latin typeface="Arial" panose="020B0604020202020204" pitchFamily="34" charset="0"/>
              <a:cs typeface="Arial" panose="020B0604020202020204" pitchFamily="34" charset="0"/>
            </a:endParaRPr>
          </a:p>
        </p:txBody>
      </p:sp>
      <p:sp>
        <p:nvSpPr>
          <p:cNvPr id="40985" name="Rectangle 258"/>
          <p:cNvSpPr>
            <a:spLocks noChangeArrowheads="1"/>
          </p:cNvSpPr>
          <p:nvPr/>
        </p:nvSpPr>
        <p:spPr bwMode="auto">
          <a:xfrm>
            <a:off x="5919788" y="1112838"/>
            <a:ext cx="174625" cy="14287"/>
          </a:xfrm>
          <a:prstGeom prst="rect">
            <a:avLst/>
          </a:prstGeom>
          <a:solidFill>
            <a:srgbClr val="FFFFFF"/>
          </a:solidFill>
          <a:ln w="9525">
            <a:noFill/>
            <a:miter lim="800000"/>
            <a:headEnd/>
            <a:tailEnd/>
          </a:ln>
        </p:spPr>
        <p:txBody>
          <a:bodyPr/>
          <a:lstStyle/>
          <a:p>
            <a:endParaRPr lang="en-US">
              <a:solidFill>
                <a:prstClr val="black"/>
              </a:solidFill>
              <a:latin typeface="Arial" panose="020B0604020202020204" pitchFamily="34" charset="0"/>
              <a:cs typeface="Arial" panose="020B0604020202020204" pitchFamily="34" charset="0"/>
            </a:endParaRPr>
          </a:p>
        </p:txBody>
      </p:sp>
      <p:sp>
        <p:nvSpPr>
          <p:cNvPr id="40986" name="Freeform 259"/>
          <p:cNvSpPr>
            <a:spLocks/>
          </p:cNvSpPr>
          <p:nvPr/>
        </p:nvSpPr>
        <p:spPr bwMode="auto">
          <a:xfrm>
            <a:off x="5919788" y="933450"/>
            <a:ext cx="174625" cy="46038"/>
          </a:xfrm>
          <a:custGeom>
            <a:avLst/>
            <a:gdLst>
              <a:gd name="T0" fmla="*/ 2147483647 w 221"/>
              <a:gd name="T1" fmla="*/ 2147483647 h 57"/>
              <a:gd name="T2" fmla="*/ 2147483647 w 221"/>
              <a:gd name="T3" fmla="*/ 0 h 57"/>
              <a:gd name="T4" fmla="*/ 2147483647 w 221"/>
              <a:gd name="T5" fmla="*/ 0 h 57"/>
              <a:gd name="T6" fmla="*/ 2147483647 w 221"/>
              <a:gd name="T7" fmla="*/ 2147483647 h 57"/>
              <a:gd name="T8" fmla="*/ 0 w 221"/>
              <a:gd name="T9" fmla="*/ 2147483647 h 57"/>
              <a:gd name="T10" fmla="*/ 0 w 221"/>
              <a:gd name="T11" fmla="*/ 2147483647 h 57"/>
              <a:gd name="T12" fmla="*/ 2147483647 w 221"/>
              <a:gd name="T13" fmla="*/ 2147483647 h 57"/>
              <a:gd name="T14" fmla="*/ 2147483647 w 221"/>
              <a:gd name="T15" fmla="*/ 2147483647 h 57"/>
              <a:gd name="T16" fmla="*/ 2147483647 w 221"/>
              <a:gd name="T17" fmla="*/ 2147483647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1"/>
              <a:gd name="T28" fmla="*/ 0 h 57"/>
              <a:gd name="T29" fmla="*/ 221 w 221"/>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1" h="57">
                <a:moveTo>
                  <a:pt x="156" y="40"/>
                </a:moveTo>
                <a:lnTo>
                  <a:pt x="156" y="0"/>
                </a:lnTo>
                <a:lnTo>
                  <a:pt x="66" y="0"/>
                </a:lnTo>
                <a:lnTo>
                  <a:pt x="66" y="40"/>
                </a:lnTo>
                <a:lnTo>
                  <a:pt x="0" y="40"/>
                </a:lnTo>
                <a:lnTo>
                  <a:pt x="0" y="57"/>
                </a:lnTo>
                <a:lnTo>
                  <a:pt x="221" y="57"/>
                </a:lnTo>
                <a:lnTo>
                  <a:pt x="221" y="40"/>
                </a:lnTo>
                <a:lnTo>
                  <a:pt x="156" y="40"/>
                </a:lnTo>
                <a:close/>
              </a:path>
            </a:pathLst>
          </a:custGeom>
          <a:solidFill>
            <a:srgbClr val="FFFFFF"/>
          </a:solidFill>
          <a:ln w="9525">
            <a:noFill/>
            <a:round/>
            <a:headEnd/>
            <a:tailEnd/>
          </a:ln>
        </p:spPr>
        <p:txBody>
          <a:bodyPr/>
          <a:lstStyle/>
          <a:p>
            <a:endParaRPr lang="en-US">
              <a:solidFill>
                <a:prstClr val="black"/>
              </a:solidFill>
              <a:latin typeface="Arial" panose="020B0604020202020204" pitchFamily="34" charset="0"/>
              <a:cs typeface="Arial" panose="020B0604020202020204" pitchFamily="34" charset="0"/>
            </a:endParaRPr>
          </a:p>
        </p:txBody>
      </p:sp>
      <p:sp>
        <p:nvSpPr>
          <p:cNvPr id="40987" name="Freeform 260"/>
          <p:cNvSpPr>
            <a:spLocks/>
          </p:cNvSpPr>
          <p:nvPr/>
        </p:nvSpPr>
        <p:spPr bwMode="auto">
          <a:xfrm>
            <a:off x="5919788" y="1047750"/>
            <a:ext cx="174625" cy="44450"/>
          </a:xfrm>
          <a:custGeom>
            <a:avLst/>
            <a:gdLst>
              <a:gd name="T0" fmla="*/ 2147483647 w 221"/>
              <a:gd name="T1" fmla="*/ 2147483647 h 56"/>
              <a:gd name="T2" fmla="*/ 2147483647 w 221"/>
              <a:gd name="T3" fmla="*/ 0 h 56"/>
              <a:gd name="T4" fmla="*/ 2147483647 w 221"/>
              <a:gd name="T5" fmla="*/ 0 h 56"/>
              <a:gd name="T6" fmla="*/ 2147483647 w 221"/>
              <a:gd name="T7" fmla="*/ 2147483647 h 56"/>
              <a:gd name="T8" fmla="*/ 0 w 221"/>
              <a:gd name="T9" fmla="*/ 2147483647 h 56"/>
              <a:gd name="T10" fmla="*/ 0 w 221"/>
              <a:gd name="T11" fmla="*/ 2147483647 h 56"/>
              <a:gd name="T12" fmla="*/ 2147483647 w 221"/>
              <a:gd name="T13" fmla="*/ 2147483647 h 56"/>
              <a:gd name="T14" fmla="*/ 2147483647 w 221"/>
              <a:gd name="T15" fmla="*/ 2147483647 h 56"/>
              <a:gd name="T16" fmla="*/ 2147483647 w 221"/>
              <a:gd name="T17" fmla="*/ 2147483647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1"/>
              <a:gd name="T28" fmla="*/ 0 h 56"/>
              <a:gd name="T29" fmla="*/ 221 w 221"/>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1" h="56">
                <a:moveTo>
                  <a:pt x="156" y="39"/>
                </a:moveTo>
                <a:lnTo>
                  <a:pt x="156" y="0"/>
                </a:lnTo>
                <a:lnTo>
                  <a:pt x="66" y="0"/>
                </a:lnTo>
                <a:lnTo>
                  <a:pt x="66" y="39"/>
                </a:lnTo>
                <a:lnTo>
                  <a:pt x="0" y="39"/>
                </a:lnTo>
                <a:lnTo>
                  <a:pt x="0" y="56"/>
                </a:lnTo>
                <a:lnTo>
                  <a:pt x="221" y="56"/>
                </a:lnTo>
                <a:lnTo>
                  <a:pt x="221" y="39"/>
                </a:lnTo>
                <a:lnTo>
                  <a:pt x="156" y="39"/>
                </a:lnTo>
                <a:close/>
              </a:path>
            </a:pathLst>
          </a:custGeom>
          <a:solidFill>
            <a:srgbClr val="FFFFFF"/>
          </a:solidFill>
          <a:ln w="9525">
            <a:noFill/>
            <a:round/>
            <a:headEnd/>
            <a:tailEnd/>
          </a:ln>
        </p:spPr>
        <p:txBody>
          <a:bodyPr/>
          <a:lstStyle/>
          <a:p>
            <a:endParaRPr lang="en-US">
              <a:solidFill>
                <a:prstClr val="black"/>
              </a:solidFill>
              <a:latin typeface="Arial" panose="020B0604020202020204" pitchFamily="34" charset="0"/>
              <a:cs typeface="Arial" panose="020B0604020202020204" pitchFamily="34" charset="0"/>
            </a:endParaRPr>
          </a:p>
        </p:txBody>
      </p:sp>
      <p:sp>
        <p:nvSpPr>
          <p:cNvPr id="40988" name="Rectangle 261"/>
          <p:cNvSpPr>
            <a:spLocks noChangeArrowheads="1"/>
          </p:cNvSpPr>
          <p:nvPr/>
        </p:nvSpPr>
        <p:spPr bwMode="auto">
          <a:xfrm>
            <a:off x="6105525" y="862013"/>
            <a:ext cx="292100" cy="7937"/>
          </a:xfrm>
          <a:prstGeom prst="rect">
            <a:avLst/>
          </a:prstGeom>
          <a:solidFill>
            <a:srgbClr val="FFFFFF"/>
          </a:solidFill>
          <a:ln w="9525">
            <a:noFill/>
            <a:miter lim="800000"/>
            <a:headEnd/>
            <a:tailEnd/>
          </a:ln>
        </p:spPr>
        <p:txBody>
          <a:bodyPr/>
          <a:lstStyle/>
          <a:p>
            <a:endParaRPr lang="en-US">
              <a:solidFill>
                <a:prstClr val="black"/>
              </a:solidFill>
              <a:latin typeface="Arial" panose="020B0604020202020204" pitchFamily="34" charset="0"/>
              <a:cs typeface="Arial" panose="020B0604020202020204" pitchFamily="34" charset="0"/>
            </a:endParaRPr>
          </a:p>
        </p:txBody>
      </p:sp>
      <p:sp>
        <p:nvSpPr>
          <p:cNvPr id="40989" name="Freeform 262"/>
          <p:cNvSpPr>
            <a:spLocks/>
          </p:cNvSpPr>
          <p:nvPr/>
        </p:nvSpPr>
        <p:spPr bwMode="auto">
          <a:xfrm>
            <a:off x="2049463" y="544513"/>
            <a:ext cx="1597025" cy="901700"/>
          </a:xfrm>
          <a:custGeom>
            <a:avLst/>
            <a:gdLst>
              <a:gd name="T0" fmla="*/ 2147483647 w 2013"/>
              <a:gd name="T1" fmla="*/ 2147483647 h 1137"/>
              <a:gd name="T2" fmla="*/ 2147483647 w 2013"/>
              <a:gd name="T3" fmla="*/ 2147483647 h 1137"/>
              <a:gd name="T4" fmla="*/ 2147483647 w 2013"/>
              <a:gd name="T5" fmla="*/ 2147483647 h 1137"/>
              <a:gd name="T6" fmla="*/ 2147483647 w 2013"/>
              <a:gd name="T7" fmla="*/ 2147483647 h 1137"/>
              <a:gd name="T8" fmla="*/ 2147483647 w 2013"/>
              <a:gd name="T9" fmla="*/ 2147483647 h 1137"/>
              <a:gd name="T10" fmla="*/ 2147483647 w 2013"/>
              <a:gd name="T11" fmla="*/ 2147483647 h 1137"/>
              <a:gd name="T12" fmla="*/ 2147483647 w 2013"/>
              <a:gd name="T13" fmla="*/ 2147483647 h 1137"/>
              <a:gd name="T14" fmla="*/ 2147483647 w 2013"/>
              <a:gd name="T15" fmla="*/ 2147483647 h 1137"/>
              <a:gd name="T16" fmla="*/ 2147483647 w 2013"/>
              <a:gd name="T17" fmla="*/ 2147483647 h 1137"/>
              <a:gd name="T18" fmla="*/ 2147483647 w 2013"/>
              <a:gd name="T19" fmla="*/ 2147483647 h 1137"/>
              <a:gd name="T20" fmla="*/ 2147483647 w 2013"/>
              <a:gd name="T21" fmla="*/ 2147483647 h 1137"/>
              <a:gd name="T22" fmla="*/ 2147483647 w 2013"/>
              <a:gd name="T23" fmla="*/ 2147483647 h 1137"/>
              <a:gd name="T24" fmla="*/ 2147483647 w 2013"/>
              <a:gd name="T25" fmla="*/ 2147483647 h 1137"/>
              <a:gd name="T26" fmla="*/ 2147483647 w 2013"/>
              <a:gd name="T27" fmla="*/ 2147483647 h 1137"/>
              <a:gd name="T28" fmla="*/ 2147483647 w 2013"/>
              <a:gd name="T29" fmla="*/ 2147483647 h 1137"/>
              <a:gd name="T30" fmla="*/ 2147483647 w 2013"/>
              <a:gd name="T31" fmla="*/ 2147483647 h 1137"/>
              <a:gd name="T32" fmla="*/ 0 w 2013"/>
              <a:gd name="T33" fmla="*/ 2147483647 h 1137"/>
              <a:gd name="T34" fmla="*/ 2147483647 w 2013"/>
              <a:gd name="T35" fmla="*/ 2147483647 h 1137"/>
              <a:gd name="T36" fmla="*/ 2147483647 w 2013"/>
              <a:gd name="T37" fmla="*/ 2147483647 h 1137"/>
              <a:gd name="T38" fmla="*/ 2147483647 w 2013"/>
              <a:gd name="T39" fmla="*/ 2147483647 h 1137"/>
              <a:gd name="T40" fmla="*/ 2147483647 w 2013"/>
              <a:gd name="T41" fmla="*/ 2147483647 h 1137"/>
              <a:gd name="T42" fmla="*/ 2147483647 w 2013"/>
              <a:gd name="T43" fmla="*/ 2147483647 h 1137"/>
              <a:gd name="T44" fmla="*/ 2147483647 w 2013"/>
              <a:gd name="T45" fmla="*/ 2147483647 h 1137"/>
              <a:gd name="T46" fmla="*/ 2147483647 w 2013"/>
              <a:gd name="T47" fmla="*/ 2147483647 h 1137"/>
              <a:gd name="T48" fmla="*/ 2147483647 w 2013"/>
              <a:gd name="T49" fmla="*/ 2147483647 h 1137"/>
              <a:gd name="T50" fmla="*/ 2147483647 w 2013"/>
              <a:gd name="T51" fmla="*/ 2147483647 h 1137"/>
              <a:gd name="T52" fmla="*/ 2147483647 w 2013"/>
              <a:gd name="T53" fmla="*/ 2147483647 h 1137"/>
              <a:gd name="T54" fmla="*/ 2147483647 w 2013"/>
              <a:gd name="T55" fmla="*/ 2147483647 h 1137"/>
              <a:gd name="T56" fmla="*/ 2147483647 w 2013"/>
              <a:gd name="T57" fmla="*/ 2147483647 h 1137"/>
              <a:gd name="T58" fmla="*/ 2147483647 w 2013"/>
              <a:gd name="T59" fmla="*/ 2147483647 h 1137"/>
              <a:gd name="T60" fmla="*/ 2147483647 w 2013"/>
              <a:gd name="T61" fmla="*/ 2147483647 h 1137"/>
              <a:gd name="T62" fmla="*/ 2147483647 w 2013"/>
              <a:gd name="T63" fmla="*/ 2147483647 h 1137"/>
              <a:gd name="T64" fmla="*/ 2147483647 w 2013"/>
              <a:gd name="T65" fmla="*/ 2147483647 h 1137"/>
              <a:gd name="T66" fmla="*/ 2147483647 w 2013"/>
              <a:gd name="T67" fmla="*/ 0 h 1137"/>
              <a:gd name="T68" fmla="*/ 2147483647 w 2013"/>
              <a:gd name="T69" fmla="*/ 2147483647 h 1137"/>
              <a:gd name="T70" fmla="*/ 2147483647 w 2013"/>
              <a:gd name="T71" fmla="*/ 2147483647 h 1137"/>
              <a:gd name="T72" fmla="*/ 2147483647 w 2013"/>
              <a:gd name="T73" fmla="*/ 2147483647 h 1137"/>
              <a:gd name="T74" fmla="*/ 2147483647 w 2013"/>
              <a:gd name="T75" fmla="*/ 2147483647 h 1137"/>
              <a:gd name="T76" fmla="*/ 2147483647 w 2013"/>
              <a:gd name="T77" fmla="*/ 2147483647 h 1137"/>
              <a:gd name="T78" fmla="*/ 2147483647 w 2013"/>
              <a:gd name="T79" fmla="*/ 2147483647 h 1137"/>
              <a:gd name="T80" fmla="*/ 2147483647 w 2013"/>
              <a:gd name="T81" fmla="*/ 2147483647 h 1137"/>
              <a:gd name="T82" fmla="*/ 2147483647 w 2013"/>
              <a:gd name="T83" fmla="*/ 2147483647 h 1137"/>
              <a:gd name="T84" fmla="*/ 2147483647 w 2013"/>
              <a:gd name="T85" fmla="*/ 2147483647 h 1137"/>
              <a:gd name="T86" fmla="*/ 2147483647 w 2013"/>
              <a:gd name="T87" fmla="*/ 2147483647 h 1137"/>
              <a:gd name="T88" fmla="*/ 2147483647 w 2013"/>
              <a:gd name="T89" fmla="*/ 2147483647 h 1137"/>
              <a:gd name="T90" fmla="*/ 2147483647 w 2013"/>
              <a:gd name="T91" fmla="*/ 2147483647 h 1137"/>
              <a:gd name="T92" fmla="*/ 2147483647 w 2013"/>
              <a:gd name="T93" fmla="*/ 2147483647 h 1137"/>
              <a:gd name="T94" fmla="*/ 2147483647 w 2013"/>
              <a:gd name="T95" fmla="*/ 2147483647 h 1137"/>
              <a:gd name="T96" fmla="*/ 2147483647 w 2013"/>
              <a:gd name="T97" fmla="*/ 2147483647 h 1137"/>
              <a:gd name="T98" fmla="*/ 2147483647 w 2013"/>
              <a:gd name="T99" fmla="*/ 2147483647 h 1137"/>
              <a:gd name="T100" fmla="*/ 2147483647 w 2013"/>
              <a:gd name="T101" fmla="*/ 2147483647 h 1137"/>
              <a:gd name="T102" fmla="*/ 2147483647 w 2013"/>
              <a:gd name="T103" fmla="*/ 2147483647 h 1137"/>
              <a:gd name="T104" fmla="*/ 2147483647 w 2013"/>
              <a:gd name="T105" fmla="*/ 2147483647 h 1137"/>
              <a:gd name="T106" fmla="*/ 2147483647 w 2013"/>
              <a:gd name="T107" fmla="*/ 2147483647 h 1137"/>
              <a:gd name="T108" fmla="*/ 2147483647 w 2013"/>
              <a:gd name="T109" fmla="*/ 2147483647 h 1137"/>
              <a:gd name="T110" fmla="*/ 2147483647 w 2013"/>
              <a:gd name="T111" fmla="*/ 2147483647 h 1137"/>
              <a:gd name="T112" fmla="*/ 2147483647 w 2013"/>
              <a:gd name="T113" fmla="*/ 2147483647 h 1137"/>
              <a:gd name="T114" fmla="*/ 2147483647 w 2013"/>
              <a:gd name="T115" fmla="*/ 2147483647 h 1137"/>
              <a:gd name="T116" fmla="*/ 2147483647 w 2013"/>
              <a:gd name="T117" fmla="*/ 2147483647 h 1137"/>
              <a:gd name="T118" fmla="*/ 2147483647 w 2013"/>
              <a:gd name="T119" fmla="*/ 2147483647 h 113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13"/>
              <a:gd name="T181" fmla="*/ 0 h 1137"/>
              <a:gd name="T182" fmla="*/ 2013 w 2013"/>
              <a:gd name="T183" fmla="*/ 1137 h 113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13" h="1137">
                <a:moveTo>
                  <a:pt x="818" y="421"/>
                </a:moveTo>
                <a:lnTo>
                  <a:pt x="804" y="441"/>
                </a:lnTo>
                <a:lnTo>
                  <a:pt x="804" y="459"/>
                </a:lnTo>
                <a:lnTo>
                  <a:pt x="804" y="1137"/>
                </a:lnTo>
                <a:lnTo>
                  <a:pt x="576" y="1137"/>
                </a:lnTo>
                <a:lnTo>
                  <a:pt x="576" y="492"/>
                </a:lnTo>
                <a:lnTo>
                  <a:pt x="572" y="499"/>
                </a:lnTo>
                <a:lnTo>
                  <a:pt x="563" y="509"/>
                </a:lnTo>
                <a:lnTo>
                  <a:pt x="552" y="522"/>
                </a:lnTo>
                <a:lnTo>
                  <a:pt x="541" y="535"/>
                </a:lnTo>
                <a:lnTo>
                  <a:pt x="528" y="548"/>
                </a:lnTo>
                <a:lnTo>
                  <a:pt x="517" y="562"/>
                </a:lnTo>
                <a:lnTo>
                  <a:pt x="507" y="572"/>
                </a:lnTo>
                <a:lnTo>
                  <a:pt x="500" y="580"/>
                </a:lnTo>
                <a:lnTo>
                  <a:pt x="500" y="889"/>
                </a:lnTo>
                <a:lnTo>
                  <a:pt x="471" y="889"/>
                </a:lnTo>
                <a:lnTo>
                  <a:pt x="471" y="605"/>
                </a:lnTo>
                <a:lnTo>
                  <a:pt x="466" y="609"/>
                </a:lnTo>
                <a:lnTo>
                  <a:pt x="457" y="617"/>
                </a:lnTo>
                <a:lnTo>
                  <a:pt x="444" y="629"/>
                </a:lnTo>
                <a:lnTo>
                  <a:pt x="430" y="643"/>
                </a:lnTo>
                <a:lnTo>
                  <a:pt x="416" y="655"/>
                </a:lnTo>
                <a:lnTo>
                  <a:pt x="402" y="668"/>
                </a:lnTo>
                <a:lnTo>
                  <a:pt x="391" y="678"/>
                </a:lnTo>
                <a:lnTo>
                  <a:pt x="382" y="685"/>
                </a:lnTo>
                <a:lnTo>
                  <a:pt x="382" y="889"/>
                </a:lnTo>
                <a:lnTo>
                  <a:pt x="354" y="889"/>
                </a:lnTo>
                <a:lnTo>
                  <a:pt x="354" y="710"/>
                </a:lnTo>
                <a:lnTo>
                  <a:pt x="348" y="715"/>
                </a:lnTo>
                <a:lnTo>
                  <a:pt x="340" y="723"/>
                </a:lnTo>
                <a:lnTo>
                  <a:pt x="328" y="731"/>
                </a:lnTo>
                <a:lnTo>
                  <a:pt x="316" y="741"/>
                </a:lnTo>
                <a:lnTo>
                  <a:pt x="303" y="752"/>
                </a:lnTo>
                <a:lnTo>
                  <a:pt x="291" y="761"/>
                </a:lnTo>
                <a:lnTo>
                  <a:pt x="282" y="769"/>
                </a:lnTo>
                <a:lnTo>
                  <a:pt x="273" y="775"/>
                </a:lnTo>
                <a:lnTo>
                  <a:pt x="273" y="889"/>
                </a:lnTo>
                <a:lnTo>
                  <a:pt x="245" y="889"/>
                </a:lnTo>
                <a:lnTo>
                  <a:pt x="245" y="793"/>
                </a:lnTo>
                <a:lnTo>
                  <a:pt x="232" y="802"/>
                </a:lnTo>
                <a:lnTo>
                  <a:pt x="212" y="815"/>
                </a:lnTo>
                <a:lnTo>
                  <a:pt x="190" y="830"/>
                </a:lnTo>
                <a:lnTo>
                  <a:pt x="164" y="844"/>
                </a:lnTo>
                <a:lnTo>
                  <a:pt x="136" y="859"/>
                </a:lnTo>
                <a:lnTo>
                  <a:pt x="109" y="871"/>
                </a:lnTo>
                <a:lnTo>
                  <a:pt x="83" y="882"/>
                </a:lnTo>
                <a:lnTo>
                  <a:pt x="62" y="889"/>
                </a:lnTo>
                <a:lnTo>
                  <a:pt x="576" y="889"/>
                </a:lnTo>
                <a:lnTo>
                  <a:pt x="576" y="922"/>
                </a:lnTo>
                <a:lnTo>
                  <a:pt x="0" y="922"/>
                </a:lnTo>
                <a:lnTo>
                  <a:pt x="0" y="890"/>
                </a:lnTo>
                <a:lnTo>
                  <a:pt x="38" y="878"/>
                </a:lnTo>
                <a:lnTo>
                  <a:pt x="79" y="862"/>
                </a:lnTo>
                <a:lnTo>
                  <a:pt x="120" y="841"/>
                </a:lnTo>
                <a:lnTo>
                  <a:pt x="164" y="817"/>
                </a:lnTo>
                <a:lnTo>
                  <a:pt x="207" y="790"/>
                </a:lnTo>
                <a:lnTo>
                  <a:pt x="250" y="760"/>
                </a:lnTo>
                <a:lnTo>
                  <a:pt x="293" y="729"/>
                </a:lnTo>
                <a:lnTo>
                  <a:pt x="335" y="695"/>
                </a:lnTo>
                <a:lnTo>
                  <a:pt x="375" y="662"/>
                </a:lnTo>
                <a:lnTo>
                  <a:pt x="415" y="628"/>
                </a:lnTo>
                <a:lnTo>
                  <a:pt x="451" y="593"/>
                </a:lnTo>
                <a:lnTo>
                  <a:pt x="485" y="560"/>
                </a:lnTo>
                <a:lnTo>
                  <a:pt x="517" y="526"/>
                </a:lnTo>
                <a:lnTo>
                  <a:pt x="545" y="495"/>
                </a:lnTo>
                <a:lnTo>
                  <a:pt x="569" y="468"/>
                </a:lnTo>
                <a:lnTo>
                  <a:pt x="589" y="441"/>
                </a:lnTo>
                <a:lnTo>
                  <a:pt x="576" y="421"/>
                </a:lnTo>
                <a:lnTo>
                  <a:pt x="576" y="156"/>
                </a:lnTo>
                <a:lnTo>
                  <a:pt x="594" y="128"/>
                </a:lnTo>
                <a:lnTo>
                  <a:pt x="611" y="156"/>
                </a:lnTo>
                <a:lnTo>
                  <a:pt x="614" y="154"/>
                </a:lnTo>
                <a:lnTo>
                  <a:pt x="624" y="146"/>
                </a:lnTo>
                <a:lnTo>
                  <a:pt x="637" y="134"/>
                </a:lnTo>
                <a:lnTo>
                  <a:pt x="651" y="117"/>
                </a:lnTo>
                <a:lnTo>
                  <a:pt x="665" y="95"/>
                </a:lnTo>
                <a:lnTo>
                  <a:pt x="678" y="68"/>
                </a:lnTo>
                <a:lnTo>
                  <a:pt x="688" y="37"/>
                </a:lnTo>
                <a:lnTo>
                  <a:pt x="691" y="0"/>
                </a:lnTo>
                <a:lnTo>
                  <a:pt x="693" y="37"/>
                </a:lnTo>
                <a:lnTo>
                  <a:pt x="703" y="68"/>
                </a:lnTo>
                <a:lnTo>
                  <a:pt x="715" y="95"/>
                </a:lnTo>
                <a:lnTo>
                  <a:pt x="730" y="117"/>
                </a:lnTo>
                <a:lnTo>
                  <a:pt x="744" y="134"/>
                </a:lnTo>
                <a:lnTo>
                  <a:pt x="756" y="146"/>
                </a:lnTo>
                <a:lnTo>
                  <a:pt x="766" y="154"/>
                </a:lnTo>
                <a:lnTo>
                  <a:pt x="768" y="156"/>
                </a:lnTo>
                <a:lnTo>
                  <a:pt x="787" y="128"/>
                </a:lnTo>
                <a:lnTo>
                  <a:pt x="804" y="156"/>
                </a:lnTo>
                <a:lnTo>
                  <a:pt x="804" y="351"/>
                </a:lnTo>
                <a:lnTo>
                  <a:pt x="1209" y="351"/>
                </a:lnTo>
                <a:lnTo>
                  <a:pt x="1209" y="156"/>
                </a:lnTo>
                <a:lnTo>
                  <a:pt x="1227" y="128"/>
                </a:lnTo>
                <a:lnTo>
                  <a:pt x="1246" y="156"/>
                </a:lnTo>
                <a:lnTo>
                  <a:pt x="1248" y="154"/>
                </a:lnTo>
                <a:lnTo>
                  <a:pt x="1258" y="146"/>
                </a:lnTo>
                <a:lnTo>
                  <a:pt x="1270" y="134"/>
                </a:lnTo>
                <a:lnTo>
                  <a:pt x="1285" y="117"/>
                </a:lnTo>
                <a:lnTo>
                  <a:pt x="1299" y="95"/>
                </a:lnTo>
                <a:lnTo>
                  <a:pt x="1311" y="68"/>
                </a:lnTo>
                <a:lnTo>
                  <a:pt x="1321" y="37"/>
                </a:lnTo>
                <a:lnTo>
                  <a:pt x="1323" y="0"/>
                </a:lnTo>
                <a:lnTo>
                  <a:pt x="1326" y="37"/>
                </a:lnTo>
                <a:lnTo>
                  <a:pt x="1336" y="68"/>
                </a:lnTo>
                <a:lnTo>
                  <a:pt x="1347" y="95"/>
                </a:lnTo>
                <a:lnTo>
                  <a:pt x="1363" y="117"/>
                </a:lnTo>
                <a:lnTo>
                  <a:pt x="1377" y="134"/>
                </a:lnTo>
                <a:lnTo>
                  <a:pt x="1388" y="146"/>
                </a:lnTo>
                <a:lnTo>
                  <a:pt x="1398" y="154"/>
                </a:lnTo>
                <a:lnTo>
                  <a:pt x="1401" y="156"/>
                </a:lnTo>
                <a:lnTo>
                  <a:pt x="1420" y="128"/>
                </a:lnTo>
                <a:lnTo>
                  <a:pt x="1438" y="156"/>
                </a:lnTo>
                <a:lnTo>
                  <a:pt x="1438" y="421"/>
                </a:lnTo>
                <a:lnTo>
                  <a:pt x="1424" y="441"/>
                </a:lnTo>
                <a:lnTo>
                  <a:pt x="1444" y="468"/>
                </a:lnTo>
                <a:lnTo>
                  <a:pt x="1468" y="495"/>
                </a:lnTo>
                <a:lnTo>
                  <a:pt x="1496" y="526"/>
                </a:lnTo>
                <a:lnTo>
                  <a:pt x="1527" y="560"/>
                </a:lnTo>
                <a:lnTo>
                  <a:pt x="1563" y="593"/>
                </a:lnTo>
                <a:lnTo>
                  <a:pt x="1599" y="628"/>
                </a:lnTo>
                <a:lnTo>
                  <a:pt x="1638" y="662"/>
                </a:lnTo>
                <a:lnTo>
                  <a:pt x="1679" y="695"/>
                </a:lnTo>
                <a:lnTo>
                  <a:pt x="1720" y="729"/>
                </a:lnTo>
                <a:lnTo>
                  <a:pt x="1764" y="760"/>
                </a:lnTo>
                <a:lnTo>
                  <a:pt x="1806" y="790"/>
                </a:lnTo>
                <a:lnTo>
                  <a:pt x="1850" y="817"/>
                </a:lnTo>
                <a:lnTo>
                  <a:pt x="1892" y="841"/>
                </a:lnTo>
                <a:lnTo>
                  <a:pt x="1933" y="862"/>
                </a:lnTo>
                <a:lnTo>
                  <a:pt x="1975" y="878"/>
                </a:lnTo>
                <a:lnTo>
                  <a:pt x="2013" y="890"/>
                </a:lnTo>
                <a:lnTo>
                  <a:pt x="2013" y="922"/>
                </a:lnTo>
                <a:lnTo>
                  <a:pt x="1438" y="922"/>
                </a:lnTo>
                <a:lnTo>
                  <a:pt x="1438" y="889"/>
                </a:lnTo>
                <a:lnTo>
                  <a:pt x="1952" y="889"/>
                </a:lnTo>
                <a:lnTo>
                  <a:pt x="1931" y="882"/>
                </a:lnTo>
                <a:lnTo>
                  <a:pt x="1905" y="871"/>
                </a:lnTo>
                <a:lnTo>
                  <a:pt x="1877" y="859"/>
                </a:lnTo>
                <a:lnTo>
                  <a:pt x="1850" y="844"/>
                </a:lnTo>
                <a:lnTo>
                  <a:pt x="1823" y="830"/>
                </a:lnTo>
                <a:lnTo>
                  <a:pt x="1800" y="815"/>
                </a:lnTo>
                <a:lnTo>
                  <a:pt x="1781" y="802"/>
                </a:lnTo>
                <a:lnTo>
                  <a:pt x="1768" y="793"/>
                </a:lnTo>
                <a:lnTo>
                  <a:pt x="1768" y="889"/>
                </a:lnTo>
                <a:lnTo>
                  <a:pt x="1741" y="889"/>
                </a:lnTo>
                <a:lnTo>
                  <a:pt x="1741" y="775"/>
                </a:lnTo>
                <a:lnTo>
                  <a:pt x="1732" y="769"/>
                </a:lnTo>
                <a:lnTo>
                  <a:pt x="1723" y="761"/>
                </a:lnTo>
                <a:lnTo>
                  <a:pt x="1711" y="752"/>
                </a:lnTo>
                <a:lnTo>
                  <a:pt x="1698" y="741"/>
                </a:lnTo>
                <a:lnTo>
                  <a:pt x="1686" y="731"/>
                </a:lnTo>
                <a:lnTo>
                  <a:pt x="1674" y="723"/>
                </a:lnTo>
                <a:lnTo>
                  <a:pt x="1666" y="715"/>
                </a:lnTo>
                <a:lnTo>
                  <a:pt x="1660" y="710"/>
                </a:lnTo>
                <a:lnTo>
                  <a:pt x="1660" y="889"/>
                </a:lnTo>
                <a:lnTo>
                  <a:pt x="1631" y="889"/>
                </a:lnTo>
                <a:lnTo>
                  <a:pt x="1631" y="685"/>
                </a:lnTo>
                <a:lnTo>
                  <a:pt x="1622" y="678"/>
                </a:lnTo>
                <a:lnTo>
                  <a:pt x="1611" y="668"/>
                </a:lnTo>
                <a:lnTo>
                  <a:pt x="1598" y="655"/>
                </a:lnTo>
                <a:lnTo>
                  <a:pt x="1582" y="643"/>
                </a:lnTo>
                <a:lnTo>
                  <a:pt x="1568" y="629"/>
                </a:lnTo>
                <a:lnTo>
                  <a:pt x="1556" y="617"/>
                </a:lnTo>
                <a:lnTo>
                  <a:pt x="1547" y="609"/>
                </a:lnTo>
                <a:lnTo>
                  <a:pt x="1541" y="605"/>
                </a:lnTo>
                <a:lnTo>
                  <a:pt x="1541" y="889"/>
                </a:lnTo>
                <a:lnTo>
                  <a:pt x="1513" y="889"/>
                </a:lnTo>
                <a:lnTo>
                  <a:pt x="1513" y="580"/>
                </a:lnTo>
                <a:lnTo>
                  <a:pt x="1506" y="572"/>
                </a:lnTo>
                <a:lnTo>
                  <a:pt x="1496" y="562"/>
                </a:lnTo>
                <a:lnTo>
                  <a:pt x="1485" y="548"/>
                </a:lnTo>
                <a:lnTo>
                  <a:pt x="1472" y="535"/>
                </a:lnTo>
                <a:lnTo>
                  <a:pt x="1461" y="522"/>
                </a:lnTo>
                <a:lnTo>
                  <a:pt x="1451" y="509"/>
                </a:lnTo>
                <a:lnTo>
                  <a:pt x="1442" y="499"/>
                </a:lnTo>
                <a:lnTo>
                  <a:pt x="1438" y="492"/>
                </a:lnTo>
                <a:lnTo>
                  <a:pt x="1438" y="1137"/>
                </a:lnTo>
                <a:lnTo>
                  <a:pt x="1209" y="1137"/>
                </a:lnTo>
                <a:lnTo>
                  <a:pt x="1209" y="459"/>
                </a:lnTo>
                <a:lnTo>
                  <a:pt x="1209" y="441"/>
                </a:lnTo>
                <a:lnTo>
                  <a:pt x="1196" y="421"/>
                </a:lnTo>
                <a:lnTo>
                  <a:pt x="818" y="421"/>
                </a:lnTo>
                <a:close/>
              </a:path>
            </a:pathLst>
          </a:custGeom>
          <a:solidFill>
            <a:srgbClr val="000000"/>
          </a:solidFill>
          <a:ln w="9525">
            <a:noFill/>
            <a:round/>
            <a:headEnd/>
            <a:tailEnd/>
          </a:ln>
        </p:spPr>
        <p:txBody>
          <a:bodyPr/>
          <a:lstStyle/>
          <a:p>
            <a:endParaRPr lang="en-US">
              <a:solidFill>
                <a:prstClr val="black"/>
              </a:solidFill>
              <a:latin typeface="Arial" panose="020B0604020202020204" pitchFamily="34" charset="0"/>
              <a:cs typeface="Arial" panose="020B0604020202020204" pitchFamily="34" charset="0"/>
            </a:endParaRPr>
          </a:p>
        </p:txBody>
      </p:sp>
      <p:sp>
        <p:nvSpPr>
          <p:cNvPr id="40990" name="Rectangle 263"/>
          <p:cNvSpPr>
            <a:spLocks noChangeArrowheads="1"/>
          </p:cNvSpPr>
          <p:nvPr/>
        </p:nvSpPr>
        <p:spPr bwMode="auto">
          <a:xfrm>
            <a:off x="2687638" y="1249363"/>
            <a:ext cx="320675" cy="26987"/>
          </a:xfrm>
          <a:prstGeom prst="rect">
            <a:avLst/>
          </a:prstGeom>
          <a:solidFill>
            <a:srgbClr val="000000"/>
          </a:solidFill>
          <a:ln w="9525">
            <a:noFill/>
            <a:miter lim="800000"/>
            <a:headEnd/>
            <a:tailEnd/>
          </a:ln>
        </p:spPr>
        <p:txBody>
          <a:bodyPr/>
          <a:lstStyle/>
          <a:p>
            <a:endParaRPr lang="en-US">
              <a:solidFill>
                <a:prstClr val="black"/>
              </a:solidFill>
              <a:latin typeface="Arial" panose="020B0604020202020204" pitchFamily="34" charset="0"/>
              <a:cs typeface="Arial" panose="020B0604020202020204" pitchFamily="34" charset="0"/>
            </a:endParaRPr>
          </a:p>
        </p:txBody>
      </p:sp>
      <p:sp>
        <p:nvSpPr>
          <p:cNvPr id="40991" name="Rectangle 264"/>
          <p:cNvSpPr>
            <a:spLocks noChangeArrowheads="1"/>
          </p:cNvSpPr>
          <p:nvPr/>
        </p:nvSpPr>
        <p:spPr bwMode="auto">
          <a:xfrm>
            <a:off x="3008313" y="895350"/>
            <a:ext cx="171450" cy="12700"/>
          </a:xfrm>
          <a:prstGeom prst="rect">
            <a:avLst/>
          </a:prstGeom>
          <a:solidFill>
            <a:srgbClr val="FFFFFF"/>
          </a:solidFill>
          <a:ln w="9525">
            <a:noFill/>
            <a:miter lim="800000"/>
            <a:headEnd/>
            <a:tailEnd/>
          </a:ln>
        </p:spPr>
        <p:txBody>
          <a:bodyPr/>
          <a:lstStyle/>
          <a:p>
            <a:endParaRPr lang="en-US">
              <a:solidFill>
                <a:prstClr val="black"/>
              </a:solidFill>
              <a:latin typeface="Arial" panose="020B0604020202020204" pitchFamily="34" charset="0"/>
              <a:cs typeface="Arial" panose="020B0604020202020204" pitchFamily="34" charset="0"/>
            </a:endParaRPr>
          </a:p>
        </p:txBody>
      </p:sp>
      <p:sp>
        <p:nvSpPr>
          <p:cNvPr id="40992" name="Freeform 265"/>
          <p:cNvSpPr>
            <a:spLocks/>
          </p:cNvSpPr>
          <p:nvPr/>
        </p:nvSpPr>
        <p:spPr bwMode="auto">
          <a:xfrm>
            <a:off x="3070225" y="665163"/>
            <a:ext cx="60325" cy="71437"/>
          </a:xfrm>
          <a:custGeom>
            <a:avLst/>
            <a:gdLst>
              <a:gd name="T0" fmla="*/ 0 w 77"/>
              <a:gd name="T1" fmla="*/ 2147483647 h 90"/>
              <a:gd name="T2" fmla="*/ 0 w 77"/>
              <a:gd name="T3" fmla="*/ 2147483647 h 90"/>
              <a:gd name="T4" fmla="*/ 2147483647 w 77"/>
              <a:gd name="T5" fmla="*/ 2147483647 h 90"/>
              <a:gd name="T6" fmla="*/ 2147483647 w 77"/>
              <a:gd name="T7" fmla="*/ 2147483647 h 90"/>
              <a:gd name="T8" fmla="*/ 2147483647 w 77"/>
              <a:gd name="T9" fmla="*/ 2147483647 h 90"/>
              <a:gd name="T10" fmla="*/ 2147483647 w 77"/>
              <a:gd name="T11" fmla="*/ 0 h 90"/>
              <a:gd name="T12" fmla="*/ 2147483647 w 77"/>
              <a:gd name="T13" fmla="*/ 2147483647 h 90"/>
              <a:gd name="T14" fmla="*/ 2147483647 w 77"/>
              <a:gd name="T15" fmla="*/ 2147483647 h 90"/>
              <a:gd name="T16" fmla="*/ 2147483647 w 77"/>
              <a:gd name="T17" fmla="*/ 2147483647 h 90"/>
              <a:gd name="T18" fmla="*/ 2147483647 w 77"/>
              <a:gd name="T19" fmla="*/ 2147483647 h 90"/>
              <a:gd name="T20" fmla="*/ 2147483647 w 77"/>
              <a:gd name="T21" fmla="*/ 2147483647 h 90"/>
              <a:gd name="T22" fmla="*/ 0 w 77"/>
              <a:gd name="T23" fmla="*/ 2147483647 h 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7"/>
              <a:gd name="T37" fmla="*/ 0 h 90"/>
              <a:gd name="T38" fmla="*/ 77 w 77"/>
              <a:gd name="T39" fmla="*/ 90 h 9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7" h="90">
                <a:moveTo>
                  <a:pt x="0" y="90"/>
                </a:moveTo>
                <a:lnTo>
                  <a:pt x="0" y="47"/>
                </a:lnTo>
                <a:lnTo>
                  <a:pt x="10" y="44"/>
                </a:lnTo>
                <a:lnTo>
                  <a:pt x="23" y="36"/>
                </a:lnTo>
                <a:lnTo>
                  <a:pt x="34" y="21"/>
                </a:lnTo>
                <a:lnTo>
                  <a:pt x="38" y="0"/>
                </a:lnTo>
                <a:lnTo>
                  <a:pt x="43" y="21"/>
                </a:lnTo>
                <a:lnTo>
                  <a:pt x="54" y="36"/>
                </a:lnTo>
                <a:lnTo>
                  <a:pt x="67" y="44"/>
                </a:lnTo>
                <a:lnTo>
                  <a:pt x="77" y="47"/>
                </a:lnTo>
                <a:lnTo>
                  <a:pt x="77" y="90"/>
                </a:lnTo>
                <a:lnTo>
                  <a:pt x="0" y="90"/>
                </a:lnTo>
                <a:close/>
              </a:path>
            </a:pathLst>
          </a:custGeom>
          <a:solidFill>
            <a:srgbClr val="FFFFFF"/>
          </a:solidFill>
          <a:ln w="9525">
            <a:noFill/>
            <a:round/>
            <a:headEnd/>
            <a:tailEnd/>
          </a:ln>
        </p:spPr>
        <p:txBody>
          <a:bodyPr/>
          <a:lstStyle/>
          <a:p>
            <a:endParaRPr lang="en-US">
              <a:solidFill>
                <a:prstClr val="black"/>
              </a:solidFill>
              <a:latin typeface="Arial" panose="020B0604020202020204" pitchFamily="34" charset="0"/>
              <a:cs typeface="Arial" panose="020B0604020202020204" pitchFamily="34" charset="0"/>
            </a:endParaRPr>
          </a:p>
        </p:txBody>
      </p:sp>
      <p:sp>
        <p:nvSpPr>
          <p:cNvPr id="40993" name="Rectangle 266"/>
          <p:cNvSpPr>
            <a:spLocks noChangeArrowheads="1"/>
          </p:cNvSpPr>
          <p:nvPr/>
        </p:nvSpPr>
        <p:spPr bwMode="auto">
          <a:xfrm>
            <a:off x="3086100" y="773113"/>
            <a:ext cx="26988" cy="49212"/>
          </a:xfrm>
          <a:prstGeom prst="rect">
            <a:avLst/>
          </a:prstGeom>
          <a:solidFill>
            <a:srgbClr val="FFFFFF"/>
          </a:solidFill>
          <a:ln w="9525">
            <a:noFill/>
            <a:miter lim="800000"/>
            <a:headEnd/>
            <a:tailEnd/>
          </a:ln>
        </p:spPr>
        <p:txBody>
          <a:bodyPr/>
          <a:lstStyle/>
          <a:p>
            <a:endParaRPr lang="en-US">
              <a:solidFill>
                <a:prstClr val="black"/>
              </a:solidFill>
              <a:latin typeface="Arial" panose="020B0604020202020204" pitchFamily="34" charset="0"/>
              <a:cs typeface="Arial" panose="020B0604020202020204" pitchFamily="34" charset="0"/>
            </a:endParaRPr>
          </a:p>
        </p:txBody>
      </p:sp>
      <p:sp>
        <p:nvSpPr>
          <p:cNvPr id="40994" name="Rectangle 267"/>
          <p:cNvSpPr>
            <a:spLocks noChangeArrowheads="1"/>
          </p:cNvSpPr>
          <p:nvPr/>
        </p:nvSpPr>
        <p:spPr bwMode="auto">
          <a:xfrm>
            <a:off x="3051175" y="773113"/>
            <a:ext cx="25400" cy="49212"/>
          </a:xfrm>
          <a:prstGeom prst="rect">
            <a:avLst/>
          </a:prstGeom>
          <a:solidFill>
            <a:srgbClr val="FFFFFF"/>
          </a:solidFill>
          <a:ln w="9525">
            <a:noFill/>
            <a:miter lim="800000"/>
            <a:headEnd/>
            <a:tailEnd/>
          </a:ln>
        </p:spPr>
        <p:txBody>
          <a:bodyPr/>
          <a:lstStyle/>
          <a:p>
            <a:endParaRPr lang="en-US">
              <a:solidFill>
                <a:prstClr val="black"/>
              </a:solidFill>
              <a:latin typeface="Arial" panose="020B0604020202020204" pitchFamily="34" charset="0"/>
              <a:cs typeface="Arial" panose="020B0604020202020204" pitchFamily="34" charset="0"/>
            </a:endParaRPr>
          </a:p>
        </p:txBody>
      </p:sp>
      <p:sp>
        <p:nvSpPr>
          <p:cNvPr id="40995" name="Rectangle 268"/>
          <p:cNvSpPr>
            <a:spLocks noChangeArrowheads="1"/>
          </p:cNvSpPr>
          <p:nvPr/>
        </p:nvSpPr>
        <p:spPr bwMode="auto">
          <a:xfrm>
            <a:off x="3124200" y="773113"/>
            <a:ext cx="26988" cy="49212"/>
          </a:xfrm>
          <a:prstGeom prst="rect">
            <a:avLst/>
          </a:prstGeom>
          <a:solidFill>
            <a:srgbClr val="FFFFFF"/>
          </a:solidFill>
          <a:ln w="9525">
            <a:noFill/>
            <a:miter lim="800000"/>
            <a:headEnd/>
            <a:tailEnd/>
          </a:ln>
        </p:spPr>
        <p:txBody>
          <a:bodyPr/>
          <a:lstStyle/>
          <a:p>
            <a:endParaRPr lang="en-US">
              <a:solidFill>
                <a:prstClr val="black"/>
              </a:solidFill>
              <a:latin typeface="Arial" panose="020B0604020202020204" pitchFamily="34" charset="0"/>
              <a:cs typeface="Arial" panose="020B0604020202020204" pitchFamily="34" charset="0"/>
            </a:endParaRPr>
          </a:p>
        </p:txBody>
      </p:sp>
      <p:sp>
        <p:nvSpPr>
          <p:cNvPr id="40996" name="Rectangle 269"/>
          <p:cNvSpPr>
            <a:spLocks noChangeArrowheads="1"/>
          </p:cNvSpPr>
          <p:nvPr/>
        </p:nvSpPr>
        <p:spPr bwMode="auto">
          <a:xfrm>
            <a:off x="3063875" y="1177925"/>
            <a:ext cx="71438" cy="74613"/>
          </a:xfrm>
          <a:prstGeom prst="rect">
            <a:avLst/>
          </a:prstGeom>
          <a:solidFill>
            <a:srgbClr val="FFFFFF"/>
          </a:solidFill>
          <a:ln w="9525">
            <a:noFill/>
            <a:miter lim="800000"/>
            <a:headEnd/>
            <a:tailEnd/>
          </a:ln>
        </p:spPr>
        <p:txBody>
          <a:bodyPr/>
          <a:lstStyle/>
          <a:p>
            <a:endParaRPr lang="en-US">
              <a:solidFill>
                <a:prstClr val="black"/>
              </a:solidFill>
              <a:latin typeface="Arial" panose="020B0604020202020204" pitchFamily="34" charset="0"/>
              <a:cs typeface="Arial" panose="020B0604020202020204" pitchFamily="34" charset="0"/>
            </a:endParaRPr>
          </a:p>
        </p:txBody>
      </p:sp>
      <p:sp>
        <p:nvSpPr>
          <p:cNvPr id="40997" name="Rectangle 270"/>
          <p:cNvSpPr>
            <a:spLocks noChangeArrowheads="1"/>
          </p:cNvSpPr>
          <p:nvPr/>
        </p:nvSpPr>
        <p:spPr bwMode="auto">
          <a:xfrm>
            <a:off x="3008313" y="995363"/>
            <a:ext cx="182562" cy="14287"/>
          </a:xfrm>
          <a:prstGeom prst="rect">
            <a:avLst/>
          </a:prstGeom>
          <a:solidFill>
            <a:srgbClr val="FFFFFF"/>
          </a:solidFill>
          <a:ln w="9525">
            <a:noFill/>
            <a:miter lim="800000"/>
            <a:headEnd/>
            <a:tailEnd/>
          </a:ln>
        </p:spPr>
        <p:txBody>
          <a:bodyPr/>
          <a:lstStyle/>
          <a:p>
            <a:endParaRPr lang="en-US">
              <a:solidFill>
                <a:prstClr val="black"/>
              </a:solidFill>
              <a:latin typeface="Arial" panose="020B0604020202020204" pitchFamily="34" charset="0"/>
              <a:cs typeface="Arial" panose="020B0604020202020204" pitchFamily="34" charset="0"/>
            </a:endParaRPr>
          </a:p>
        </p:txBody>
      </p:sp>
      <p:sp>
        <p:nvSpPr>
          <p:cNvPr id="40998" name="Rectangle 271"/>
          <p:cNvSpPr>
            <a:spLocks noChangeArrowheads="1"/>
          </p:cNvSpPr>
          <p:nvPr/>
        </p:nvSpPr>
        <p:spPr bwMode="auto">
          <a:xfrm>
            <a:off x="3008313" y="1112838"/>
            <a:ext cx="182562" cy="14287"/>
          </a:xfrm>
          <a:prstGeom prst="rect">
            <a:avLst/>
          </a:prstGeom>
          <a:solidFill>
            <a:srgbClr val="FFFFFF"/>
          </a:solidFill>
          <a:ln w="9525">
            <a:noFill/>
            <a:miter lim="800000"/>
            <a:headEnd/>
            <a:tailEnd/>
          </a:ln>
        </p:spPr>
        <p:txBody>
          <a:bodyPr/>
          <a:lstStyle/>
          <a:p>
            <a:endParaRPr lang="en-US">
              <a:solidFill>
                <a:prstClr val="black"/>
              </a:solidFill>
              <a:latin typeface="Arial" panose="020B0604020202020204" pitchFamily="34" charset="0"/>
              <a:cs typeface="Arial" panose="020B0604020202020204" pitchFamily="34" charset="0"/>
            </a:endParaRPr>
          </a:p>
        </p:txBody>
      </p:sp>
      <p:sp>
        <p:nvSpPr>
          <p:cNvPr id="40999" name="Freeform 272"/>
          <p:cNvSpPr>
            <a:spLocks/>
          </p:cNvSpPr>
          <p:nvPr/>
        </p:nvSpPr>
        <p:spPr bwMode="auto">
          <a:xfrm>
            <a:off x="3008313" y="933450"/>
            <a:ext cx="182562" cy="46038"/>
          </a:xfrm>
          <a:custGeom>
            <a:avLst/>
            <a:gdLst>
              <a:gd name="T0" fmla="*/ 2147483647 w 229"/>
              <a:gd name="T1" fmla="*/ 2147483647 h 57"/>
              <a:gd name="T2" fmla="*/ 2147483647 w 229"/>
              <a:gd name="T3" fmla="*/ 0 h 57"/>
              <a:gd name="T4" fmla="*/ 2147483647 w 229"/>
              <a:gd name="T5" fmla="*/ 0 h 57"/>
              <a:gd name="T6" fmla="*/ 2147483647 w 229"/>
              <a:gd name="T7" fmla="*/ 2147483647 h 57"/>
              <a:gd name="T8" fmla="*/ 2147483647 w 229"/>
              <a:gd name="T9" fmla="*/ 2147483647 h 57"/>
              <a:gd name="T10" fmla="*/ 2147483647 w 229"/>
              <a:gd name="T11" fmla="*/ 2147483647 h 57"/>
              <a:gd name="T12" fmla="*/ 0 w 229"/>
              <a:gd name="T13" fmla="*/ 2147483647 h 57"/>
              <a:gd name="T14" fmla="*/ 0 w 229"/>
              <a:gd name="T15" fmla="*/ 2147483647 h 57"/>
              <a:gd name="T16" fmla="*/ 2147483647 w 229"/>
              <a:gd name="T17" fmla="*/ 2147483647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9"/>
              <a:gd name="T28" fmla="*/ 0 h 57"/>
              <a:gd name="T29" fmla="*/ 229 w 229"/>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9" h="57">
                <a:moveTo>
                  <a:pt x="68" y="40"/>
                </a:moveTo>
                <a:lnTo>
                  <a:pt x="68" y="0"/>
                </a:lnTo>
                <a:lnTo>
                  <a:pt x="161" y="0"/>
                </a:lnTo>
                <a:lnTo>
                  <a:pt x="161" y="40"/>
                </a:lnTo>
                <a:lnTo>
                  <a:pt x="229" y="40"/>
                </a:lnTo>
                <a:lnTo>
                  <a:pt x="229" y="57"/>
                </a:lnTo>
                <a:lnTo>
                  <a:pt x="0" y="57"/>
                </a:lnTo>
                <a:lnTo>
                  <a:pt x="0" y="40"/>
                </a:lnTo>
                <a:lnTo>
                  <a:pt x="68" y="40"/>
                </a:lnTo>
                <a:close/>
              </a:path>
            </a:pathLst>
          </a:custGeom>
          <a:solidFill>
            <a:srgbClr val="FFFFFF"/>
          </a:solidFill>
          <a:ln w="9525">
            <a:noFill/>
            <a:round/>
            <a:headEnd/>
            <a:tailEnd/>
          </a:ln>
        </p:spPr>
        <p:txBody>
          <a:bodyPr/>
          <a:lstStyle/>
          <a:p>
            <a:endParaRPr lang="en-US">
              <a:solidFill>
                <a:prstClr val="black"/>
              </a:solidFill>
              <a:latin typeface="Arial" panose="020B0604020202020204" pitchFamily="34" charset="0"/>
              <a:cs typeface="Arial" panose="020B0604020202020204" pitchFamily="34" charset="0"/>
            </a:endParaRPr>
          </a:p>
        </p:txBody>
      </p:sp>
      <p:sp>
        <p:nvSpPr>
          <p:cNvPr id="41000" name="Freeform 273"/>
          <p:cNvSpPr>
            <a:spLocks/>
          </p:cNvSpPr>
          <p:nvPr/>
        </p:nvSpPr>
        <p:spPr bwMode="auto">
          <a:xfrm>
            <a:off x="3008313" y="1047750"/>
            <a:ext cx="182562" cy="44450"/>
          </a:xfrm>
          <a:custGeom>
            <a:avLst/>
            <a:gdLst>
              <a:gd name="T0" fmla="*/ 2147483647 w 229"/>
              <a:gd name="T1" fmla="*/ 2147483647 h 56"/>
              <a:gd name="T2" fmla="*/ 2147483647 w 229"/>
              <a:gd name="T3" fmla="*/ 0 h 56"/>
              <a:gd name="T4" fmla="*/ 2147483647 w 229"/>
              <a:gd name="T5" fmla="*/ 0 h 56"/>
              <a:gd name="T6" fmla="*/ 2147483647 w 229"/>
              <a:gd name="T7" fmla="*/ 2147483647 h 56"/>
              <a:gd name="T8" fmla="*/ 2147483647 w 229"/>
              <a:gd name="T9" fmla="*/ 2147483647 h 56"/>
              <a:gd name="T10" fmla="*/ 2147483647 w 229"/>
              <a:gd name="T11" fmla="*/ 2147483647 h 56"/>
              <a:gd name="T12" fmla="*/ 0 w 229"/>
              <a:gd name="T13" fmla="*/ 2147483647 h 56"/>
              <a:gd name="T14" fmla="*/ 0 w 229"/>
              <a:gd name="T15" fmla="*/ 2147483647 h 56"/>
              <a:gd name="T16" fmla="*/ 2147483647 w 229"/>
              <a:gd name="T17" fmla="*/ 2147483647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9"/>
              <a:gd name="T28" fmla="*/ 0 h 56"/>
              <a:gd name="T29" fmla="*/ 229 w 229"/>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9" h="56">
                <a:moveTo>
                  <a:pt x="68" y="39"/>
                </a:moveTo>
                <a:lnTo>
                  <a:pt x="68" y="0"/>
                </a:lnTo>
                <a:lnTo>
                  <a:pt x="161" y="0"/>
                </a:lnTo>
                <a:lnTo>
                  <a:pt x="161" y="39"/>
                </a:lnTo>
                <a:lnTo>
                  <a:pt x="229" y="39"/>
                </a:lnTo>
                <a:lnTo>
                  <a:pt x="229" y="56"/>
                </a:lnTo>
                <a:lnTo>
                  <a:pt x="0" y="56"/>
                </a:lnTo>
                <a:lnTo>
                  <a:pt x="0" y="39"/>
                </a:lnTo>
                <a:lnTo>
                  <a:pt x="68" y="39"/>
                </a:lnTo>
                <a:close/>
              </a:path>
            </a:pathLst>
          </a:custGeom>
          <a:solidFill>
            <a:srgbClr val="FFFFFF"/>
          </a:solidFill>
          <a:ln w="9525">
            <a:noFill/>
            <a:round/>
            <a:headEnd/>
            <a:tailEnd/>
          </a:ln>
        </p:spPr>
        <p:txBody>
          <a:bodyPr/>
          <a:lstStyle/>
          <a:p>
            <a:endParaRPr lang="en-US">
              <a:solidFill>
                <a:prstClr val="black"/>
              </a:solidFill>
              <a:latin typeface="Arial" panose="020B0604020202020204" pitchFamily="34" charset="0"/>
              <a:cs typeface="Arial" panose="020B0604020202020204" pitchFamily="34" charset="0"/>
            </a:endParaRPr>
          </a:p>
        </p:txBody>
      </p:sp>
      <p:sp>
        <p:nvSpPr>
          <p:cNvPr id="41001" name="Rectangle 274"/>
          <p:cNvSpPr>
            <a:spLocks noChangeArrowheads="1"/>
          </p:cNvSpPr>
          <p:nvPr/>
        </p:nvSpPr>
        <p:spPr bwMode="auto">
          <a:xfrm>
            <a:off x="2516188" y="895350"/>
            <a:ext cx="171450" cy="12700"/>
          </a:xfrm>
          <a:prstGeom prst="rect">
            <a:avLst/>
          </a:prstGeom>
          <a:solidFill>
            <a:srgbClr val="FFFFFF"/>
          </a:solidFill>
          <a:ln w="9525">
            <a:noFill/>
            <a:miter lim="800000"/>
            <a:headEnd/>
            <a:tailEnd/>
          </a:ln>
        </p:spPr>
        <p:txBody>
          <a:bodyPr/>
          <a:lstStyle/>
          <a:p>
            <a:endParaRPr lang="en-US">
              <a:solidFill>
                <a:prstClr val="black"/>
              </a:solidFill>
              <a:latin typeface="Arial" panose="020B0604020202020204" pitchFamily="34" charset="0"/>
              <a:cs typeface="Arial" panose="020B0604020202020204" pitchFamily="34" charset="0"/>
            </a:endParaRPr>
          </a:p>
        </p:txBody>
      </p:sp>
      <p:sp>
        <p:nvSpPr>
          <p:cNvPr id="41002" name="Freeform 275"/>
          <p:cNvSpPr>
            <a:spLocks/>
          </p:cNvSpPr>
          <p:nvPr/>
        </p:nvSpPr>
        <p:spPr bwMode="auto">
          <a:xfrm>
            <a:off x="2566988" y="665163"/>
            <a:ext cx="60325" cy="71437"/>
          </a:xfrm>
          <a:custGeom>
            <a:avLst/>
            <a:gdLst>
              <a:gd name="T0" fmla="*/ 2147483647 w 75"/>
              <a:gd name="T1" fmla="*/ 2147483647 h 90"/>
              <a:gd name="T2" fmla="*/ 2147483647 w 75"/>
              <a:gd name="T3" fmla="*/ 2147483647 h 90"/>
              <a:gd name="T4" fmla="*/ 2147483647 w 75"/>
              <a:gd name="T5" fmla="*/ 2147483647 h 90"/>
              <a:gd name="T6" fmla="*/ 2147483647 w 75"/>
              <a:gd name="T7" fmla="*/ 2147483647 h 90"/>
              <a:gd name="T8" fmla="*/ 2147483647 w 75"/>
              <a:gd name="T9" fmla="*/ 2147483647 h 90"/>
              <a:gd name="T10" fmla="*/ 2147483647 w 75"/>
              <a:gd name="T11" fmla="*/ 0 h 90"/>
              <a:gd name="T12" fmla="*/ 2147483647 w 75"/>
              <a:gd name="T13" fmla="*/ 2147483647 h 90"/>
              <a:gd name="T14" fmla="*/ 2147483647 w 75"/>
              <a:gd name="T15" fmla="*/ 2147483647 h 90"/>
              <a:gd name="T16" fmla="*/ 2147483647 w 75"/>
              <a:gd name="T17" fmla="*/ 2147483647 h 90"/>
              <a:gd name="T18" fmla="*/ 0 w 75"/>
              <a:gd name="T19" fmla="*/ 2147483647 h 90"/>
              <a:gd name="T20" fmla="*/ 0 w 75"/>
              <a:gd name="T21" fmla="*/ 2147483647 h 90"/>
              <a:gd name="T22" fmla="*/ 2147483647 w 75"/>
              <a:gd name="T23" fmla="*/ 2147483647 h 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5"/>
              <a:gd name="T37" fmla="*/ 0 h 90"/>
              <a:gd name="T38" fmla="*/ 75 w 75"/>
              <a:gd name="T39" fmla="*/ 90 h 9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5" h="90">
                <a:moveTo>
                  <a:pt x="75" y="90"/>
                </a:moveTo>
                <a:lnTo>
                  <a:pt x="75" y="47"/>
                </a:lnTo>
                <a:lnTo>
                  <a:pt x="66" y="44"/>
                </a:lnTo>
                <a:lnTo>
                  <a:pt x="53" y="36"/>
                </a:lnTo>
                <a:lnTo>
                  <a:pt x="43" y="21"/>
                </a:lnTo>
                <a:lnTo>
                  <a:pt x="39" y="0"/>
                </a:lnTo>
                <a:lnTo>
                  <a:pt x="34" y="21"/>
                </a:lnTo>
                <a:lnTo>
                  <a:pt x="23" y="36"/>
                </a:lnTo>
                <a:lnTo>
                  <a:pt x="10" y="44"/>
                </a:lnTo>
                <a:lnTo>
                  <a:pt x="0" y="47"/>
                </a:lnTo>
                <a:lnTo>
                  <a:pt x="0" y="90"/>
                </a:lnTo>
                <a:lnTo>
                  <a:pt x="75" y="90"/>
                </a:lnTo>
                <a:close/>
              </a:path>
            </a:pathLst>
          </a:custGeom>
          <a:solidFill>
            <a:srgbClr val="FFFFFF"/>
          </a:solidFill>
          <a:ln w="9525">
            <a:noFill/>
            <a:round/>
            <a:headEnd/>
            <a:tailEnd/>
          </a:ln>
        </p:spPr>
        <p:txBody>
          <a:bodyPr/>
          <a:lstStyle/>
          <a:p>
            <a:endParaRPr lang="en-US">
              <a:solidFill>
                <a:prstClr val="black"/>
              </a:solidFill>
              <a:latin typeface="Arial" panose="020B0604020202020204" pitchFamily="34" charset="0"/>
              <a:cs typeface="Arial" panose="020B0604020202020204" pitchFamily="34" charset="0"/>
            </a:endParaRPr>
          </a:p>
        </p:txBody>
      </p:sp>
      <p:sp>
        <p:nvSpPr>
          <p:cNvPr id="41003" name="Rectangle 276"/>
          <p:cNvSpPr>
            <a:spLocks noChangeArrowheads="1"/>
          </p:cNvSpPr>
          <p:nvPr/>
        </p:nvSpPr>
        <p:spPr bwMode="auto">
          <a:xfrm>
            <a:off x="2584450" y="773113"/>
            <a:ext cx="25400" cy="49212"/>
          </a:xfrm>
          <a:prstGeom prst="rect">
            <a:avLst/>
          </a:prstGeom>
          <a:solidFill>
            <a:srgbClr val="FFFFFF"/>
          </a:solidFill>
          <a:ln w="9525">
            <a:noFill/>
            <a:miter lim="800000"/>
            <a:headEnd/>
            <a:tailEnd/>
          </a:ln>
        </p:spPr>
        <p:txBody>
          <a:bodyPr/>
          <a:lstStyle/>
          <a:p>
            <a:endParaRPr lang="en-US">
              <a:solidFill>
                <a:prstClr val="black"/>
              </a:solidFill>
              <a:latin typeface="Arial" panose="020B0604020202020204" pitchFamily="34" charset="0"/>
              <a:cs typeface="Arial" panose="020B0604020202020204" pitchFamily="34" charset="0"/>
            </a:endParaRPr>
          </a:p>
        </p:txBody>
      </p:sp>
      <p:sp>
        <p:nvSpPr>
          <p:cNvPr id="41004" name="Rectangle 277"/>
          <p:cNvSpPr>
            <a:spLocks noChangeArrowheads="1"/>
          </p:cNvSpPr>
          <p:nvPr/>
        </p:nvSpPr>
        <p:spPr bwMode="auto">
          <a:xfrm>
            <a:off x="2619375" y="773113"/>
            <a:ext cx="26988" cy="49212"/>
          </a:xfrm>
          <a:prstGeom prst="rect">
            <a:avLst/>
          </a:prstGeom>
          <a:solidFill>
            <a:srgbClr val="FFFFFF"/>
          </a:solidFill>
          <a:ln w="9525">
            <a:noFill/>
            <a:miter lim="800000"/>
            <a:headEnd/>
            <a:tailEnd/>
          </a:ln>
        </p:spPr>
        <p:txBody>
          <a:bodyPr/>
          <a:lstStyle/>
          <a:p>
            <a:endParaRPr lang="en-US">
              <a:solidFill>
                <a:prstClr val="black"/>
              </a:solidFill>
              <a:latin typeface="Arial" panose="020B0604020202020204" pitchFamily="34" charset="0"/>
              <a:cs typeface="Arial" panose="020B0604020202020204" pitchFamily="34" charset="0"/>
            </a:endParaRPr>
          </a:p>
        </p:txBody>
      </p:sp>
      <p:sp>
        <p:nvSpPr>
          <p:cNvPr id="41005" name="Rectangle 278"/>
          <p:cNvSpPr>
            <a:spLocks noChangeArrowheads="1"/>
          </p:cNvSpPr>
          <p:nvPr/>
        </p:nvSpPr>
        <p:spPr bwMode="auto">
          <a:xfrm>
            <a:off x="2546350" y="773113"/>
            <a:ext cx="26988" cy="49212"/>
          </a:xfrm>
          <a:prstGeom prst="rect">
            <a:avLst/>
          </a:prstGeom>
          <a:solidFill>
            <a:srgbClr val="FFFFFF"/>
          </a:solidFill>
          <a:ln w="9525">
            <a:noFill/>
            <a:miter lim="800000"/>
            <a:headEnd/>
            <a:tailEnd/>
          </a:ln>
        </p:spPr>
        <p:txBody>
          <a:bodyPr/>
          <a:lstStyle/>
          <a:p>
            <a:endParaRPr lang="en-US">
              <a:solidFill>
                <a:prstClr val="black"/>
              </a:solidFill>
              <a:latin typeface="Arial" panose="020B0604020202020204" pitchFamily="34" charset="0"/>
              <a:cs typeface="Arial" panose="020B0604020202020204" pitchFamily="34" charset="0"/>
            </a:endParaRPr>
          </a:p>
        </p:txBody>
      </p:sp>
      <p:sp>
        <p:nvSpPr>
          <p:cNvPr id="41006" name="Rectangle 279"/>
          <p:cNvSpPr>
            <a:spLocks noChangeArrowheads="1"/>
          </p:cNvSpPr>
          <p:nvPr/>
        </p:nvSpPr>
        <p:spPr bwMode="auto">
          <a:xfrm>
            <a:off x="2562225" y="1177925"/>
            <a:ext cx="69850" cy="74613"/>
          </a:xfrm>
          <a:prstGeom prst="rect">
            <a:avLst/>
          </a:prstGeom>
          <a:solidFill>
            <a:srgbClr val="FFFFFF"/>
          </a:solidFill>
          <a:ln w="9525">
            <a:noFill/>
            <a:miter lim="800000"/>
            <a:headEnd/>
            <a:tailEnd/>
          </a:ln>
        </p:spPr>
        <p:txBody>
          <a:bodyPr/>
          <a:lstStyle/>
          <a:p>
            <a:endParaRPr lang="en-US">
              <a:solidFill>
                <a:prstClr val="black"/>
              </a:solidFill>
              <a:latin typeface="Arial" panose="020B0604020202020204" pitchFamily="34" charset="0"/>
              <a:cs typeface="Arial" panose="020B0604020202020204" pitchFamily="34" charset="0"/>
            </a:endParaRPr>
          </a:p>
        </p:txBody>
      </p:sp>
      <p:sp>
        <p:nvSpPr>
          <p:cNvPr id="41007" name="Rectangle 280"/>
          <p:cNvSpPr>
            <a:spLocks noChangeArrowheads="1"/>
          </p:cNvSpPr>
          <p:nvPr/>
        </p:nvSpPr>
        <p:spPr bwMode="auto">
          <a:xfrm>
            <a:off x="2506663" y="995363"/>
            <a:ext cx="180975" cy="14287"/>
          </a:xfrm>
          <a:prstGeom prst="rect">
            <a:avLst/>
          </a:prstGeom>
          <a:solidFill>
            <a:srgbClr val="FFFFFF"/>
          </a:solidFill>
          <a:ln w="9525">
            <a:noFill/>
            <a:miter lim="800000"/>
            <a:headEnd/>
            <a:tailEnd/>
          </a:ln>
        </p:spPr>
        <p:txBody>
          <a:bodyPr/>
          <a:lstStyle/>
          <a:p>
            <a:endParaRPr lang="en-US">
              <a:solidFill>
                <a:prstClr val="black"/>
              </a:solidFill>
              <a:latin typeface="Arial" panose="020B0604020202020204" pitchFamily="34" charset="0"/>
              <a:cs typeface="Arial" panose="020B0604020202020204" pitchFamily="34" charset="0"/>
            </a:endParaRPr>
          </a:p>
        </p:txBody>
      </p:sp>
      <p:sp>
        <p:nvSpPr>
          <p:cNvPr id="41008" name="Rectangle 281"/>
          <p:cNvSpPr>
            <a:spLocks noChangeArrowheads="1"/>
          </p:cNvSpPr>
          <p:nvPr/>
        </p:nvSpPr>
        <p:spPr bwMode="auto">
          <a:xfrm>
            <a:off x="2506663" y="1112838"/>
            <a:ext cx="180975" cy="14287"/>
          </a:xfrm>
          <a:prstGeom prst="rect">
            <a:avLst/>
          </a:prstGeom>
          <a:solidFill>
            <a:srgbClr val="FFFFFF"/>
          </a:solidFill>
          <a:ln w="9525">
            <a:noFill/>
            <a:miter lim="800000"/>
            <a:headEnd/>
            <a:tailEnd/>
          </a:ln>
        </p:spPr>
        <p:txBody>
          <a:bodyPr/>
          <a:lstStyle/>
          <a:p>
            <a:endParaRPr lang="en-US">
              <a:solidFill>
                <a:prstClr val="black"/>
              </a:solidFill>
              <a:latin typeface="Arial" panose="020B0604020202020204" pitchFamily="34" charset="0"/>
              <a:cs typeface="Arial" panose="020B0604020202020204" pitchFamily="34" charset="0"/>
            </a:endParaRPr>
          </a:p>
        </p:txBody>
      </p:sp>
      <p:sp>
        <p:nvSpPr>
          <p:cNvPr id="41009" name="Freeform 282"/>
          <p:cNvSpPr>
            <a:spLocks/>
          </p:cNvSpPr>
          <p:nvPr/>
        </p:nvSpPr>
        <p:spPr bwMode="auto">
          <a:xfrm>
            <a:off x="2506663" y="933450"/>
            <a:ext cx="180975" cy="46038"/>
          </a:xfrm>
          <a:custGeom>
            <a:avLst/>
            <a:gdLst>
              <a:gd name="T0" fmla="*/ 2147483647 w 228"/>
              <a:gd name="T1" fmla="*/ 2147483647 h 57"/>
              <a:gd name="T2" fmla="*/ 2147483647 w 228"/>
              <a:gd name="T3" fmla="*/ 0 h 57"/>
              <a:gd name="T4" fmla="*/ 2147483647 w 228"/>
              <a:gd name="T5" fmla="*/ 0 h 57"/>
              <a:gd name="T6" fmla="*/ 2147483647 w 228"/>
              <a:gd name="T7" fmla="*/ 2147483647 h 57"/>
              <a:gd name="T8" fmla="*/ 0 w 228"/>
              <a:gd name="T9" fmla="*/ 2147483647 h 57"/>
              <a:gd name="T10" fmla="*/ 0 w 228"/>
              <a:gd name="T11" fmla="*/ 2147483647 h 57"/>
              <a:gd name="T12" fmla="*/ 2147483647 w 228"/>
              <a:gd name="T13" fmla="*/ 2147483647 h 57"/>
              <a:gd name="T14" fmla="*/ 2147483647 w 228"/>
              <a:gd name="T15" fmla="*/ 2147483647 h 57"/>
              <a:gd name="T16" fmla="*/ 2147483647 w 228"/>
              <a:gd name="T17" fmla="*/ 2147483647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8"/>
              <a:gd name="T28" fmla="*/ 0 h 57"/>
              <a:gd name="T29" fmla="*/ 228 w 228"/>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8" h="57">
                <a:moveTo>
                  <a:pt x="161" y="40"/>
                </a:moveTo>
                <a:lnTo>
                  <a:pt x="161" y="0"/>
                </a:lnTo>
                <a:lnTo>
                  <a:pt x="68" y="0"/>
                </a:lnTo>
                <a:lnTo>
                  <a:pt x="68" y="40"/>
                </a:lnTo>
                <a:lnTo>
                  <a:pt x="0" y="40"/>
                </a:lnTo>
                <a:lnTo>
                  <a:pt x="0" y="57"/>
                </a:lnTo>
                <a:lnTo>
                  <a:pt x="228" y="57"/>
                </a:lnTo>
                <a:lnTo>
                  <a:pt x="228" y="40"/>
                </a:lnTo>
                <a:lnTo>
                  <a:pt x="161" y="40"/>
                </a:lnTo>
                <a:close/>
              </a:path>
            </a:pathLst>
          </a:custGeom>
          <a:solidFill>
            <a:srgbClr val="FFFFFF"/>
          </a:solidFill>
          <a:ln w="9525">
            <a:noFill/>
            <a:round/>
            <a:headEnd/>
            <a:tailEnd/>
          </a:ln>
        </p:spPr>
        <p:txBody>
          <a:bodyPr/>
          <a:lstStyle/>
          <a:p>
            <a:endParaRPr lang="en-US">
              <a:solidFill>
                <a:prstClr val="black"/>
              </a:solidFill>
              <a:latin typeface="Arial" panose="020B0604020202020204" pitchFamily="34" charset="0"/>
              <a:cs typeface="Arial" panose="020B0604020202020204" pitchFamily="34" charset="0"/>
            </a:endParaRPr>
          </a:p>
        </p:txBody>
      </p:sp>
      <p:sp>
        <p:nvSpPr>
          <p:cNvPr id="41010" name="Freeform 283"/>
          <p:cNvSpPr>
            <a:spLocks/>
          </p:cNvSpPr>
          <p:nvPr/>
        </p:nvSpPr>
        <p:spPr bwMode="auto">
          <a:xfrm>
            <a:off x="2506663" y="1047750"/>
            <a:ext cx="180975" cy="44450"/>
          </a:xfrm>
          <a:custGeom>
            <a:avLst/>
            <a:gdLst>
              <a:gd name="T0" fmla="*/ 2147483647 w 228"/>
              <a:gd name="T1" fmla="*/ 2147483647 h 56"/>
              <a:gd name="T2" fmla="*/ 2147483647 w 228"/>
              <a:gd name="T3" fmla="*/ 0 h 56"/>
              <a:gd name="T4" fmla="*/ 2147483647 w 228"/>
              <a:gd name="T5" fmla="*/ 0 h 56"/>
              <a:gd name="T6" fmla="*/ 2147483647 w 228"/>
              <a:gd name="T7" fmla="*/ 2147483647 h 56"/>
              <a:gd name="T8" fmla="*/ 0 w 228"/>
              <a:gd name="T9" fmla="*/ 2147483647 h 56"/>
              <a:gd name="T10" fmla="*/ 0 w 228"/>
              <a:gd name="T11" fmla="*/ 2147483647 h 56"/>
              <a:gd name="T12" fmla="*/ 2147483647 w 228"/>
              <a:gd name="T13" fmla="*/ 2147483647 h 56"/>
              <a:gd name="T14" fmla="*/ 2147483647 w 228"/>
              <a:gd name="T15" fmla="*/ 2147483647 h 56"/>
              <a:gd name="T16" fmla="*/ 2147483647 w 228"/>
              <a:gd name="T17" fmla="*/ 2147483647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8"/>
              <a:gd name="T28" fmla="*/ 0 h 56"/>
              <a:gd name="T29" fmla="*/ 228 w 228"/>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8" h="56">
                <a:moveTo>
                  <a:pt x="161" y="39"/>
                </a:moveTo>
                <a:lnTo>
                  <a:pt x="161" y="0"/>
                </a:lnTo>
                <a:lnTo>
                  <a:pt x="68" y="0"/>
                </a:lnTo>
                <a:lnTo>
                  <a:pt x="68" y="39"/>
                </a:lnTo>
                <a:lnTo>
                  <a:pt x="0" y="39"/>
                </a:lnTo>
                <a:lnTo>
                  <a:pt x="0" y="56"/>
                </a:lnTo>
                <a:lnTo>
                  <a:pt x="228" y="56"/>
                </a:lnTo>
                <a:lnTo>
                  <a:pt x="228" y="39"/>
                </a:lnTo>
                <a:lnTo>
                  <a:pt x="161" y="39"/>
                </a:lnTo>
                <a:close/>
              </a:path>
            </a:pathLst>
          </a:custGeom>
          <a:solidFill>
            <a:srgbClr val="FFFFFF"/>
          </a:solidFill>
          <a:ln w="9525">
            <a:noFill/>
            <a:round/>
            <a:headEnd/>
            <a:tailEnd/>
          </a:ln>
        </p:spPr>
        <p:txBody>
          <a:bodyPr/>
          <a:lstStyle/>
          <a:p>
            <a:endParaRPr lang="en-US">
              <a:solidFill>
                <a:prstClr val="black"/>
              </a:solidFill>
              <a:latin typeface="Arial" panose="020B0604020202020204" pitchFamily="34" charset="0"/>
              <a:cs typeface="Arial" panose="020B0604020202020204" pitchFamily="34" charset="0"/>
            </a:endParaRPr>
          </a:p>
        </p:txBody>
      </p:sp>
      <p:sp>
        <p:nvSpPr>
          <p:cNvPr id="41011" name="Rectangle 284"/>
          <p:cNvSpPr>
            <a:spLocks noChangeArrowheads="1"/>
          </p:cNvSpPr>
          <p:nvPr/>
        </p:nvSpPr>
        <p:spPr bwMode="auto">
          <a:xfrm>
            <a:off x="2698750" y="862013"/>
            <a:ext cx="301625" cy="7937"/>
          </a:xfrm>
          <a:prstGeom prst="rect">
            <a:avLst/>
          </a:prstGeom>
          <a:solidFill>
            <a:srgbClr val="FFFFFF"/>
          </a:solidFill>
          <a:ln w="9525">
            <a:noFill/>
            <a:miter lim="800000"/>
            <a:headEnd/>
            <a:tailEnd/>
          </a:ln>
        </p:spPr>
        <p:txBody>
          <a:bodyPr/>
          <a:lstStyle/>
          <a:p>
            <a:endParaRPr lang="en-US">
              <a:solidFill>
                <a:prstClr val="black"/>
              </a:solidFill>
              <a:latin typeface="Arial" panose="020B0604020202020204" pitchFamily="34" charset="0"/>
              <a:cs typeface="Arial" panose="020B0604020202020204" pitchFamily="34" charset="0"/>
            </a:endParaRPr>
          </a:p>
        </p:txBody>
      </p:sp>
      <p:sp>
        <p:nvSpPr>
          <p:cNvPr id="41012" name="Freeform 285"/>
          <p:cNvSpPr>
            <a:spLocks/>
          </p:cNvSpPr>
          <p:nvPr/>
        </p:nvSpPr>
        <p:spPr bwMode="auto">
          <a:xfrm>
            <a:off x="390525" y="5205413"/>
            <a:ext cx="584200" cy="874712"/>
          </a:xfrm>
          <a:custGeom>
            <a:avLst/>
            <a:gdLst>
              <a:gd name="T0" fmla="*/ 2147483647 w 368"/>
              <a:gd name="T1" fmla="*/ 2147483647 h 551"/>
              <a:gd name="T2" fmla="*/ 2147483647 w 368"/>
              <a:gd name="T3" fmla="*/ 2147483647 h 551"/>
              <a:gd name="T4" fmla="*/ 2147483647 w 368"/>
              <a:gd name="T5" fmla="*/ 0 h 551"/>
              <a:gd name="T6" fmla="*/ 2147483647 w 368"/>
              <a:gd name="T7" fmla="*/ 2147483647 h 551"/>
              <a:gd name="T8" fmla="*/ 2147483647 w 368"/>
              <a:gd name="T9" fmla="*/ 2147483647 h 551"/>
              <a:gd name="T10" fmla="*/ 2147483647 w 368"/>
              <a:gd name="T11" fmla="*/ 2147483647 h 551"/>
              <a:gd name="T12" fmla="*/ 2147483647 w 368"/>
              <a:gd name="T13" fmla="*/ 2147483647 h 551"/>
              <a:gd name="T14" fmla="*/ 2147483647 w 368"/>
              <a:gd name="T15" fmla="*/ 2147483647 h 551"/>
              <a:gd name="T16" fmla="*/ 2147483647 w 368"/>
              <a:gd name="T17" fmla="*/ 2147483647 h 551"/>
              <a:gd name="T18" fmla="*/ 2147483647 w 368"/>
              <a:gd name="T19" fmla="*/ 2147483647 h 551"/>
              <a:gd name="T20" fmla="*/ 2147483647 w 368"/>
              <a:gd name="T21" fmla="*/ 2147483647 h 551"/>
              <a:gd name="T22" fmla="*/ 2147483647 w 368"/>
              <a:gd name="T23" fmla="*/ 2147483647 h 551"/>
              <a:gd name="T24" fmla="*/ 2147483647 w 368"/>
              <a:gd name="T25" fmla="*/ 2147483647 h 551"/>
              <a:gd name="T26" fmla="*/ 2147483647 w 368"/>
              <a:gd name="T27" fmla="*/ 2147483647 h 551"/>
              <a:gd name="T28" fmla="*/ 2147483647 w 368"/>
              <a:gd name="T29" fmla="*/ 2147483647 h 551"/>
              <a:gd name="T30" fmla="*/ 2147483647 w 368"/>
              <a:gd name="T31" fmla="*/ 2147483647 h 551"/>
              <a:gd name="T32" fmla="*/ 2147483647 w 368"/>
              <a:gd name="T33" fmla="*/ 2147483647 h 551"/>
              <a:gd name="T34" fmla="*/ 2147483647 w 368"/>
              <a:gd name="T35" fmla="*/ 2147483647 h 551"/>
              <a:gd name="T36" fmla="*/ 2147483647 w 368"/>
              <a:gd name="T37" fmla="*/ 2147483647 h 551"/>
              <a:gd name="T38" fmla="*/ 2147483647 w 368"/>
              <a:gd name="T39" fmla="*/ 2147483647 h 551"/>
              <a:gd name="T40" fmla="*/ 2147483647 w 368"/>
              <a:gd name="T41" fmla="*/ 2147483647 h 551"/>
              <a:gd name="T42" fmla="*/ 2147483647 w 368"/>
              <a:gd name="T43" fmla="*/ 2147483647 h 551"/>
              <a:gd name="T44" fmla="*/ 2147483647 w 368"/>
              <a:gd name="T45" fmla="*/ 2147483647 h 551"/>
              <a:gd name="T46" fmla="*/ 2147483647 w 368"/>
              <a:gd name="T47" fmla="*/ 2147483647 h 551"/>
              <a:gd name="T48" fmla="*/ 2147483647 w 368"/>
              <a:gd name="T49" fmla="*/ 2147483647 h 551"/>
              <a:gd name="T50" fmla="*/ 2147483647 w 368"/>
              <a:gd name="T51" fmla="*/ 2147483647 h 551"/>
              <a:gd name="T52" fmla="*/ 2147483647 w 368"/>
              <a:gd name="T53" fmla="*/ 2147483647 h 551"/>
              <a:gd name="T54" fmla="*/ 2147483647 w 368"/>
              <a:gd name="T55" fmla="*/ 2147483647 h 551"/>
              <a:gd name="T56" fmla="*/ 2147483647 w 368"/>
              <a:gd name="T57" fmla="*/ 2147483647 h 551"/>
              <a:gd name="T58" fmla="*/ 2147483647 w 368"/>
              <a:gd name="T59" fmla="*/ 2147483647 h 551"/>
              <a:gd name="T60" fmla="*/ 2147483647 w 368"/>
              <a:gd name="T61" fmla="*/ 2147483647 h 551"/>
              <a:gd name="T62" fmla="*/ 2147483647 w 368"/>
              <a:gd name="T63" fmla="*/ 2147483647 h 551"/>
              <a:gd name="T64" fmla="*/ 2147483647 w 368"/>
              <a:gd name="T65" fmla="*/ 2147483647 h 551"/>
              <a:gd name="T66" fmla="*/ 2147483647 w 368"/>
              <a:gd name="T67" fmla="*/ 2147483647 h 551"/>
              <a:gd name="T68" fmla="*/ 2147483647 w 368"/>
              <a:gd name="T69" fmla="*/ 2147483647 h 551"/>
              <a:gd name="T70" fmla="*/ 2147483647 w 368"/>
              <a:gd name="T71" fmla="*/ 2147483647 h 551"/>
              <a:gd name="T72" fmla="*/ 2147483647 w 368"/>
              <a:gd name="T73" fmla="*/ 2147483647 h 551"/>
              <a:gd name="T74" fmla="*/ 2147483647 w 368"/>
              <a:gd name="T75" fmla="*/ 2147483647 h 551"/>
              <a:gd name="T76" fmla="*/ 2147483647 w 368"/>
              <a:gd name="T77" fmla="*/ 2147483647 h 551"/>
              <a:gd name="T78" fmla="*/ 2147483647 w 368"/>
              <a:gd name="T79" fmla="*/ 2147483647 h 551"/>
              <a:gd name="T80" fmla="*/ 2147483647 w 368"/>
              <a:gd name="T81" fmla="*/ 2147483647 h 551"/>
              <a:gd name="T82" fmla="*/ 2147483647 w 368"/>
              <a:gd name="T83" fmla="*/ 2147483647 h 551"/>
              <a:gd name="T84" fmla="*/ 2147483647 w 368"/>
              <a:gd name="T85" fmla="*/ 2147483647 h 551"/>
              <a:gd name="T86" fmla="*/ 2147483647 w 368"/>
              <a:gd name="T87" fmla="*/ 2147483647 h 551"/>
              <a:gd name="T88" fmla="*/ 2147483647 w 368"/>
              <a:gd name="T89" fmla="*/ 2147483647 h 551"/>
              <a:gd name="T90" fmla="*/ 2147483647 w 368"/>
              <a:gd name="T91" fmla="*/ 2147483647 h 551"/>
              <a:gd name="T92" fmla="*/ 2147483647 w 368"/>
              <a:gd name="T93" fmla="*/ 2147483647 h 551"/>
              <a:gd name="T94" fmla="*/ 2147483647 w 368"/>
              <a:gd name="T95" fmla="*/ 2147483647 h 551"/>
              <a:gd name="T96" fmla="*/ 2147483647 w 368"/>
              <a:gd name="T97" fmla="*/ 2147483647 h 551"/>
              <a:gd name="T98" fmla="*/ 2147483647 w 368"/>
              <a:gd name="T99" fmla="*/ 2147483647 h 551"/>
              <a:gd name="T100" fmla="*/ 2147483647 w 368"/>
              <a:gd name="T101" fmla="*/ 2147483647 h 55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8"/>
              <a:gd name="T154" fmla="*/ 0 h 551"/>
              <a:gd name="T155" fmla="*/ 368 w 368"/>
              <a:gd name="T156" fmla="*/ 551 h 55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8" h="551">
                <a:moveTo>
                  <a:pt x="368" y="15"/>
                </a:moveTo>
                <a:lnTo>
                  <a:pt x="361" y="11"/>
                </a:lnTo>
                <a:lnTo>
                  <a:pt x="350" y="8"/>
                </a:lnTo>
                <a:lnTo>
                  <a:pt x="338" y="4"/>
                </a:lnTo>
                <a:lnTo>
                  <a:pt x="325" y="2"/>
                </a:lnTo>
                <a:lnTo>
                  <a:pt x="310" y="0"/>
                </a:lnTo>
                <a:lnTo>
                  <a:pt x="297" y="0"/>
                </a:lnTo>
                <a:lnTo>
                  <a:pt x="285" y="2"/>
                </a:lnTo>
                <a:lnTo>
                  <a:pt x="277" y="6"/>
                </a:lnTo>
                <a:lnTo>
                  <a:pt x="269" y="13"/>
                </a:lnTo>
                <a:lnTo>
                  <a:pt x="260" y="22"/>
                </a:lnTo>
                <a:lnTo>
                  <a:pt x="250" y="33"/>
                </a:lnTo>
                <a:lnTo>
                  <a:pt x="242" y="43"/>
                </a:lnTo>
                <a:lnTo>
                  <a:pt x="230" y="54"/>
                </a:lnTo>
                <a:lnTo>
                  <a:pt x="221" y="63"/>
                </a:lnTo>
                <a:lnTo>
                  <a:pt x="211" y="72"/>
                </a:lnTo>
                <a:lnTo>
                  <a:pt x="201" y="76"/>
                </a:lnTo>
                <a:lnTo>
                  <a:pt x="191" y="79"/>
                </a:lnTo>
                <a:lnTo>
                  <a:pt x="181" y="83"/>
                </a:lnTo>
                <a:lnTo>
                  <a:pt x="171" y="88"/>
                </a:lnTo>
                <a:lnTo>
                  <a:pt x="159" y="92"/>
                </a:lnTo>
                <a:lnTo>
                  <a:pt x="148" y="97"/>
                </a:lnTo>
                <a:lnTo>
                  <a:pt x="136" y="101"/>
                </a:lnTo>
                <a:lnTo>
                  <a:pt x="123" y="104"/>
                </a:lnTo>
                <a:lnTo>
                  <a:pt x="108" y="108"/>
                </a:lnTo>
                <a:lnTo>
                  <a:pt x="93" y="110"/>
                </a:lnTo>
                <a:lnTo>
                  <a:pt x="78" y="112"/>
                </a:lnTo>
                <a:lnTo>
                  <a:pt x="63" y="113"/>
                </a:lnTo>
                <a:lnTo>
                  <a:pt x="50" y="115"/>
                </a:lnTo>
                <a:lnTo>
                  <a:pt x="35" y="117"/>
                </a:lnTo>
                <a:lnTo>
                  <a:pt x="22" y="117"/>
                </a:lnTo>
                <a:lnTo>
                  <a:pt x="10" y="119"/>
                </a:lnTo>
                <a:lnTo>
                  <a:pt x="0" y="121"/>
                </a:lnTo>
                <a:lnTo>
                  <a:pt x="4" y="142"/>
                </a:lnTo>
                <a:lnTo>
                  <a:pt x="9" y="164"/>
                </a:lnTo>
                <a:lnTo>
                  <a:pt x="10" y="187"/>
                </a:lnTo>
                <a:lnTo>
                  <a:pt x="12" y="207"/>
                </a:lnTo>
                <a:lnTo>
                  <a:pt x="14" y="226"/>
                </a:lnTo>
                <a:lnTo>
                  <a:pt x="17" y="248"/>
                </a:lnTo>
                <a:lnTo>
                  <a:pt x="22" y="268"/>
                </a:lnTo>
                <a:lnTo>
                  <a:pt x="32" y="284"/>
                </a:lnTo>
                <a:lnTo>
                  <a:pt x="37" y="305"/>
                </a:lnTo>
                <a:lnTo>
                  <a:pt x="42" y="334"/>
                </a:lnTo>
                <a:lnTo>
                  <a:pt x="48" y="364"/>
                </a:lnTo>
                <a:lnTo>
                  <a:pt x="55" y="389"/>
                </a:lnTo>
                <a:lnTo>
                  <a:pt x="60" y="402"/>
                </a:lnTo>
                <a:lnTo>
                  <a:pt x="67" y="418"/>
                </a:lnTo>
                <a:lnTo>
                  <a:pt x="73" y="438"/>
                </a:lnTo>
                <a:lnTo>
                  <a:pt x="83" y="461"/>
                </a:lnTo>
                <a:lnTo>
                  <a:pt x="91" y="484"/>
                </a:lnTo>
                <a:lnTo>
                  <a:pt x="101" y="508"/>
                </a:lnTo>
                <a:lnTo>
                  <a:pt x="111" y="529"/>
                </a:lnTo>
                <a:lnTo>
                  <a:pt x="121" y="551"/>
                </a:lnTo>
                <a:lnTo>
                  <a:pt x="121" y="526"/>
                </a:lnTo>
                <a:lnTo>
                  <a:pt x="121" y="488"/>
                </a:lnTo>
                <a:lnTo>
                  <a:pt x="120" y="449"/>
                </a:lnTo>
                <a:lnTo>
                  <a:pt x="113" y="418"/>
                </a:lnTo>
                <a:lnTo>
                  <a:pt x="113" y="402"/>
                </a:lnTo>
                <a:lnTo>
                  <a:pt x="111" y="381"/>
                </a:lnTo>
                <a:lnTo>
                  <a:pt x="110" y="359"/>
                </a:lnTo>
                <a:lnTo>
                  <a:pt x="105" y="343"/>
                </a:lnTo>
                <a:lnTo>
                  <a:pt x="105" y="321"/>
                </a:lnTo>
                <a:lnTo>
                  <a:pt x="101" y="294"/>
                </a:lnTo>
                <a:lnTo>
                  <a:pt x="96" y="268"/>
                </a:lnTo>
                <a:lnTo>
                  <a:pt x="88" y="248"/>
                </a:lnTo>
                <a:lnTo>
                  <a:pt x="85" y="230"/>
                </a:lnTo>
                <a:lnTo>
                  <a:pt x="83" y="223"/>
                </a:lnTo>
                <a:lnTo>
                  <a:pt x="78" y="207"/>
                </a:lnTo>
                <a:lnTo>
                  <a:pt x="73" y="187"/>
                </a:lnTo>
                <a:lnTo>
                  <a:pt x="73" y="171"/>
                </a:lnTo>
                <a:lnTo>
                  <a:pt x="83" y="173"/>
                </a:lnTo>
                <a:lnTo>
                  <a:pt x="95" y="171"/>
                </a:lnTo>
                <a:lnTo>
                  <a:pt x="105" y="169"/>
                </a:lnTo>
                <a:lnTo>
                  <a:pt x="116" y="164"/>
                </a:lnTo>
                <a:lnTo>
                  <a:pt x="128" y="160"/>
                </a:lnTo>
                <a:lnTo>
                  <a:pt x="138" y="153"/>
                </a:lnTo>
                <a:lnTo>
                  <a:pt x="148" y="147"/>
                </a:lnTo>
                <a:lnTo>
                  <a:pt x="158" y="140"/>
                </a:lnTo>
                <a:lnTo>
                  <a:pt x="166" y="133"/>
                </a:lnTo>
                <a:lnTo>
                  <a:pt x="174" y="128"/>
                </a:lnTo>
                <a:lnTo>
                  <a:pt x="184" y="122"/>
                </a:lnTo>
                <a:lnTo>
                  <a:pt x="192" y="115"/>
                </a:lnTo>
                <a:lnTo>
                  <a:pt x="202" y="110"/>
                </a:lnTo>
                <a:lnTo>
                  <a:pt x="211" y="104"/>
                </a:lnTo>
                <a:lnTo>
                  <a:pt x="219" y="99"/>
                </a:lnTo>
                <a:lnTo>
                  <a:pt x="226" y="92"/>
                </a:lnTo>
                <a:lnTo>
                  <a:pt x="234" y="85"/>
                </a:lnTo>
                <a:lnTo>
                  <a:pt x="244" y="74"/>
                </a:lnTo>
                <a:lnTo>
                  <a:pt x="254" y="63"/>
                </a:lnTo>
                <a:lnTo>
                  <a:pt x="265" y="52"/>
                </a:lnTo>
                <a:lnTo>
                  <a:pt x="275" y="42"/>
                </a:lnTo>
                <a:lnTo>
                  <a:pt x="285" y="31"/>
                </a:lnTo>
                <a:lnTo>
                  <a:pt x="293" y="24"/>
                </a:lnTo>
                <a:lnTo>
                  <a:pt x="298" y="20"/>
                </a:lnTo>
                <a:lnTo>
                  <a:pt x="303" y="20"/>
                </a:lnTo>
                <a:lnTo>
                  <a:pt x="312" y="20"/>
                </a:lnTo>
                <a:lnTo>
                  <a:pt x="320" y="20"/>
                </a:lnTo>
                <a:lnTo>
                  <a:pt x="331" y="22"/>
                </a:lnTo>
                <a:lnTo>
                  <a:pt x="341" y="22"/>
                </a:lnTo>
                <a:lnTo>
                  <a:pt x="351" y="22"/>
                </a:lnTo>
                <a:lnTo>
                  <a:pt x="361" y="18"/>
                </a:lnTo>
                <a:lnTo>
                  <a:pt x="368" y="15"/>
                </a:lnTo>
                <a:close/>
              </a:path>
            </a:pathLst>
          </a:custGeom>
          <a:solidFill>
            <a:srgbClr val="000000"/>
          </a:solidFill>
          <a:ln w="9525">
            <a:noFill/>
            <a:round/>
            <a:headEnd/>
            <a:tailEnd/>
          </a:ln>
        </p:spPr>
        <p:txBody>
          <a:bodyPr/>
          <a:lstStyle/>
          <a:p>
            <a:endParaRPr lang="en-US">
              <a:solidFill>
                <a:prstClr val="black"/>
              </a:solidFill>
              <a:latin typeface="Arial" panose="020B0604020202020204" pitchFamily="34" charset="0"/>
              <a:cs typeface="Arial" panose="020B0604020202020204" pitchFamily="34" charset="0"/>
            </a:endParaRPr>
          </a:p>
        </p:txBody>
      </p:sp>
      <p:sp>
        <p:nvSpPr>
          <p:cNvPr id="41013" name="Freeform 286"/>
          <p:cNvSpPr>
            <a:spLocks/>
          </p:cNvSpPr>
          <p:nvPr/>
        </p:nvSpPr>
        <p:spPr bwMode="auto">
          <a:xfrm>
            <a:off x="1008063" y="5122863"/>
            <a:ext cx="623887" cy="766762"/>
          </a:xfrm>
          <a:custGeom>
            <a:avLst/>
            <a:gdLst>
              <a:gd name="T0" fmla="*/ 2147483647 w 393"/>
              <a:gd name="T1" fmla="*/ 2147483647 h 483"/>
              <a:gd name="T2" fmla="*/ 2147483647 w 393"/>
              <a:gd name="T3" fmla="*/ 2147483647 h 483"/>
              <a:gd name="T4" fmla="*/ 2147483647 w 393"/>
              <a:gd name="T5" fmla="*/ 2147483647 h 483"/>
              <a:gd name="T6" fmla="*/ 2147483647 w 393"/>
              <a:gd name="T7" fmla="*/ 2147483647 h 483"/>
              <a:gd name="T8" fmla="*/ 2147483647 w 393"/>
              <a:gd name="T9" fmla="*/ 2147483647 h 483"/>
              <a:gd name="T10" fmla="*/ 2147483647 w 393"/>
              <a:gd name="T11" fmla="*/ 2147483647 h 483"/>
              <a:gd name="T12" fmla="*/ 2147483647 w 393"/>
              <a:gd name="T13" fmla="*/ 2147483647 h 483"/>
              <a:gd name="T14" fmla="*/ 2147483647 w 393"/>
              <a:gd name="T15" fmla="*/ 2147483647 h 483"/>
              <a:gd name="T16" fmla="*/ 2147483647 w 393"/>
              <a:gd name="T17" fmla="*/ 2147483647 h 483"/>
              <a:gd name="T18" fmla="*/ 2147483647 w 393"/>
              <a:gd name="T19" fmla="*/ 2147483647 h 483"/>
              <a:gd name="T20" fmla="*/ 2147483647 w 393"/>
              <a:gd name="T21" fmla="*/ 2147483647 h 483"/>
              <a:gd name="T22" fmla="*/ 2147483647 w 393"/>
              <a:gd name="T23" fmla="*/ 2147483647 h 483"/>
              <a:gd name="T24" fmla="*/ 2147483647 w 393"/>
              <a:gd name="T25" fmla="*/ 2147483647 h 483"/>
              <a:gd name="T26" fmla="*/ 2147483647 w 393"/>
              <a:gd name="T27" fmla="*/ 2147483647 h 483"/>
              <a:gd name="T28" fmla="*/ 2147483647 w 393"/>
              <a:gd name="T29" fmla="*/ 2147483647 h 483"/>
              <a:gd name="T30" fmla="*/ 2147483647 w 393"/>
              <a:gd name="T31" fmla="*/ 2147483647 h 483"/>
              <a:gd name="T32" fmla="*/ 2147483647 w 393"/>
              <a:gd name="T33" fmla="*/ 2147483647 h 483"/>
              <a:gd name="T34" fmla="*/ 2147483647 w 393"/>
              <a:gd name="T35" fmla="*/ 2147483647 h 483"/>
              <a:gd name="T36" fmla="*/ 2147483647 w 393"/>
              <a:gd name="T37" fmla="*/ 2147483647 h 483"/>
              <a:gd name="T38" fmla="*/ 2147483647 w 393"/>
              <a:gd name="T39" fmla="*/ 2147483647 h 483"/>
              <a:gd name="T40" fmla="*/ 2147483647 w 393"/>
              <a:gd name="T41" fmla="*/ 2147483647 h 483"/>
              <a:gd name="T42" fmla="*/ 2147483647 w 393"/>
              <a:gd name="T43" fmla="*/ 2147483647 h 483"/>
              <a:gd name="T44" fmla="*/ 2147483647 w 393"/>
              <a:gd name="T45" fmla="*/ 2147483647 h 483"/>
              <a:gd name="T46" fmla="*/ 2147483647 w 393"/>
              <a:gd name="T47" fmla="*/ 2147483647 h 483"/>
              <a:gd name="T48" fmla="*/ 2147483647 w 393"/>
              <a:gd name="T49" fmla="*/ 2147483647 h 483"/>
              <a:gd name="T50" fmla="*/ 2147483647 w 393"/>
              <a:gd name="T51" fmla="*/ 2147483647 h 483"/>
              <a:gd name="T52" fmla="*/ 2147483647 w 393"/>
              <a:gd name="T53" fmla="*/ 2147483647 h 483"/>
              <a:gd name="T54" fmla="*/ 2147483647 w 393"/>
              <a:gd name="T55" fmla="*/ 2147483647 h 483"/>
              <a:gd name="T56" fmla="*/ 2147483647 w 393"/>
              <a:gd name="T57" fmla="*/ 2147483647 h 483"/>
              <a:gd name="T58" fmla="*/ 2147483647 w 393"/>
              <a:gd name="T59" fmla="*/ 2147483647 h 483"/>
              <a:gd name="T60" fmla="*/ 2147483647 w 393"/>
              <a:gd name="T61" fmla="*/ 2147483647 h 483"/>
              <a:gd name="T62" fmla="*/ 2147483647 w 393"/>
              <a:gd name="T63" fmla="*/ 2147483647 h 483"/>
              <a:gd name="T64" fmla="*/ 2147483647 w 393"/>
              <a:gd name="T65" fmla="*/ 2147483647 h 483"/>
              <a:gd name="T66" fmla="*/ 2147483647 w 393"/>
              <a:gd name="T67" fmla="*/ 2147483647 h 483"/>
              <a:gd name="T68" fmla="*/ 2147483647 w 393"/>
              <a:gd name="T69" fmla="*/ 2147483647 h 483"/>
              <a:gd name="T70" fmla="*/ 2147483647 w 393"/>
              <a:gd name="T71" fmla="*/ 2147483647 h 483"/>
              <a:gd name="T72" fmla="*/ 2147483647 w 393"/>
              <a:gd name="T73" fmla="*/ 2147483647 h 483"/>
              <a:gd name="T74" fmla="*/ 2147483647 w 393"/>
              <a:gd name="T75" fmla="*/ 2147483647 h 483"/>
              <a:gd name="T76" fmla="*/ 2147483647 w 393"/>
              <a:gd name="T77" fmla="*/ 2147483647 h 483"/>
              <a:gd name="T78" fmla="*/ 2147483647 w 393"/>
              <a:gd name="T79" fmla="*/ 2147483647 h 483"/>
              <a:gd name="T80" fmla="*/ 2147483647 w 393"/>
              <a:gd name="T81" fmla="*/ 2147483647 h 483"/>
              <a:gd name="T82" fmla="*/ 2147483647 w 393"/>
              <a:gd name="T83" fmla="*/ 2147483647 h 483"/>
              <a:gd name="T84" fmla="*/ 2147483647 w 393"/>
              <a:gd name="T85" fmla="*/ 0 h 483"/>
              <a:gd name="T86" fmla="*/ 2147483647 w 393"/>
              <a:gd name="T87" fmla="*/ 2147483647 h 483"/>
              <a:gd name="T88" fmla="*/ 2147483647 w 393"/>
              <a:gd name="T89" fmla="*/ 2147483647 h 483"/>
              <a:gd name="T90" fmla="*/ 2147483647 w 393"/>
              <a:gd name="T91" fmla="*/ 2147483647 h 483"/>
              <a:gd name="T92" fmla="*/ 2147483647 w 393"/>
              <a:gd name="T93" fmla="*/ 2147483647 h 483"/>
              <a:gd name="T94" fmla="*/ 2147483647 w 393"/>
              <a:gd name="T95" fmla="*/ 2147483647 h 48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93"/>
              <a:gd name="T145" fmla="*/ 0 h 483"/>
              <a:gd name="T146" fmla="*/ 393 w 393"/>
              <a:gd name="T147" fmla="*/ 483 h 48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93" h="483">
                <a:moveTo>
                  <a:pt x="0" y="85"/>
                </a:moveTo>
                <a:lnTo>
                  <a:pt x="2" y="110"/>
                </a:lnTo>
                <a:lnTo>
                  <a:pt x="7" y="147"/>
                </a:lnTo>
                <a:lnTo>
                  <a:pt x="15" y="185"/>
                </a:lnTo>
                <a:lnTo>
                  <a:pt x="25" y="210"/>
                </a:lnTo>
                <a:lnTo>
                  <a:pt x="37" y="234"/>
                </a:lnTo>
                <a:lnTo>
                  <a:pt x="48" y="264"/>
                </a:lnTo>
                <a:lnTo>
                  <a:pt x="58" y="294"/>
                </a:lnTo>
                <a:lnTo>
                  <a:pt x="67" y="320"/>
                </a:lnTo>
                <a:lnTo>
                  <a:pt x="72" y="332"/>
                </a:lnTo>
                <a:lnTo>
                  <a:pt x="80" y="350"/>
                </a:lnTo>
                <a:lnTo>
                  <a:pt x="88" y="373"/>
                </a:lnTo>
                <a:lnTo>
                  <a:pt x="96" y="397"/>
                </a:lnTo>
                <a:lnTo>
                  <a:pt x="106" y="422"/>
                </a:lnTo>
                <a:lnTo>
                  <a:pt x="116" y="445"/>
                </a:lnTo>
                <a:lnTo>
                  <a:pt x="126" y="467"/>
                </a:lnTo>
                <a:lnTo>
                  <a:pt x="136" y="483"/>
                </a:lnTo>
                <a:lnTo>
                  <a:pt x="133" y="458"/>
                </a:lnTo>
                <a:lnTo>
                  <a:pt x="128" y="429"/>
                </a:lnTo>
                <a:lnTo>
                  <a:pt x="123" y="404"/>
                </a:lnTo>
                <a:lnTo>
                  <a:pt x="120" y="386"/>
                </a:lnTo>
                <a:lnTo>
                  <a:pt x="118" y="366"/>
                </a:lnTo>
                <a:lnTo>
                  <a:pt x="116" y="339"/>
                </a:lnTo>
                <a:lnTo>
                  <a:pt x="113" y="312"/>
                </a:lnTo>
                <a:lnTo>
                  <a:pt x="108" y="294"/>
                </a:lnTo>
                <a:lnTo>
                  <a:pt x="103" y="280"/>
                </a:lnTo>
                <a:lnTo>
                  <a:pt x="98" y="259"/>
                </a:lnTo>
                <a:lnTo>
                  <a:pt x="95" y="239"/>
                </a:lnTo>
                <a:lnTo>
                  <a:pt x="93" y="225"/>
                </a:lnTo>
                <a:lnTo>
                  <a:pt x="88" y="201"/>
                </a:lnTo>
                <a:lnTo>
                  <a:pt x="78" y="164"/>
                </a:lnTo>
                <a:lnTo>
                  <a:pt x="68" y="126"/>
                </a:lnTo>
                <a:lnTo>
                  <a:pt x="58" y="101"/>
                </a:lnTo>
                <a:lnTo>
                  <a:pt x="65" y="92"/>
                </a:lnTo>
                <a:lnTo>
                  <a:pt x="75" y="85"/>
                </a:lnTo>
                <a:lnTo>
                  <a:pt x="83" y="78"/>
                </a:lnTo>
                <a:lnTo>
                  <a:pt x="93" y="72"/>
                </a:lnTo>
                <a:lnTo>
                  <a:pt x="105" y="69"/>
                </a:lnTo>
                <a:lnTo>
                  <a:pt x="115" y="63"/>
                </a:lnTo>
                <a:lnTo>
                  <a:pt x="126" y="61"/>
                </a:lnTo>
                <a:lnTo>
                  <a:pt x="138" y="58"/>
                </a:lnTo>
                <a:lnTo>
                  <a:pt x="151" y="54"/>
                </a:lnTo>
                <a:lnTo>
                  <a:pt x="168" y="52"/>
                </a:lnTo>
                <a:lnTo>
                  <a:pt x="186" y="49"/>
                </a:lnTo>
                <a:lnTo>
                  <a:pt x="204" y="47"/>
                </a:lnTo>
                <a:lnTo>
                  <a:pt x="222" y="45"/>
                </a:lnTo>
                <a:lnTo>
                  <a:pt x="239" y="44"/>
                </a:lnTo>
                <a:lnTo>
                  <a:pt x="254" y="42"/>
                </a:lnTo>
                <a:lnTo>
                  <a:pt x="264" y="42"/>
                </a:lnTo>
                <a:lnTo>
                  <a:pt x="269" y="44"/>
                </a:lnTo>
                <a:lnTo>
                  <a:pt x="275" y="44"/>
                </a:lnTo>
                <a:lnTo>
                  <a:pt x="285" y="44"/>
                </a:lnTo>
                <a:lnTo>
                  <a:pt x="297" y="44"/>
                </a:lnTo>
                <a:lnTo>
                  <a:pt x="308" y="42"/>
                </a:lnTo>
                <a:lnTo>
                  <a:pt x="318" y="42"/>
                </a:lnTo>
                <a:lnTo>
                  <a:pt x="328" y="40"/>
                </a:lnTo>
                <a:lnTo>
                  <a:pt x="335" y="38"/>
                </a:lnTo>
                <a:lnTo>
                  <a:pt x="340" y="36"/>
                </a:lnTo>
                <a:lnTo>
                  <a:pt x="346" y="36"/>
                </a:lnTo>
                <a:lnTo>
                  <a:pt x="355" y="35"/>
                </a:lnTo>
                <a:lnTo>
                  <a:pt x="365" y="33"/>
                </a:lnTo>
                <a:lnTo>
                  <a:pt x="373" y="31"/>
                </a:lnTo>
                <a:lnTo>
                  <a:pt x="381" y="29"/>
                </a:lnTo>
                <a:lnTo>
                  <a:pt x="388" y="26"/>
                </a:lnTo>
                <a:lnTo>
                  <a:pt x="393" y="22"/>
                </a:lnTo>
                <a:lnTo>
                  <a:pt x="393" y="20"/>
                </a:lnTo>
                <a:lnTo>
                  <a:pt x="386" y="18"/>
                </a:lnTo>
                <a:lnTo>
                  <a:pt x="373" y="20"/>
                </a:lnTo>
                <a:lnTo>
                  <a:pt x="358" y="24"/>
                </a:lnTo>
                <a:lnTo>
                  <a:pt x="340" y="26"/>
                </a:lnTo>
                <a:lnTo>
                  <a:pt x="323" y="27"/>
                </a:lnTo>
                <a:lnTo>
                  <a:pt x="308" y="27"/>
                </a:lnTo>
                <a:lnTo>
                  <a:pt x="298" y="26"/>
                </a:lnTo>
                <a:lnTo>
                  <a:pt x="290" y="24"/>
                </a:lnTo>
                <a:lnTo>
                  <a:pt x="280" y="22"/>
                </a:lnTo>
                <a:lnTo>
                  <a:pt x="269" y="22"/>
                </a:lnTo>
                <a:lnTo>
                  <a:pt x="259" y="22"/>
                </a:lnTo>
                <a:lnTo>
                  <a:pt x="245" y="20"/>
                </a:lnTo>
                <a:lnTo>
                  <a:pt x="234" y="20"/>
                </a:lnTo>
                <a:lnTo>
                  <a:pt x="222" y="17"/>
                </a:lnTo>
                <a:lnTo>
                  <a:pt x="212" y="13"/>
                </a:lnTo>
                <a:lnTo>
                  <a:pt x="202" y="9"/>
                </a:lnTo>
                <a:lnTo>
                  <a:pt x="192" y="6"/>
                </a:lnTo>
                <a:lnTo>
                  <a:pt x="183" y="2"/>
                </a:lnTo>
                <a:lnTo>
                  <a:pt x="173" y="0"/>
                </a:lnTo>
                <a:lnTo>
                  <a:pt x="163" y="0"/>
                </a:lnTo>
                <a:lnTo>
                  <a:pt x="154" y="0"/>
                </a:lnTo>
                <a:lnTo>
                  <a:pt x="144" y="2"/>
                </a:lnTo>
                <a:lnTo>
                  <a:pt x="136" y="4"/>
                </a:lnTo>
                <a:lnTo>
                  <a:pt x="126" y="6"/>
                </a:lnTo>
                <a:lnTo>
                  <a:pt x="111" y="6"/>
                </a:lnTo>
                <a:lnTo>
                  <a:pt x="95" y="9"/>
                </a:lnTo>
                <a:lnTo>
                  <a:pt x="77" y="13"/>
                </a:lnTo>
                <a:lnTo>
                  <a:pt x="58" y="22"/>
                </a:lnTo>
                <a:lnTo>
                  <a:pt x="39" y="36"/>
                </a:lnTo>
                <a:lnTo>
                  <a:pt x="19" y="56"/>
                </a:lnTo>
                <a:lnTo>
                  <a:pt x="0" y="85"/>
                </a:lnTo>
                <a:close/>
              </a:path>
            </a:pathLst>
          </a:custGeom>
          <a:solidFill>
            <a:srgbClr val="000000"/>
          </a:solidFill>
          <a:ln w="9525">
            <a:noFill/>
            <a:round/>
            <a:headEnd/>
            <a:tailEnd/>
          </a:ln>
        </p:spPr>
        <p:txBody>
          <a:bodyPr/>
          <a:lstStyle/>
          <a:p>
            <a:endParaRPr lang="en-US">
              <a:solidFill>
                <a:prstClr val="black"/>
              </a:solidFill>
              <a:latin typeface="Arial" panose="020B0604020202020204" pitchFamily="34" charset="0"/>
              <a:cs typeface="Arial" panose="020B0604020202020204" pitchFamily="34" charset="0"/>
            </a:endParaRPr>
          </a:p>
        </p:txBody>
      </p:sp>
      <p:sp>
        <p:nvSpPr>
          <p:cNvPr id="41014" name="Freeform 287"/>
          <p:cNvSpPr>
            <a:spLocks/>
          </p:cNvSpPr>
          <p:nvPr/>
        </p:nvSpPr>
        <p:spPr bwMode="auto">
          <a:xfrm>
            <a:off x="1720850" y="5165725"/>
            <a:ext cx="168275" cy="627063"/>
          </a:xfrm>
          <a:custGeom>
            <a:avLst/>
            <a:gdLst>
              <a:gd name="T0" fmla="*/ 0 w 106"/>
              <a:gd name="T1" fmla="*/ 0 h 395"/>
              <a:gd name="T2" fmla="*/ 2147483647 w 106"/>
              <a:gd name="T3" fmla="*/ 2147483647 h 395"/>
              <a:gd name="T4" fmla="*/ 2147483647 w 106"/>
              <a:gd name="T5" fmla="*/ 2147483647 h 395"/>
              <a:gd name="T6" fmla="*/ 2147483647 w 106"/>
              <a:gd name="T7" fmla="*/ 2147483647 h 395"/>
              <a:gd name="T8" fmla="*/ 2147483647 w 106"/>
              <a:gd name="T9" fmla="*/ 2147483647 h 395"/>
              <a:gd name="T10" fmla="*/ 2147483647 w 106"/>
              <a:gd name="T11" fmla="*/ 2147483647 h 395"/>
              <a:gd name="T12" fmla="*/ 2147483647 w 106"/>
              <a:gd name="T13" fmla="*/ 2147483647 h 395"/>
              <a:gd name="T14" fmla="*/ 2147483647 w 106"/>
              <a:gd name="T15" fmla="*/ 2147483647 h 395"/>
              <a:gd name="T16" fmla="*/ 2147483647 w 106"/>
              <a:gd name="T17" fmla="*/ 2147483647 h 395"/>
              <a:gd name="T18" fmla="*/ 2147483647 w 106"/>
              <a:gd name="T19" fmla="*/ 2147483647 h 395"/>
              <a:gd name="T20" fmla="*/ 2147483647 w 106"/>
              <a:gd name="T21" fmla="*/ 2147483647 h 395"/>
              <a:gd name="T22" fmla="*/ 2147483647 w 106"/>
              <a:gd name="T23" fmla="*/ 2147483647 h 395"/>
              <a:gd name="T24" fmla="*/ 2147483647 w 106"/>
              <a:gd name="T25" fmla="*/ 2147483647 h 395"/>
              <a:gd name="T26" fmla="*/ 2147483647 w 106"/>
              <a:gd name="T27" fmla="*/ 2147483647 h 395"/>
              <a:gd name="T28" fmla="*/ 2147483647 w 106"/>
              <a:gd name="T29" fmla="*/ 2147483647 h 395"/>
              <a:gd name="T30" fmla="*/ 2147483647 w 106"/>
              <a:gd name="T31" fmla="*/ 2147483647 h 395"/>
              <a:gd name="T32" fmla="*/ 2147483647 w 106"/>
              <a:gd name="T33" fmla="*/ 2147483647 h 395"/>
              <a:gd name="T34" fmla="*/ 2147483647 w 106"/>
              <a:gd name="T35" fmla="*/ 2147483647 h 395"/>
              <a:gd name="T36" fmla="*/ 2147483647 w 106"/>
              <a:gd name="T37" fmla="*/ 2147483647 h 395"/>
              <a:gd name="T38" fmla="*/ 2147483647 w 106"/>
              <a:gd name="T39" fmla="*/ 2147483647 h 395"/>
              <a:gd name="T40" fmla="*/ 2147483647 w 106"/>
              <a:gd name="T41" fmla="*/ 2147483647 h 395"/>
              <a:gd name="T42" fmla="*/ 2147483647 w 106"/>
              <a:gd name="T43" fmla="*/ 2147483647 h 395"/>
              <a:gd name="T44" fmla="*/ 2147483647 w 106"/>
              <a:gd name="T45" fmla="*/ 2147483647 h 395"/>
              <a:gd name="T46" fmla="*/ 2147483647 w 106"/>
              <a:gd name="T47" fmla="*/ 2147483647 h 395"/>
              <a:gd name="T48" fmla="*/ 2147483647 w 106"/>
              <a:gd name="T49" fmla="*/ 2147483647 h 395"/>
              <a:gd name="T50" fmla="*/ 2147483647 w 106"/>
              <a:gd name="T51" fmla="*/ 2147483647 h 395"/>
              <a:gd name="T52" fmla="*/ 2147483647 w 106"/>
              <a:gd name="T53" fmla="*/ 2147483647 h 395"/>
              <a:gd name="T54" fmla="*/ 2147483647 w 106"/>
              <a:gd name="T55" fmla="*/ 2147483647 h 395"/>
              <a:gd name="T56" fmla="*/ 2147483647 w 106"/>
              <a:gd name="T57" fmla="*/ 2147483647 h 395"/>
              <a:gd name="T58" fmla="*/ 2147483647 w 106"/>
              <a:gd name="T59" fmla="*/ 2147483647 h 395"/>
              <a:gd name="T60" fmla="*/ 2147483647 w 106"/>
              <a:gd name="T61" fmla="*/ 2147483647 h 395"/>
              <a:gd name="T62" fmla="*/ 2147483647 w 106"/>
              <a:gd name="T63" fmla="*/ 2147483647 h 395"/>
              <a:gd name="T64" fmla="*/ 2147483647 w 106"/>
              <a:gd name="T65" fmla="*/ 2147483647 h 395"/>
              <a:gd name="T66" fmla="*/ 2147483647 w 106"/>
              <a:gd name="T67" fmla="*/ 2147483647 h 395"/>
              <a:gd name="T68" fmla="*/ 2147483647 w 106"/>
              <a:gd name="T69" fmla="*/ 2147483647 h 395"/>
              <a:gd name="T70" fmla="*/ 2147483647 w 106"/>
              <a:gd name="T71" fmla="*/ 2147483647 h 395"/>
              <a:gd name="T72" fmla="*/ 2147483647 w 106"/>
              <a:gd name="T73" fmla="*/ 2147483647 h 395"/>
              <a:gd name="T74" fmla="*/ 2147483647 w 106"/>
              <a:gd name="T75" fmla="*/ 2147483647 h 395"/>
              <a:gd name="T76" fmla="*/ 2147483647 w 106"/>
              <a:gd name="T77" fmla="*/ 2147483647 h 395"/>
              <a:gd name="T78" fmla="*/ 0 w 106"/>
              <a:gd name="T79" fmla="*/ 2147483647 h 395"/>
              <a:gd name="T80" fmla="*/ 0 w 106"/>
              <a:gd name="T81" fmla="*/ 0 h 39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6"/>
              <a:gd name="T124" fmla="*/ 0 h 395"/>
              <a:gd name="T125" fmla="*/ 106 w 106"/>
              <a:gd name="T126" fmla="*/ 395 h 39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6" h="395">
                <a:moveTo>
                  <a:pt x="0" y="0"/>
                </a:moveTo>
                <a:lnTo>
                  <a:pt x="7" y="13"/>
                </a:lnTo>
                <a:lnTo>
                  <a:pt x="13" y="27"/>
                </a:lnTo>
                <a:lnTo>
                  <a:pt x="22" y="45"/>
                </a:lnTo>
                <a:lnTo>
                  <a:pt x="30" y="63"/>
                </a:lnTo>
                <a:lnTo>
                  <a:pt x="36" y="83"/>
                </a:lnTo>
                <a:lnTo>
                  <a:pt x="45" y="99"/>
                </a:lnTo>
                <a:lnTo>
                  <a:pt x="50" y="113"/>
                </a:lnTo>
                <a:lnTo>
                  <a:pt x="55" y="122"/>
                </a:lnTo>
                <a:lnTo>
                  <a:pt x="61" y="138"/>
                </a:lnTo>
                <a:lnTo>
                  <a:pt x="66" y="158"/>
                </a:lnTo>
                <a:lnTo>
                  <a:pt x="73" y="178"/>
                </a:lnTo>
                <a:lnTo>
                  <a:pt x="78" y="198"/>
                </a:lnTo>
                <a:lnTo>
                  <a:pt x="86" y="223"/>
                </a:lnTo>
                <a:lnTo>
                  <a:pt x="94" y="255"/>
                </a:lnTo>
                <a:lnTo>
                  <a:pt x="103" y="287"/>
                </a:lnTo>
                <a:lnTo>
                  <a:pt x="104" y="309"/>
                </a:lnTo>
                <a:lnTo>
                  <a:pt x="104" y="327"/>
                </a:lnTo>
                <a:lnTo>
                  <a:pt x="106" y="348"/>
                </a:lnTo>
                <a:lnTo>
                  <a:pt x="106" y="373"/>
                </a:lnTo>
                <a:lnTo>
                  <a:pt x="101" y="395"/>
                </a:lnTo>
                <a:lnTo>
                  <a:pt x="96" y="388"/>
                </a:lnTo>
                <a:lnTo>
                  <a:pt x="88" y="375"/>
                </a:lnTo>
                <a:lnTo>
                  <a:pt x="81" y="362"/>
                </a:lnTo>
                <a:lnTo>
                  <a:pt x="73" y="348"/>
                </a:lnTo>
                <a:lnTo>
                  <a:pt x="66" y="334"/>
                </a:lnTo>
                <a:lnTo>
                  <a:pt x="58" y="319"/>
                </a:lnTo>
                <a:lnTo>
                  <a:pt x="53" y="309"/>
                </a:lnTo>
                <a:lnTo>
                  <a:pt x="48" y="300"/>
                </a:lnTo>
                <a:lnTo>
                  <a:pt x="40" y="284"/>
                </a:lnTo>
                <a:lnTo>
                  <a:pt x="32" y="262"/>
                </a:lnTo>
                <a:lnTo>
                  <a:pt x="25" y="235"/>
                </a:lnTo>
                <a:lnTo>
                  <a:pt x="22" y="208"/>
                </a:lnTo>
                <a:lnTo>
                  <a:pt x="22" y="180"/>
                </a:lnTo>
                <a:lnTo>
                  <a:pt x="18" y="151"/>
                </a:lnTo>
                <a:lnTo>
                  <a:pt x="15" y="122"/>
                </a:lnTo>
                <a:lnTo>
                  <a:pt x="15" y="99"/>
                </a:lnTo>
                <a:lnTo>
                  <a:pt x="13" y="76"/>
                </a:lnTo>
                <a:lnTo>
                  <a:pt x="7" y="51"/>
                </a:lnTo>
                <a:lnTo>
                  <a:pt x="0" y="24"/>
                </a:lnTo>
                <a:lnTo>
                  <a:pt x="0" y="0"/>
                </a:lnTo>
                <a:close/>
              </a:path>
            </a:pathLst>
          </a:custGeom>
          <a:solidFill>
            <a:srgbClr val="000000"/>
          </a:solidFill>
          <a:ln w="9525">
            <a:noFill/>
            <a:round/>
            <a:headEnd/>
            <a:tailEnd/>
          </a:ln>
        </p:spPr>
        <p:txBody>
          <a:bodyPr/>
          <a:lstStyle/>
          <a:p>
            <a:endParaRPr lang="en-US">
              <a:solidFill>
                <a:prstClr val="black"/>
              </a:solidFill>
              <a:latin typeface="Arial" panose="020B0604020202020204" pitchFamily="34" charset="0"/>
              <a:cs typeface="Arial" panose="020B0604020202020204" pitchFamily="34" charset="0"/>
            </a:endParaRPr>
          </a:p>
        </p:txBody>
      </p:sp>
      <p:sp>
        <p:nvSpPr>
          <p:cNvPr id="41015" name="Freeform 288"/>
          <p:cNvSpPr>
            <a:spLocks/>
          </p:cNvSpPr>
          <p:nvPr/>
        </p:nvSpPr>
        <p:spPr bwMode="auto">
          <a:xfrm>
            <a:off x="1284288" y="5843588"/>
            <a:ext cx="617537" cy="100012"/>
          </a:xfrm>
          <a:custGeom>
            <a:avLst/>
            <a:gdLst>
              <a:gd name="T0" fmla="*/ 0 w 389"/>
              <a:gd name="T1" fmla="*/ 2147483647 h 63"/>
              <a:gd name="T2" fmla="*/ 2147483647 w 389"/>
              <a:gd name="T3" fmla="*/ 2147483647 h 63"/>
              <a:gd name="T4" fmla="*/ 2147483647 w 389"/>
              <a:gd name="T5" fmla="*/ 2147483647 h 63"/>
              <a:gd name="T6" fmla="*/ 2147483647 w 389"/>
              <a:gd name="T7" fmla="*/ 2147483647 h 63"/>
              <a:gd name="T8" fmla="*/ 2147483647 w 389"/>
              <a:gd name="T9" fmla="*/ 2147483647 h 63"/>
              <a:gd name="T10" fmla="*/ 2147483647 w 389"/>
              <a:gd name="T11" fmla="*/ 2147483647 h 63"/>
              <a:gd name="T12" fmla="*/ 2147483647 w 389"/>
              <a:gd name="T13" fmla="*/ 2147483647 h 63"/>
              <a:gd name="T14" fmla="*/ 2147483647 w 389"/>
              <a:gd name="T15" fmla="*/ 2147483647 h 63"/>
              <a:gd name="T16" fmla="*/ 2147483647 w 389"/>
              <a:gd name="T17" fmla="*/ 2147483647 h 63"/>
              <a:gd name="T18" fmla="*/ 2147483647 w 389"/>
              <a:gd name="T19" fmla="*/ 2147483647 h 63"/>
              <a:gd name="T20" fmla="*/ 2147483647 w 389"/>
              <a:gd name="T21" fmla="*/ 2147483647 h 63"/>
              <a:gd name="T22" fmla="*/ 2147483647 w 389"/>
              <a:gd name="T23" fmla="*/ 2147483647 h 63"/>
              <a:gd name="T24" fmla="*/ 2147483647 w 389"/>
              <a:gd name="T25" fmla="*/ 2147483647 h 63"/>
              <a:gd name="T26" fmla="*/ 2147483647 w 389"/>
              <a:gd name="T27" fmla="*/ 0 h 63"/>
              <a:gd name="T28" fmla="*/ 2147483647 w 389"/>
              <a:gd name="T29" fmla="*/ 0 h 63"/>
              <a:gd name="T30" fmla="*/ 2147483647 w 389"/>
              <a:gd name="T31" fmla="*/ 0 h 63"/>
              <a:gd name="T32" fmla="*/ 2147483647 w 389"/>
              <a:gd name="T33" fmla="*/ 2147483647 h 63"/>
              <a:gd name="T34" fmla="*/ 2147483647 w 389"/>
              <a:gd name="T35" fmla="*/ 2147483647 h 63"/>
              <a:gd name="T36" fmla="*/ 2147483647 w 389"/>
              <a:gd name="T37" fmla="*/ 2147483647 h 63"/>
              <a:gd name="T38" fmla="*/ 2147483647 w 389"/>
              <a:gd name="T39" fmla="*/ 2147483647 h 63"/>
              <a:gd name="T40" fmla="*/ 2147483647 w 389"/>
              <a:gd name="T41" fmla="*/ 2147483647 h 63"/>
              <a:gd name="T42" fmla="*/ 2147483647 w 389"/>
              <a:gd name="T43" fmla="*/ 2147483647 h 63"/>
              <a:gd name="T44" fmla="*/ 2147483647 w 389"/>
              <a:gd name="T45" fmla="*/ 2147483647 h 63"/>
              <a:gd name="T46" fmla="*/ 2147483647 w 389"/>
              <a:gd name="T47" fmla="*/ 2147483647 h 63"/>
              <a:gd name="T48" fmla="*/ 2147483647 w 389"/>
              <a:gd name="T49" fmla="*/ 2147483647 h 63"/>
              <a:gd name="T50" fmla="*/ 2147483647 w 389"/>
              <a:gd name="T51" fmla="*/ 2147483647 h 63"/>
              <a:gd name="T52" fmla="*/ 2147483647 w 389"/>
              <a:gd name="T53" fmla="*/ 2147483647 h 63"/>
              <a:gd name="T54" fmla="*/ 2147483647 w 389"/>
              <a:gd name="T55" fmla="*/ 2147483647 h 63"/>
              <a:gd name="T56" fmla="*/ 2147483647 w 389"/>
              <a:gd name="T57" fmla="*/ 2147483647 h 63"/>
              <a:gd name="T58" fmla="*/ 2147483647 w 389"/>
              <a:gd name="T59" fmla="*/ 2147483647 h 63"/>
              <a:gd name="T60" fmla="*/ 2147483647 w 389"/>
              <a:gd name="T61" fmla="*/ 2147483647 h 63"/>
              <a:gd name="T62" fmla="*/ 2147483647 w 389"/>
              <a:gd name="T63" fmla="*/ 2147483647 h 63"/>
              <a:gd name="T64" fmla="*/ 2147483647 w 389"/>
              <a:gd name="T65" fmla="*/ 2147483647 h 63"/>
              <a:gd name="T66" fmla="*/ 2147483647 w 389"/>
              <a:gd name="T67" fmla="*/ 2147483647 h 63"/>
              <a:gd name="T68" fmla="*/ 2147483647 w 389"/>
              <a:gd name="T69" fmla="*/ 2147483647 h 63"/>
              <a:gd name="T70" fmla="*/ 2147483647 w 389"/>
              <a:gd name="T71" fmla="*/ 2147483647 h 63"/>
              <a:gd name="T72" fmla="*/ 2147483647 w 389"/>
              <a:gd name="T73" fmla="*/ 2147483647 h 63"/>
              <a:gd name="T74" fmla="*/ 2147483647 w 389"/>
              <a:gd name="T75" fmla="*/ 2147483647 h 63"/>
              <a:gd name="T76" fmla="*/ 2147483647 w 389"/>
              <a:gd name="T77" fmla="*/ 2147483647 h 63"/>
              <a:gd name="T78" fmla="*/ 2147483647 w 389"/>
              <a:gd name="T79" fmla="*/ 2147483647 h 63"/>
              <a:gd name="T80" fmla="*/ 2147483647 w 389"/>
              <a:gd name="T81" fmla="*/ 2147483647 h 63"/>
              <a:gd name="T82" fmla="*/ 2147483647 w 389"/>
              <a:gd name="T83" fmla="*/ 2147483647 h 63"/>
              <a:gd name="T84" fmla="*/ 2147483647 w 389"/>
              <a:gd name="T85" fmla="*/ 2147483647 h 63"/>
              <a:gd name="T86" fmla="*/ 2147483647 w 389"/>
              <a:gd name="T87" fmla="*/ 2147483647 h 63"/>
              <a:gd name="T88" fmla="*/ 2147483647 w 389"/>
              <a:gd name="T89" fmla="*/ 2147483647 h 63"/>
              <a:gd name="T90" fmla="*/ 2147483647 w 389"/>
              <a:gd name="T91" fmla="*/ 2147483647 h 63"/>
              <a:gd name="T92" fmla="*/ 2147483647 w 389"/>
              <a:gd name="T93" fmla="*/ 2147483647 h 63"/>
              <a:gd name="T94" fmla="*/ 2147483647 w 389"/>
              <a:gd name="T95" fmla="*/ 2147483647 h 63"/>
              <a:gd name="T96" fmla="*/ 2147483647 w 389"/>
              <a:gd name="T97" fmla="*/ 2147483647 h 63"/>
              <a:gd name="T98" fmla="*/ 2147483647 w 389"/>
              <a:gd name="T99" fmla="*/ 2147483647 h 63"/>
              <a:gd name="T100" fmla="*/ 2147483647 w 389"/>
              <a:gd name="T101" fmla="*/ 2147483647 h 63"/>
              <a:gd name="T102" fmla="*/ 2147483647 w 389"/>
              <a:gd name="T103" fmla="*/ 2147483647 h 63"/>
              <a:gd name="T104" fmla="*/ 2147483647 w 389"/>
              <a:gd name="T105" fmla="*/ 2147483647 h 63"/>
              <a:gd name="T106" fmla="*/ 2147483647 w 389"/>
              <a:gd name="T107" fmla="*/ 2147483647 h 63"/>
              <a:gd name="T108" fmla="*/ 2147483647 w 389"/>
              <a:gd name="T109" fmla="*/ 2147483647 h 63"/>
              <a:gd name="T110" fmla="*/ 2147483647 w 389"/>
              <a:gd name="T111" fmla="*/ 2147483647 h 63"/>
              <a:gd name="T112" fmla="*/ 2147483647 w 389"/>
              <a:gd name="T113" fmla="*/ 2147483647 h 63"/>
              <a:gd name="T114" fmla="*/ 2147483647 w 389"/>
              <a:gd name="T115" fmla="*/ 2147483647 h 63"/>
              <a:gd name="T116" fmla="*/ 2147483647 w 389"/>
              <a:gd name="T117" fmla="*/ 2147483647 h 63"/>
              <a:gd name="T118" fmla="*/ 2147483647 w 389"/>
              <a:gd name="T119" fmla="*/ 2147483647 h 63"/>
              <a:gd name="T120" fmla="*/ 0 w 389"/>
              <a:gd name="T121" fmla="*/ 2147483647 h 6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89"/>
              <a:gd name="T184" fmla="*/ 0 h 63"/>
              <a:gd name="T185" fmla="*/ 389 w 389"/>
              <a:gd name="T186" fmla="*/ 63 h 6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89" h="63">
                <a:moveTo>
                  <a:pt x="0" y="45"/>
                </a:moveTo>
                <a:lnTo>
                  <a:pt x="9" y="39"/>
                </a:lnTo>
                <a:lnTo>
                  <a:pt x="17" y="36"/>
                </a:lnTo>
                <a:lnTo>
                  <a:pt x="23" y="31"/>
                </a:lnTo>
                <a:lnTo>
                  <a:pt x="30" y="27"/>
                </a:lnTo>
                <a:lnTo>
                  <a:pt x="37" y="23"/>
                </a:lnTo>
                <a:lnTo>
                  <a:pt x="45" y="20"/>
                </a:lnTo>
                <a:lnTo>
                  <a:pt x="52" y="16"/>
                </a:lnTo>
                <a:lnTo>
                  <a:pt x="60" y="13"/>
                </a:lnTo>
                <a:lnTo>
                  <a:pt x="68" y="9"/>
                </a:lnTo>
                <a:lnTo>
                  <a:pt x="80" y="7"/>
                </a:lnTo>
                <a:lnTo>
                  <a:pt x="91" y="4"/>
                </a:lnTo>
                <a:lnTo>
                  <a:pt x="103" y="2"/>
                </a:lnTo>
                <a:lnTo>
                  <a:pt x="114" y="0"/>
                </a:lnTo>
                <a:lnTo>
                  <a:pt x="126" y="0"/>
                </a:lnTo>
                <a:lnTo>
                  <a:pt x="136" y="0"/>
                </a:lnTo>
                <a:lnTo>
                  <a:pt x="144" y="2"/>
                </a:lnTo>
                <a:lnTo>
                  <a:pt x="153" y="4"/>
                </a:lnTo>
                <a:lnTo>
                  <a:pt x="162" y="5"/>
                </a:lnTo>
                <a:lnTo>
                  <a:pt x="176" y="7"/>
                </a:lnTo>
                <a:lnTo>
                  <a:pt x="189" y="7"/>
                </a:lnTo>
                <a:lnTo>
                  <a:pt x="202" y="7"/>
                </a:lnTo>
                <a:lnTo>
                  <a:pt x="215" y="9"/>
                </a:lnTo>
                <a:lnTo>
                  <a:pt x="227" y="11"/>
                </a:lnTo>
                <a:lnTo>
                  <a:pt x="237" y="13"/>
                </a:lnTo>
                <a:lnTo>
                  <a:pt x="249" y="14"/>
                </a:lnTo>
                <a:lnTo>
                  <a:pt x="263" y="18"/>
                </a:lnTo>
                <a:lnTo>
                  <a:pt x="283" y="22"/>
                </a:lnTo>
                <a:lnTo>
                  <a:pt x="305" y="23"/>
                </a:lnTo>
                <a:lnTo>
                  <a:pt x="328" y="25"/>
                </a:lnTo>
                <a:lnTo>
                  <a:pt x="350" y="23"/>
                </a:lnTo>
                <a:lnTo>
                  <a:pt x="371" y="22"/>
                </a:lnTo>
                <a:lnTo>
                  <a:pt x="389" y="14"/>
                </a:lnTo>
                <a:lnTo>
                  <a:pt x="383" y="22"/>
                </a:lnTo>
                <a:lnTo>
                  <a:pt x="371" y="31"/>
                </a:lnTo>
                <a:lnTo>
                  <a:pt x="356" y="39"/>
                </a:lnTo>
                <a:lnTo>
                  <a:pt x="340" y="47"/>
                </a:lnTo>
                <a:lnTo>
                  <a:pt x="321" y="54"/>
                </a:lnTo>
                <a:lnTo>
                  <a:pt x="303" y="59"/>
                </a:lnTo>
                <a:lnTo>
                  <a:pt x="288" y="63"/>
                </a:lnTo>
                <a:lnTo>
                  <a:pt x="275" y="63"/>
                </a:lnTo>
                <a:lnTo>
                  <a:pt x="259" y="59"/>
                </a:lnTo>
                <a:lnTo>
                  <a:pt x="249" y="59"/>
                </a:lnTo>
                <a:lnTo>
                  <a:pt x="240" y="59"/>
                </a:lnTo>
                <a:lnTo>
                  <a:pt x="229" y="57"/>
                </a:lnTo>
                <a:lnTo>
                  <a:pt x="220" y="56"/>
                </a:lnTo>
                <a:lnTo>
                  <a:pt x="209" y="54"/>
                </a:lnTo>
                <a:lnTo>
                  <a:pt x="196" y="52"/>
                </a:lnTo>
                <a:lnTo>
                  <a:pt x="184" y="48"/>
                </a:lnTo>
                <a:lnTo>
                  <a:pt x="171" y="45"/>
                </a:lnTo>
                <a:lnTo>
                  <a:pt x="158" y="41"/>
                </a:lnTo>
                <a:lnTo>
                  <a:pt x="146" y="39"/>
                </a:lnTo>
                <a:lnTo>
                  <a:pt x="138" y="36"/>
                </a:lnTo>
                <a:lnTo>
                  <a:pt x="129" y="32"/>
                </a:lnTo>
                <a:lnTo>
                  <a:pt x="118" y="29"/>
                </a:lnTo>
                <a:lnTo>
                  <a:pt x="105" y="27"/>
                </a:lnTo>
                <a:lnTo>
                  <a:pt x="88" y="25"/>
                </a:lnTo>
                <a:lnTo>
                  <a:pt x="70" y="25"/>
                </a:lnTo>
                <a:lnTo>
                  <a:pt x="50" y="29"/>
                </a:lnTo>
                <a:lnTo>
                  <a:pt x="27" y="34"/>
                </a:lnTo>
                <a:lnTo>
                  <a:pt x="0" y="45"/>
                </a:lnTo>
                <a:close/>
              </a:path>
            </a:pathLst>
          </a:custGeom>
          <a:solidFill>
            <a:srgbClr val="000000"/>
          </a:solidFill>
          <a:ln w="9525">
            <a:noFill/>
            <a:round/>
            <a:headEnd/>
            <a:tailEnd/>
          </a:ln>
        </p:spPr>
        <p:txBody>
          <a:bodyPr/>
          <a:lstStyle/>
          <a:p>
            <a:endParaRPr lang="en-US">
              <a:solidFill>
                <a:prstClr val="black"/>
              </a:solidFill>
              <a:latin typeface="Arial" panose="020B0604020202020204" pitchFamily="34" charset="0"/>
              <a:cs typeface="Arial" panose="020B0604020202020204" pitchFamily="34" charset="0"/>
            </a:endParaRPr>
          </a:p>
        </p:txBody>
      </p:sp>
      <p:sp>
        <p:nvSpPr>
          <p:cNvPr id="41016" name="Freeform 289"/>
          <p:cNvSpPr>
            <a:spLocks/>
          </p:cNvSpPr>
          <p:nvPr/>
        </p:nvSpPr>
        <p:spPr bwMode="auto">
          <a:xfrm>
            <a:off x="1271588" y="5937250"/>
            <a:ext cx="661987" cy="165100"/>
          </a:xfrm>
          <a:custGeom>
            <a:avLst/>
            <a:gdLst>
              <a:gd name="T0" fmla="*/ 2147483647 w 417"/>
              <a:gd name="T1" fmla="*/ 2147483647 h 104"/>
              <a:gd name="T2" fmla="*/ 2147483647 w 417"/>
              <a:gd name="T3" fmla="*/ 2147483647 h 104"/>
              <a:gd name="T4" fmla="*/ 2147483647 w 417"/>
              <a:gd name="T5" fmla="*/ 2147483647 h 104"/>
              <a:gd name="T6" fmla="*/ 2147483647 w 417"/>
              <a:gd name="T7" fmla="*/ 2147483647 h 104"/>
              <a:gd name="T8" fmla="*/ 2147483647 w 417"/>
              <a:gd name="T9" fmla="*/ 2147483647 h 104"/>
              <a:gd name="T10" fmla="*/ 2147483647 w 417"/>
              <a:gd name="T11" fmla="*/ 2147483647 h 104"/>
              <a:gd name="T12" fmla="*/ 2147483647 w 417"/>
              <a:gd name="T13" fmla="*/ 2147483647 h 104"/>
              <a:gd name="T14" fmla="*/ 2147483647 w 417"/>
              <a:gd name="T15" fmla="*/ 2147483647 h 104"/>
              <a:gd name="T16" fmla="*/ 2147483647 w 417"/>
              <a:gd name="T17" fmla="*/ 2147483647 h 104"/>
              <a:gd name="T18" fmla="*/ 2147483647 w 417"/>
              <a:gd name="T19" fmla="*/ 2147483647 h 104"/>
              <a:gd name="T20" fmla="*/ 2147483647 w 417"/>
              <a:gd name="T21" fmla="*/ 2147483647 h 104"/>
              <a:gd name="T22" fmla="*/ 2147483647 w 417"/>
              <a:gd name="T23" fmla="*/ 2147483647 h 104"/>
              <a:gd name="T24" fmla="*/ 2147483647 w 417"/>
              <a:gd name="T25" fmla="*/ 2147483647 h 104"/>
              <a:gd name="T26" fmla="*/ 2147483647 w 417"/>
              <a:gd name="T27" fmla="*/ 2147483647 h 104"/>
              <a:gd name="T28" fmla="*/ 2147483647 w 417"/>
              <a:gd name="T29" fmla="*/ 2147483647 h 104"/>
              <a:gd name="T30" fmla="*/ 2147483647 w 417"/>
              <a:gd name="T31" fmla="*/ 2147483647 h 104"/>
              <a:gd name="T32" fmla="*/ 2147483647 w 417"/>
              <a:gd name="T33" fmla="*/ 2147483647 h 104"/>
              <a:gd name="T34" fmla="*/ 2147483647 w 417"/>
              <a:gd name="T35" fmla="*/ 2147483647 h 104"/>
              <a:gd name="T36" fmla="*/ 2147483647 w 417"/>
              <a:gd name="T37" fmla="*/ 2147483647 h 104"/>
              <a:gd name="T38" fmla="*/ 2147483647 w 417"/>
              <a:gd name="T39" fmla="*/ 2147483647 h 104"/>
              <a:gd name="T40" fmla="*/ 2147483647 w 417"/>
              <a:gd name="T41" fmla="*/ 2147483647 h 104"/>
              <a:gd name="T42" fmla="*/ 2147483647 w 417"/>
              <a:gd name="T43" fmla="*/ 2147483647 h 104"/>
              <a:gd name="T44" fmla="*/ 2147483647 w 417"/>
              <a:gd name="T45" fmla="*/ 2147483647 h 104"/>
              <a:gd name="T46" fmla="*/ 2147483647 w 417"/>
              <a:gd name="T47" fmla="*/ 2147483647 h 104"/>
              <a:gd name="T48" fmla="*/ 2147483647 w 417"/>
              <a:gd name="T49" fmla="*/ 2147483647 h 104"/>
              <a:gd name="T50" fmla="*/ 2147483647 w 417"/>
              <a:gd name="T51" fmla="*/ 2147483647 h 104"/>
              <a:gd name="T52" fmla="*/ 2147483647 w 417"/>
              <a:gd name="T53" fmla="*/ 2147483647 h 104"/>
              <a:gd name="T54" fmla="*/ 2147483647 w 417"/>
              <a:gd name="T55" fmla="*/ 2147483647 h 104"/>
              <a:gd name="T56" fmla="*/ 2147483647 w 417"/>
              <a:gd name="T57" fmla="*/ 2147483647 h 104"/>
              <a:gd name="T58" fmla="*/ 2147483647 w 417"/>
              <a:gd name="T59" fmla="*/ 2147483647 h 104"/>
              <a:gd name="T60" fmla="*/ 2147483647 w 417"/>
              <a:gd name="T61" fmla="*/ 2147483647 h 104"/>
              <a:gd name="T62" fmla="*/ 2147483647 w 417"/>
              <a:gd name="T63" fmla="*/ 2147483647 h 104"/>
              <a:gd name="T64" fmla="*/ 2147483647 w 417"/>
              <a:gd name="T65" fmla="*/ 2147483647 h 104"/>
              <a:gd name="T66" fmla="*/ 2147483647 w 417"/>
              <a:gd name="T67" fmla="*/ 2147483647 h 104"/>
              <a:gd name="T68" fmla="*/ 2147483647 w 417"/>
              <a:gd name="T69" fmla="*/ 2147483647 h 104"/>
              <a:gd name="T70" fmla="*/ 2147483647 w 417"/>
              <a:gd name="T71" fmla="*/ 2147483647 h 1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7"/>
              <a:gd name="T109" fmla="*/ 0 h 104"/>
              <a:gd name="T110" fmla="*/ 417 w 417"/>
              <a:gd name="T111" fmla="*/ 104 h 1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7" h="104">
                <a:moveTo>
                  <a:pt x="0" y="36"/>
                </a:moveTo>
                <a:lnTo>
                  <a:pt x="8" y="29"/>
                </a:lnTo>
                <a:lnTo>
                  <a:pt x="20" y="22"/>
                </a:lnTo>
                <a:lnTo>
                  <a:pt x="31" y="16"/>
                </a:lnTo>
                <a:lnTo>
                  <a:pt x="46" y="13"/>
                </a:lnTo>
                <a:lnTo>
                  <a:pt x="61" y="9"/>
                </a:lnTo>
                <a:lnTo>
                  <a:pt x="74" y="7"/>
                </a:lnTo>
                <a:lnTo>
                  <a:pt x="89" y="7"/>
                </a:lnTo>
                <a:lnTo>
                  <a:pt x="101" y="9"/>
                </a:lnTo>
                <a:lnTo>
                  <a:pt x="113" y="13"/>
                </a:lnTo>
                <a:lnTo>
                  <a:pt x="126" y="18"/>
                </a:lnTo>
                <a:lnTo>
                  <a:pt x="141" y="23"/>
                </a:lnTo>
                <a:lnTo>
                  <a:pt x="156" y="29"/>
                </a:lnTo>
                <a:lnTo>
                  <a:pt x="169" y="34"/>
                </a:lnTo>
                <a:lnTo>
                  <a:pt x="182" y="40"/>
                </a:lnTo>
                <a:lnTo>
                  <a:pt x="194" y="43"/>
                </a:lnTo>
                <a:lnTo>
                  <a:pt x="204" y="47"/>
                </a:lnTo>
                <a:lnTo>
                  <a:pt x="214" y="49"/>
                </a:lnTo>
                <a:lnTo>
                  <a:pt x="228" y="50"/>
                </a:lnTo>
                <a:lnTo>
                  <a:pt x="245" y="50"/>
                </a:lnTo>
                <a:lnTo>
                  <a:pt x="263" y="50"/>
                </a:lnTo>
                <a:lnTo>
                  <a:pt x="281" y="50"/>
                </a:lnTo>
                <a:lnTo>
                  <a:pt x="300" y="49"/>
                </a:lnTo>
                <a:lnTo>
                  <a:pt x="315" y="45"/>
                </a:lnTo>
                <a:lnTo>
                  <a:pt x="328" y="40"/>
                </a:lnTo>
                <a:lnTo>
                  <a:pt x="338" y="34"/>
                </a:lnTo>
                <a:lnTo>
                  <a:pt x="349" y="29"/>
                </a:lnTo>
                <a:lnTo>
                  <a:pt x="361" y="27"/>
                </a:lnTo>
                <a:lnTo>
                  <a:pt x="372" y="23"/>
                </a:lnTo>
                <a:lnTo>
                  <a:pt x="382" y="20"/>
                </a:lnTo>
                <a:lnTo>
                  <a:pt x="394" y="15"/>
                </a:lnTo>
                <a:lnTo>
                  <a:pt x="406" y="9"/>
                </a:lnTo>
                <a:lnTo>
                  <a:pt x="417" y="0"/>
                </a:lnTo>
                <a:lnTo>
                  <a:pt x="416" y="9"/>
                </a:lnTo>
                <a:lnTo>
                  <a:pt x="411" y="18"/>
                </a:lnTo>
                <a:lnTo>
                  <a:pt x="406" y="29"/>
                </a:lnTo>
                <a:lnTo>
                  <a:pt x="399" y="40"/>
                </a:lnTo>
                <a:lnTo>
                  <a:pt x="391" y="50"/>
                </a:lnTo>
                <a:lnTo>
                  <a:pt x="382" y="59"/>
                </a:lnTo>
                <a:lnTo>
                  <a:pt x="374" y="68"/>
                </a:lnTo>
                <a:lnTo>
                  <a:pt x="366" y="75"/>
                </a:lnTo>
                <a:lnTo>
                  <a:pt x="356" y="83"/>
                </a:lnTo>
                <a:lnTo>
                  <a:pt x="346" y="88"/>
                </a:lnTo>
                <a:lnTo>
                  <a:pt x="333" y="93"/>
                </a:lnTo>
                <a:lnTo>
                  <a:pt x="319" y="99"/>
                </a:lnTo>
                <a:lnTo>
                  <a:pt x="306" y="102"/>
                </a:lnTo>
                <a:lnTo>
                  <a:pt x="293" y="104"/>
                </a:lnTo>
                <a:lnTo>
                  <a:pt x="280" y="104"/>
                </a:lnTo>
                <a:lnTo>
                  <a:pt x="267" y="102"/>
                </a:lnTo>
                <a:lnTo>
                  <a:pt x="255" y="99"/>
                </a:lnTo>
                <a:lnTo>
                  <a:pt x="242" y="97"/>
                </a:lnTo>
                <a:lnTo>
                  <a:pt x="227" y="95"/>
                </a:lnTo>
                <a:lnTo>
                  <a:pt x="212" y="92"/>
                </a:lnTo>
                <a:lnTo>
                  <a:pt x="199" y="90"/>
                </a:lnTo>
                <a:lnTo>
                  <a:pt x="185" y="86"/>
                </a:lnTo>
                <a:lnTo>
                  <a:pt x="175" y="83"/>
                </a:lnTo>
                <a:lnTo>
                  <a:pt x="167" y="77"/>
                </a:lnTo>
                <a:lnTo>
                  <a:pt x="159" y="72"/>
                </a:lnTo>
                <a:lnTo>
                  <a:pt x="151" y="65"/>
                </a:lnTo>
                <a:lnTo>
                  <a:pt x="141" y="59"/>
                </a:lnTo>
                <a:lnTo>
                  <a:pt x="131" y="52"/>
                </a:lnTo>
                <a:lnTo>
                  <a:pt x="121" y="45"/>
                </a:lnTo>
                <a:lnTo>
                  <a:pt x="109" y="40"/>
                </a:lnTo>
                <a:lnTo>
                  <a:pt x="101" y="32"/>
                </a:lnTo>
                <a:lnTo>
                  <a:pt x="91" y="27"/>
                </a:lnTo>
                <a:lnTo>
                  <a:pt x="81" y="23"/>
                </a:lnTo>
                <a:lnTo>
                  <a:pt x="71" y="20"/>
                </a:lnTo>
                <a:lnTo>
                  <a:pt x="60" y="18"/>
                </a:lnTo>
                <a:lnTo>
                  <a:pt x="46" y="20"/>
                </a:lnTo>
                <a:lnTo>
                  <a:pt x="35" y="22"/>
                </a:lnTo>
                <a:lnTo>
                  <a:pt x="22" y="25"/>
                </a:lnTo>
                <a:lnTo>
                  <a:pt x="10" y="31"/>
                </a:lnTo>
                <a:lnTo>
                  <a:pt x="0" y="36"/>
                </a:lnTo>
                <a:close/>
              </a:path>
            </a:pathLst>
          </a:custGeom>
          <a:solidFill>
            <a:srgbClr val="000000"/>
          </a:solidFill>
          <a:ln w="9525">
            <a:noFill/>
            <a:round/>
            <a:headEnd/>
            <a:tailEnd/>
          </a:ln>
        </p:spPr>
        <p:txBody>
          <a:bodyPr/>
          <a:lstStyle/>
          <a:p>
            <a:endParaRPr lang="en-US">
              <a:solidFill>
                <a:prstClr val="black"/>
              </a:solidFill>
              <a:latin typeface="Arial" panose="020B0604020202020204" pitchFamily="34" charset="0"/>
              <a:cs typeface="Arial" panose="020B0604020202020204" pitchFamily="34" charset="0"/>
            </a:endParaRPr>
          </a:p>
        </p:txBody>
      </p:sp>
      <p:sp>
        <p:nvSpPr>
          <p:cNvPr id="41017" name="Freeform 290"/>
          <p:cNvSpPr>
            <a:spLocks/>
          </p:cNvSpPr>
          <p:nvPr/>
        </p:nvSpPr>
        <p:spPr bwMode="auto">
          <a:xfrm>
            <a:off x="606425" y="5919788"/>
            <a:ext cx="604838" cy="315912"/>
          </a:xfrm>
          <a:custGeom>
            <a:avLst/>
            <a:gdLst>
              <a:gd name="T0" fmla="*/ 2147483647 w 381"/>
              <a:gd name="T1" fmla="*/ 2147483647 h 199"/>
              <a:gd name="T2" fmla="*/ 2147483647 w 381"/>
              <a:gd name="T3" fmla="*/ 2147483647 h 199"/>
              <a:gd name="T4" fmla="*/ 2147483647 w 381"/>
              <a:gd name="T5" fmla="*/ 0 h 199"/>
              <a:gd name="T6" fmla="*/ 2147483647 w 381"/>
              <a:gd name="T7" fmla="*/ 2147483647 h 199"/>
              <a:gd name="T8" fmla="*/ 2147483647 w 381"/>
              <a:gd name="T9" fmla="*/ 2147483647 h 199"/>
              <a:gd name="T10" fmla="*/ 2147483647 w 381"/>
              <a:gd name="T11" fmla="*/ 2147483647 h 199"/>
              <a:gd name="T12" fmla="*/ 2147483647 w 381"/>
              <a:gd name="T13" fmla="*/ 2147483647 h 199"/>
              <a:gd name="T14" fmla="*/ 2147483647 w 381"/>
              <a:gd name="T15" fmla="*/ 2147483647 h 199"/>
              <a:gd name="T16" fmla="*/ 2147483647 w 381"/>
              <a:gd name="T17" fmla="*/ 2147483647 h 199"/>
              <a:gd name="T18" fmla="*/ 2147483647 w 381"/>
              <a:gd name="T19" fmla="*/ 2147483647 h 199"/>
              <a:gd name="T20" fmla="*/ 2147483647 w 381"/>
              <a:gd name="T21" fmla="*/ 2147483647 h 199"/>
              <a:gd name="T22" fmla="*/ 2147483647 w 381"/>
              <a:gd name="T23" fmla="*/ 2147483647 h 199"/>
              <a:gd name="T24" fmla="*/ 2147483647 w 381"/>
              <a:gd name="T25" fmla="*/ 2147483647 h 199"/>
              <a:gd name="T26" fmla="*/ 2147483647 w 381"/>
              <a:gd name="T27" fmla="*/ 2147483647 h 199"/>
              <a:gd name="T28" fmla="*/ 2147483647 w 381"/>
              <a:gd name="T29" fmla="*/ 2147483647 h 199"/>
              <a:gd name="T30" fmla="*/ 2147483647 w 381"/>
              <a:gd name="T31" fmla="*/ 2147483647 h 199"/>
              <a:gd name="T32" fmla="*/ 2147483647 w 381"/>
              <a:gd name="T33" fmla="*/ 2147483647 h 199"/>
              <a:gd name="T34" fmla="*/ 2147483647 w 381"/>
              <a:gd name="T35" fmla="*/ 2147483647 h 199"/>
              <a:gd name="T36" fmla="*/ 2147483647 w 381"/>
              <a:gd name="T37" fmla="*/ 2147483647 h 199"/>
              <a:gd name="T38" fmla="*/ 2147483647 w 381"/>
              <a:gd name="T39" fmla="*/ 2147483647 h 199"/>
              <a:gd name="T40" fmla="*/ 2147483647 w 381"/>
              <a:gd name="T41" fmla="*/ 2147483647 h 199"/>
              <a:gd name="T42" fmla="*/ 2147483647 w 381"/>
              <a:gd name="T43" fmla="*/ 2147483647 h 199"/>
              <a:gd name="T44" fmla="*/ 2147483647 w 381"/>
              <a:gd name="T45" fmla="*/ 2147483647 h 199"/>
              <a:gd name="T46" fmla="*/ 2147483647 w 381"/>
              <a:gd name="T47" fmla="*/ 2147483647 h 199"/>
              <a:gd name="T48" fmla="*/ 2147483647 w 381"/>
              <a:gd name="T49" fmla="*/ 2147483647 h 199"/>
              <a:gd name="T50" fmla="*/ 2147483647 w 381"/>
              <a:gd name="T51" fmla="*/ 2147483647 h 199"/>
              <a:gd name="T52" fmla="*/ 2147483647 w 381"/>
              <a:gd name="T53" fmla="*/ 2147483647 h 199"/>
              <a:gd name="T54" fmla="*/ 2147483647 w 381"/>
              <a:gd name="T55" fmla="*/ 2147483647 h 199"/>
              <a:gd name="T56" fmla="*/ 2147483647 w 381"/>
              <a:gd name="T57" fmla="*/ 2147483647 h 199"/>
              <a:gd name="T58" fmla="*/ 2147483647 w 381"/>
              <a:gd name="T59" fmla="*/ 2147483647 h 199"/>
              <a:gd name="T60" fmla="*/ 2147483647 w 381"/>
              <a:gd name="T61" fmla="*/ 2147483647 h 199"/>
              <a:gd name="T62" fmla="*/ 2147483647 w 381"/>
              <a:gd name="T63" fmla="*/ 2147483647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1"/>
              <a:gd name="T97" fmla="*/ 0 h 199"/>
              <a:gd name="T98" fmla="*/ 381 w 381"/>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1" h="199">
                <a:moveTo>
                  <a:pt x="381" y="17"/>
                </a:moveTo>
                <a:lnTo>
                  <a:pt x="373" y="11"/>
                </a:lnTo>
                <a:lnTo>
                  <a:pt x="361" y="8"/>
                </a:lnTo>
                <a:lnTo>
                  <a:pt x="348" y="4"/>
                </a:lnTo>
                <a:lnTo>
                  <a:pt x="335" y="2"/>
                </a:lnTo>
                <a:lnTo>
                  <a:pt x="320" y="0"/>
                </a:lnTo>
                <a:lnTo>
                  <a:pt x="306" y="2"/>
                </a:lnTo>
                <a:lnTo>
                  <a:pt x="295" y="6"/>
                </a:lnTo>
                <a:lnTo>
                  <a:pt x="285" y="11"/>
                </a:lnTo>
                <a:lnTo>
                  <a:pt x="277" y="18"/>
                </a:lnTo>
                <a:lnTo>
                  <a:pt x="265" y="22"/>
                </a:lnTo>
                <a:lnTo>
                  <a:pt x="253" y="27"/>
                </a:lnTo>
                <a:lnTo>
                  <a:pt x="242" y="29"/>
                </a:lnTo>
                <a:lnTo>
                  <a:pt x="229" y="33"/>
                </a:lnTo>
                <a:lnTo>
                  <a:pt x="217" y="36"/>
                </a:lnTo>
                <a:lnTo>
                  <a:pt x="205" y="42"/>
                </a:lnTo>
                <a:lnTo>
                  <a:pt x="194" y="47"/>
                </a:lnTo>
                <a:lnTo>
                  <a:pt x="182" y="52"/>
                </a:lnTo>
                <a:lnTo>
                  <a:pt x="172" y="60"/>
                </a:lnTo>
                <a:lnTo>
                  <a:pt x="161" y="65"/>
                </a:lnTo>
                <a:lnTo>
                  <a:pt x="151" y="70"/>
                </a:lnTo>
                <a:lnTo>
                  <a:pt x="139" y="78"/>
                </a:lnTo>
                <a:lnTo>
                  <a:pt x="131" y="85"/>
                </a:lnTo>
                <a:lnTo>
                  <a:pt x="123" y="92"/>
                </a:lnTo>
                <a:lnTo>
                  <a:pt x="116" y="101"/>
                </a:lnTo>
                <a:lnTo>
                  <a:pt x="108" y="112"/>
                </a:lnTo>
                <a:lnTo>
                  <a:pt x="98" y="122"/>
                </a:lnTo>
                <a:lnTo>
                  <a:pt x="83" y="137"/>
                </a:lnTo>
                <a:lnTo>
                  <a:pt x="66" y="149"/>
                </a:lnTo>
                <a:lnTo>
                  <a:pt x="50" y="164"/>
                </a:lnTo>
                <a:lnTo>
                  <a:pt x="32" y="174"/>
                </a:lnTo>
                <a:lnTo>
                  <a:pt x="15" y="183"/>
                </a:lnTo>
                <a:lnTo>
                  <a:pt x="0" y="189"/>
                </a:lnTo>
                <a:lnTo>
                  <a:pt x="7" y="192"/>
                </a:lnTo>
                <a:lnTo>
                  <a:pt x="15" y="196"/>
                </a:lnTo>
                <a:lnTo>
                  <a:pt x="27" y="198"/>
                </a:lnTo>
                <a:lnTo>
                  <a:pt x="37" y="199"/>
                </a:lnTo>
                <a:lnTo>
                  <a:pt x="50" y="199"/>
                </a:lnTo>
                <a:lnTo>
                  <a:pt x="61" y="198"/>
                </a:lnTo>
                <a:lnTo>
                  <a:pt x="73" y="196"/>
                </a:lnTo>
                <a:lnTo>
                  <a:pt x="83" y="190"/>
                </a:lnTo>
                <a:lnTo>
                  <a:pt x="93" y="185"/>
                </a:lnTo>
                <a:lnTo>
                  <a:pt x="104" y="176"/>
                </a:lnTo>
                <a:lnTo>
                  <a:pt x="116" y="169"/>
                </a:lnTo>
                <a:lnTo>
                  <a:pt x="128" y="160"/>
                </a:lnTo>
                <a:lnTo>
                  <a:pt x="139" y="151"/>
                </a:lnTo>
                <a:lnTo>
                  <a:pt x="147" y="144"/>
                </a:lnTo>
                <a:lnTo>
                  <a:pt x="156" y="135"/>
                </a:lnTo>
                <a:lnTo>
                  <a:pt x="162" y="130"/>
                </a:lnTo>
                <a:lnTo>
                  <a:pt x="169" y="122"/>
                </a:lnTo>
                <a:lnTo>
                  <a:pt x="177" y="115"/>
                </a:lnTo>
                <a:lnTo>
                  <a:pt x="186" y="106"/>
                </a:lnTo>
                <a:lnTo>
                  <a:pt x="195" y="95"/>
                </a:lnTo>
                <a:lnTo>
                  <a:pt x="207" y="86"/>
                </a:lnTo>
                <a:lnTo>
                  <a:pt x="219" y="76"/>
                </a:lnTo>
                <a:lnTo>
                  <a:pt x="232" y="67"/>
                </a:lnTo>
                <a:lnTo>
                  <a:pt x="245" y="60"/>
                </a:lnTo>
                <a:lnTo>
                  <a:pt x="258" y="52"/>
                </a:lnTo>
                <a:lnTo>
                  <a:pt x="272" y="43"/>
                </a:lnTo>
                <a:lnTo>
                  <a:pt x="287" y="36"/>
                </a:lnTo>
                <a:lnTo>
                  <a:pt x="301" y="29"/>
                </a:lnTo>
                <a:lnTo>
                  <a:pt x="318" y="22"/>
                </a:lnTo>
                <a:lnTo>
                  <a:pt x="336" y="18"/>
                </a:lnTo>
                <a:lnTo>
                  <a:pt x="358" y="17"/>
                </a:lnTo>
                <a:lnTo>
                  <a:pt x="381" y="17"/>
                </a:lnTo>
                <a:close/>
              </a:path>
            </a:pathLst>
          </a:custGeom>
          <a:solidFill>
            <a:srgbClr val="000000"/>
          </a:solidFill>
          <a:ln w="9525">
            <a:noFill/>
            <a:round/>
            <a:headEnd/>
            <a:tailEnd/>
          </a:ln>
        </p:spPr>
        <p:txBody>
          <a:bodyPr/>
          <a:lstStyle/>
          <a:p>
            <a:endParaRPr lang="en-US">
              <a:solidFill>
                <a:prstClr val="black"/>
              </a:solidFill>
              <a:latin typeface="Arial" panose="020B0604020202020204" pitchFamily="34" charset="0"/>
              <a:cs typeface="Arial" panose="020B0604020202020204" pitchFamily="34" charset="0"/>
            </a:endParaRPr>
          </a:p>
        </p:txBody>
      </p:sp>
      <p:sp>
        <p:nvSpPr>
          <p:cNvPr id="41018" name="Freeform 291"/>
          <p:cNvSpPr>
            <a:spLocks/>
          </p:cNvSpPr>
          <p:nvPr/>
        </p:nvSpPr>
        <p:spPr bwMode="auto">
          <a:xfrm>
            <a:off x="654050" y="5991225"/>
            <a:ext cx="568325" cy="312738"/>
          </a:xfrm>
          <a:custGeom>
            <a:avLst/>
            <a:gdLst>
              <a:gd name="T0" fmla="*/ 2147483647 w 358"/>
              <a:gd name="T1" fmla="*/ 2147483647 h 197"/>
              <a:gd name="T2" fmla="*/ 2147483647 w 358"/>
              <a:gd name="T3" fmla="*/ 2147483647 h 197"/>
              <a:gd name="T4" fmla="*/ 2147483647 w 358"/>
              <a:gd name="T5" fmla="*/ 2147483647 h 197"/>
              <a:gd name="T6" fmla="*/ 2147483647 w 358"/>
              <a:gd name="T7" fmla="*/ 2147483647 h 197"/>
              <a:gd name="T8" fmla="*/ 2147483647 w 358"/>
              <a:gd name="T9" fmla="*/ 2147483647 h 197"/>
              <a:gd name="T10" fmla="*/ 2147483647 w 358"/>
              <a:gd name="T11" fmla="*/ 2147483647 h 197"/>
              <a:gd name="T12" fmla="*/ 2147483647 w 358"/>
              <a:gd name="T13" fmla="*/ 2147483647 h 197"/>
              <a:gd name="T14" fmla="*/ 2147483647 w 358"/>
              <a:gd name="T15" fmla="*/ 2147483647 h 197"/>
              <a:gd name="T16" fmla="*/ 2147483647 w 358"/>
              <a:gd name="T17" fmla="*/ 2147483647 h 197"/>
              <a:gd name="T18" fmla="*/ 2147483647 w 358"/>
              <a:gd name="T19" fmla="*/ 2147483647 h 197"/>
              <a:gd name="T20" fmla="*/ 2147483647 w 358"/>
              <a:gd name="T21" fmla="*/ 2147483647 h 197"/>
              <a:gd name="T22" fmla="*/ 2147483647 w 358"/>
              <a:gd name="T23" fmla="*/ 2147483647 h 197"/>
              <a:gd name="T24" fmla="*/ 2147483647 w 358"/>
              <a:gd name="T25" fmla="*/ 2147483647 h 197"/>
              <a:gd name="T26" fmla="*/ 2147483647 w 358"/>
              <a:gd name="T27" fmla="*/ 2147483647 h 197"/>
              <a:gd name="T28" fmla="*/ 2147483647 w 358"/>
              <a:gd name="T29" fmla="*/ 2147483647 h 197"/>
              <a:gd name="T30" fmla="*/ 2147483647 w 358"/>
              <a:gd name="T31" fmla="*/ 2147483647 h 197"/>
              <a:gd name="T32" fmla="*/ 2147483647 w 358"/>
              <a:gd name="T33" fmla="*/ 2147483647 h 197"/>
              <a:gd name="T34" fmla="*/ 2147483647 w 358"/>
              <a:gd name="T35" fmla="*/ 2147483647 h 197"/>
              <a:gd name="T36" fmla="*/ 2147483647 w 358"/>
              <a:gd name="T37" fmla="*/ 2147483647 h 197"/>
              <a:gd name="T38" fmla="*/ 2147483647 w 358"/>
              <a:gd name="T39" fmla="*/ 2147483647 h 197"/>
              <a:gd name="T40" fmla="*/ 2147483647 w 358"/>
              <a:gd name="T41" fmla="*/ 2147483647 h 197"/>
              <a:gd name="T42" fmla="*/ 2147483647 w 358"/>
              <a:gd name="T43" fmla="*/ 2147483647 h 197"/>
              <a:gd name="T44" fmla="*/ 2147483647 w 358"/>
              <a:gd name="T45" fmla="*/ 2147483647 h 197"/>
              <a:gd name="T46" fmla="*/ 2147483647 w 358"/>
              <a:gd name="T47" fmla="*/ 2147483647 h 197"/>
              <a:gd name="T48" fmla="*/ 2147483647 w 358"/>
              <a:gd name="T49" fmla="*/ 2147483647 h 197"/>
              <a:gd name="T50" fmla="*/ 2147483647 w 358"/>
              <a:gd name="T51" fmla="*/ 2147483647 h 197"/>
              <a:gd name="T52" fmla="*/ 2147483647 w 358"/>
              <a:gd name="T53" fmla="*/ 2147483647 h 197"/>
              <a:gd name="T54" fmla="*/ 2147483647 w 358"/>
              <a:gd name="T55" fmla="*/ 2147483647 h 197"/>
              <a:gd name="T56" fmla="*/ 2147483647 w 358"/>
              <a:gd name="T57" fmla="*/ 2147483647 h 197"/>
              <a:gd name="T58" fmla="*/ 2147483647 w 358"/>
              <a:gd name="T59" fmla="*/ 2147483647 h 197"/>
              <a:gd name="T60" fmla="*/ 2147483647 w 358"/>
              <a:gd name="T61" fmla="*/ 2147483647 h 197"/>
              <a:gd name="T62" fmla="*/ 2147483647 w 358"/>
              <a:gd name="T63" fmla="*/ 2147483647 h 1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8"/>
              <a:gd name="T97" fmla="*/ 0 h 197"/>
              <a:gd name="T98" fmla="*/ 358 w 358"/>
              <a:gd name="T99" fmla="*/ 197 h 19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8" h="197">
                <a:moveTo>
                  <a:pt x="358" y="0"/>
                </a:moveTo>
                <a:lnTo>
                  <a:pt x="348" y="2"/>
                </a:lnTo>
                <a:lnTo>
                  <a:pt x="336" y="2"/>
                </a:lnTo>
                <a:lnTo>
                  <a:pt x="319" y="2"/>
                </a:lnTo>
                <a:lnTo>
                  <a:pt x="305" y="4"/>
                </a:lnTo>
                <a:lnTo>
                  <a:pt x="288" y="6"/>
                </a:lnTo>
                <a:lnTo>
                  <a:pt x="271" y="9"/>
                </a:lnTo>
                <a:lnTo>
                  <a:pt x="258" y="16"/>
                </a:lnTo>
                <a:lnTo>
                  <a:pt x="247" y="24"/>
                </a:lnTo>
                <a:lnTo>
                  <a:pt x="238" y="34"/>
                </a:lnTo>
                <a:lnTo>
                  <a:pt x="228" y="45"/>
                </a:lnTo>
                <a:lnTo>
                  <a:pt x="220" y="56"/>
                </a:lnTo>
                <a:lnTo>
                  <a:pt x="212" y="68"/>
                </a:lnTo>
                <a:lnTo>
                  <a:pt x="204" y="79"/>
                </a:lnTo>
                <a:lnTo>
                  <a:pt x="195" y="90"/>
                </a:lnTo>
                <a:lnTo>
                  <a:pt x="187" y="99"/>
                </a:lnTo>
                <a:lnTo>
                  <a:pt x="177" y="106"/>
                </a:lnTo>
                <a:lnTo>
                  <a:pt x="167" y="113"/>
                </a:lnTo>
                <a:lnTo>
                  <a:pt x="157" y="122"/>
                </a:lnTo>
                <a:lnTo>
                  <a:pt x="147" y="129"/>
                </a:lnTo>
                <a:lnTo>
                  <a:pt x="137" y="138"/>
                </a:lnTo>
                <a:lnTo>
                  <a:pt x="126" y="147"/>
                </a:lnTo>
                <a:lnTo>
                  <a:pt x="116" y="156"/>
                </a:lnTo>
                <a:lnTo>
                  <a:pt x="104" y="163"/>
                </a:lnTo>
                <a:lnTo>
                  <a:pt x="94" y="171"/>
                </a:lnTo>
                <a:lnTo>
                  <a:pt x="83" y="176"/>
                </a:lnTo>
                <a:lnTo>
                  <a:pt x="71" y="181"/>
                </a:lnTo>
                <a:lnTo>
                  <a:pt x="58" y="187"/>
                </a:lnTo>
                <a:lnTo>
                  <a:pt x="45" y="190"/>
                </a:lnTo>
                <a:lnTo>
                  <a:pt x="31" y="194"/>
                </a:lnTo>
                <a:lnTo>
                  <a:pt x="20" y="194"/>
                </a:lnTo>
                <a:lnTo>
                  <a:pt x="8" y="194"/>
                </a:lnTo>
                <a:lnTo>
                  <a:pt x="0" y="192"/>
                </a:lnTo>
                <a:lnTo>
                  <a:pt x="15" y="196"/>
                </a:lnTo>
                <a:lnTo>
                  <a:pt x="30" y="197"/>
                </a:lnTo>
                <a:lnTo>
                  <a:pt x="46" y="197"/>
                </a:lnTo>
                <a:lnTo>
                  <a:pt x="64" y="197"/>
                </a:lnTo>
                <a:lnTo>
                  <a:pt x="81" y="196"/>
                </a:lnTo>
                <a:lnTo>
                  <a:pt x="98" y="192"/>
                </a:lnTo>
                <a:lnTo>
                  <a:pt x="113" y="188"/>
                </a:lnTo>
                <a:lnTo>
                  <a:pt x="124" y="183"/>
                </a:lnTo>
                <a:lnTo>
                  <a:pt x="134" y="178"/>
                </a:lnTo>
                <a:lnTo>
                  <a:pt x="146" y="172"/>
                </a:lnTo>
                <a:lnTo>
                  <a:pt x="157" y="167"/>
                </a:lnTo>
                <a:lnTo>
                  <a:pt x="169" y="162"/>
                </a:lnTo>
                <a:lnTo>
                  <a:pt x="179" y="156"/>
                </a:lnTo>
                <a:lnTo>
                  <a:pt x="190" y="149"/>
                </a:lnTo>
                <a:lnTo>
                  <a:pt x="199" y="142"/>
                </a:lnTo>
                <a:lnTo>
                  <a:pt x="209" y="133"/>
                </a:lnTo>
                <a:lnTo>
                  <a:pt x="217" y="122"/>
                </a:lnTo>
                <a:lnTo>
                  <a:pt x="225" y="111"/>
                </a:lnTo>
                <a:lnTo>
                  <a:pt x="233" y="99"/>
                </a:lnTo>
                <a:lnTo>
                  <a:pt x="240" y="88"/>
                </a:lnTo>
                <a:lnTo>
                  <a:pt x="248" y="76"/>
                </a:lnTo>
                <a:lnTo>
                  <a:pt x="257" y="67"/>
                </a:lnTo>
                <a:lnTo>
                  <a:pt x="263" y="59"/>
                </a:lnTo>
                <a:lnTo>
                  <a:pt x="271" y="54"/>
                </a:lnTo>
                <a:lnTo>
                  <a:pt x="280" y="49"/>
                </a:lnTo>
                <a:lnTo>
                  <a:pt x="288" y="41"/>
                </a:lnTo>
                <a:lnTo>
                  <a:pt x="296" y="33"/>
                </a:lnTo>
                <a:lnTo>
                  <a:pt x="306" y="24"/>
                </a:lnTo>
                <a:lnTo>
                  <a:pt x="318" y="15"/>
                </a:lnTo>
                <a:lnTo>
                  <a:pt x="329" y="7"/>
                </a:lnTo>
                <a:lnTo>
                  <a:pt x="343" y="2"/>
                </a:lnTo>
                <a:lnTo>
                  <a:pt x="358" y="0"/>
                </a:lnTo>
                <a:close/>
              </a:path>
            </a:pathLst>
          </a:custGeom>
          <a:solidFill>
            <a:srgbClr val="000000"/>
          </a:solidFill>
          <a:ln w="9525">
            <a:noFill/>
            <a:round/>
            <a:headEnd/>
            <a:tailEnd/>
          </a:ln>
        </p:spPr>
        <p:txBody>
          <a:bodyPr/>
          <a:lstStyle/>
          <a:p>
            <a:endParaRPr lang="en-US">
              <a:solidFill>
                <a:prstClr val="black"/>
              </a:solidFill>
              <a:latin typeface="Arial" panose="020B0604020202020204" pitchFamily="34" charset="0"/>
              <a:cs typeface="Arial" panose="020B0604020202020204" pitchFamily="34" charset="0"/>
            </a:endParaRPr>
          </a:p>
        </p:txBody>
      </p:sp>
      <p:sp>
        <p:nvSpPr>
          <p:cNvPr id="41019" name="Freeform 292"/>
          <p:cNvSpPr>
            <a:spLocks/>
          </p:cNvSpPr>
          <p:nvPr/>
        </p:nvSpPr>
        <p:spPr bwMode="auto">
          <a:xfrm>
            <a:off x="1166813" y="6022975"/>
            <a:ext cx="201612" cy="115888"/>
          </a:xfrm>
          <a:custGeom>
            <a:avLst/>
            <a:gdLst>
              <a:gd name="T0" fmla="*/ 0 w 127"/>
              <a:gd name="T1" fmla="*/ 2147483647 h 73"/>
              <a:gd name="T2" fmla="*/ 2147483647 w 127"/>
              <a:gd name="T3" fmla="*/ 2147483647 h 73"/>
              <a:gd name="T4" fmla="*/ 2147483647 w 127"/>
              <a:gd name="T5" fmla="*/ 2147483647 h 73"/>
              <a:gd name="T6" fmla="*/ 2147483647 w 127"/>
              <a:gd name="T7" fmla="*/ 2147483647 h 73"/>
              <a:gd name="T8" fmla="*/ 2147483647 w 127"/>
              <a:gd name="T9" fmla="*/ 2147483647 h 73"/>
              <a:gd name="T10" fmla="*/ 2147483647 w 127"/>
              <a:gd name="T11" fmla="*/ 2147483647 h 73"/>
              <a:gd name="T12" fmla="*/ 2147483647 w 127"/>
              <a:gd name="T13" fmla="*/ 2147483647 h 73"/>
              <a:gd name="T14" fmla="*/ 2147483647 w 127"/>
              <a:gd name="T15" fmla="*/ 2147483647 h 73"/>
              <a:gd name="T16" fmla="*/ 2147483647 w 127"/>
              <a:gd name="T17" fmla="*/ 2147483647 h 73"/>
              <a:gd name="T18" fmla="*/ 2147483647 w 127"/>
              <a:gd name="T19" fmla="*/ 2147483647 h 73"/>
              <a:gd name="T20" fmla="*/ 2147483647 w 127"/>
              <a:gd name="T21" fmla="*/ 2147483647 h 73"/>
              <a:gd name="T22" fmla="*/ 2147483647 w 127"/>
              <a:gd name="T23" fmla="*/ 2147483647 h 73"/>
              <a:gd name="T24" fmla="*/ 2147483647 w 127"/>
              <a:gd name="T25" fmla="*/ 2147483647 h 73"/>
              <a:gd name="T26" fmla="*/ 2147483647 w 127"/>
              <a:gd name="T27" fmla="*/ 2147483647 h 73"/>
              <a:gd name="T28" fmla="*/ 2147483647 w 127"/>
              <a:gd name="T29" fmla="*/ 2147483647 h 73"/>
              <a:gd name="T30" fmla="*/ 2147483647 w 127"/>
              <a:gd name="T31" fmla="*/ 2147483647 h 73"/>
              <a:gd name="T32" fmla="*/ 2147483647 w 127"/>
              <a:gd name="T33" fmla="*/ 0 h 73"/>
              <a:gd name="T34" fmla="*/ 2147483647 w 127"/>
              <a:gd name="T35" fmla="*/ 2147483647 h 73"/>
              <a:gd name="T36" fmla="*/ 2147483647 w 127"/>
              <a:gd name="T37" fmla="*/ 2147483647 h 73"/>
              <a:gd name="T38" fmla="*/ 2147483647 w 127"/>
              <a:gd name="T39" fmla="*/ 2147483647 h 73"/>
              <a:gd name="T40" fmla="*/ 2147483647 w 127"/>
              <a:gd name="T41" fmla="*/ 2147483647 h 73"/>
              <a:gd name="T42" fmla="*/ 2147483647 w 127"/>
              <a:gd name="T43" fmla="*/ 2147483647 h 73"/>
              <a:gd name="T44" fmla="*/ 2147483647 w 127"/>
              <a:gd name="T45" fmla="*/ 2147483647 h 73"/>
              <a:gd name="T46" fmla="*/ 2147483647 w 127"/>
              <a:gd name="T47" fmla="*/ 2147483647 h 73"/>
              <a:gd name="T48" fmla="*/ 2147483647 w 127"/>
              <a:gd name="T49" fmla="*/ 2147483647 h 73"/>
              <a:gd name="T50" fmla="*/ 2147483647 w 127"/>
              <a:gd name="T51" fmla="*/ 2147483647 h 73"/>
              <a:gd name="T52" fmla="*/ 2147483647 w 127"/>
              <a:gd name="T53" fmla="*/ 2147483647 h 73"/>
              <a:gd name="T54" fmla="*/ 2147483647 w 127"/>
              <a:gd name="T55" fmla="*/ 2147483647 h 73"/>
              <a:gd name="T56" fmla="*/ 2147483647 w 127"/>
              <a:gd name="T57" fmla="*/ 2147483647 h 73"/>
              <a:gd name="T58" fmla="*/ 2147483647 w 127"/>
              <a:gd name="T59" fmla="*/ 2147483647 h 73"/>
              <a:gd name="T60" fmla="*/ 2147483647 w 127"/>
              <a:gd name="T61" fmla="*/ 2147483647 h 73"/>
              <a:gd name="T62" fmla="*/ 2147483647 w 127"/>
              <a:gd name="T63" fmla="*/ 2147483647 h 73"/>
              <a:gd name="T64" fmla="*/ 0 w 127"/>
              <a:gd name="T65" fmla="*/ 2147483647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
              <a:gd name="T100" fmla="*/ 0 h 73"/>
              <a:gd name="T101" fmla="*/ 127 w 127"/>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 h="73">
                <a:moveTo>
                  <a:pt x="0" y="20"/>
                </a:moveTo>
                <a:lnTo>
                  <a:pt x="6" y="23"/>
                </a:lnTo>
                <a:lnTo>
                  <a:pt x="15" y="27"/>
                </a:lnTo>
                <a:lnTo>
                  <a:pt x="26" y="32"/>
                </a:lnTo>
                <a:lnTo>
                  <a:pt x="38" y="34"/>
                </a:lnTo>
                <a:lnTo>
                  <a:pt x="49" y="36"/>
                </a:lnTo>
                <a:lnTo>
                  <a:pt x="61" y="38"/>
                </a:lnTo>
                <a:lnTo>
                  <a:pt x="71" y="38"/>
                </a:lnTo>
                <a:lnTo>
                  <a:pt x="78" y="36"/>
                </a:lnTo>
                <a:lnTo>
                  <a:pt x="83" y="32"/>
                </a:lnTo>
                <a:lnTo>
                  <a:pt x="89" y="30"/>
                </a:lnTo>
                <a:lnTo>
                  <a:pt x="94" y="27"/>
                </a:lnTo>
                <a:lnTo>
                  <a:pt x="101" y="21"/>
                </a:lnTo>
                <a:lnTo>
                  <a:pt x="107" y="18"/>
                </a:lnTo>
                <a:lnTo>
                  <a:pt x="114" y="13"/>
                </a:lnTo>
                <a:lnTo>
                  <a:pt x="121" y="7"/>
                </a:lnTo>
                <a:lnTo>
                  <a:pt x="127" y="0"/>
                </a:lnTo>
                <a:lnTo>
                  <a:pt x="127" y="16"/>
                </a:lnTo>
                <a:lnTo>
                  <a:pt x="124" y="36"/>
                </a:lnTo>
                <a:lnTo>
                  <a:pt x="117" y="56"/>
                </a:lnTo>
                <a:lnTo>
                  <a:pt x="106" y="70"/>
                </a:lnTo>
                <a:lnTo>
                  <a:pt x="101" y="72"/>
                </a:lnTo>
                <a:lnTo>
                  <a:pt x="92" y="73"/>
                </a:lnTo>
                <a:lnTo>
                  <a:pt x="83" y="73"/>
                </a:lnTo>
                <a:lnTo>
                  <a:pt x="71" y="72"/>
                </a:lnTo>
                <a:lnTo>
                  <a:pt x="59" y="70"/>
                </a:lnTo>
                <a:lnTo>
                  <a:pt x="48" y="68"/>
                </a:lnTo>
                <a:lnTo>
                  <a:pt x="38" y="65"/>
                </a:lnTo>
                <a:lnTo>
                  <a:pt x="30" y="63"/>
                </a:lnTo>
                <a:lnTo>
                  <a:pt x="16" y="57"/>
                </a:lnTo>
                <a:lnTo>
                  <a:pt x="6" y="48"/>
                </a:lnTo>
                <a:lnTo>
                  <a:pt x="1" y="38"/>
                </a:lnTo>
                <a:lnTo>
                  <a:pt x="0" y="20"/>
                </a:lnTo>
                <a:close/>
              </a:path>
            </a:pathLst>
          </a:custGeom>
          <a:solidFill>
            <a:srgbClr val="000000"/>
          </a:solidFill>
          <a:ln w="9525">
            <a:noFill/>
            <a:round/>
            <a:headEnd/>
            <a:tailEnd/>
          </a:ln>
        </p:spPr>
        <p:txBody>
          <a:bodyPr/>
          <a:lstStyle/>
          <a:p>
            <a:endParaRPr lang="en-US">
              <a:solidFill>
                <a:prstClr val="black"/>
              </a:solidFill>
              <a:latin typeface="Arial" panose="020B0604020202020204" pitchFamily="34" charset="0"/>
              <a:cs typeface="Arial" panose="020B0604020202020204" pitchFamily="34" charset="0"/>
            </a:endParaRPr>
          </a:p>
        </p:txBody>
      </p:sp>
      <p:sp>
        <p:nvSpPr>
          <p:cNvPr id="41020" name="Freeform 293"/>
          <p:cNvSpPr>
            <a:spLocks/>
          </p:cNvSpPr>
          <p:nvPr/>
        </p:nvSpPr>
        <p:spPr bwMode="auto">
          <a:xfrm>
            <a:off x="7273925" y="5133975"/>
            <a:ext cx="1436688" cy="1177925"/>
          </a:xfrm>
          <a:custGeom>
            <a:avLst/>
            <a:gdLst>
              <a:gd name="T0" fmla="*/ 2147483647 w 905"/>
              <a:gd name="T1" fmla="*/ 2147483647 h 742"/>
              <a:gd name="T2" fmla="*/ 2147483647 w 905"/>
              <a:gd name="T3" fmla="*/ 2147483647 h 742"/>
              <a:gd name="T4" fmla="*/ 2147483647 w 905"/>
              <a:gd name="T5" fmla="*/ 2147483647 h 742"/>
              <a:gd name="T6" fmla="*/ 2147483647 w 905"/>
              <a:gd name="T7" fmla="*/ 2147483647 h 742"/>
              <a:gd name="T8" fmla="*/ 2147483647 w 905"/>
              <a:gd name="T9" fmla="*/ 2147483647 h 742"/>
              <a:gd name="T10" fmla="*/ 2147483647 w 905"/>
              <a:gd name="T11" fmla="*/ 2147483647 h 742"/>
              <a:gd name="T12" fmla="*/ 0 w 905"/>
              <a:gd name="T13" fmla="*/ 2147483647 h 742"/>
              <a:gd name="T14" fmla="*/ 2147483647 w 905"/>
              <a:gd name="T15" fmla="*/ 2147483647 h 742"/>
              <a:gd name="T16" fmla="*/ 2147483647 w 905"/>
              <a:gd name="T17" fmla="*/ 2147483647 h 742"/>
              <a:gd name="T18" fmla="*/ 2147483647 w 905"/>
              <a:gd name="T19" fmla="*/ 2147483647 h 742"/>
              <a:gd name="T20" fmla="*/ 2147483647 w 905"/>
              <a:gd name="T21" fmla="*/ 2147483647 h 742"/>
              <a:gd name="T22" fmla="*/ 2147483647 w 905"/>
              <a:gd name="T23" fmla="*/ 2147483647 h 742"/>
              <a:gd name="T24" fmla="*/ 2147483647 w 905"/>
              <a:gd name="T25" fmla="*/ 2147483647 h 742"/>
              <a:gd name="T26" fmla="*/ 2147483647 w 905"/>
              <a:gd name="T27" fmla="*/ 2147483647 h 742"/>
              <a:gd name="T28" fmla="*/ 2147483647 w 905"/>
              <a:gd name="T29" fmla="*/ 2147483647 h 742"/>
              <a:gd name="T30" fmla="*/ 2147483647 w 905"/>
              <a:gd name="T31" fmla="*/ 2147483647 h 742"/>
              <a:gd name="T32" fmla="*/ 2147483647 w 905"/>
              <a:gd name="T33" fmla="*/ 2147483647 h 742"/>
              <a:gd name="T34" fmla="*/ 2147483647 w 905"/>
              <a:gd name="T35" fmla="*/ 2147483647 h 742"/>
              <a:gd name="T36" fmla="*/ 2147483647 w 905"/>
              <a:gd name="T37" fmla="*/ 2147483647 h 742"/>
              <a:gd name="T38" fmla="*/ 2147483647 w 905"/>
              <a:gd name="T39" fmla="*/ 2147483647 h 742"/>
              <a:gd name="T40" fmla="*/ 2147483647 w 905"/>
              <a:gd name="T41" fmla="*/ 2147483647 h 742"/>
              <a:gd name="T42" fmla="*/ 2147483647 w 905"/>
              <a:gd name="T43" fmla="*/ 2147483647 h 742"/>
              <a:gd name="T44" fmla="*/ 2147483647 w 905"/>
              <a:gd name="T45" fmla="*/ 2147483647 h 742"/>
              <a:gd name="T46" fmla="*/ 2147483647 w 905"/>
              <a:gd name="T47" fmla="*/ 2147483647 h 742"/>
              <a:gd name="T48" fmla="*/ 2147483647 w 905"/>
              <a:gd name="T49" fmla="*/ 2147483647 h 742"/>
              <a:gd name="T50" fmla="*/ 2147483647 w 905"/>
              <a:gd name="T51" fmla="*/ 2147483647 h 742"/>
              <a:gd name="T52" fmla="*/ 2147483647 w 905"/>
              <a:gd name="T53" fmla="*/ 2147483647 h 742"/>
              <a:gd name="T54" fmla="*/ 2147483647 w 905"/>
              <a:gd name="T55" fmla="*/ 2147483647 h 742"/>
              <a:gd name="T56" fmla="*/ 2147483647 w 905"/>
              <a:gd name="T57" fmla="*/ 2147483647 h 742"/>
              <a:gd name="T58" fmla="*/ 2147483647 w 905"/>
              <a:gd name="T59" fmla="*/ 2147483647 h 742"/>
              <a:gd name="T60" fmla="*/ 2147483647 w 905"/>
              <a:gd name="T61" fmla="*/ 2147483647 h 742"/>
              <a:gd name="T62" fmla="*/ 2147483647 w 905"/>
              <a:gd name="T63" fmla="*/ 2147483647 h 742"/>
              <a:gd name="T64" fmla="*/ 2147483647 w 905"/>
              <a:gd name="T65" fmla="*/ 2147483647 h 742"/>
              <a:gd name="T66" fmla="*/ 2147483647 w 905"/>
              <a:gd name="T67" fmla="*/ 2147483647 h 742"/>
              <a:gd name="T68" fmla="*/ 2147483647 w 905"/>
              <a:gd name="T69" fmla="*/ 2147483647 h 742"/>
              <a:gd name="T70" fmla="*/ 2147483647 w 905"/>
              <a:gd name="T71" fmla="*/ 2147483647 h 742"/>
              <a:gd name="T72" fmla="*/ 2147483647 w 905"/>
              <a:gd name="T73" fmla="*/ 2147483647 h 742"/>
              <a:gd name="T74" fmla="*/ 2147483647 w 905"/>
              <a:gd name="T75" fmla="*/ 2147483647 h 742"/>
              <a:gd name="T76" fmla="*/ 2147483647 w 905"/>
              <a:gd name="T77" fmla="*/ 2147483647 h 742"/>
              <a:gd name="T78" fmla="*/ 2147483647 w 905"/>
              <a:gd name="T79" fmla="*/ 2147483647 h 742"/>
              <a:gd name="T80" fmla="*/ 2147483647 w 905"/>
              <a:gd name="T81" fmla="*/ 2147483647 h 742"/>
              <a:gd name="T82" fmla="*/ 2147483647 w 905"/>
              <a:gd name="T83" fmla="*/ 2147483647 h 742"/>
              <a:gd name="T84" fmla="*/ 2147483647 w 905"/>
              <a:gd name="T85" fmla="*/ 2147483647 h 742"/>
              <a:gd name="T86" fmla="*/ 2147483647 w 905"/>
              <a:gd name="T87" fmla="*/ 2147483647 h 742"/>
              <a:gd name="T88" fmla="*/ 2147483647 w 905"/>
              <a:gd name="T89" fmla="*/ 2147483647 h 742"/>
              <a:gd name="T90" fmla="*/ 2147483647 w 905"/>
              <a:gd name="T91" fmla="*/ 2147483647 h 742"/>
              <a:gd name="T92" fmla="*/ 2147483647 w 905"/>
              <a:gd name="T93" fmla="*/ 2147483647 h 742"/>
              <a:gd name="T94" fmla="*/ 2147483647 w 905"/>
              <a:gd name="T95" fmla="*/ 2147483647 h 742"/>
              <a:gd name="T96" fmla="*/ 2147483647 w 905"/>
              <a:gd name="T97" fmla="*/ 2147483647 h 7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05"/>
              <a:gd name="T148" fmla="*/ 0 h 742"/>
              <a:gd name="T149" fmla="*/ 905 w 905"/>
              <a:gd name="T150" fmla="*/ 742 h 7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05" h="742">
                <a:moveTo>
                  <a:pt x="336" y="168"/>
                </a:moveTo>
                <a:lnTo>
                  <a:pt x="334" y="167"/>
                </a:lnTo>
                <a:lnTo>
                  <a:pt x="327" y="164"/>
                </a:lnTo>
                <a:lnTo>
                  <a:pt x="317" y="158"/>
                </a:lnTo>
                <a:lnTo>
                  <a:pt x="304" y="150"/>
                </a:lnTo>
                <a:lnTo>
                  <a:pt x="288" y="142"/>
                </a:lnTo>
                <a:lnTo>
                  <a:pt x="269" y="133"/>
                </a:lnTo>
                <a:lnTo>
                  <a:pt x="249" y="125"/>
                </a:lnTo>
                <a:lnTo>
                  <a:pt x="227" y="116"/>
                </a:lnTo>
                <a:lnTo>
                  <a:pt x="205" y="110"/>
                </a:lnTo>
                <a:lnTo>
                  <a:pt x="182" y="104"/>
                </a:lnTo>
                <a:lnTo>
                  <a:pt x="160" y="102"/>
                </a:lnTo>
                <a:lnTo>
                  <a:pt x="137" y="100"/>
                </a:lnTo>
                <a:lnTo>
                  <a:pt x="117" y="104"/>
                </a:lnTo>
                <a:lnTo>
                  <a:pt x="98" y="110"/>
                </a:lnTo>
                <a:lnTo>
                  <a:pt x="81" y="120"/>
                </a:lnTo>
                <a:lnTo>
                  <a:pt x="66" y="136"/>
                </a:lnTo>
                <a:lnTo>
                  <a:pt x="42" y="176"/>
                </a:lnTo>
                <a:lnTo>
                  <a:pt x="20" y="224"/>
                </a:lnTo>
                <a:lnTo>
                  <a:pt x="7" y="279"/>
                </a:lnTo>
                <a:lnTo>
                  <a:pt x="0" y="336"/>
                </a:lnTo>
                <a:lnTo>
                  <a:pt x="4" y="393"/>
                </a:lnTo>
                <a:lnTo>
                  <a:pt x="20" y="449"/>
                </a:lnTo>
                <a:lnTo>
                  <a:pt x="50" y="499"/>
                </a:lnTo>
                <a:lnTo>
                  <a:pt x="96" y="541"/>
                </a:lnTo>
                <a:lnTo>
                  <a:pt x="124" y="561"/>
                </a:lnTo>
                <a:lnTo>
                  <a:pt x="156" y="579"/>
                </a:lnTo>
                <a:lnTo>
                  <a:pt x="191" y="597"/>
                </a:lnTo>
                <a:lnTo>
                  <a:pt x="227" y="615"/>
                </a:lnTo>
                <a:lnTo>
                  <a:pt x="266" y="632"/>
                </a:lnTo>
                <a:lnTo>
                  <a:pt x="304" y="649"/>
                </a:lnTo>
                <a:lnTo>
                  <a:pt x="342" y="665"/>
                </a:lnTo>
                <a:lnTo>
                  <a:pt x="379" y="680"/>
                </a:lnTo>
                <a:lnTo>
                  <a:pt x="414" y="693"/>
                </a:lnTo>
                <a:lnTo>
                  <a:pt x="447" y="705"/>
                </a:lnTo>
                <a:lnTo>
                  <a:pt x="476" y="716"/>
                </a:lnTo>
                <a:lnTo>
                  <a:pt x="503" y="725"/>
                </a:lnTo>
                <a:lnTo>
                  <a:pt x="524" y="732"/>
                </a:lnTo>
                <a:lnTo>
                  <a:pt x="541" y="737"/>
                </a:lnTo>
                <a:lnTo>
                  <a:pt x="550" y="740"/>
                </a:lnTo>
                <a:lnTo>
                  <a:pt x="554" y="742"/>
                </a:lnTo>
                <a:lnTo>
                  <a:pt x="558" y="738"/>
                </a:lnTo>
                <a:lnTo>
                  <a:pt x="569" y="727"/>
                </a:lnTo>
                <a:lnTo>
                  <a:pt x="585" y="709"/>
                </a:lnTo>
                <a:lnTo>
                  <a:pt x="606" y="686"/>
                </a:lnTo>
                <a:lnTo>
                  <a:pt x="633" y="659"/>
                </a:lnTo>
                <a:lnTo>
                  <a:pt x="662" y="627"/>
                </a:lnTo>
                <a:lnTo>
                  <a:pt x="693" y="592"/>
                </a:lnTo>
                <a:lnTo>
                  <a:pt x="725" y="556"/>
                </a:lnTo>
                <a:lnTo>
                  <a:pt x="757" y="519"/>
                </a:lnTo>
                <a:lnTo>
                  <a:pt x="788" y="480"/>
                </a:lnTo>
                <a:lnTo>
                  <a:pt x="818" y="444"/>
                </a:lnTo>
                <a:lnTo>
                  <a:pt x="843" y="408"/>
                </a:lnTo>
                <a:lnTo>
                  <a:pt x="866" y="374"/>
                </a:lnTo>
                <a:lnTo>
                  <a:pt x="883" y="343"/>
                </a:lnTo>
                <a:lnTo>
                  <a:pt x="896" y="317"/>
                </a:lnTo>
                <a:lnTo>
                  <a:pt x="901" y="295"/>
                </a:lnTo>
                <a:lnTo>
                  <a:pt x="904" y="252"/>
                </a:lnTo>
                <a:lnTo>
                  <a:pt x="905" y="204"/>
                </a:lnTo>
                <a:lnTo>
                  <a:pt x="904" y="154"/>
                </a:lnTo>
                <a:lnTo>
                  <a:pt x="896" y="105"/>
                </a:lnTo>
                <a:lnTo>
                  <a:pt x="879" y="62"/>
                </a:lnTo>
                <a:lnTo>
                  <a:pt x="854" y="26"/>
                </a:lnTo>
                <a:lnTo>
                  <a:pt x="816" y="5"/>
                </a:lnTo>
                <a:lnTo>
                  <a:pt x="764" y="0"/>
                </a:lnTo>
                <a:lnTo>
                  <a:pt x="734" y="5"/>
                </a:lnTo>
                <a:lnTo>
                  <a:pt x="706" y="14"/>
                </a:lnTo>
                <a:lnTo>
                  <a:pt x="678" y="28"/>
                </a:lnTo>
                <a:lnTo>
                  <a:pt x="652" y="43"/>
                </a:lnTo>
                <a:lnTo>
                  <a:pt x="627" y="63"/>
                </a:lnTo>
                <a:lnTo>
                  <a:pt x="602" y="85"/>
                </a:lnTo>
                <a:lnTo>
                  <a:pt x="581" y="108"/>
                </a:lnTo>
                <a:lnTo>
                  <a:pt x="561" y="131"/>
                </a:lnTo>
                <a:lnTo>
                  <a:pt x="542" y="154"/>
                </a:lnTo>
                <a:lnTo>
                  <a:pt x="526" y="176"/>
                </a:lnTo>
                <a:lnTo>
                  <a:pt x="511" y="196"/>
                </a:lnTo>
                <a:lnTo>
                  <a:pt x="500" y="216"/>
                </a:lnTo>
                <a:lnTo>
                  <a:pt x="490" y="230"/>
                </a:lnTo>
                <a:lnTo>
                  <a:pt x="483" y="243"/>
                </a:lnTo>
                <a:lnTo>
                  <a:pt x="479" y="251"/>
                </a:lnTo>
                <a:lnTo>
                  <a:pt x="477" y="253"/>
                </a:lnTo>
                <a:lnTo>
                  <a:pt x="481" y="251"/>
                </a:lnTo>
                <a:lnTo>
                  <a:pt x="491" y="244"/>
                </a:lnTo>
                <a:lnTo>
                  <a:pt x="506" y="233"/>
                </a:lnTo>
                <a:lnTo>
                  <a:pt x="526" y="219"/>
                </a:lnTo>
                <a:lnTo>
                  <a:pt x="549" y="204"/>
                </a:lnTo>
                <a:lnTo>
                  <a:pt x="574" y="185"/>
                </a:lnTo>
                <a:lnTo>
                  <a:pt x="601" y="166"/>
                </a:lnTo>
                <a:lnTo>
                  <a:pt x="628" y="147"/>
                </a:lnTo>
                <a:lnTo>
                  <a:pt x="640" y="139"/>
                </a:lnTo>
                <a:lnTo>
                  <a:pt x="660" y="131"/>
                </a:lnTo>
                <a:lnTo>
                  <a:pt x="684" y="121"/>
                </a:lnTo>
                <a:lnTo>
                  <a:pt x="711" y="113"/>
                </a:lnTo>
                <a:lnTo>
                  <a:pt x="736" y="104"/>
                </a:lnTo>
                <a:lnTo>
                  <a:pt x="757" y="97"/>
                </a:lnTo>
                <a:lnTo>
                  <a:pt x="772" y="92"/>
                </a:lnTo>
                <a:lnTo>
                  <a:pt x="777" y="91"/>
                </a:lnTo>
                <a:lnTo>
                  <a:pt x="780" y="99"/>
                </a:lnTo>
                <a:lnTo>
                  <a:pt x="787" y="120"/>
                </a:lnTo>
                <a:lnTo>
                  <a:pt x="796" y="153"/>
                </a:lnTo>
                <a:lnTo>
                  <a:pt x="804" y="190"/>
                </a:lnTo>
                <a:lnTo>
                  <a:pt x="811" y="233"/>
                </a:lnTo>
                <a:lnTo>
                  <a:pt x="814" y="274"/>
                </a:lnTo>
                <a:lnTo>
                  <a:pt x="809" y="313"/>
                </a:lnTo>
                <a:lnTo>
                  <a:pt x="797" y="345"/>
                </a:lnTo>
                <a:lnTo>
                  <a:pt x="777" y="376"/>
                </a:lnTo>
                <a:lnTo>
                  <a:pt x="750" y="415"/>
                </a:lnTo>
                <a:lnTo>
                  <a:pt x="719" y="457"/>
                </a:lnTo>
                <a:lnTo>
                  <a:pt x="689" y="500"/>
                </a:lnTo>
                <a:lnTo>
                  <a:pt x="659" y="540"/>
                </a:lnTo>
                <a:lnTo>
                  <a:pt x="635" y="572"/>
                </a:lnTo>
                <a:lnTo>
                  <a:pt x="619" y="593"/>
                </a:lnTo>
                <a:lnTo>
                  <a:pt x="612" y="602"/>
                </a:lnTo>
                <a:lnTo>
                  <a:pt x="524" y="676"/>
                </a:lnTo>
                <a:lnTo>
                  <a:pt x="520" y="675"/>
                </a:lnTo>
                <a:lnTo>
                  <a:pt x="510" y="670"/>
                </a:lnTo>
                <a:lnTo>
                  <a:pt x="492" y="663"/>
                </a:lnTo>
                <a:lnTo>
                  <a:pt x="469" y="653"/>
                </a:lnTo>
                <a:lnTo>
                  <a:pt x="442" y="641"/>
                </a:lnTo>
                <a:lnTo>
                  <a:pt x="413" y="629"/>
                </a:lnTo>
                <a:lnTo>
                  <a:pt x="381" y="614"/>
                </a:lnTo>
                <a:lnTo>
                  <a:pt x="347" y="598"/>
                </a:lnTo>
                <a:lnTo>
                  <a:pt x="312" y="582"/>
                </a:lnTo>
                <a:lnTo>
                  <a:pt x="278" y="565"/>
                </a:lnTo>
                <a:lnTo>
                  <a:pt x="245" y="550"/>
                </a:lnTo>
                <a:lnTo>
                  <a:pt x="215" y="533"/>
                </a:lnTo>
                <a:lnTo>
                  <a:pt x="188" y="518"/>
                </a:lnTo>
                <a:lnTo>
                  <a:pt x="166" y="504"/>
                </a:lnTo>
                <a:lnTo>
                  <a:pt x="148" y="490"/>
                </a:lnTo>
                <a:lnTo>
                  <a:pt x="136" y="479"/>
                </a:lnTo>
                <a:lnTo>
                  <a:pt x="131" y="472"/>
                </a:lnTo>
                <a:lnTo>
                  <a:pt x="118" y="451"/>
                </a:lnTo>
                <a:lnTo>
                  <a:pt x="102" y="421"/>
                </a:lnTo>
                <a:lnTo>
                  <a:pt x="86" y="383"/>
                </a:lnTo>
                <a:lnTo>
                  <a:pt x="75" y="343"/>
                </a:lnTo>
                <a:lnTo>
                  <a:pt x="74" y="302"/>
                </a:lnTo>
                <a:lnTo>
                  <a:pt x="86" y="264"/>
                </a:lnTo>
                <a:lnTo>
                  <a:pt x="116" y="233"/>
                </a:lnTo>
                <a:lnTo>
                  <a:pt x="140" y="221"/>
                </a:lnTo>
                <a:lnTo>
                  <a:pt x="167" y="216"/>
                </a:lnTo>
                <a:lnTo>
                  <a:pt x="194" y="217"/>
                </a:lnTo>
                <a:lnTo>
                  <a:pt x="221" y="221"/>
                </a:lnTo>
                <a:lnTo>
                  <a:pt x="245" y="227"/>
                </a:lnTo>
                <a:lnTo>
                  <a:pt x="264" y="233"/>
                </a:lnTo>
                <a:lnTo>
                  <a:pt x="277" y="238"/>
                </a:lnTo>
                <a:lnTo>
                  <a:pt x="281" y="240"/>
                </a:lnTo>
                <a:lnTo>
                  <a:pt x="406" y="281"/>
                </a:lnTo>
                <a:lnTo>
                  <a:pt x="428" y="250"/>
                </a:lnTo>
                <a:lnTo>
                  <a:pt x="336" y="168"/>
                </a:lnTo>
                <a:close/>
              </a:path>
            </a:pathLst>
          </a:custGeom>
          <a:solidFill>
            <a:srgbClr val="000000"/>
          </a:solidFill>
          <a:ln w="9525">
            <a:noFill/>
            <a:round/>
            <a:headEnd/>
            <a:tailEnd/>
          </a:ln>
        </p:spPr>
        <p:txBody>
          <a:bodyPr/>
          <a:lstStyle/>
          <a:p>
            <a:endParaRPr lang="en-US">
              <a:solidFill>
                <a:prstClr val="black"/>
              </a:solidFill>
              <a:latin typeface="Arial" panose="020B0604020202020204" pitchFamily="34" charset="0"/>
              <a:cs typeface="Arial" panose="020B0604020202020204" pitchFamily="34" charset="0"/>
            </a:endParaRPr>
          </a:p>
        </p:txBody>
      </p:sp>
      <p:sp>
        <p:nvSpPr>
          <p:cNvPr id="41021" name="Freeform 294"/>
          <p:cNvSpPr>
            <a:spLocks/>
          </p:cNvSpPr>
          <p:nvPr/>
        </p:nvSpPr>
        <p:spPr bwMode="auto">
          <a:xfrm>
            <a:off x="7675563" y="5502275"/>
            <a:ext cx="704850" cy="627063"/>
          </a:xfrm>
          <a:custGeom>
            <a:avLst/>
            <a:gdLst>
              <a:gd name="T0" fmla="*/ 2147483647 w 444"/>
              <a:gd name="T1" fmla="*/ 2147483647 h 395"/>
              <a:gd name="T2" fmla="*/ 2147483647 w 444"/>
              <a:gd name="T3" fmla="*/ 2147483647 h 395"/>
              <a:gd name="T4" fmla="*/ 2147483647 w 444"/>
              <a:gd name="T5" fmla="*/ 2147483647 h 395"/>
              <a:gd name="T6" fmla="*/ 2147483647 w 444"/>
              <a:gd name="T7" fmla="*/ 2147483647 h 395"/>
              <a:gd name="T8" fmla="*/ 2147483647 w 444"/>
              <a:gd name="T9" fmla="*/ 2147483647 h 395"/>
              <a:gd name="T10" fmla="*/ 2147483647 w 444"/>
              <a:gd name="T11" fmla="*/ 2147483647 h 395"/>
              <a:gd name="T12" fmla="*/ 2147483647 w 444"/>
              <a:gd name="T13" fmla="*/ 2147483647 h 395"/>
              <a:gd name="T14" fmla="*/ 2147483647 w 444"/>
              <a:gd name="T15" fmla="*/ 2147483647 h 395"/>
              <a:gd name="T16" fmla="*/ 2147483647 w 444"/>
              <a:gd name="T17" fmla="*/ 2147483647 h 395"/>
              <a:gd name="T18" fmla="*/ 2147483647 w 444"/>
              <a:gd name="T19" fmla="*/ 2147483647 h 395"/>
              <a:gd name="T20" fmla="*/ 2147483647 w 444"/>
              <a:gd name="T21" fmla="*/ 2147483647 h 395"/>
              <a:gd name="T22" fmla="*/ 2147483647 w 444"/>
              <a:gd name="T23" fmla="*/ 2147483647 h 395"/>
              <a:gd name="T24" fmla="*/ 2147483647 w 444"/>
              <a:gd name="T25" fmla="*/ 2147483647 h 395"/>
              <a:gd name="T26" fmla="*/ 2147483647 w 444"/>
              <a:gd name="T27" fmla="*/ 2147483647 h 395"/>
              <a:gd name="T28" fmla="*/ 2147483647 w 444"/>
              <a:gd name="T29" fmla="*/ 2147483647 h 395"/>
              <a:gd name="T30" fmla="*/ 2147483647 w 444"/>
              <a:gd name="T31" fmla="*/ 2147483647 h 395"/>
              <a:gd name="T32" fmla="*/ 2147483647 w 444"/>
              <a:gd name="T33" fmla="*/ 2147483647 h 395"/>
              <a:gd name="T34" fmla="*/ 2147483647 w 444"/>
              <a:gd name="T35" fmla="*/ 2147483647 h 395"/>
              <a:gd name="T36" fmla="*/ 2147483647 w 444"/>
              <a:gd name="T37" fmla="*/ 2147483647 h 395"/>
              <a:gd name="T38" fmla="*/ 2147483647 w 444"/>
              <a:gd name="T39" fmla="*/ 2147483647 h 395"/>
              <a:gd name="T40" fmla="*/ 2147483647 w 444"/>
              <a:gd name="T41" fmla="*/ 2147483647 h 395"/>
              <a:gd name="T42" fmla="*/ 2147483647 w 444"/>
              <a:gd name="T43" fmla="*/ 2147483647 h 395"/>
              <a:gd name="T44" fmla="*/ 2147483647 w 444"/>
              <a:gd name="T45" fmla="*/ 2147483647 h 395"/>
              <a:gd name="T46" fmla="*/ 2147483647 w 444"/>
              <a:gd name="T47" fmla="*/ 2147483647 h 395"/>
              <a:gd name="T48" fmla="*/ 2147483647 w 444"/>
              <a:gd name="T49" fmla="*/ 2147483647 h 395"/>
              <a:gd name="T50" fmla="*/ 2147483647 w 444"/>
              <a:gd name="T51" fmla="*/ 2147483647 h 395"/>
              <a:gd name="T52" fmla="*/ 2147483647 w 444"/>
              <a:gd name="T53" fmla="*/ 2147483647 h 395"/>
              <a:gd name="T54" fmla="*/ 2147483647 w 444"/>
              <a:gd name="T55" fmla="*/ 2147483647 h 395"/>
              <a:gd name="T56" fmla="*/ 2147483647 w 444"/>
              <a:gd name="T57" fmla="*/ 2147483647 h 395"/>
              <a:gd name="T58" fmla="*/ 2147483647 w 444"/>
              <a:gd name="T59" fmla="*/ 2147483647 h 395"/>
              <a:gd name="T60" fmla="*/ 2147483647 w 444"/>
              <a:gd name="T61" fmla="*/ 2147483647 h 395"/>
              <a:gd name="T62" fmla="*/ 2147483647 w 444"/>
              <a:gd name="T63" fmla="*/ 2147483647 h 395"/>
              <a:gd name="T64" fmla="*/ 2147483647 w 444"/>
              <a:gd name="T65" fmla="*/ 2147483647 h 395"/>
              <a:gd name="T66" fmla="*/ 2147483647 w 444"/>
              <a:gd name="T67" fmla="*/ 2147483647 h 395"/>
              <a:gd name="T68" fmla="*/ 2147483647 w 444"/>
              <a:gd name="T69" fmla="*/ 2147483647 h 395"/>
              <a:gd name="T70" fmla="*/ 2147483647 w 444"/>
              <a:gd name="T71" fmla="*/ 2147483647 h 395"/>
              <a:gd name="T72" fmla="*/ 2147483647 w 444"/>
              <a:gd name="T73" fmla="*/ 2147483647 h 395"/>
              <a:gd name="T74" fmla="*/ 2147483647 w 444"/>
              <a:gd name="T75" fmla="*/ 2147483647 h 395"/>
              <a:gd name="T76" fmla="*/ 2147483647 w 444"/>
              <a:gd name="T77" fmla="*/ 2147483647 h 395"/>
              <a:gd name="T78" fmla="*/ 2147483647 w 444"/>
              <a:gd name="T79" fmla="*/ 2147483647 h 395"/>
              <a:gd name="T80" fmla="*/ 2147483647 w 444"/>
              <a:gd name="T81" fmla="*/ 2147483647 h 395"/>
              <a:gd name="T82" fmla="*/ 2147483647 w 444"/>
              <a:gd name="T83" fmla="*/ 2147483647 h 395"/>
              <a:gd name="T84" fmla="*/ 2147483647 w 444"/>
              <a:gd name="T85" fmla="*/ 2147483647 h 395"/>
              <a:gd name="T86" fmla="*/ 2147483647 w 444"/>
              <a:gd name="T87" fmla="*/ 2147483647 h 395"/>
              <a:gd name="T88" fmla="*/ 2147483647 w 444"/>
              <a:gd name="T89" fmla="*/ 2147483647 h 395"/>
              <a:gd name="T90" fmla="*/ 2147483647 w 444"/>
              <a:gd name="T91" fmla="*/ 2147483647 h 395"/>
              <a:gd name="T92" fmla="*/ 2147483647 w 444"/>
              <a:gd name="T93" fmla="*/ 2147483647 h 395"/>
              <a:gd name="T94" fmla="*/ 2147483647 w 444"/>
              <a:gd name="T95" fmla="*/ 2147483647 h 395"/>
              <a:gd name="T96" fmla="*/ 2147483647 w 444"/>
              <a:gd name="T97" fmla="*/ 2147483647 h 395"/>
              <a:gd name="T98" fmla="*/ 2147483647 w 444"/>
              <a:gd name="T99" fmla="*/ 2147483647 h 395"/>
              <a:gd name="T100" fmla="*/ 2147483647 w 444"/>
              <a:gd name="T101" fmla="*/ 2147483647 h 395"/>
              <a:gd name="T102" fmla="*/ 2147483647 w 444"/>
              <a:gd name="T103" fmla="*/ 2147483647 h 395"/>
              <a:gd name="T104" fmla="*/ 2147483647 w 444"/>
              <a:gd name="T105" fmla="*/ 2147483647 h 3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44"/>
              <a:gd name="T160" fmla="*/ 0 h 395"/>
              <a:gd name="T161" fmla="*/ 444 w 444"/>
              <a:gd name="T162" fmla="*/ 395 h 39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44" h="395">
                <a:moveTo>
                  <a:pt x="165" y="82"/>
                </a:moveTo>
                <a:lnTo>
                  <a:pt x="161" y="80"/>
                </a:lnTo>
                <a:lnTo>
                  <a:pt x="149" y="72"/>
                </a:lnTo>
                <a:lnTo>
                  <a:pt x="132" y="65"/>
                </a:lnTo>
                <a:lnTo>
                  <a:pt x="112" y="57"/>
                </a:lnTo>
                <a:lnTo>
                  <a:pt x="89" y="51"/>
                </a:lnTo>
                <a:lnTo>
                  <a:pt x="67" y="49"/>
                </a:lnTo>
                <a:lnTo>
                  <a:pt x="47" y="53"/>
                </a:lnTo>
                <a:lnTo>
                  <a:pt x="32" y="66"/>
                </a:lnTo>
                <a:lnTo>
                  <a:pt x="20" y="86"/>
                </a:lnTo>
                <a:lnTo>
                  <a:pt x="9" y="110"/>
                </a:lnTo>
                <a:lnTo>
                  <a:pt x="3" y="137"/>
                </a:lnTo>
                <a:lnTo>
                  <a:pt x="0" y="165"/>
                </a:lnTo>
                <a:lnTo>
                  <a:pt x="1" y="193"/>
                </a:lnTo>
                <a:lnTo>
                  <a:pt x="9" y="219"/>
                </a:lnTo>
                <a:lnTo>
                  <a:pt x="24" y="244"/>
                </a:lnTo>
                <a:lnTo>
                  <a:pt x="47" y="264"/>
                </a:lnTo>
                <a:lnTo>
                  <a:pt x="60" y="274"/>
                </a:lnTo>
                <a:lnTo>
                  <a:pt x="77" y="284"/>
                </a:lnTo>
                <a:lnTo>
                  <a:pt x="94" y="295"/>
                </a:lnTo>
                <a:lnTo>
                  <a:pt x="112" y="306"/>
                </a:lnTo>
                <a:lnTo>
                  <a:pt x="130" y="316"/>
                </a:lnTo>
                <a:lnTo>
                  <a:pt x="149" y="327"/>
                </a:lnTo>
                <a:lnTo>
                  <a:pt x="168" y="338"/>
                </a:lnTo>
                <a:lnTo>
                  <a:pt x="185" y="348"/>
                </a:lnTo>
                <a:lnTo>
                  <a:pt x="203" y="358"/>
                </a:lnTo>
                <a:lnTo>
                  <a:pt x="219" y="367"/>
                </a:lnTo>
                <a:lnTo>
                  <a:pt x="234" y="375"/>
                </a:lnTo>
                <a:lnTo>
                  <a:pt x="246" y="382"/>
                </a:lnTo>
                <a:lnTo>
                  <a:pt x="257" y="388"/>
                </a:lnTo>
                <a:lnTo>
                  <a:pt x="265" y="392"/>
                </a:lnTo>
                <a:lnTo>
                  <a:pt x="270" y="394"/>
                </a:lnTo>
                <a:lnTo>
                  <a:pt x="271" y="395"/>
                </a:lnTo>
                <a:lnTo>
                  <a:pt x="278" y="387"/>
                </a:lnTo>
                <a:lnTo>
                  <a:pt x="297" y="363"/>
                </a:lnTo>
                <a:lnTo>
                  <a:pt x="324" y="329"/>
                </a:lnTo>
                <a:lnTo>
                  <a:pt x="355" y="289"/>
                </a:lnTo>
                <a:lnTo>
                  <a:pt x="386" y="246"/>
                </a:lnTo>
                <a:lnTo>
                  <a:pt x="413" y="205"/>
                </a:lnTo>
                <a:lnTo>
                  <a:pt x="433" y="170"/>
                </a:lnTo>
                <a:lnTo>
                  <a:pt x="441" y="144"/>
                </a:lnTo>
                <a:lnTo>
                  <a:pt x="442" y="123"/>
                </a:lnTo>
                <a:lnTo>
                  <a:pt x="444" y="99"/>
                </a:lnTo>
                <a:lnTo>
                  <a:pt x="442" y="75"/>
                </a:lnTo>
                <a:lnTo>
                  <a:pt x="438" y="51"/>
                </a:lnTo>
                <a:lnTo>
                  <a:pt x="430" y="30"/>
                </a:lnTo>
                <a:lnTo>
                  <a:pt x="418" y="13"/>
                </a:lnTo>
                <a:lnTo>
                  <a:pt x="399" y="2"/>
                </a:lnTo>
                <a:lnTo>
                  <a:pt x="374" y="0"/>
                </a:lnTo>
                <a:lnTo>
                  <a:pt x="345" y="7"/>
                </a:lnTo>
                <a:lnTo>
                  <a:pt x="319" y="25"/>
                </a:lnTo>
                <a:lnTo>
                  <a:pt x="296" y="49"/>
                </a:lnTo>
                <a:lnTo>
                  <a:pt x="276" y="76"/>
                </a:lnTo>
                <a:lnTo>
                  <a:pt x="258" y="103"/>
                </a:lnTo>
                <a:lnTo>
                  <a:pt x="246" y="126"/>
                </a:lnTo>
                <a:lnTo>
                  <a:pt x="238" y="143"/>
                </a:lnTo>
                <a:lnTo>
                  <a:pt x="235" y="149"/>
                </a:lnTo>
                <a:lnTo>
                  <a:pt x="301" y="100"/>
                </a:lnTo>
                <a:lnTo>
                  <a:pt x="305" y="100"/>
                </a:lnTo>
                <a:lnTo>
                  <a:pt x="313" y="99"/>
                </a:lnTo>
                <a:lnTo>
                  <a:pt x="324" y="98"/>
                </a:lnTo>
                <a:lnTo>
                  <a:pt x="335" y="98"/>
                </a:lnTo>
                <a:lnTo>
                  <a:pt x="345" y="97"/>
                </a:lnTo>
                <a:lnTo>
                  <a:pt x="355" y="96"/>
                </a:lnTo>
                <a:lnTo>
                  <a:pt x="360" y="96"/>
                </a:lnTo>
                <a:lnTo>
                  <a:pt x="363" y="96"/>
                </a:lnTo>
                <a:lnTo>
                  <a:pt x="366" y="100"/>
                </a:lnTo>
                <a:lnTo>
                  <a:pt x="371" y="115"/>
                </a:lnTo>
                <a:lnTo>
                  <a:pt x="371" y="136"/>
                </a:lnTo>
                <a:lnTo>
                  <a:pt x="362" y="161"/>
                </a:lnTo>
                <a:lnTo>
                  <a:pt x="352" y="176"/>
                </a:lnTo>
                <a:lnTo>
                  <a:pt x="341" y="191"/>
                </a:lnTo>
                <a:lnTo>
                  <a:pt x="329" y="208"/>
                </a:lnTo>
                <a:lnTo>
                  <a:pt x="317" y="224"/>
                </a:lnTo>
                <a:lnTo>
                  <a:pt x="305" y="239"/>
                </a:lnTo>
                <a:lnTo>
                  <a:pt x="296" y="250"/>
                </a:lnTo>
                <a:lnTo>
                  <a:pt x="290" y="258"/>
                </a:lnTo>
                <a:lnTo>
                  <a:pt x="288" y="261"/>
                </a:lnTo>
                <a:lnTo>
                  <a:pt x="251" y="325"/>
                </a:lnTo>
                <a:lnTo>
                  <a:pt x="245" y="321"/>
                </a:lnTo>
                <a:lnTo>
                  <a:pt x="228" y="313"/>
                </a:lnTo>
                <a:lnTo>
                  <a:pt x="206" y="301"/>
                </a:lnTo>
                <a:lnTo>
                  <a:pt x="179" y="286"/>
                </a:lnTo>
                <a:lnTo>
                  <a:pt x="150" y="269"/>
                </a:lnTo>
                <a:lnTo>
                  <a:pt x="124" y="253"/>
                </a:lnTo>
                <a:lnTo>
                  <a:pt x="102" y="238"/>
                </a:lnTo>
                <a:lnTo>
                  <a:pt x="90" y="225"/>
                </a:lnTo>
                <a:lnTo>
                  <a:pt x="87" y="223"/>
                </a:lnTo>
                <a:lnTo>
                  <a:pt x="81" y="216"/>
                </a:lnTo>
                <a:lnTo>
                  <a:pt x="74" y="205"/>
                </a:lnTo>
                <a:lnTo>
                  <a:pt x="66" y="191"/>
                </a:lnTo>
                <a:lnTo>
                  <a:pt x="60" y="177"/>
                </a:lnTo>
                <a:lnTo>
                  <a:pt x="60" y="161"/>
                </a:lnTo>
                <a:lnTo>
                  <a:pt x="66" y="145"/>
                </a:lnTo>
                <a:lnTo>
                  <a:pt x="81" y="131"/>
                </a:lnTo>
                <a:lnTo>
                  <a:pt x="94" y="126"/>
                </a:lnTo>
                <a:lnTo>
                  <a:pt x="113" y="125"/>
                </a:lnTo>
                <a:lnTo>
                  <a:pt x="133" y="126"/>
                </a:lnTo>
                <a:lnTo>
                  <a:pt x="153" y="129"/>
                </a:lnTo>
                <a:lnTo>
                  <a:pt x="173" y="134"/>
                </a:lnTo>
                <a:lnTo>
                  <a:pt x="189" y="139"/>
                </a:lnTo>
                <a:lnTo>
                  <a:pt x="200" y="143"/>
                </a:lnTo>
                <a:lnTo>
                  <a:pt x="204" y="144"/>
                </a:lnTo>
                <a:lnTo>
                  <a:pt x="233" y="159"/>
                </a:lnTo>
                <a:lnTo>
                  <a:pt x="210" y="122"/>
                </a:lnTo>
                <a:lnTo>
                  <a:pt x="165" y="82"/>
                </a:lnTo>
                <a:close/>
              </a:path>
            </a:pathLst>
          </a:custGeom>
          <a:solidFill>
            <a:srgbClr val="000000"/>
          </a:solidFill>
          <a:ln w="9525">
            <a:noFill/>
            <a:round/>
            <a:headEnd/>
            <a:tailEnd/>
          </a:ln>
        </p:spPr>
        <p:txBody>
          <a:bodyPr/>
          <a:lstStyle/>
          <a:p>
            <a:endParaRPr lang="en-US">
              <a:solidFill>
                <a:prstClr val="black"/>
              </a:solidFill>
              <a:latin typeface="Arial" panose="020B0604020202020204" pitchFamily="34" charset="0"/>
              <a:cs typeface="Arial" panose="020B0604020202020204" pitchFamily="34" charset="0"/>
            </a:endParaRPr>
          </a:p>
        </p:txBody>
      </p:sp>
      <p:sp>
        <p:nvSpPr>
          <p:cNvPr id="41022" name="Freeform 295"/>
          <p:cNvSpPr>
            <a:spLocks/>
          </p:cNvSpPr>
          <p:nvPr/>
        </p:nvSpPr>
        <p:spPr bwMode="auto">
          <a:xfrm>
            <a:off x="4516438" y="6248400"/>
            <a:ext cx="90487" cy="38100"/>
          </a:xfrm>
          <a:custGeom>
            <a:avLst/>
            <a:gdLst>
              <a:gd name="T0" fmla="*/ 0 w 57"/>
              <a:gd name="T1" fmla="*/ 0 h 47"/>
              <a:gd name="T2" fmla="*/ 2147483647 w 57"/>
              <a:gd name="T3" fmla="*/ 2147483647 h 47"/>
              <a:gd name="T4" fmla="*/ 2147483647 w 57"/>
              <a:gd name="T5" fmla="*/ 2147483647 h 47"/>
              <a:gd name="T6" fmla="*/ 2147483647 w 57"/>
              <a:gd name="T7" fmla="*/ 2147483647 h 47"/>
              <a:gd name="T8" fmla="*/ 2147483647 w 57"/>
              <a:gd name="T9" fmla="*/ 2147483647 h 47"/>
              <a:gd name="T10" fmla="*/ 2147483647 w 57"/>
              <a:gd name="T11" fmla="*/ 2147483647 h 47"/>
              <a:gd name="T12" fmla="*/ 2147483647 w 57"/>
              <a:gd name="T13" fmla="*/ 2147483647 h 47"/>
              <a:gd name="T14" fmla="*/ 2147483647 w 57"/>
              <a:gd name="T15" fmla="*/ 2147483647 h 47"/>
              <a:gd name="T16" fmla="*/ 2147483647 w 57"/>
              <a:gd name="T17" fmla="*/ 0 h 47"/>
              <a:gd name="T18" fmla="*/ 0 w 57"/>
              <a:gd name="T19" fmla="*/ 0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47"/>
              <a:gd name="T32" fmla="*/ 57 w 57"/>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47">
                <a:moveTo>
                  <a:pt x="0" y="0"/>
                </a:moveTo>
                <a:lnTo>
                  <a:pt x="2" y="20"/>
                </a:lnTo>
                <a:lnTo>
                  <a:pt x="9" y="35"/>
                </a:lnTo>
                <a:lnTo>
                  <a:pt x="18" y="44"/>
                </a:lnTo>
                <a:lnTo>
                  <a:pt x="28" y="47"/>
                </a:lnTo>
                <a:lnTo>
                  <a:pt x="39" y="44"/>
                </a:lnTo>
                <a:lnTo>
                  <a:pt x="48" y="35"/>
                </a:lnTo>
                <a:lnTo>
                  <a:pt x="55" y="20"/>
                </a:lnTo>
                <a:lnTo>
                  <a:pt x="57" y="0"/>
                </a:lnTo>
                <a:lnTo>
                  <a:pt x="0" y="0"/>
                </a:lnTo>
                <a:close/>
              </a:path>
            </a:pathLst>
          </a:custGeom>
          <a:solidFill>
            <a:srgbClr val="000000"/>
          </a:solidFill>
          <a:ln w="9525">
            <a:noFill/>
            <a:round/>
            <a:headEnd/>
            <a:tailEnd/>
          </a:ln>
        </p:spPr>
        <p:txBody>
          <a:bodyPr/>
          <a:lstStyle/>
          <a:p>
            <a:endParaRPr lang="en-US">
              <a:solidFill>
                <a:prstClr val="black"/>
              </a:solidFill>
              <a:latin typeface="Arial" panose="020B0604020202020204" pitchFamily="34" charset="0"/>
              <a:cs typeface="Arial" panose="020B0604020202020204" pitchFamily="34" charset="0"/>
            </a:endParaRPr>
          </a:p>
        </p:txBody>
      </p:sp>
      <p:sp>
        <p:nvSpPr>
          <p:cNvPr id="41023" name="Freeform 296"/>
          <p:cNvSpPr>
            <a:spLocks/>
          </p:cNvSpPr>
          <p:nvPr/>
        </p:nvSpPr>
        <p:spPr bwMode="auto">
          <a:xfrm>
            <a:off x="4516438" y="5251450"/>
            <a:ext cx="90487" cy="996950"/>
          </a:xfrm>
          <a:custGeom>
            <a:avLst/>
            <a:gdLst>
              <a:gd name="T0" fmla="*/ 2147483647 w 57"/>
              <a:gd name="T1" fmla="*/ 0 h 1257"/>
              <a:gd name="T2" fmla="*/ 0 w 57"/>
              <a:gd name="T3" fmla="*/ 0 h 1257"/>
              <a:gd name="T4" fmla="*/ 0 w 57"/>
              <a:gd name="T5" fmla="*/ 2147483647 h 1257"/>
              <a:gd name="T6" fmla="*/ 2147483647 w 57"/>
              <a:gd name="T7" fmla="*/ 2147483647 h 1257"/>
              <a:gd name="T8" fmla="*/ 2147483647 w 57"/>
              <a:gd name="T9" fmla="*/ 0 h 1257"/>
              <a:gd name="T10" fmla="*/ 2147483647 w 57"/>
              <a:gd name="T11" fmla="*/ 0 h 1257"/>
              <a:gd name="T12" fmla="*/ 0 60000 65536"/>
              <a:gd name="T13" fmla="*/ 0 60000 65536"/>
              <a:gd name="T14" fmla="*/ 0 60000 65536"/>
              <a:gd name="T15" fmla="*/ 0 60000 65536"/>
              <a:gd name="T16" fmla="*/ 0 60000 65536"/>
              <a:gd name="T17" fmla="*/ 0 60000 65536"/>
              <a:gd name="T18" fmla="*/ 0 w 57"/>
              <a:gd name="T19" fmla="*/ 0 h 1257"/>
              <a:gd name="T20" fmla="*/ 57 w 57"/>
              <a:gd name="T21" fmla="*/ 1257 h 1257"/>
            </a:gdLst>
            <a:ahLst/>
            <a:cxnLst>
              <a:cxn ang="T12">
                <a:pos x="T0" y="T1"/>
              </a:cxn>
              <a:cxn ang="T13">
                <a:pos x="T2" y="T3"/>
              </a:cxn>
              <a:cxn ang="T14">
                <a:pos x="T4" y="T5"/>
              </a:cxn>
              <a:cxn ang="T15">
                <a:pos x="T6" y="T7"/>
              </a:cxn>
              <a:cxn ang="T16">
                <a:pos x="T8" y="T9"/>
              </a:cxn>
              <a:cxn ang="T17">
                <a:pos x="T10" y="T11"/>
              </a:cxn>
            </a:cxnLst>
            <a:rect l="T18" t="T19" r="T20" b="T21"/>
            <a:pathLst>
              <a:path w="57" h="1257">
                <a:moveTo>
                  <a:pt x="28" y="0"/>
                </a:moveTo>
                <a:lnTo>
                  <a:pt x="0" y="0"/>
                </a:lnTo>
                <a:lnTo>
                  <a:pt x="0" y="1257"/>
                </a:lnTo>
                <a:lnTo>
                  <a:pt x="57" y="1257"/>
                </a:lnTo>
                <a:lnTo>
                  <a:pt x="57" y="0"/>
                </a:lnTo>
                <a:lnTo>
                  <a:pt x="28" y="0"/>
                </a:lnTo>
                <a:close/>
              </a:path>
            </a:pathLst>
          </a:custGeom>
          <a:solidFill>
            <a:srgbClr val="000000"/>
          </a:solidFill>
          <a:ln w="9525">
            <a:noFill/>
            <a:round/>
            <a:headEnd/>
            <a:tailEnd/>
          </a:ln>
        </p:spPr>
        <p:txBody>
          <a:bodyPr/>
          <a:lstStyle/>
          <a:p>
            <a:endParaRPr lang="en-US">
              <a:solidFill>
                <a:prstClr val="black"/>
              </a:solidFill>
              <a:latin typeface="Arial" panose="020B0604020202020204" pitchFamily="34" charset="0"/>
              <a:cs typeface="Arial" panose="020B0604020202020204" pitchFamily="34" charset="0"/>
            </a:endParaRPr>
          </a:p>
        </p:txBody>
      </p:sp>
      <p:sp>
        <p:nvSpPr>
          <p:cNvPr id="41024" name="Freeform 297"/>
          <p:cNvSpPr>
            <a:spLocks/>
          </p:cNvSpPr>
          <p:nvPr/>
        </p:nvSpPr>
        <p:spPr bwMode="auto">
          <a:xfrm>
            <a:off x="4516438" y="5213350"/>
            <a:ext cx="90487" cy="38100"/>
          </a:xfrm>
          <a:custGeom>
            <a:avLst/>
            <a:gdLst>
              <a:gd name="T0" fmla="*/ 2147483647 w 57"/>
              <a:gd name="T1" fmla="*/ 2147483647 h 48"/>
              <a:gd name="T2" fmla="*/ 2147483647 w 57"/>
              <a:gd name="T3" fmla="*/ 2147483647 h 48"/>
              <a:gd name="T4" fmla="*/ 2147483647 w 57"/>
              <a:gd name="T5" fmla="*/ 2147483647 h 48"/>
              <a:gd name="T6" fmla="*/ 2147483647 w 57"/>
              <a:gd name="T7" fmla="*/ 2147483647 h 48"/>
              <a:gd name="T8" fmla="*/ 2147483647 w 57"/>
              <a:gd name="T9" fmla="*/ 0 h 48"/>
              <a:gd name="T10" fmla="*/ 2147483647 w 57"/>
              <a:gd name="T11" fmla="*/ 2147483647 h 48"/>
              <a:gd name="T12" fmla="*/ 2147483647 w 57"/>
              <a:gd name="T13" fmla="*/ 2147483647 h 48"/>
              <a:gd name="T14" fmla="*/ 2147483647 w 57"/>
              <a:gd name="T15" fmla="*/ 2147483647 h 48"/>
              <a:gd name="T16" fmla="*/ 0 w 57"/>
              <a:gd name="T17" fmla="*/ 2147483647 h 48"/>
              <a:gd name="T18" fmla="*/ 2147483647 w 57"/>
              <a:gd name="T19" fmla="*/ 2147483647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48"/>
              <a:gd name="T32" fmla="*/ 57 w 57"/>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48">
                <a:moveTo>
                  <a:pt x="57" y="48"/>
                </a:moveTo>
                <a:lnTo>
                  <a:pt x="55" y="27"/>
                </a:lnTo>
                <a:lnTo>
                  <a:pt x="48" y="12"/>
                </a:lnTo>
                <a:lnTo>
                  <a:pt x="39" y="4"/>
                </a:lnTo>
                <a:lnTo>
                  <a:pt x="28" y="0"/>
                </a:lnTo>
                <a:lnTo>
                  <a:pt x="18" y="4"/>
                </a:lnTo>
                <a:lnTo>
                  <a:pt x="9" y="12"/>
                </a:lnTo>
                <a:lnTo>
                  <a:pt x="2" y="27"/>
                </a:lnTo>
                <a:lnTo>
                  <a:pt x="0" y="48"/>
                </a:lnTo>
                <a:lnTo>
                  <a:pt x="57" y="48"/>
                </a:lnTo>
                <a:close/>
              </a:path>
            </a:pathLst>
          </a:custGeom>
          <a:solidFill>
            <a:srgbClr val="000000"/>
          </a:solidFill>
          <a:ln w="9525">
            <a:noFill/>
            <a:round/>
            <a:headEnd/>
            <a:tailEnd/>
          </a:ln>
        </p:spPr>
        <p:txBody>
          <a:bodyPr/>
          <a:lstStyle/>
          <a:p>
            <a:endParaRPr lang="en-US">
              <a:solidFill>
                <a:prstClr val="black"/>
              </a:solidFill>
              <a:latin typeface="Arial" panose="020B0604020202020204" pitchFamily="34" charset="0"/>
              <a:cs typeface="Arial" panose="020B0604020202020204" pitchFamily="34" charset="0"/>
            </a:endParaRPr>
          </a:p>
        </p:txBody>
      </p:sp>
      <p:sp>
        <p:nvSpPr>
          <p:cNvPr id="41025" name="Freeform 298"/>
          <p:cNvSpPr>
            <a:spLocks/>
          </p:cNvSpPr>
          <p:nvPr/>
        </p:nvSpPr>
        <p:spPr bwMode="auto">
          <a:xfrm>
            <a:off x="3905250" y="5259388"/>
            <a:ext cx="544513" cy="652462"/>
          </a:xfrm>
          <a:custGeom>
            <a:avLst/>
            <a:gdLst>
              <a:gd name="T0" fmla="*/ 2147483647 w 343"/>
              <a:gd name="T1" fmla="*/ 2147483647 h 823"/>
              <a:gd name="T2" fmla="*/ 2147483647 w 343"/>
              <a:gd name="T3" fmla="*/ 2147483647 h 823"/>
              <a:gd name="T4" fmla="*/ 2147483647 w 343"/>
              <a:gd name="T5" fmla="*/ 2147483647 h 823"/>
              <a:gd name="T6" fmla="*/ 2147483647 w 343"/>
              <a:gd name="T7" fmla="*/ 2147483647 h 823"/>
              <a:gd name="T8" fmla="*/ 2147483647 w 343"/>
              <a:gd name="T9" fmla="*/ 2147483647 h 823"/>
              <a:gd name="T10" fmla="*/ 2147483647 w 343"/>
              <a:gd name="T11" fmla="*/ 2147483647 h 823"/>
              <a:gd name="T12" fmla="*/ 2147483647 w 343"/>
              <a:gd name="T13" fmla="*/ 0 h 823"/>
              <a:gd name="T14" fmla="*/ 2147483647 w 343"/>
              <a:gd name="T15" fmla="*/ 2147483647 h 823"/>
              <a:gd name="T16" fmla="*/ 2147483647 w 343"/>
              <a:gd name="T17" fmla="*/ 2147483647 h 823"/>
              <a:gd name="T18" fmla="*/ 2147483647 w 343"/>
              <a:gd name="T19" fmla="*/ 2147483647 h 823"/>
              <a:gd name="T20" fmla="*/ 2147483647 w 343"/>
              <a:gd name="T21" fmla="*/ 2147483647 h 823"/>
              <a:gd name="T22" fmla="*/ 2147483647 w 343"/>
              <a:gd name="T23" fmla="*/ 2147483647 h 823"/>
              <a:gd name="T24" fmla="*/ 2147483647 w 343"/>
              <a:gd name="T25" fmla="*/ 2147483647 h 823"/>
              <a:gd name="T26" fmla="*/ 2147483647 w 343"/>
              <a:gd name="T27" fmla="*/ 2147483647 h 823"/>
              <a:gd name="T28" fmla="*/ 2147483647 w 343"/>
              <a:gd name="T29" fmla="*/ 2147483647 h 823"/>
              <a:gd name="T30" fmla="*/ 2147483647 w 343"/>
              <a:gd name="T31" fmla="*/ 2147483647 h 823"/>
              <a:gd name="T32" fmla="*/ 0 w 343"/>
              <a:gd name="T33" fmla="*/ 2147483647 h 823"/>
              <a:gd name="T34" fmla="*/ 2147483647 w 343"/>
              <a:gd name="T35" fmla="*/ 2147483647 h 823"/>
              <a:gd name="T36" fmla="*/ 2147483647 w 343"/>
              <a:gd name="T37" fmla="*/ 2147483647 h 823"/>
              <a:gd name="T38" fmla="*/ 2147483647 w 343"/>
              <a:gd name="T39" fmla="*/ 2147483647 h 823"/>
              <a:gd name="T40" fmla="*/ 2147483647 w 343"/>
              <a:gd name="T41" fmla="*/ 2147483647 h 823"/>
              <a:gd name="T42" fmla="*/ 2147483647 w 343"/>
              <a:gd name="T43" fmla="*/ 2147483647 h 823"/>
              <a:gd name="T44" fmla="*/ 2147483647 w 343"/>
              <a:gd name="T45" fmla="*/ 2147483647 h 823"/>
              <a:gd name="T46" fmla="*/ 2147483647 w 343"/>
              <a:gd name="T47" fmla="*/ 2147483647 h 823"/>
              <a:gd name="T48" fmla="*/ 2147483647 w 343"/>
              <a:gd name="T49" fmla="*/ 2147483647 h 823"/>
              <a:gd name="T50" fmla="*/ 2147483647 w 343"/>
              <a:gd name="T51" fmla="*/ 2147483647 h 823"/>
              <a:gd name="T52" fmla="*/ 2147483647 w 343"/>
              <a:gd name="T53" fmla="*/ 2147483647 h 823"/>
              <a:gd name="T54" fmla="*/ 2147483647 w 343"/>
              <a:gd name="T55" fmla="*/ 2147483647 h 823"/>
              <a:gd name="T56" fmla="*/ 2147483647 w 343"/>
              <a:gd name="T57" fmla="*/ 2147483647 h 823"/>
              <a:gd name="T58" fmla="*/ 2147483647 w 343"/>
              <a:gd name="T59" fmla="*/ 2147483647 h 823"/>
              <a:gd name="T60" fmla="*/ 2147483647 w 343"/>
              <a:gd name="T61" fmla="*/ 2147483647 h 823"/>
              <a:gd name="T62" fmla="*/ 2147483647 w 343"/>
              <a:gd name="T63" fmla="*/ 2147483647 h 823"/>
              <a:gd name="T64" fmla="*/ 2147483647 w 343"/>
              <a:gd name="T65" fmla="*/ 2147483647 h 823"/>
              <a:gd name="T66" fmla="*/ 2147483647 w 343"/>
              <a:gd name="T67" fmla="*/ 2147483647 h 823"/>
              <a:gd name="T68" fmla="*/ 2147483647 w 343"/>
              <a:gd name="T69" fmla="*/ 2147483647 h 823"/>
              <a:gd name="T70" fmla="*/ 2147483647 w 343"/>
              <a:gd name="T71" fmla="*/ 2147483647 h 823"/>
              <a:gd name="T72" fmla="*/ 2147483647 w 343"/>
              <a:gd name="T73" fmla="*/ 2147483647 h 823"/>
              <a:gd name="T74" fmla="*/ 2147483647 w 343"/>
              <a:gd name="T75" fmla="*/ 2147483647 h 823"/>
              <a:gd name="T76" fmla="*/ 2147483647 w 343"/>
              <a:gd name="T77" fmla="*/ 2147483647 h 823"/>
              <a:gd name="T78" fmla="*/ 2147483647 w 343"/>
              <a:gd name="T79" fmla="*/ 2147483647 h 823"/>
              <a:gd name="T80" fmla="*/ 2147483647 w 343"/>
              <a:gd name="T81" fmla="*/ 2147483647 h 8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43"/>
              <a:gd name="T124" fmla="*/ 0 h 823"/>
              <a:gd name="T125" fmla="*/ 343 w 343"/>
              <a:gd name="T126" fmla="*/ 823 h 82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43" h="823">
                <a:moveTo>
                  <a:pt x="316" y="172"/>
                </a:moveTo>
                <a:lnTo>
                  <a:pt x="197" y="172"/>
                </a:lnTo>
                <a:lnTo>
                  <a:pt x="197" y="48"/>
                </a:lnTo>
                <a:lnTo>
                  <a:pt x="195" y="29"/>
                </a:lnTo>
                <a:lnTo>
                  <a:pt x="189" y="14"/>
                </a:lnTo>
                <a:lnTo>
                  <a:pt x="181" y="3"/>
                </a:lnTo>
                <a:lnTo>
                  <a:pt x="170" y="0"/>
                </a:lnTo>
                <a:lnTo>
                  <a:pt x="159" y="3"/>
                </a:lnTo>
                <a:lnTo>
                  <a:pt x="150" y="14"/>
                </a:lnTo>
                <a:lnTo>
                  <a:pt x="144" y="29"/>
                </a:lnTo>
                <a:lnTo>
                  <a:pt x="142" y="48"/>
                </a:lnTo>
                <a:lnTo>
                  <a:pt x="142" y="172"/>
                </a:lnTo>
                <a:lnTo>
                  <a:pt x="27" y="172"/>
                </a:lnTo>
                <a:lnTo>
                  <a:pt x="16" y="175"/>
                </a:lnTo>
                <a:lnTo>
                  <a:pt x="8" y="186"/>
                </a:lnTo>
                <a:lnTo>
                  <a:pt x="2" y="201"/>
                </a:lnTo>
                <a:lnTo>
                  <a:pt x="0" y="220"/>
                </a:lnTo>
                <a:lnTo>
                  <a:pt x="2" y="238"/>
                </a:lnTo>
                <a:lnTo>
                  <a:pt x="8" y="252"/>
                </a:lnTo>
                <a:lnTo>
                  <a:pt x="16" y="262"/>
                </a:lnTo>
                <a:lnTo>
                  <a:pt x="27" y="266"/>
                </a:lnTo>
                <a:lnTo>
                  <a:pt x="142" y="266"/>
                </a:lnTo>
                <a:lnTo>
                  <a:pt x="142" y="775"/>
                </a:lnTo>
                <a:lnTo>
                  <a:pt x="144" y="794"/>
                </a:lnTo>
                <a:lnTo>
                  <a:pt x="150" y="809"/>
                </a:lnTo>
                <a:lnTo>
                  <a:pt x="159" y="819"/>
                </a:lnTo>
                <a:lnTo>
                  <a:pt x="170" y="823"/>
                </a:lnTo>
                <a:lnTo>
                  <a:pt x="181" y="819"/>
                </a:lnTo>
                <a:lnTo>
                  <a:pt x="189" y="809"/>
                </a:lnTo>
                <a:lnTo>
                  <a:pt x="195" y="794"/>
                </a:lnTo>
                <a:lnTo>
                  <a:pt x="197" y="775"/>
                </a:lnTo>
                <a:lnTo>
                  <a:pt x="197" y="266"/>
                </a:lnTo>
                <a:lnTo>
                  <a:pt x="316" y="266"/>
                </a:lnTo>
                <a:lnTo>
                  <a:pt x="327" y="262"/>
                </a:lnTo>
                <a:lnTo>
                  <a:pt x="335" y="252"/>
                </a:lnTo>
                <a:lnTo>
                  <a:pt x="341" y="238"/>
                </a:lnTo>
                <a:lnTo>
                  <a:pt x="343" y="220"/>
                </a:lnTo>
                <a:lnTo>
                  <a:pt x="341" y="201"/>
                </a:lnTo>
                <a:lnTo>
                  <a:pt x="335" y="186"/>
                </a:lnTo>
                <a:lnTo>
                  <a:pt x="327" y="175"/>
                </a:lnTo>
                <a:lnTo>
                  <a:pt x="316" y="172"/>
                </a:lnTo>
                <a:close/>
              </a:path>
            </a:pathLst>
          </a:custGeom>
          <a:solidFill>
            <a:srgbClr val="000000"/>
          </a:solidFill>
          <a:ln w="9525">
            <a:noFill/>
            <a:round/>
            <a:headEnd/>
            <a:tailEnd/>
          </a:ln>
        </p:spPr>
        <p:txBody>
          <a:bodyPr/>
          <a:lstStyle/>
          <a:p>
            <a:endParaRPr lang="en-US">
              <a:solidFill>
                <a:prstClr val="black"/>
              </a:solidFill>
              <a:latin typeface="Arial" panose="020B0604020202020204" pitchFamily="34" charset="0"/>
              <a:cs typeface="Arial" panose="020B0604020202020204" pitchFamily="34" charset="0"/>
            </a:endParaRPr>
          </a:p>
        </p:txBody>
      </p:sp>
      <p:sp>
        <p:nvSpPr>
          <p:cNvPr id="41026" name="Freeform 299"/>
          <p:cNvSpPr>
            <a:spLocks/>
          </p:cNvSpPr>
          <p:nvPr/>
        </p:nvSpPr>
        <p:spPr bwMode="auto">
          <a:xfrm>
            <a:off x="4678363" y="5395913"/>
            <a:ext cx="542925" cy="74612"/>
          </a:xfrm>
          <a:custGeom>
            <a:avLst/>
            <a:gdLst>
              <a:gd name="T0" fmla="*/ 2147483647 w 342"/>
              <a:gd name="T1" fmla="*/ 2147483647 h 94"/>
              <a:gd name="T2" fmla="*/ 2147483647 w 342"/>
              <a:gd name="T3" fmla="*/ 2147483647 h 94"/>
              <a:gd name="T4" fmla="*/ 2147483647 w 342"/>
              <a:gd name="T5" fmla="*/ 2147483647 h 94"/>
              <a:gd name="T6" fmla="*/ 2147483647 w 342"/>
              <a:gd name="T7" fmla="*/ 2147483647 h 94"/>
              <a:gd name="T8" fmla="*/ 2147483647 w 342"/>
              <a:gd name="T9" fmla="*/ 2147483647 h 94"/>
              <a:gd name="T10" fmla="*/ 2147483647 w 342"/>
              <a:gd name="T11" fmla="*/ 2147483647 h 94"/>
              <a:gd name="T12" fmla="*/ 2147483647 w 342"/>
              <a:gd name="T13" fmla="*/ 2147483647 h 94"/>
              <a:gd name="T14" fmla="*/ 2147483647 w 342"/>
              <a:gd name="T15" fmla="*/ 2147483647 h 94"/>
              <a:gd name="T16" fmla="*/ 2147483647 w 342"/>
              <a:gd name="T17" fmla="*/ 2147483647 h 94"/>
              <a:gd name="T18" fmla="*/ 2147483647 w 342"/>
              <a:gd name="T19" fmla="*/ 0 h 94"/>
              <a:gd name="T20" fmla="*/ 2147483647 w 342"/>
              <a:gd name="T21" fmla="*/ 0 h 94"/>
              <a:gd name="T22" fmla="*/ 2147483647 w 342"/>
              <a:gd name="T23" fmla="*/ 2147483647 h 94"/>
              <a:gd name="T24" fmla="*/ 2147483647 w 342"/>
              <a:gd name="T25" fmla="*/ 2147483647 h 94"/>
              <a:gd name="T26" fmla="*/ 2147483647 w 342"/>
              <a:gd name="T27" fmla="*/ 2147483647 h 94"/>
              <a:gd name="T28" fmla="*/ 0 w 342"/>
              <a:gd name="T29" fmla="*/ 2147483647 h 94"/>
              <a:gd name="T30" fmla="*/ 2147483647 w 342"/>
              <a:gd name="T31" fmla="*/ 2147483647 h 94"/>
              <a:gd name="T32" fmla="*/ 2147483647 w 342"/>
              <a:gd name="T33" fmla="*/ 2147483647 h 94"/>
              <a:gd name="T34" fmla="*/ 2147483647 w 342"/>
              <a:gd name="T35" fmla="*/ 2147483647 h 94"/>
              <a:gd name="T36" fmla="*/ 2147483647 w 342"/>
              <a:gd name="T37" fmla="*/ 2147483647 h 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2"/>
              <a:gd name="T58" fmla="*/ 0 h 94"/>
              <a:gd name="T59" fmla="*/ 342 w 342"/>
              <a:gd name="T60" fmla="*/ 94 h 9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2" h="94">
                <a:moveTo>
                  <a:pt x="27" y="94"/>
                </a:moveTo>
                <a:lnTo>
                  <a:pt x="315" y="94"/>
                </a:lnTo>
                <a:lnTo>
                  <a:pt x="326" y="90"/>
                </a:lnTo>
                <a:lnTo>
                  <a:pt x="334" y="80"/>
                </a:lnTo>
                <a:lnTo>
                  <a:pt x="340" y="66"/>
                </a:lnTo>
                <a:lnTo>
                  <a:pt x="342" y="48"/>
                </a:lnTo>
                <a:lnTo>
                  <a:pt x="340" y="29"/>
                </a:lnTo>
                <a:lnTo>
                  <a:pt x="334" y="14"/>
                </a:lnTo>
                <a:lnTo>
                  <a:pt x="326" y="3"/>
                </a:lnTo>
                <a:lnTo>
                  <a:pt x="315" y="0"/>
                </a:lnTo>
                <a:lnTo>
                  <a:pt x="27" y="0"/>
                </a:lnTo>
                <a:lnTo>
                  <a:pt x="16" y="3"/>
                </a:lnTo>
                <a:lnTo>
                  <a:pt x="8" y="14"/>
                </a:lnTo>
                <a:lnTo>
                  <a:pt x="2" y="29"/>
                </a:lnTo>
                <a:lnTo>
                  <a:pt x="0" y="48"/>
                </a:lnTo>
                <a:lnTo>
                  <a:pt x="2" y="66"/>
                </a:lnTo>
                <a:lnTo>
                  <a:pt x="8" y="80"/>
                </a:lnTo>
                <a:lnTo>
                  <a:pt x="16" y="90"/>
                </a:lnTo>
                <a:lnTo>
                  <a:pt x="27" y="94"/>
                </a:lnTo>
                <a:close/>
              </a:path>
            </a:pathLst>
          </a:custGeom>
          <a:solidFill>
            <a:srgbClr val="000000"/>
          </a:solidFill>
          <a:ln w="9525">
            <a:noFill/>
            <a:round/>
            <a:headEnd/>
            <a:tailEnd/>
          </a:ln>
        </p:spPr>
        <p:txBody>
          <a:bodyPr/>
          <a:lstStyle/>
          <a:p>
            <a:endParaRPr lang="en-US">
              <a:solidFill>
                <a:prstClr val="black"/>
              </a:solidFill>
              <a:latin typeface="Arial" panose="020B0604020202020204" pitchFamily="34" charset="0"/>
              <a:cs typeface="Arial" panose="020B0604020202020204" pitchFamily="34" charset="0"/>
            </a:endParaRPr>
          </a:p>
        </p:txBody>
      </p:sp>
      <p:sp>
        <p:nvSpPr>
          <p:cNvPr id="41027" name="Freeform 300"/>
          <p:cNvSpPr>
            <a:spLocks/>
          </p:cNvSpPr>
          <p:nvPr/>
        </p:nvSpPr>
        <p:spPr bwMode="auto">
          <a:xfrm>
            <a:off x="4678363" y="5543550"/>
            <a:ext cx="542925" cy="76200"/>
          </a:xfrm>
          <a:custGeom>
            <a:avLst/>
            <a:gdLst>
              <a:gd name="T0" fmla="*/ 2147483647 w 342"/>
              <a:gd name="T1" fmla="*/ 2147483647 h 95"/>
              <a:gd name="T2" fmla="*/ 2147483647 w 342"/>
              <a:gd name="T3" fmla="*/ 2147483647 h 95"/>
              <a:gd name="T4" fmla="*/ 2147483647 w 342"/>
              <a:gd name="T5" fmla="*/ 2147483647 h 95"/>
              <a:gd name="T6" fmla="*/ 2147483647 w 342"/>
              <a:gd name="T7" fmla="*/ 2147483647 h 95"/>
              <a:gd name="T8" fmla="*/ 2147483647 w 342"/>
              <a:gd name="T9" fmla="*/ 2147483647 h 95"/>
              <a:gd name="T10" fmla="*/ 2147483647 w 342"/>
              <a:gd name="T11" fmla="*/ 2147483647 h 95"/>
              <a:gd name="T12" fmla="*/ 2147483647 w 342"/>
              <a:gd name="T13" fmla="*/ 2147483647 h 95"/>
              <a:gd name="T14" fmla="*/ 2147483647 w 342"/>
              <a:gd name="T15" fmla="*/ 2147483647 h 95"/>
              <a:gd name="T16" fmla="*/ 2147483647 w 342"/>
              <a:gd name="T17" fmla="*/ 2147483647 h 95"/>
              <a:gd name="T18" fmla="*/ 2147483647 w 342"/>
              <a:gd name="T19" fmla="*/ 0 h 95"/>
              <a:gd name="T20" fmla="*/ 2147483647 w 342"/>
              <a:gd name="T21" fmla="*/ 0 h 95"/>
              <a:gd name="T22" fmla="*/ 2147483647 w 342"/>
              <a:gd name="T23" fmla="*/ 2147483647 h 95"/>
              <a:gd name="T24" fmla="*/ 2147483647 w 342"/>
              <a:gd name="T25" fmla="*/ 2147483647 h 95"/>
              <a:gd name="T26" fmla="*/ 2147483647 w 342"/>
              <a:gd name="T27" fmla="*/ 2147483647 h 95"/>
              <a:gd name="T28" fmla="*/ 0 w 342"/>
              <a:gd name="T29" fmla="*/ 2147483647 h 95"/>
              <a:gd name="T30" fmla="*/ 2147483647 w 342"/>
              <a:gd name="T31" fmla="*/ 2147483647 h 95"/>
              <a:gd name="T32" fmla="*/ 2147483647 w 342"/>
              <a:gd name="T33" fmla="*/ 2147483647 h 95"/>
              <a:gd name="T34" fmla="*/ 2147483647 w 342"/>
              <a:gd name="T35" fmla="*/ 2147483647 h 95"/>
              <a:gd name="T36" fmla="*/ 2147483647 w 342"/>
              <a:gd name="T37" fmla="*/ 2147483647 h 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2"/>
              <a:gd name="T58" fmla="*/ 0 h 95"/>
              <a:gd name="T59" fmla="*/ 342 w 342"/>
              <a:gd name="T60" fmla="*/ 95 h 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2" h="95">
                <a:moveTo>
                  <a:pt x="27" y="95"/>
                </a:moveTo>
                <a:lnTo>
                  <a:pt x="315" y="95"/>
                </a:lnTo>
                <a:lnTo>
                  <a:pt x="326" y="92"/>
                </a:lnTo>
                <a:lnTo>
                  <a:pt x="334" y="81"/>
                </a:lnTo>
                <a:lnTo>
                  <a:pt x="340" y="66"/>
                </a:lnTo>
                <a:lnTo>
                  <a:pt x="342" y="47"/>
                </a:lnTo>
                <a:lnTo>
                  <a:pt x="340" y="29"/>
                </a:lnTo>
                <a:lnTo>
                  <a:pt x="334" y="13"/>
                </a:lnTo>
                <a:lnTo>
                  <a:pt x="326" y="3"/>
                </a:lnTo>
                <a:lnTo>
                  <a:pt x="315" y="0"/>
                </a:lnTo>
                <a:lnTo>
                  <a:pt x="27" y="0"/>
                </a:lnTo>
                <a:lnTo>
                  <a:pt x="16" y="3"/>
                </a:lnTo>
                <a:lnTo>
                  <a:pt x="8" y="13"/>
                </a:lnTo>
                <a:lnTo>
                  <a:pt x="2" y="29"/>
                </a:lnTo>
                <a:lnTo>
                  <a:pt x="0" y="47"/>
                </a:lnTo>
                <a:lnTo>
                  <a:pt x="2" y="66"/>
                </a:lnTo>
                <a:lnTo>
                  <a:pt x="8" y="81"/>
                </a:lnTo>
                <a:lnTo>
                  <a:pt x="16" y="92"/>
                </a:lnTo>
                <a:lnTo>
                  <a:pt x="27" y="95"/>
                </a:lnTo>
                <a:close/>
              </a:path>
            </a:pathLst>
          </a:custGeom>
          <a:solidFill>
            <a:srgbClr val="000000"/>
          </a:solidFill>
          <a:ln w="9525">
            <a:noFill/>
            <a:round/>
            <a:headEnd/>
            <a:tailEnd/>
          </a:ln>
        </p:spPr>
        <p:txBody>
          <a:bodyPr/>
          <a:lstStyle/>
          <a:p>
            <a:endParaRPr lang="en-US">
              <a:solidFill>
                <a:prstClr val="black"/>
              </a:solidFill>
              <a:latin typeface="Arial" panose="020B0604020202020204" pitchFamily="34" charset="0"/>
              <a:cs typeface="Arial" panose="020B0604020202020204" pitchFamily="34" charset="0"/>
            </a:endParaRPr>
          </a:p>
        </p:txBody>
      </p:sp>
      <p:sp>
        <p:nvSpPr>
          <p:cNvPr id="41028" name="Freeform 301"/>
          <p:cNvSpPr>
            <a:spLocks/>
          </p:cNvSpPr>
          <p:nvPr/>
        </p:nvSpPr>
        <p:spPr bwMode="auto">
          <a:xfrm>
            <a:off x="4678363" y="5691188"/>
            <a:ext cx="542925" cy="74612"/>
          </a:xfrm>
          <a:custGeom>
            <a:avLst/>
            <a:gdLst>
              <a:gd name="T0" fmla="*/ 2147483647 w 342"/>
              <a:gd name="T1" fmla="*/ 2147483647 h 94"/>
              <a:gd name="T2" fmla="*/ 2147483647 w 342"/>
              <a:gd name="T3" fmla="*/ 2147483647 h 94"/>
              <a:gd name="T4" fmla="*/ 2147483647 w 342"/>
              <a:gd name="T5" fmla="*/ 2147483647 h 94"/>
              <a:gd name="T6" fmla="*/ 2147483647 w 342"/>
              <a:gd name="T7" fmla="*/ 2147483647 h 94"/>
              <a:gd name="T8" fmla="*/ 2147483647 w 342"/>
              <a:gd name="T9" fmla="*/ 2147483647 h 94"/>
              <a:gd name="T10" fmla="*/ 2147483647 w 342"/>
              <a:gd name="T11" fmla="*/ 2147483647 h 94"/>
              <a:gd name="T12" fmla="*/ 2147483647 w 342"/>
              <a:gd name="T13" fmla="*/ 2147483647 h 94"/>
              <a:gd name="T14" fmla="*/ 2147483647 w 342"/>
              <a:gd name="T15" fmla="*/ 2147483647 h 94"/>
              <a:gd name="T16" fmla="*/ 2147483647 w 342"/>
              <a:gd name="T17" fmla="*/ 2147483647 h 94"/>
              <a:gd name="T18" fmla="*/ 2147483647 w 342"/>
              <a:gd name="T19" fmla="*/ 0 h 94"/>
              <a:gd name="T20" fmla="*/ 2147483647 w 342"/>
              <a:gd name="T21" fmla="*/ 0 h 94"/>
              <a:gd name="T22" fmla="*/ 2147483647 w 342"/>
              <a:gd name="T23" fmla="*/ 2147483647 h 94"/>
              <a:gd name="T24" fmla="*/ 2147483647 w 342"/>
              <a:gd name="T25" fmla="*/ 2147483647 h 94"/>
              <a:gd name="T26" fmla="*/ 2147483647 w 342"/>
              <a:gd name="T27" fmla="*/ 2147483647 h 94"/>
              <a:gd name="T28" fmla="*/ 0 w 342"/>
              <a:gd name="T29" fmla="*/ 2147483647 h 94"/>
              <a:gd name="T30" fmla="*/ 2147483647 w 342"/>
              <a:gd name="T31" fmla="*/ 2147483647 h 94"/>
              <a:gd name="T32" fmla="*/ 2147483647 w 342"/>
              <a:gd name="T33" fmla="*/ 2147483647 h 94"/>
              <a:gd name="T34" fmla="*/ 2147483647 w 342"/>
              <a:gd name="T35" fmla="*/ 2147483647 h 94"/>
              <a:gd name="T36" fmla="*/ 2147483647 w 342"/>
              <a:gd name="T37" fmla="*/ 2147483647 h 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2"/>
              <a:gd name="T58" fmla="*/ 0 h 94"/>
              <a:gd name="T59" fmla="*/ 342 w 342"/>
              <a:gd name="T60" fmla="*/ 94 h 9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2" h="94">
                <a:moveTo>
                  <a:pt x="27" y="94"/>
                </a:moveTo>
                <a:lnTo>
                  <a:pt x="315" y="94"/>
                </a:lnTo>
                <a:lnTo>
                  <a:pt x="326" y="90"/>
                </a:lnTo>
                <a:lnTo>
                  <a:pt x="334" y="80"/>
                </a:lnTo>
                <a:lnTo>
                  <a:pt x="340" y="65"/>
                </a:lnTo>
                <a:lnTo>
                  <a:pt x="342" y="46"/>
                </a:lnTo>
                <a:lnTo>
                  <a:pt x="340" y="27"/>
                </a:lnTo>
                <a:lnTo>
                  <a:pt x="334" y="14"/>
                </a:lnTo>
                <a:lnTo>
                  <a:pt x="326" y="3"/>
                </a:lnTo>
                <a:lnTo>
                  <a:pt x="315" y="0"/>
                </a:lnTo>
                <a:lnTo>
                  <a:pt x="27" y="0"/>
                </a:lnTo>
                <a:lnTo>
                  <a:pt x="16" y="3"/>
                </a:lnTo>
                <a:lnTo>
                  <a:pt x="8" y="14"/>
                </a:lnTo>
                <a:lnTo>
                  <a:pt x="2" y="27"/>
                </a:lnTo>
                <a:lnTo>
                  <a:pt x="0" y="46"/>
                </a:lnTo>
                <a:lnTo>
                  <a:pt x="2" y="65"/>
                </a:lnTo>
                <a:lnTo>
                  <a:pt x="8" y="80"/>
                </a:lnTo>
                <a:lnTo>
                  <a:pt x="16" y="90"/>
                </a:lnTo>
                <a:lnTo>
                  <a:pt x="27" y="94"/>
                </a:lnTo>
                <a:close/>
              </a:path>
            </a:pathLst>
          </a:custGeom>
          <a:solidFill>
            <a:srgbClr val="000000"/>
          </a:solidFill>
          <a:ln w="9525">
            <a:noFill/>
            <a:round/>
            <a:headEnd/>
            <a:tailEnd/>
          </a:ln>
        </p:spPr>
        <p:txBody>
          <a:bodyPr/>
          <a:lstStyle/>
          <a:p>
            <a:endParaRPr lang="en-US">
              <a:solidFill>
                <a:prstClr val="black"/>
              </a:solidFill>
              <a:latin typeface="Arial" panose="020B0604020202020204" pitchFamily="34" charset="0"/>
              <a:cs typeface="Arial" panose="020B0604020202020204" pitchFamily="34" charset="0"/>
            </a:endParaRPr>
          </a:p>
        </p:txBody>
      </p:sp>
      <p:sp>
        <p:nvSpPr>
          <p:cNvPr id="41029" name="Freeform 302"/>
          <p:cNvSpPr>
            <a:spLocks/>
          </p:cNvSpPr>
          <p:nvPr/>
        </p:nvSpPr>
        <p:spPr bwMode="auto">
          <a:xfrm>
            <a:off x="4678363" y="5838825"/>
            <a:ext cx="542925" cy="74613"/>
          </a:xfrm>
          <a:custGeom>
            <a:avLst/>
            <a:gdLst>
              <a:gd name="T0" fmla="*/ 2147483647 w 342"/>
              <a:gd name="T1" fmla="*/ 2147483647 h 93"/>
              <a:gd name="T2" fmla="*/ 2147483647 w 342"/>
              <a:gd name="T3" fmla="*/ 2147483647 h 93"/>
              <a:gd name="T4" fmla="*/ 2147483647 w 342"/>
              <a:gd name="T5" fmla="*/ 2147483647 h 93"/>
              <a:gd name="T6" fmla="*/ 2147483647 w 342"/>
              <a:gd name="T7" fmla="*/ 2147483647 h 93"/>
              <a:gd name="T8" fmla="*/ 2147483647 w 342"/>
              <a:gd name="T9" fmla="*/ 0 h 93"/>
              <a:gd name="T10" fmla="*/ 2147483647 w 342"/>
              <a:gd name="T11" fmla="*/ 0 h 93"/>
              <a:gd name="T12" fmla="*/ 2147483647 w 342"/>
              <a:gd name="T13" fmla="*/ 2147483647 h 93"/>
              <a:gd name="T14" fmla="*/ 2147483647 w 342"/>
              <a:gd name="T15" fmla="*/ 2147483647 h 93"/>
              <a:gd name="T16" fmla="*/ 2147483647 w 342"/>
              <a:gd name="T17" fmla="*/ 2147483647 h 93"/>
              <a:gd name="T18" fmla="*/ 0 w 342"/>
              <a:gd name="T19" fmla="*/ 2147483647 h 93"/>
              <a:gd name="T20" fmla="*/ 2147483647 w 342"/>
              <a:gd name="T21" fmla="*/ 2147483647 h 93"/>
              <a:gd name="T22" fmla="*/ 2147483647 w 342"/>
              <a:gd name="T23" fmla="*/ 2147483647 h 93"/>
              <a:gd name="T24" fmla="*/ 2147483647 w 342"/>
              <a:gd name="T25" fmla="*/ 2147483647 h 93"/>
              <a:gd name="T26" fmla="*/ 2147483647 w 342"/>
              <a:gd name="T27" fmla="*/ 2147483647 h 93"/>
              <a:gd name="T28" fmla="*/ 2147483647 w 342"/>
              <a:gd name="T29" fmla="*/ 2147483647 h 93"/>
              <a:gd name="T30" fmla="*/ 2147483647 w 342"/>
              <a:gd name="T31" fmla="*/ 2147483647 h 93"/>
              <a:gd name="T32" fmla="*/ 2147483647 w 342"/>
              <a:gd name="T33" fmla="*/ 2147483647 h 93"/>
              <a:gd name="T34" fmla="*/ 2147483647 w 342"/>
              <a:gd name="T35" fmla="*/ 2147483647 h 93"/>
              <a:gd name="T36" fmla="*/ 2147483647 w 342"/>
              <a:gd name="T37" fmla="*/ 2147483647 h 9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2"/>
              <a:gd name="T58" fmla="*/ 0 h 93"/>
              <a:gd name="T59" fmla="*/ 342 w 342"/>
              <a:gd name="T60" fmla="*/ 93 h 9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2" h="93">
                <a:moveTo>
                  <a:pt x="342" y="47"/>
                </a:moveTo>
                <a:lnTo>
                  <a:pt x="340" y="29"/>
                </a:lnTo>
                <a:lnTo>
                  <a:pt x="334" y="13"/>
                </a:lnTo>
                <a:lnTo>
                  <a:pt x="326" y="3"/>
                </a:lnTo>
                <a:lnTo>
                  <a:pt x="315" y="0"/>
                </a:lnTo>
                <a:lnTo>
                  <a:pt x="27" y="0"/>
                </a:lnTo>
                <a:lnTo>
                  <a:pt x="16" y="3"/>
                </a:lnTo>
                <a:lnTo>
                  <a:pt x="8" y="13"/>
                </a:lnTo>
                <a:lnTo>
                  <a:pt x="2" y="29"/>
                </a:lnTo>
                <a:lnTo>
                  <a:pt x="0" y="47"/>
                </a:lnTo>
                <a:lnTo>
                  <a:pt x="2" y="66"/>
                </a:lnTo>
                <a:lnTo>
                  <a:pt x="8" y="80"/>
                </a:lnTo>
                <a:lnTo>
                  <a:pt x="16" y="90"/>
                </a:lnTo>
                <a:lnTo>
                  <a:pt x="27" y="93"/>
                </a:lnTo>
                <a:lnTo>
                  <a:pt x="315" y="93"/>
                </a:lnTo>
                <a:lnTo>
                  <a:pt x="326" y="90"/>
                </a:lnTo>
                <a:lnTo>
                  <a:pt x="334" y="80"/>
                </a:lnTo>
                <a:lnTo>
                  <a:pt x="340" y="66"/>
                </a:lnTo>
                <a:lnTo>
                  <a:pt x="342" y="47"/>
                </a:lnTo>
                <a:close/>
              </a:path>
            </a:pathLst>
          </a:custGeom>
          <a:solidFill>
            <a:srgbClr val="000000"/>
          </a:solidFill>
          <a:ln w="9525">
            <a:noFill/>
            <a:round/>
            <a:headEnd/>
            <a:tailEnd/>
          </a:ln>
        </p:spPr>
        <p:txBody>
          <a:bodyPr/>
          <a:lstStyle/>
          <a:p>
            <a:endParaRPr lang="en-US">
              <a:solidFill>
                <a:prstClr val="black"/>
              </a:solidFill>
              <a:latin typeface="Arial" panose="020B0604020202020204" pitchFamily="34" charset="0"/>
              <a:cs typeface="Arial" panose="020B0604020202020204" pitchFamily="34" charset="0"/>
            </a:endParaRPr>
          </a:p>
        </p:txBody>
      </p:sp>
      <p:sp>
        <p:nvSpPr>
          <p:cNvPr id="41030" name="Freeform 303"/>
          <p:cNvSpPr>
            <a:spLocks/>
          </p:cNvSpPr>
          <p:nvPr/>
        </p:nvSpPr>
        <p:spPr bwMode="auto">
          <a:xfrm>
            <a:off x="3763963" y="5118100"/>
            <a:ext cx="1603375" cy="1193800"/>
          </a:xfrm>
          <a:custGeom>
            <a:avLst/>
            <a:gdLst>
              <a:gd name="T0" fmla="*/ 2147483647 w 1010"/>
              <a:gd name="T1" fmla="*/ 2147483647 h 1506"/>
              <a:gd name="T2" fmla="*/ 2147483647 w 1010"/>
              <a:gd name="T3" fmla="*/ 2147483647 h 1506"/>
              <a:gd name="T4" fmla="*/ 2147483647 w 1010"/>
              <a:gd name="T5" fmla="*/ 2147483647 h 1506"/>
              <a:gd name="T6" fmla="*/ 2147483647 w 1010"/>
              <a:gd name="T7" fmla="*/ 2147483647 h 1506"/>
              <a:gd name="T8" fmla="*/ 2147483647 w 1010"/>
              <a:gd name="T9" fmla="*/ 2147483647 h 1506"/>
              <a:gd name="T10" fmla="*/ 2147483647 w 1010"/>
              <a:gd name="T11" fmla="*/ 2147483647 h 1506"/>
              <a:gd name="T12" fmla="*/ 2147483647 w 1010"/>
              <a:gd name="T13" fmla="*/ 2147483647 h 1506"/>
              <a:gd name="T14" fmla="*/ 2147483647 w 1010"/>
              <a:gd name="T15" fmla="*/ 2147483647 h 1506"/>
              <a:gd name="T16" fmla="*/ 2147483647 w 1010"/>
              <a:gd name="T17" fmla="*/ 2147483647 h 1506"/>
              <a:gd name="T18" fmla="*/ 2147483647 w 1010"/>
              <a:gd name="T19" fmla="*/ 2147483647 h 1506"/>
              <a:gd name="T20" fmla="*/ 2147483647 w 1010"/>
              <a:gd name="T21" fmla="*/ 2147483647 h 1506"/>
              <a:gd name="T22" fmla="*/ 2147483647 w 1010"/>
              <a:gd name="T23" fmla="*/ 2147483647 h 1506"/>
              <a:gd name="T24" fmla="*/ 2147483647 w 1010"/>
              <a:gd name="T25" fmla="*/ 2147483647 h 1506"/>
              <a:gd name="T26" fmla="*/ 0 w 1010"/>
              <a:gd name="T27" fmla="*/ 2147483647 h 1506"/>
              <a:gd name="T28" fmla="*/ 0 w 1010"/>
              <a:gd name="T29" fmla="*/ 2147483647 h 1506"/>
              <a:gd name="T30" fmla="*/ 0 w 1010"/>
              <a:gd name="T31" fmla="*/ 2147483647 h 1506"/>
              <a:gd name="T32" fmla="*/ 2147483647 w 1010"/>
              <a:gd name="T33" fmla="*/ 2147483647 h 1506"/>
              <a:gd name="T34" fmla="*/ 2147483647 w 1010"/>
              <a:gd name="T35" fmla="*/ 2147483647 h 1506"/>
              <a:gd name="T36" fmla="*/ 2147483647 w 1010"/>
              <a:gd name="T37" fmla="*/ 2147483647 h 1506"/>
              <a:gd name="T38" fmla="*/ 2147483647 w 1010"/>
              <a:gd name="T39" fmla="*/ 2147483647 h 1506"/>
              <a:gd name="T40" fmla="*/ 2147483647 w 1010"/>
              <a:gd name="T41" fmla="*/ 2147483647 h 1506"/>
              <a:gd name="T42" fmla="*/ 2147483647 w 1010"/>
              <a:gd name="T43" fmla="*/ 2147483647 h 1506"/>
              <a:gd name="T44" fmla="*/ 2147483647 w 1010"/>
              <a:gd name="T45" fmla="*/ 2147483647 h 1506"/>
              <a:gd name="T46" fmla="*/ 2147483647 w 1010"/>
              <a:gd name="T47" fmla="*/ 2147483647 h 1506"/>
              <a:gd name="T48" fmla="*/ 2147483647 w 1010"/>
              <a:gd name="T49" fmla="*/ 2147483647 h 1506"/>
              <a:gd name="T50" fmla="*/ 2147483647 w 1010"/>
              <a:gd name="T51" fmla="*/ 2147483647 h 1506"/>
              <a:gd name="T52" fmla="*/ 2147483647 w 1010"/>
              <a:gd name="T53" fmla="*/ 2147483647 h 1506"/>
              <a:gd name="T54" fmla="*/ 2147483647 w 1010"/>
              <a:gd name="T55" fmla="*/ 2147483647 h 1506"/>
              <a:gd name="T56" fmla="*/ 2147483647 w 1010"/>
              <a:gd name="T57" fmla="*/ 2147483647 h 1506"/>
              <a:gd name="T58" fmla="*/ 2147483647 w 1010"/>
              <a:gd name="T59" fmla="*/ 2147483647 h 1506"/>
              <a:gd name="T60" fmla="*/ 2147483647 w 1010"/>
              <a:gd name="T61" fmla="*/ 2147483647 h 1506"/>
              <a:gd name="T62" fmla="*/ 2147483647 w 1010"/>
              <a:gd name="T63" fmla="*/ 2147483647 h 1506"/>
              <a:gd name="T64" fmla="*/ 2147483647 w 1010"/>
              <a:gd name="T65" fmla="*/ 2147483647 h 1506"/>
              <a:gd name="T66" fmla="*/ 2147483647 w 1010"/>
              <a:gd name="T67" fmla="*/ 2147483647 h 1506"/>
              <a:gd name="T68" fmla="*/ 2147483647 w 1010"/>
              <a:gd name="T69" fmla="*/ 2147483647 h 1506"/>
              <a:gd name="T70" fmla="*/ 2147483647 w 1010"/>
              <a:gd name="T71" fmla="*/ 2147483647 h 1506"/>
              <a:gd name="T72" fmla="*/ 2147483647 w 1010"/>
              <a:gd name="T73" fmla="*/ 2147483647 h 1506"/>
              <a:gd name="T74" fmla="*/ 2147483647 w 1010"/>
              <a:gd name="T75" fmla="*/ 2147483647 h 1506"/>
              <a:gd name="T76" fmla="*/ 2147483647 w 1010"/>
              <a:gd name="T77" fmla="*/ 2147483647 h 1506"/>
              <a:gd name="T78" fmla="*/ 2147483647 w 1010"/>
              <a:gd name="T79" fmla="*/ 2147483647 h 1506"/>
              <a:gd name="T80" fmla="*/ 2147483647 w 1010"/>
              <a:gd name="T81" fmla="*/ 2147483647 h 1506"/>
              <a:gd name="T82" fmla="*/ 2147483647 w 1010"/>
              <a:gd name="T83" fmla="*/ 2147483647 h 1506"/>
              <a:gd name="T84" fmla="*/ 2147483647 w 1010"/>
              <a:gd name="T85" fmla="*/ 2147483647 h 1506"/>
              <a:gd name="T86" fmla="*/ 2147483647 w 1010"/>
              <a:gd name="T87" fmla="*/ 2147483647 h 1506"/>
              <a:gd name="T88" fmla="*/ 2147483647 w 1010"/>
              <a:gd name="T89" fmla="*/ 2147483647 h 1506"/>
              <a:gd name="T90" fmla="*/ 2147483647 w 1010"/>
              <a:gd name="T91" fmla="*/ 2147483647 h 1506"/>
              <a:gd name="T92" fmla="*/ 2147483647 w 1010"/>
              <a:gd name="T93" fmla="*/ 2147483647 h 1506"/>
              <a:gd name="T94" fmla="*/ 2147483647 w 1010"/>
              <a:gd name="T95" fmla="*/ 2147483647 h 1506"/>
              <a:gd name="T96" fmla="*/ 2147483647 w 1010"/>
              <a:gd name="T97" fmla="*/ 2147483647 h 1506"/>
              <a:gd name="T98" fmla="*/ 2147483647 w 1010"/>
              <a:gd name="T99" fmla="*/ 2147483647 h 1506"/>
              <a:gd name="T100" fmla="*/ 2147483647 w 1010"/>
              <a:gd name="T101" fmla="*/ 2147483647 h 1506"/>
              <a:gd name="T102" fmla="*/ 2147483647 w 1010"/>
              <a:gd name="T103" fmla="*/ 2147483647 h 1506"/>
              <a:gd name="T104" fmla="*/ 2147483647 w 1010"/>
              <a:gd name="T105" fmla="*/ 2147483647 h 1506"/>
              <a:gd name="T106" fmla="*/ 2147483647 w 1010"/>
              <a:gd name="T107" fmla="*/ 2147483647 h 1506"/>
              <a:gd name="T108" fmla="*/ 2147483647 w 1010"/>
              <a:gd name="T109" fmla="*/ 2147483647 h 1506"/>
              <a:gd name="T110" fmla="*/ 2147483647 w 1010"/>
              <a:gd name="T111" fmla="*/ 2147483647 h 1506"/>
              <a:gd name="T112" fmla="*/ 2147483647 w 1010"/>
              <a:gd name="T113" fmla="*/ 2147483647 h 1506"/>
              <a:gd name="T114" fmla="*/ 2147483647 w 1010"/>
              <a:gd name="T115" fmla="*/ 2147483647 h 15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10"/>
              <a:gd name="T175" fmla="*/ 0 h 1506"/>
              <a:gd name="T176" fmla="*/ 1010 w 1010"/>
              <a:gd name="T177" fmla="*/ 1506 h 150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10" h="1506">
                <a:moveTo>
                  <a:pt x="1010" y="155"/>
                </a:moveTo>
                <a:lnTo>
                  <a:pt x="1010" y="155"/>
                </a:lnTo>
                <a:lnTo>
                  <a:pt x="1010" y="153"/>
                </a:lnTo>
                <a:lnTo>
                  <a:pt x="1010" y="152"/>
                </a:lnTo>
                <a:lnTo>
                  <a:pt x="1009" y="138"/>
                </a:lnTo>
                <a:lnTo>
                  <a:pt x="1005" y="126"/>
                </a:lnTo>
                <a:lnTo>
                  <a:pt x="999" y="116"/>
                </a:lnTo>
                <a:lnTo>
                  <a:pt x="991" y="111"/>
                </a:lnTo>
                <a:lnTo>
                  <a:pt x="985" y="106"/>
                </a:lnTo>
                <a:lnTo>
                  <a:pt x="978" y="99"/>
                </a:lnTo>
                <a:lnTo>
                  <a:pt x="969" y="92"/>
                </a:lnTo>
                <a:lnTo>
                  <a:pt x="959" y="84"/>
                </a:lnTo>
                <a:lnTo>
                  <a:pt x="947" y="75"/>
                </a:lnTo>
                <a:lnTo>
                  <a:pt x="934" y="65"/>
                </a:lnTo>
                <a:lnTo>
                  <a:pt x="920" y="56"/>
                </a:lnTo>
                <a:lnTo>
                  <a:pt x="905" y="46"/>
                </a:lnTo>
                <a:lnTo>
                  <a:pt x="889" y="38"/>
                </a:lnTo>
                <a:lnTo>
                  <a:pt x="872" y="29"/>
                </a:lnTo>
                <a:lnTo>
                  <a:pt x="854" y="21"/>
                </a:lnTo>
                <a:lnTo>
                  <a:pt x="836" y="14"/>
                </a:lnTo>
                <a:lnTo>
                  <a:pt x="817" y="9"/>
                </a:lnTo>
                <a:lnTo>
                  <a:pt x="798" y="4"/>
                </a:lnTo>
                <a:lnTo>
                  <a:pt x="779" y="2"/>
                </a:lnTo>
                <a:lnTo>
                  <a:pt x="759" y="0"/>
                </a:lnTo>
                <a:lnTo>
                  <a:pt x="740" y="2"/>
                </a:lnTo>
                <a:lnTo>
                  <a:pt x="720" y="4"/>
                </a:lnTo>
                <a:lnTo>
                  <a:pt x="701" y="9"/>
                </a:lnTo>
                <a:lnTo>
                  <a:pt x="681" y="16"/>
                </a:lnTo>
                <a:lnTo>
                  <a:pt x="662" y="22"/>
                </a:lnTo>
                <a:lnTo>
                  <a:pt x="643" y="31"/>
                </a:lnTo>
                <a:lnTo>
                  <a:pt x="625" y="39"/>
                </a:lnTo>
                <a:lnTo>
                  <a:pt x="607" y="50"/>
                </a:lnTo>
                <a:lnTo>
                  <a:pt x="590" y="58"/>
                </a:lnTo>
                <a:lnTo>
                  <a:pt x="574" y="68"/>
                </a:lnTo>
                <a:lnTo>
                  <a:pt x="559" y="79"/>
                </a:lnTo>
                <a:lnTo>
                  <a:pt x="546" y="89"/>
                </a:lnTo>
                <a:lnTo>
                  <a:pt x="533" y="97"/>
                </a:lnTo>
                <a:lnTo>
                  <a:pt x="522" y="106"/>
                </a:lnTo>
                <a:lnTo>
                  <a:pt x="513" y="113"/>
                </a:lnTo>
                <a:lnTo>
                  <a:pt x="505" y="119"/>
                </a:lnTo>
                <a:lnTo>
                  <a:pt x="498" y="113"/>
                </a:lnTo>
                <a:lnTo>
                  <a:pt x="489" y="106"/>
                </a:lnTo>
                <a:lnTo>
                  <a:pt x="478" y="97"/>
                </a:lnTo>
                <a:lnTo>
                  <a:pt x="466" y="89"/>
                </a:lnTo>
                <a:lnTo>
                  <a:pt x="452" y="79"/>
                </a:lnTo>
                <a:lnTo>
                  <a:pt x="437" y="68"/>
                </a:lnTo>
                <a:lnTo>
                  <a:pt x="421" y="58"/>
                </a:lnTo>
                <a:lnTo>
                  <a:pt x="404" y="50"/>
                </a:lnTo>
                <a:lnTo>
                  <a:pt x="387" y="39"/>
                </a:lnTo>
                <a:lnTo>
                  <a:pt x="368" y="31"/>
                </a:lnTo>
                <a:lnTo>
                  <a:pt x="349" y="22"/>
                </a:lnTo>
                <a:lnTo>
                  <a:pt x="330" y="16"/>
                </a:lnTo>
                <a:lnTo>
                  <a:pt x="310" y="9"/>
                </a:lnTo>
                <a:lnTo>
                  <a:pt x="291" y="4"/>
                </a:lnTo>
                <a:lnTo>
                  <a:pt x="271" y="2"/>
                </a:lnTo>
                <a:lnTo>
                  <a:pt x="252" y="0"/>
                </a:lnTo>
                <a:lnTo>
                  <a:pt x="232" y="2"/>
                </a:lnTo>
                <a:lnTo>
                  <a:pt x="213" y="4"/>
                </a:lnTo>
                <a:lnTo>
                  <a:pt x="194" y="9"/>
                </a:lnTo>
                <a:lnTo>
                  <a:pt x="175" y="14"/>
                </a:lnTo>
                <a:lnTo>
                  <a:pt x="157" y="21"/>
                </a:lnTo>
                <a:lnTo>
                  <a:pt x="139" y="29"/>
                </a:lnTo>
                <a:lnTo>
                  <a:pt x="122" y="38"/>
                </a:lnTo>
                <a:lnTo>
                  <a:pt x="106" y="46"/>
                </a:lnTo>
                <a:lnTo>
                  <a:pt x="91" y="56"/>
                </a:lnTo>
                <a:lnTo>
                  <a:pt x="77" y="65"/>
                </a:lnTo>
                <a:lnTo>
                  <a:pt x="64" y="75"/>
                </a:lnTo>
                <a:lnTo>
                  <a:pt x="52" y="84"/>
                </a:lnTo>
                <a:lnTo>
                  <a:pt x="42" y="92"/>
                </a:lnTo>
                <a:lnTo>
                  <a:pt x="33" y="99"/>
                </a:lnTo>
                <a:lnTo>
                  <a:pt x="26" y="106"/>
                </a:lnTo>
                <a:lnTo>
                  <a:pt x="20" y="111"/>
                </a:lnTo>
                <a:lnTo>
                  <a:pt x="12" y="116"/>
                </a:lnTo>
                <a:lnTo>
                  <a:pt x="6" y="126"/>
                </a:lnTo>
                <a:lnTo>
                  <a:pt x="2" y="138"/>
                </a:lnTo>
                <a:lnTo>
                  <a:pt x="0" y="153"/>
                </a:lnTo>
                <a:lnTo>
                  <a:pt x="0" y="155"/>
                </a:lnTo>
                <a:lnTo>
                  <a:pt x="0" y="1225"/>
                </a:lnTo>
                <a:lnTo>
                  <a:pt x="0" y="1226"/>
                </a:lnTo>
                <a:lnTo>
                  <a:pt x="0" y="1458"/>
                </a:lnTo>
                <a:lnTo>
                  <a:pt x="2" y="1477"/>
                </a:lnTo>
                <a:lnTo>
                  <a:pt x="8" y="1492"/>
                </a:lnTo>
                <a:lnTo>
                  <a:pt x="17" y="1502"/>
                </a:lnTo>
                <a:lnTo>
                  <a:pt x="28" y="1506"/>
                </a:lnTo>
                <a:lnTo>
                  <a:pt x="392" y="1506"/>
                </a:lnTo>
                <a:lnTo>
                  <a:pt x="392" y="1410"/>
                </a:lnTo>
                <a:lnTo>
                  <a:pt x="56" y="1410"/>
                </a:lnTo>
                <a:lnTo>
                  <a:pt x="56" y="1255"/>
                </a:lnTo>
                <a:lnTo>
                  <a:pt x="63" y="1250"/>
                </a:lnTo>
                <a:lnTo>
                  <a:pt x="70" y="1243"/>
                </a:lnTo>
                <a:lnTo>
                  <a:pt x="79" y="1237"/>
                </a:lnTo>
                <a:lnTo>
                  <a:pt x="89" y="1230"/>
                </a:lnTo>
                <a:lnTo>
                  <a:pt x="99" y="1223"/>
                </a:lnTo>
                <a:lnTo>
                  <a:pt x="110" y="1214"/>
                </a:lnTo>
                <a:lnTo>
                  <a:pt x="123" y="1208"/>
                </a:lnTo>
                <a:lnTo>
                  <a:pt x="135" y="1199"/>
                </a:lnTo>
                <a:lnTo>
                  <a:pt x="149" y="1192"/>
                </a:lnTo>
                <a:lnTo>
                  <a:pt x="162" y="1187"/>
                </a:lnTo>
                <a:lnTo>
                  <a:pt x="177" y="1180"/>
                </a:lnTo>
                <a:lnTo>
                  <a:pt x="191" y="1175"/>
                </a:lnTo>
                <a:lnTo>
                  <a:pt x="206" y="1172"/>
                </a:lnTo>
                <a:lnTo>
                  <a:pt x="221" y="1168"/>
                </a:lnTo>
                <a:lnTo>
                  <a:pt x="237" y="1165"/>
                </a:lnTo>
                <a:lnTo>
                  <a:pt x="252" y="1165"/>
                </a:lnTo>
                <a:lnTo>
                  <a:pt x="269" y="1167"/>
                </a:lnTo>
                <a:lnTo>
                  <a:pt x="286" y="1168"/>
                </a:lnTo>
                <a:lnTo>
                  <a:pt x="304" y="1174"/>
                </a:lnTo>
                <a:lnTo>
                  <a:pt x="321" y="1179"/>
                </a:lnTo>
                <a:lnTo>
                  <a:pt x="339" y="1186"/>
                </a:lnTo>
                <a:lnTo>
                  <a:pt x="356" y="1194"/>
                </a:lnTo>
                <a:lnTo>
                  <a:pt x="372" y="1203"/>
                </a:lnTo>
                <a:lnTo>
                  <a:pt x="389" y="1211"/>
                </a:lnTo>
                <a:lnTo>
                  <a:pt x="404" y="1220"/>
                </a:lnTo>
                <a:lnTo>
                  <a:pt x="419" y="1230"/>
                </a:lnTo>
                <a:lnTo>
                  <a:pt x="433" y="1238"/>
                </a:lnTo>
                <a:lnTo>
                  <a:pt x="445" y="1247"/>
                </a:lnTo>
                <a:lnTo>
                  <a:pt x="456" y="1255"/>
                </a:lnTo>
                <a:lnTo>
                  <a:pt x="466" y="1262"/>
                </a:lnTo>
                <a:lnTo>
                  <a:pt x="474" y="1269"/>
                </a:lnTo>
                <a:lnTo>
                  <a:pt x="481" y="1274"/>
                </a:lnTo>
                <a:lnTo>
                  <a:pt x="481" y="1410"/>
                </a:lnTo>
                <a:lnTo>
                  <a:pt x="392" y="1410"/>
                </a:lnTo>
                <a:lnTo>
                  <a:pt x="392" y="1506"/>
                </a:lnTo>
                <a:lnTo>
                  <a:pt x="502" y="1506"/>
                </a:lnTo>
                <a:lnTo>
                  <a:pt x="503" y="1506"/>
                </a:lnTo>
                <a:lnTo>
                  <a:pt x="504" y="1504"/>
                </a:lnTo>
                <a:lnTo>
                  <a:pt x="505" y="1504"/>
                </a:lnTo>
                <a:lnTo>
                  <a:pt x="506" y="1504"/>
                </a:lnTo>
                <a:lnTo>
                  <a:pt x="507" y="1504"/>
                </a:lnTo>
                <a:lnTo>
                  <a:pt x="509" y="1506"/>
                </a:lnTo>
                <a:lnTo>
                  <a:pt x="510" y="1506"/>
                </a:lnTo>
                <a:lnTo>
                  <a:pt x="544" y="1506"/>
                </a:lnTo>
                <a:lnTo>
                  <a:pt x="544" y="1410"/>
                </a:lnTo>
                <a:lnTo>
                  <a:pt x="537" y="1410"/>
                </a:lnTo>
                <a:lnTo>
                  <a:pt x="537" y="1269"/>
                </a:lnTo>
                <a:lnTo>
                  <a:pt x="539" y="1267"/>
                </a:lnTo>
                <a:lnTo>
                  <a:pt x="541" y="1266"/>
                </a:lnTo>
                <a:lnTo>
                  <a:pt x="542" y="1266"/>
                </a:lnTo>
                <a:lnTo>
                  <a:pt x="544" y="1264"/>
                </a:lnTo>
                <a:lnTo>
                  <a:pt x="544" y="1162"/>
                </a:lnTo>
                <a:lnTo>
                  <a:pt x="542" y="1163"/>
                </a:lnTo>
                <a:lnTo>
                  <a:pt x="541" y="1163"/>
                </a:lnTo>
                <a:lnTo>
                  <a:pt x="539" y="1165"/>
                </a:lnTo>
                <a:lnTo>
                  <a:pt x="537" y="1165"/>
                </a:lnTo>
                <a:lnTo>
                  <a:pt x="537" y="1112"/>
                </a:lnTo>
                <a:lnTo>
                  <a:pt x="481" y="1112"/>
                </a:lnTo>
                <a:lnTo>
                  <a:pt x="481" y="1170"/>
                </a:lnTo>
                <a:lnTo>
                  <a:pt x="471" y="1163"/>
                </a:lnTo>
                <a:lnTo>
                  <a:pt x="461" y="1155"/>
                </a:lnTo>
                <a:lnTo>
                  <a:pt x="449" y="1148"/>
                </a:lnTo>
                <a:lnTo>
                  <a:pt x="436" y="1140"/>
                </a:lnTo>
                <a:lnTo>
                  <a:pt x="423" y="1131"/>
                </a:lnTo>
                <a:lnTo>
                  <a:pt x="409" y="1122"/>
                </a:lnTo>
                <a:lnTo>
                  <a:pt x="395" y="1116"/>
                </a:lnTo>
                <a:lnTo>
                  <a:pt x="380" y="1107"/>
                </a:lnTo>
                <a:lnTo>
                  <a:pt x="364" y="1100"/>
                </a:lnTo>
                <a:lnTo>
                  <a:pt x="348" y="1094"/>
                </a:lnTo>
                <a:lnTo>
                  <a:pt x="332" y="1087"/>
                </a:lnTo>
                <a:lnTo>
                  <a:pt x="316" y="1082"/>
                </a:lnTo>
                <a:lnTo>
                  <a:pt x="300" y="1078"/>
                </a:lnTo>
                <a:lnTo>
                  <a:pt x="284" y="1075"/>
                </a:lnTo>
                <a:lnTo>
                  <a:pt x="268" y="1071"/>
                </a:lnTo>
                <a:lnTo>
                  <a:pt x="252" y="1071"/>
                </a:lnTo>
                <a:lnTo>
                  <a:pt x="238" y="1071"/>
                </a:lnTo>
                <a:lnTo>
                  <a:pt x="223" y="1073"/>
                </a:lnTo>
                <a:lnTo>
                  <a:pt x="209" y="1077"/>
                </a:lnTo>
                <a:lnTo>
                  <a:pt x="195" y="1080"/>
                </a:lnTo>
                <a:lnTo>
                  <a:pt x="181" y="1083"/>
                </a:lnTo>
                <a:lnTo>
                  <a:pt x="168" y="1088"/>
                </a:lnTo>
                <a:lnTo>
                  <a:pt x="155" y="1094"/>
                </a:lnTo>
                <a:lnTo>
                  <a:pt x="142" y="1099"/>
                </a:lnTo>
                <a:lnTo>
                  <a:pt x="129" y="1105"/>
                </a:lnTo>
                <a:lnTo>
                  <a:pt x="117" y="1112"/>
                </a:lnTo>
                <a:lnTo>
                  <a:pt x="105" y="1119"/>
                </a:lnTo>
                <a:lnTo>
                  <a:pt x="94" y="1126"/>
                </a:lnTo>
                <a:lnTo>
                  <a:pt x="84" y="1133"/>
                </a:lnTo>
                <a:lnTo>
                  <a:pt x="74" y="1140"/>
                </a:lnTo>
                <a:lnTo>
                  <a:pt x="65" y="1146"/>
                </a:lnTo>
                <a:lnTo>
                  <a:pt x="56" y="1153"/>
                </a:lnTo>
                <a:lnTo>
                  <a:pt x="56" y="186"/>
                </a:lnTo>
                <a:lnTo>
                  <a:pt x="63" y="181"/>
                </a:lnTo>
                <a:lnTo>
                  <a:pt x="70" y="174"/>
                </a:lnTo>
                <a:lnTo>
                  <a:pt x="79" y="167"/>
                </a:lnTo>
                <a:lnTo>
                  <a:pt x="89" y="160"/>
                </a:lnTo>
                <a:lnTo>
                  <a:pt x="99" y="153"/>
                </a:lnTo>
                <a:lnTo>
                  <a:pt x="110" y="145"/>
                </a:lnTo>
                <a:lnTo>
                  <a:pt x="123" y="138"/>
                </a:lnTo>
                <a:lnTo>
                  <a:pt x="135" y="130"/>
                </a:lnTo>
                <a:lnTo>
                  <a:pt x="149" y="123"/>
                </a:lnTo>
                <a:lnTo>
                  <a:pt x="162" y="118"/>
                </a:lnTo>
                <a:lnTo>
                  <a:pt x="177" y="111"/>
                </a:lnTo>
                <a:lnTo>
                  <a:pt x="191" y="106"/>
                </a:lnTo>
                <a:lnTo>
                  <a:pt x="206" y="102"/>
                </a:lnTo>
                <a:lnTo>
                  <a:pt x="221" y="99"/>
                </a:lnTo>
                <a:lnTo>
                  <a:pt x="237" y="96"/>
                </a:lnTo>
                <a:lnTo>
                  <a:pt x="252" y="96"/>
                </a:lnTo>
                <a:lnTo>
                  <a:pt x="269" y="97"/>
                </a:lnTo>
                <a:lnTo>
                  <a:pt x="286" y="99"/>
                </a:lnTo>
                <a:lnTo>
                  <a:pt x="304" y="104"/>
                </a:lnTo>
                <a:lnTo>
                  <a:pt x="321" y="109"/>
                </a:lnTo>
                <a:lnTo>
                  <a:pt x="339" y="116"/>
                </a:lnTo>
                <a:lnTo>
                  <a:pt x="356" y="123"/>
                </a:lnTo>
                <a:lnTo>
                  <a:pt x="372" y="131"/>
                </a:lnTo>
                <a:lnTo>
                  <a:pt x="389" y="140"/>
                </a:lnTo>
                <a:lnTo>
                  <a:pt x="404" y="150"/>
                </a:lnTo>
                <a:lnTo>
                  <a:pt x="419" y="159"/>
                </a:lnTo>
                <a:lnTo>
                  <a:pt x="433" y="169"/>
                </a:lnTo>
                <a:lnTo>
                  <a:pt x="445" y="177"/>
                </a:lnTo>
                <a:lnTo>
                  <a:pt x="456" y="186"/>
                </a:lnTo>
                <a:lnTo>
                  <a:pt x="466" y="193"/>
                </a:lnTo>
                <a:lnTo>
                  <a:pt x="474" y="199"/>
                </a:lnTo>
                <a:lnTo>
                  <a:pt x="481" y="205"/>
                </a:lnTo>
                <a:lnTo>
                  <a:pt x="481" y="1112"/>
                </a:lnTo>
                <a:lnTo>
                  <a:pt x="537" y="1112"/>
                </a:lnTo>
                <a:lnTo>
                  <a:pt x="537" y="198"/>
                </a:lnTo>
                <a:lnTo>
                  <a:pt x="545" y="193"/>
                </a:lnTo>
                <a:lnTo>
                  <a:pt x="554" y="186"/>
                </a:lnTo>
                <a:lnTo>
                  <a:pt x="564" y="177"/>
                </a:lnTo>
                <a:lnTo>
                  <a:pt x="576" y="169"/>
                </a:lnTo>
                <a:lnTo>
                  <a:pt x="589" y="162"/>
                </a:lnTo>
                <a:lnTo>
                  <a:pt x="602" y="153"/>
                </a:lnTo>
                <a:lnTo>
                  <a:pt x="616" y="145"/>
                </a:lnTo>
                <a:lnTo>
                  <a:pt x="631" y="136"/>
                </a:lnTo>
                <a:lnTo>
                  <a:pt x="647" y="128"/>
                </a:lnTo>
                <a:lnTo>
                  <a:pt x="662" y="121"/>
                </a:lnTo>
                <a:lnTo>
                  <a:pt x="678" y="113"/>
                </a:lnTo>
                <a:lnTo>
                  <a:pt x="695" y="108"/>
                </a:lnTo>
                <a:lnTo>
                  <a:pt x="711" y="102"/>
                </a:lnTo>
                <a:lnTo>
                  <a:pt x="727" y="99"/>
                </a:lnTo>
                <a:lnTo>
                  <a:pt x="743" y="96"/>
                </a:lnTo>
                <a:lnTo>
                  <a:pt x="759" y="96"/>
                </a:lnTo>
                <a:lnTo>
                  <a:pt x="774" y="96"/>
                </a:lnTo>
                <a:lnTo>
                  <a:pt x="789" y="99"/>
                </a:lnTo>
                <a:lnTo>
                  <a:pt x="804" y="102"/>
                </a:lnTo>
                <a:lnTo>
                  <a:pt x="819" y="106"/>
                </a:lnTo>
                <a:lnTo>
                  <a:pt x="834" y="111"/>
                </a:lnTo>
                <a:lnTo>
                  <a:pt x="848" y="118"/>
                </a:lnTo>
                <a:lnTo>
                  <a:pt x="862" y="123"/>
                </a:lnTo>
                <a:lnTo>
                  <a:pt x="875" y="130"/>
                </a:lnTo>
                <a:lnTo>
                  <a:pt x="888" y="138"/>
                </a:lnTo>
                <a:lnTo>
                  <a:pt x="900" y="145"/>
                </a:lnTo>
                <a:lnTo>
                  <a:pt x="912" y="153"/>
                </a:lnTo>
                <a:lnTo>
                  <a:pt x="922" y="160"/>
                </a:lnTo>
                <a:lnTo>
                  <a:pt x="932" y="167"/>
                </a:lnTo>
                <a:lnTo>
                  <a:pt x="941" y="174"/>
                </a:lnTo>
                <a:lnTo>
                  <a:pt x="948" y="181"/>
                </a:lnTo>
                <a:lnTo>
                  <a:pt x="955" y="186"/>
                </a:lnTo>
                <a:lnTo>
                  <a:pt x="955" y="1153"/>
                </a:lnTo>
                <a:lnTo>
                  <a:pt x="946" y="1146"/>
                </a:lnTo>
                <a:lnTo>
                  <a:pt x="937" y="1140"/>
                </a:lnTo>
                <a:lnTo>
                  <a:pt x="927" y="1133"/>
                </a:lnTo>
                <a:lnTo>
                  <a:pt x="916" y="1126"/>
                </a:lnTo>
                <a:lnTo>
                  <a:pt x="905" y="1119"/>
                </a:lnTo>
                <a:lnTo>
                  <a:pt x="893" y="1112"/>
                </a:lnTo>
                <a:lnTo>
                  <a:pt x="881" y="1105"/>
                </a:lnTo>
                <a:lnTo>
                  <a:pt x="869" y="1099"/>
                </a:lnTo>
                <a:lnTo>
                  <a:pt x="856" y="1094"/>
                </a:lnTo>
                <a:lnTo>
                  <a:pt x="843" y="1088"/>
                </a:lnTo>
                <a:lnTo>
                  <a:pt x="829" y="1083"/>
                </a:lnTo>
                <a:lnTo>
                  <a:pt x="815" y="1080"/>
                </a:lnTo>
                <a:lnTo>
                  <a:pt x="801" y="1077"/>
                </a:lnTo>
                <a:lnTo>
                  <a:pt x="787" y="1073"/>
                </a:lnTo>
                <a:lnTo>
                  <a:pt x="773" y="1071"/>
                </a:lnTo>
                <a:lnTo>
                  <a:pt x="759" y="1071"/>
                </a:lnTo>
                <a:lnTo>
                  <a:pt x="744" y="1071"/>
                </a:lnTo>
                <a:lnTo>
                  <a:pt x="730" y="1073"/>
                </a:lnTo>
                <a:lnTo>
                  <a:pt x="715" y="1077"/>
                </a:lnTo>
                <a:lnTo>
                  <a:pt x="700" y="1080"/>
                </a:lnTo>
                <a:lnTo>
                  <a:pt x="685" y="1085"/>
                </a:lnTo>
                <a:lnTo>
                  <a:pt x="671" y="1090"/>
                </a:lnTo>
                <a:lnTo>
                  <a:pt x="656" y="1095"/>
                </a:lnTo>
                <a:lnTo>
                  <a:pt x="642" y="1102"/>
                </a:lnTo>
                <a:lnTo>
                  <a:pt x="628" y="1109"/>
                </a:lnTo>
                <a:lnTo>
                  <a:pt x="615" y="1117"/>
                </a:lnTo>
                <a:lnTo>
                  <a:pt x="601" y="1124"/>
                </a:lnTo>
                <a:lnTo>
                  <a:pt x="589" y="1131"/>
                </a:lnTo>
                <a:lnTo>
                  <a:pt x="577" y="1140"/>
                </a:lnTo>
                <a:lnTo>
                  <a:pt x="565" y="1146"/>
                </a:lnTo>
                <a:lnTo>
                  <a:pt x="554" y="1155"/>
                </a:lnTo>
                <a:lnTo>
                  <a:pt x="544" y="1162"/>
                </a:lnTo>
                <a:lnTo>
                  <a:pt x="544" y="1264"/>
                </a:lnTo>
                <a:lnTo>
                  <a:pt x="552" y="1257"/>
                </a:lnTo>
                <a:lnTo>
                  <a:pt x="562" y="1250"/>
                </a:lnTo>
                <a:lnTo>
                  <a:pt x="572" y="1243"/>
                </a:lnTo>
                <a:lnTo>
                  <a:pt x="584" y="1235"/>
                </a:lnTo>
                <a:lnTo>
                  <a:pt x="596" y="1226"/>
                </a:lnTo>
                <a:lnTo>
                  <a:pt x="609" y="1218"/>
                </a:lnTo>
                <a:lnTo>
                  <a:pt x="623" y="1211"/>
                </a:lnTo>
                <a:lnTo>
                  <a:pt x="637" y="1203"/>
                </a:lnTo>
                <a:lnTo>
                  <a:pt x="652" y="1194"/>
                </a:lnTo>
                <a:lnTo>
                  <a:pt x="667" y="1187"/>
                </a:lnTo>
                <a:lnTo>
                  <a:pt x="682" y="1182"/>
                </a:lnTo>
                <a:lnTo>
                  <a:pt x="698" y="1175"/>
                </a:lnTo>
                <a:lnTo>
                  <a:pt x="713" y="1172"/>
                </a:lnTo>
                <a:lnTo>
                  <a:pt x="729" y="1168"/>
                </a:lnTo>
                <a:lnTo>
                  <a:pt x="744" y="1165"/>
                </a:lnTo>
                <a:lnTo>
                  <a:pt x="759" y="1165"/>
                </a:lnTo>
                <a:lnTo>
                  <a:pt x="774" y="1165"/>
                </a:lnTo>
                <a:lnTo>
                  <a:pt x="789" y="1168"/>
                </a:lnTo>
                <a:lnTo>
                  <a:pt x="804" y="1172"/>
                </a:lnTo>
                <a:lnTo>
                  <a:pt x="819" y="1175"/>
                </a:lnTo>
                <a:lnTo>
                  <a:pt x="834" y="1180"/>
                </a:lnTo>
                <a:lnTo>
                  <a:pt x="848" y="1187"/>
                </a:lnTo>
                <a:lnTo>
                  <a:pt x="862" y="1192"/>
                </a:lnTo>
                <a:lnTo>
                  <a:pt x="875" y="1199"/>
                </a:lnTo>
                <a:lnTo>
                  <a:pt x="888" y="1208"/>
                </a:lnTo>
                <a:lnTo>
                  <a:pt x="900" y="1214"/>
                </a:lnTo>
                <a:lnTo>
                  <a:pt x="912" y="1223"/>
                </a:lnTo>
                <a:lnTo>
                  <a:pt x="922" y="1230"/>
                </a:lnTo>
                <a:lnTo>
                  <a:pt x="932" y="1237"/>
                </a:lnTo>
                <a:lnTo>
                  <a:pt x="941" y="1243"/>
                </a:lnTo>
                <a:lnTo>
                  <a:pt x="948" y="1250"/>
                </a:lnTo>
                <a:lnTo>
                  <a:pt x="955" y="1255"/>
                </a:lnTo>
                <a:lnTo>
                  <a:pt x="955" y="1410"/>
                </a:lnTo>
                <a:lnTo>
                  <a:pt x="544" y="1410"/>
                </a:lnTo>
                <a:lnTo>
                  <a:pt x="544" y="1506"/>
                </a:lnTo>
                <a:lnTo>
                  <a:pt x="983" y="1506"/>
                </a:lnTo>
                <a:lnTo>
                  <a:pt x="994" y="1502"/>
                </a:lnTo>
                <a:lnTo>
                  <a:pt x="1002" y="1492"/>
                </a:lnTo>
                <a:lnTo>
                  <a:pt x="1008" y="1477"/>
                </a:lnTo>
                <a:lnTo>
                  <a:pt x="1010" y="1458"/>
                </a:lnTo>
                <a:lnTo>
                  <a:pt x="1010" y="1226"/>
                </a:lnTo>
                <a:lnTo>
                  <a:pt x="1010" y="1225"/>
                </a:lnTo>
                <a:lnTo>
                  <a:pt x="1010" y="155"/>
                </a:lnTo>
                <a:close/>
              </a:path>
            </a:pathLst>
          </a:custGeom>
          <a:solidFill>
            <a:srgbClr val="000000"/>
          </a:solidFill>
          <a:ln w="9525">
            <a:noFill/>
            <a:round/>
            <a:headEnd/>
            <a:tailEnd/>
          </a:ln>
        </p:spPr>
        <p:txBody>
          <a:bodyPr/>
          <a:lstStyle/>
          <a:p>
            <a:endParaRPr lang="en-US">
              <a:solidFill>
                <a:prstClr val="black"/>
              </a:solidFill>
              <a:latin typeface="Arial" panose="020B0604020202020204" pitchFamily="34" charset="0"/>
              <a:cs typeface="Arial" panose="020B0604020202020204" pitchFamily="34" charset="0"/>
            </a:endParaRPr>
          </a:p>
        </p:txBody>
      </p:sp>
      <p:sp>
        <p:nvSpPr>
          <p:cNvPr id="175408" name="Rectangle 304"/>
          <p:cNvSpPr>
            <a:spLocks noChangeArrowheads="1"/>
          </p:cNvSpPr>
          <p:nvPr/>
        </p:nvSpPr>
        <p:spPr bwMode="auto">
          <a:xfrm>
            <a:off x="3581400" y="1295400"/>
            <a:ext cx="1981200" cy="3733800"/>
          </a:xfrm>
          <a:prstGeom prst="rect">
            <a:avLst/>
          </a:prstGeom>
          <a:solidFill>
            <a:srgbClr val="339966"/>
          </a:solidFill>
          <a:ln w="57150" cmpd="thickThin">
            <a:solidFill>
              <a:srgbClr val="000000"/>
            </a:solidFill>
            <a:miter lim="800000"/>
            <a:headEnd/>
            <a:tailEnd/>
          </a:ln>
        </p:spPr>
        <p:txBody>
          <a:bodyPr wrap="none" anchor="ctr"/>
          <a:lstStyle/>
          <a:p>
            <a:pPr algn="ctr"/>
            <a:r>
              <a:rPr lang="ar-JO" sz="2600" dirty="0">
                <a:solidFill>
                  <a:schemeClr val="bg1"/>
                </a:solidFill>
                <a:latin typeface="Arial" panose="020B0604020202020204" pitchFamily="34" charset="0"/>
                <a:cs typeface="Arial" panose="020B0604020202020204" pitchFamily="34" charset="0"/>
              </a:rPr>
              <a:t>الرسالة </a:t>
            </a:r>
          </a:p>
          <a:p>
            <a:pPr algn="ctr"/>
            <a:r>
              <a:rPr lang="ar-JO" sz="2600" u="sng" dirty="0">
                <a:solidFill>
                  <a:schemeClr val="bg1"/>
                </a:solidFill>
                <a:latin typeface="Arial" panose="020B0604020202020204" pitchFamily="34" charset="0"/>
                <a:cs typeface="Arial" panose="020B0604020202020204" pitchFamily="34" charset="0"/>
              </a:rPr>
              <a:t>اللاهوتية</a:t>
            </a:r>
            <a:endParaRPr lang="en-US" sz="2600" u="sng" dirty="0">
              <a:solidFill>
                <a:schemeClr val="bg1"/>
              </a:solidFill>
              <a:latin typeface="Arial" panose="020B0604020202020204" pitchFamily="34" charset="0"/>
              <a:cs typeface="Arial" panose="020B0604020202020204" pitchFamily="34" charset="0"/>
            </a:endParaRPr>
          </a:p>
          <a:p>
            <a:endParaRPr lang="en-US" sz="900" u="sng" dirty="0">
              <a:solidFill>
                <a:schemeClr val="bg1"/>
              </a:solidFill>
              <a:latin typeface="Arial" panose="020B0604020202020204" pitchFamily="34" charset="0"/>
              <a:cs typeface="Arial" panose="020B0604020202020204" pitchFamily="34" charset="0"/>
            </a:endParaRPr>
          </a:p>
          <a:p>
            <a:pPr algn="ctr"/>
            <a:r>
              <a:rPr lang="ar-JO" dirty="0">
                <a:solidFill>
                  <a:schemeClr val="bg1"/>
                </a:solidFill>
                <a:latin typeface="Arial" panose="020B0604020202020204" pitchFamily="34" charset="0"/>
                <a:cs typeface="Arial" panose="020B0604020202020204" pitchFamily="34" charset="0"/>
              </a:rPr>
              <a:t>ماذا يقول ويفعل الله؟</a:t>
            </a:r>
            <a:endParaRPr lang="en-US" sz="1600" dirty="0">
              <a:solidFill>
                <a:schemeClr val="bg1"/>
              </a:solidFill>
              <a:latin typeface="Arial" panose="020B0604020202020204" pitchFamily="34" charset="0"/>
              <a:cs typeface="Arial" panose="020B0604020202020204" pitchFamily="34" charset="0"/>
            </a:endParaRPr>
          </a:p>
          <a:p>
            <a:endParaRPr lang="en-US" sz="1600" dirty="0">
              <a:solidFill>
                <a:schemeClr val="bg1"/>
              </a:solidFill>
              <a:latin typeface="Arial" panose="020B0604020202020204" pitchFamily="34" charset="0"/>
              <a:cs typeface="Arial" panose="020B0604020202020204" pitchFamily="34" charset="0"/>
            </a:endParaRPr>
          </a:p>
          <a:p>
            <a:endParaRPr lang="en-US" sz="1600"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endParaRPr lang="en-US" sz="1600" dirty="0">
              <a:solidFill>
                <a:schemeClr val="bg1"/>
              </a:solidFill>
              <a:latin typeface="Arial" panose="020B0604020202020204" pitchFamily="34" charset="0"/>
              <a:cs typeface="Arial" panose="020B0604020202020204" pitchFamily="34" charset="0"/>
            </a:endParaRPr>
          </a:p>
        </p:txBody>
      </p:sp>
      <p:sp>
        <p:nvSpPr>
          <p:cNvPr id="175409" name="Rectangle 305"/>
          <p:cNvSpPr>
            <a:spLocks noChangeArrowheads="1"/>
          </p:cNvSpPr>
          <p:nvPr/>
        </p:nvSpPr>
        <p:spPr bwMode="auto">
          <a:xfrm>
            <a:off x="7010400" y="1295400"/>
            <a:ext cx="1981200" cy="3733800"/>
          </a:xfrm>
          <a:prstGeom prst="rect">
            <a:avLst/>
          </a:prstGeom>
          <a:solidFill>
            <a:srgbClr val="339966"/>
          </a:solidFill>
          <a:ln w="57150" cmpd="thickThin">
            <a:solidFill>
              <a:srgbClr val="000000"/>
            </a:solidFill>
            <a:miter lim="800000"/>
            <a:headEnd/>
            <a:tailEnd/>
          </a:ln>
        </p:spPr>
        <p:txBody>
          <a:bodyPr wrap="none" anchor="ctr"/>
          <a:lstStyle/>
          <a:p>
            <a:pPr algn="ctr"/>
            <a:r>
              <a:rPr lang="ar-JO" sz="2400" dirty="0">
                <a:solidFill>
                  <a:schemeClr val="bg1"/>
                </a:solidFill>
                <a:latin typeface="Arial" panose="020B0604020202020204" pitchFamily="34" charset="0"/>
                <a:cs typeface="Arial" panose="020B0604020202020204" pitchFamily="34" charset="0"/>
              </a:rPr>
              <a:t>الرسالة</a:t>
            </a:r>
          </a:p>
          <a:p>
            <a:pPr algn="ctr"/>
            <a:r>
              <a:rPr lang="ar-JO" sz="2400" u="sng" dirty="0">
                <a:solidFill>
                  <a:schemeClr val="bg1"/>
                </a:solidFill>
                <a:latin typeface="Arial" panose="020B0604020202020204" pitchFamily="34" charset="0"/>
                <a:cs typeface="Arial" panose="020B0604020202020204" pitchFamily="34" charset="0"/>
              </a:rPr>
              <a:t>السياقية</a:t>
            </a:r>
            <a:endParaRPr lang="en-US" sz="2400" u="sng" dirty="0">
              <a:solidFill>
                <a:schemeClr val="bg1"/>
              </a:solidFill>
              <a:latin typeface="Arial" panose="020B0604020202020204" pitchFamily="34" charset="0"/>
              <a:cs typeface="Arial" panose="020B0604020202020204" pitchFamily="34" charset="0"/>
            </a:endParaRPr>
          </a:p>
          <a:p>
            <a:endParaRPr lang="en-US" sz="900" u="sng" dirty="0">
              <a:solidFill>
                <a:schemeClr val="bg1"/>
              </a:solidFill>
              <a:latin typeface="Arial" panose="020B0604020202020204" pitchFamily="34" charset="0"/>
              <a:cs typeface="Arial" panose="020B0604020202020204" pitchFamily="34" charset="0"/>
            </a:endParaRPr>
          </a:p>
          <a:p>
            <a:pPr algn="ctr"/>
            <a:r>
              <a:rPr lang="ar-JO" dirty="0">
                <a:solidFill>
                  <a:schemeClr val="bg1"/>
                </a:solidFill>
                <a:latin typeface="Arial" panose="020B0604020202020204" pitchFamily="34" charset="0"/>
                <a:cs typeface="Arial" panose="020B0604020202020204" pitchFamily="34" charset="0"/>
              </a:rPr>
              <a:t>كيف أقول ما يقوله الله </a:t>
            </a:r>
          </a:p>
          <a:p>
            <a:pPr algn="ctr"/>
            <a:r>
              <a:rPr lang="ar-JO" dirty="0">
                <a:solidFill>
                  <a:schemeClr val="bg1"/>
                </a:solidFill>
                <a:latin typeface="Arial" panose="020B0604020202020204" pitchFamily="34" charset="0"/>
                <a:cs typeface="Arial" panose="020B0604020202020204" pitchFamily="34" charset="0"/>
              </a:rPr>
              <a:t>وأفعل ما يفعله الله</a:t>
            </a:r>
            <a:endParaRPr lang="en-US" dirty="0">
              <a:solidFill>
                <a:schemeClr val="bg1"/>
              </a:solidFill>
              <a:latin typeface="Arial" panose="020B0604020202020204" pitchFamily="34" charset="0"/>
              <a:cs typeface="Arial" panose="020B0604020202020204" pitchFamily="34" charset="0"/>
            </a:endParaRPr>
          </a:p>
          <a:p>
            <a:endParaRPr lang="en-US" sz="1600" dirty="0">
              <a:solidFill>
                <a:schemeClr val="bg1"/>
              </a:solidFill>
              <a:latin typeface="Arial" panose="020B0604020202020204" pitchFamily="34" charset="0"/>
              <a:cs typeface="Arial" panose="020B0604020202020204" pitchFamily="34" charset="0"/>
            </a:endParaRPr>
          </a:p>
        </p:txBody>
      </p:sp>
      <p:sp>
        <p:nvSpPr>
          <p:cNvPr id="175410" name="Text Box 306"/>
          <p:cNvSpPr txBox="1">
            <a:spLocks noChangeArrowheads="1"/>
          </p:cNvSpPr>
          <p:nvPr/>
        </p:nvSpPr>
        <p:spPr bwMode="auto">
          <a:xfrm>
            <a:off x="2133600" y="1447800"/>
            <a:ext cx="1447800" cy="2685351"/>
          </a:xfrm>
          <a:prstGeom prst="rect">
            <a:avLst/>
          </a:prstGeom>
          <a:noFill/>
          <a:ln w="9525">
            <a:noFill/>
            <a:miter lim="800000"/>
            <a:headEnd/>
            <a:tailEnd/>
          </a:ln>
        </p:spPr>
        <p:txBody>
          <a:bodyPr>
            <a:spAutoFit/>
          </a:bodyPr>
          <a:lstStyle/>
          <a:p>
            <a:pPr algn="ctr">
              <a:spcBef>
                <a:spcPct val="50000"/>
              </a:spcBef>
            </a:pPr>
            <a:r>
              <a:rPr lang="ar-JO" sz="1400" dirty="0">
                <a:solidFill>
                  <a:prstClr val="black"/>
                </a:solidFill>
                <a:latin typeface="Arial" panose="020B0604020202020204" pitchFamily="34" charset="0"/>
                <a:cs typeface="Arial" panose="020B0604020202020204" pitchFamily="34" charset="0"/>
              </a:rPr>
              <a:t>جسر الإرتباط</a:t>
            </a:r>
            <a:endParaRPr lang="en-US" sz="1400" u="sng" dirty="0">
              <a:solidFill>
                <a:prstClr val="black"/>
              </a:solidFill>
              <a:latin typeface="Arial" panose="020B0604020202020204" pitchFamily="34" charset="0"/>
              <a:cs typeface="Arial" panose="020B0604020202020204" pitchFamily="34" charset="0"/>
            </a:endParaRPr>
          </a:p>
          <a:p>
            <a:pPr algn="ctr">
              <a:spcBef>
                <a:spcPct val="50000"/>
              </a:spcBef>
            </a:pPr>
            <a:endParaRPr lang="en-US" sz="900" u="sng" dirty="0">
              <a:solidFill>
                <a:prstClr val="black"/>
              </a:solidFill>
              <a:latin typeface="Arial" panose="020B0604020202020204" pitchFamily="34" charset="0"/>
              <a:cs typeface="Arial" panose="020B0604020202020204" pitchFamily="34" charset="0"/>
            </a:endParaRPr>
          </a:p>
          <a:p>
            <a:pPr algn="ctr">
              <a:spcBef>
                <a:spcPct val="50000"/>
              </a:spcBef>
            </a:pPr>
            <a:endParaRPr lang="en-US" sz="800" dirty="0">
              <a:solidFill>
                <a:srgbClr val="000000"/>
              </a:solidFill>
              <a:latin typeface="Arial" panose="020B0604020202020204" pitchFamily="34" charset="0"/>
              <a:cs typeface="Arial" panose="020B0604020202020204" pitchFamily="34" charset="0"/>
            </a:endParaRPr>
          </a:p>
          <a:p>
            <a:pPr algn="ctr">
              <a:spcBef>
                <a:spcPct val="50000"/>
              </a:spcBef>
            </a:pPr>
            <a:r>
              <a:rPr lang="ar-JO" sz="1200" dirty="0">
                <a:solidFill>
                  <a:srgbClr val="000000"/>
                </a:solidFill>
                <a:latin typeface="Arial" panose="020B0604020202020204" pitchFamily="34" charset="0"/>
                <a:cs typeface="Arial" panose="020B0604020202020204" pitchFamily="34" charset="0"/>
              </a:rPr>
              <a:t>عدم الإستمرارية</a:t>
            </a:r>
            <a:endParaRPr lang="en-US" sz="1200" dirty="0">
              <a:solidFill>
                <a:srgbClr val="000000"/>
              </a:solidFill>
              <a:latin typeface="Arial" panose="020B0604020202020204" pitchFamily="34" charset="0"/>
              <a:cs typeface="Arial" panose="020B0604020202020204" pitchFamily="34" charset="0"/>
            </a:endParaRPr>
          </a:p>
          <a:p>
            <a:pPr algn="ctr">
              <a:spcBef>
                <a:spcPct val="50000"/>
              </a:spcBef>
            </a:pPr>
            <a:endParaRPr lang="en-US" sz="1200" dirty="0">
              <a:solidFill>
                <a:srgbClr val="000000"/>
              </a:solidFill>
              <a:latin typeface="Arial" panose="020B0604020202020204" pitchFamily="34" charset="0"/>
              <a:cs typeface="Arial" panose="020B0604020202020204" pitchFamily="34" charset="0"/>
            </a:endParaRPr>
          </a:p>
          <a:p>
            <a:pPr algn="ctr">
              <a:spcBef>
                <a:spcPct val="50000"/>
              </a:spcBef>
            </a:pPr>
            <a:r>
              <a:rPr lang="ar-JO" sz="1200" dirty="0">
                <a:solidFill>
                  <a:srgbClr val="000000"/>
                </a:solidFill>
                <a:latin typeface="Arial" panose="020B0604020202020204" pitchFamily="34" charset="0"/>
                <a:cs typeface="Arial" panose="020B0604020202020204" pitchFamily="34" charset="0"/>
              </a:rPr>
              <a:t>الإستمرارية</a:t>
            </a:r>
            <a:endParaRPr lang="en-US" sz="1200" dirty="0">
              <a:solidFill>
                <a:srgbClr val="000000"/>
              </a:solidFill>
              <a:latin typeface="Arial" panose="020B0604020202020204" pitchFamily="34" charset="0"/>
              <a:cs typeface="Arial" panose="020B0604020202020204" pitchFamily="34" charset="0"/>
            </a:endParaRPr>
          </a:p>
          <a:p>
            <a:pPr>
              <a:spcBef>
                <a:spcPct val="50000"/>
              </a:spcBef>
            </a:pPr>
            <a:endParaRPr lang="en-US" sz="1000" dirty="0">
              <a:solidFill>
                <a:srgbClr val="000000"/>
              </a:solidFill>
              <a:latin typeface="Arial" panose="020B0604020202020204" pitchFamily="34" charset="0"/>
              <a:cs typeface="Arial" panose="020B0604020202020204" pitchFamily="34" charset="0"/>
            </a:endParaRPr>
          </a:p>
          <a:p>
            <a:pPr>
              <a:spcBef>
                <a:spcPct val="50000"/>
              </a:spcBef>
            </a:pPr>
            <a:endParaRPr lang="en-US" dirty="0">
              <a:solidFill>
                <a:srgbClr val="000000"/>
              </a:solidFill>
              <a:latin typeface="Arial" panose="020B0604020202020204" pitchFamily="34" charset="0"/>
              <a:cs typeface="Arial" panose="020B0604020202020204" pitchFamily="34" charset="0"/>
            </a:endParaRPr>
          </a:p>
          <a:p>
            <a:pPr>
              <a:spcBef>
                <a:spcPct val="50000"/>
              </a:spcBef>
            </a:pPr>
            <a:endParaRPr lang="en-US" sz="1200" dirty="0">
              <a:solidFill>
                <a:srgbClr val="000000"/>
              </a:solidFill>
              <a:latin typeface="Arial" panose="020B0604020202020204" pitchFamily="34" charset="0"/>
              <a:cs typeface="Arial" panose="020B0604020202020204" pitchFamily="34" charset="0"/>
            </a:endParaRPr>
          </a:p>
          <a:p>
            <a:pPr>
              <a:spcBef>
                <a:spcPct val="50000"/>
              </a:spcBef>
            </a:pPr>
            <a:endParaRPr lang="en-US" sz="1000" dirty="0">
              <a:solidFill>
                <a:srgbClr val="000000"/>
              </a:solidFill>
              <a:latin typeface="Arial" panose="020B0604020202020204" pitchFamily="34" charset="0"/>
              <a:cs typeface="Arial" panose="020B0604020202020204" pitchFamily="34" charset="0"/>
            </a:endParaRPr>
          </a:p>
        </p:txBody>
      </p:sp>
      <p:sp>
        <p:nvSpPr>
          <p:cNvPr id="175411" name="Text Box 307"/>
          <p:cNvSpPr txBox="1">
            <a:spLocks noChangeArrowheads="1"/>
          </p:cNvSpPr>
          <p:nvPr/>
        </p:nvSpPr>
        <p:spPr bwMode="auto">
          <a:xfrm>
            <a:off x="5410200" y="1447800"/>
            <a:ext cx="1676400" cy="292388"/>
          </a:xfrm>
          <a:prstGeom prst="rect">
            <a:avLst/>
          </a:prstGeom>
          <a:noFill/>
          <a:ln w="9525">
            <a:noFill/>
            <a:miter lim="800000"/>
            <a:headEnd/>
            <a:tailEnd/>
          </a:ln>
        </p:spPr>
        <p:txBody>
          <a:bodyPr wrap="square">
            <a:spAutoFit/>
          </a:bodyPr>
          <a:lstStyle/>
          <a:p>
            <a:pPr algn="ctr">
              <a:spcBef>
                <a:spcPct val="50000"/>
              </a:spcBef>
            </a:pPr>
            <a:r>
              <a:rPr lang="ar-JO" sz="1300" dirty="0">
                <a:solidFill>
                  <a:srgbClr val="000000"/>
                </a:solidFill>
                <a:latin typeface="Arial" panose="020B0604020202020204" pitchFamily="34" charset="0"/>
                <a:cs typeface="Arial" panose="020B0604020202020204" pitchFamily="34" charset="0"/>
              </a:rPr>
              <a:t>جسر السياق</a:t>
            </a:r>
            <a:endParaRPr lang="en-US" sz="1300" u="sng" dirty="0">
              <a:solidFill>
                <a:srgbClr val="000000"/>
              </a:solidFill>
              <a:latin typeface="Arial" panose="020B0604020202020204" pitchFamily="34" charset="0"/>
              <a:cs typeface="Arial" panose="020B0604020202020204" pitchFamily="34" charset="0"/>
            </a:endParaRPr>
          </a:p>
        </p:txBody>
      </p:sp>
      <p:sp>
        <p:nvSpPr>
          <p:cNvPr id="175413" name="Text Box 309"/>
          <p:cNvSpPr txBox="1">
            <a:spLocks noChangeArrowheads="1"/>
          </p:cNvSpPr>
          <p:nvPr/>
        </p:nvSpPr>
        <p:spPr bwMode="auto">
          <a:xfrm>
            <a:off x="5791200" y="4419600"/>
            <a:ext cx="3352800" cy="1631950"/>
          </a:xfrm>
          <a:prstGeom prst="rect">
            <a:avLst/>
          </a:prstGeom>
          <a:solidFill>
            <a:srgbClr val="000000">
              <a:alpha val="85172"/>
            </a:srgbClr>
          </a:solidFill>
          <a:ln w="9525">
            <a:solidFill>
              <a:schemeClr val="tx1"/>
            </a:solidFill>
            <a:miter lim="800000"/>
            <a:headEnd/>
            <a:tailEnd/>
          </a:ln>
          <a:effectLst>
            <a:outerShdw blurRad="50800" dist="38100" dir="13500000" algn="br" rotWithShape="0">
              <a:prstClr val="black">
                <a:alpha val="40000"/>
              </a:prstClr>
            </a:outerShdw>
          </a:effectLst>
        </p:spPr>
        <p:txBody>
          <a:bodyPr>
            <a:spAutoFit/>
          </a:bodyPr>
          <a:lstStyle/>
          <a:p>
            <a:pPr marL="239713" algn="r" rtl="1">
              <a:defRPr/>
            </a:pPr>
            <a:r>
              <a:rPr lang="ar-JO" sz="2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أمين نحو الكتاب المقدس</a:t>
            </a:r>
            <a:endParaRPr lang="en-US" sz="2000" dirty="0">
              <a:solidFill>
                <a:schemeClr val="bg1"/>
              </a:solidFill>
              <a:latin typeface="Arial" panose="020B0604020202020204" pitchFamily="34" charset="0"/>
              <a:cs typeface="Arial" panose="020B0604020202020204" pitchFamily="34" charset="0"/>
            </a:endParaRPr>
          </a:p>
          <a:p>
            <a:pPr marL="239713" algn="r" rtl="1">
              <a:defRPr/>
            </a:pPr>
            <a:r>
              <a:rPr lang="ar-JO" sz="2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واضح من المقطع</a:t>
            </a:r>
            <a:endParaRPr lang="en-US" sz="2000" dirty="0">
              <a:solidFill>
                <a:schemeClr val="bg1"/>
              </a:solidFill>
              <a:latin typeface="Arial" panose="020B0604020202020204" pitchFamily="34" charset="0"/>
              <a:cs typeface="Arial" panose="020B0604020202020204" pitchFamily="34" charset="0"/>
            </a:endParaRPr>
          </a:p>
          <a:p>
            <a:pPr marL="239713" algn="r" rtl="1">
              <a:defRPr/>
            </a:pPr>
            <a:r>
              <a:rPr lang="ar-JO" sz="2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مرتبط بالحالة الساقطة</a:t>
            </a:r>
            <a:endParaRPr lang="en-US" sz="2000" dirty="0">
              <a:solidFill>
                <a:schemeClr val="bg1"/>
              </a:solidFill>
              <a:latin typeface="Arial" panose="020B0604020202020204" pitchFamily="34" charset="0"/>
              <a:cs typeface="Arial" panose="020B0604020202020204" pitchFamily="34" charset="0"/>
            </a:endParaRPr>
          </a:p>
          <a:p>
            <a:pPr marL="239713" algn="r" rtl="1">
              <a:defRPr/>
            </a:pPr>
            <a:r>
              <a:rPr lang="ar-JO" sz="2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مرتبط بالمسيح</a:t>
            </a:r>
            <a:endParaRPr lang="en-US" sz="2000" dirty="0">
              <a:solidFill>
                <a:schemeClr val="bg1"/>
              </a:solidFill>
              <a:latin typeface="Arial" panose="020B0604020202020204" pitchFamily="34" charset="0"/>
              <a:cs typeface="Arial" panose="020B0604020202020204" pitchFamily="34" charset="0"/>
            </a:endParaRPr>
          </a:p>
          <a:p>
            <a:pPr marL="239713" algn="r" rtl="1">
              <a:defRPr/>
            </a:pPr>
            <a:r>
              <a:rPr lang="ar-JO" sz="2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متصل بالعقل والفكر</a:t>
            </a:r>
            <a:endParaRPr lang="en-US" sz="2000" dirty="0">
              <a:solidFill>
                <a:schemeClr val="bg1"/>
              </a:solidFill>
              <a:latin typeface="Arial" panose="020B0604020202020204" pitchFamily="34" charset="0"/>
              <a:cs typeface="Arial" panose="020B0604020202020204" pitchFamily="34" charset="0"/>
            </a:endParaRPr>
          </a:p>
        </p:txBody>
      </p:sp>
      <p:sp>
        <p:nvSpPr>
          <p:cNvPr id="175414" name="Text Box 310"/>
          <p:cNvSpPr txBox="1">
            <a:spLocks noChangeArrowheads="1"/>
          </p:cNvSpPr>
          <p:nvPr/>
        </p:nvSpPr>
        <p:spPr bwMode="auto">
          <a:xfrm>
            <a:off x="2743200" y="6488113"/>
            <a:ext cx="3657600" cy="369887"/>
          </a:xfrm>
          <a:prstGeom prst="rect">
            <a:avLst/>
          </a:prstGeom>
          <a:noFill/>
          <a:ln w="9525">
            <a:noFill/>
            <a:miter lim="800000"/>
            <a:headEnd/>
            <a:tailEnd/>
          </a:ln>
          <a:effectLst/>
        </p:spPr>
        <p:txBody>
          <a:bodyPr>
            <a:spAutoFit/>
          </a:bodyPr>
          <a:lstStyle/>
          <a:p>
            <a:pPr algn="ctr">
              <a:spcBef>
                <a:spcPct val="50000"/>
              </a:spcBef>
              <a:defRPr/>
            </a:pPr>
            <a:r>
              <a:rPr lang="ar-JO" dirty="0">
                <a:solidFill>
                  <a:srgbClr val="00B050"/>
                </a:solidFill>
                <a:effectLst>
                  <a:outerShdw blurRad="38100" dist="38100" dir="2700000" algn="tl">
                    <a:srgbClr val="000000"/>
                  </a:outerShdw>
                </a:effectLst>
                <a:latin typeface="Arial" panose="020B0604020202020204" pitchFamily="34" charset="0"/>
                <a:cs typeface="Arial" panose="020B0604020202020204" pitchFamily="34" charset="0"/>
              </a:rPr>
              <a:t>مقتبس من خدمة الطلاب الجامعيين</a:t>
            </a:r>
            <a:endParaRPr lang="en-US" dirty="0">
              <a:solidFill>
                <a:srgbClr val="00B050"/>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83944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5106"/>
                                        </p:tgtEl>
                                        <p:attrNameLst>
                                          <p:attrName>style.visibility</p:attrName>
                                        </p:attrNameLst>
                                      </p:cBhvr>
                                      <p:to>
                                        <p:strVal val="visible"/>
                                      </p:to>
                                    </p:set>
                                    <p:animEffect transition="in" filter="fade">
                                      <p:cBhvr>
                                        <p:cTn id="7" dur="2000"/>
                                        <p:tgtEl>
                                          <p:spTgt spid="1751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5408"/>
                                        </p:tgtEl>
                                        <p:attrNameLst>
                                          <p:attrName>style.visibility</p:attrName>
                                        </p:attrNameLst>
                                      </p:cBhvr>
                                      <p:to>
                                        <p:strVal val="visible"/>
                                      </p:to>
                                    </p:set>
                                    <p:animEffect transition="in" filter="fade">
                                      <p:cBhvr>
                                        <p:cTn id="12" dur="2000"/>
                                        <p:tgtEl>
                                          <p:spTgt spid="17540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5410"/>
                                        </p:tgtEl>
                                        <p:attrNameLst>
                                          <p:attrName>style.visibility</p:attrName>
                                        </p:attrNameLst>
                                      </p:cBhvr>
                                      <p:to>
                                        <p:strVal val="visible"/>
                                      </p:to>
                                    </p:set>
                                    <p:animEffect transition="in" filter="dissolve">
                                      <p:cBhvr>
                                        <p:cTn id="17" dur="500"/>
                                        <p:tgtEl>
                                          <p:spTgt spid="1754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5409"/>
                                        </p:tgtEl>
                                        <p:attrNameLst>
                                          <p:attrName>style.visibility</p:attrName>
                                        </p:attrNameLst>
                                      </p:cBhvr>
                                      <p:to>
                                        <p:strVal val="visible"/>
                                      </p:to>
                                    </p:set>
                                    <p:animEffect transition="in" filter="fade">
                                      <p:cBhvr>
                                        <p:cTn id="22" dur="2000"/>
                                        <p:tgtEl>
                                          <p:spTgt spid="17540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75411"/>
                                        </p:tgtEl>
                                        <p:attrNameLst>
                                          <p:attrName>style.visibility</p:attrName>
                                        </p:attrNameLst>
                                      </p:cBhvr>
                                      <p:to>
                                        <p:strVal val="visible"/>
                                      </p:to>
                                    </p:set>
                                    <p:animEffect transition="in" filter="dissolve">
                                      <p:cBhvr>
                                        <p:cTn id="27" dur="500"/>
                                        <p:tgtEl>
                                          <p:spTgt spid="175411"/>
                                        </p:tgtEl>
                                      </p:cBhvr>
                                    </p:animEffect>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grpId="0" nodeType="clickEffect">
                                  <p:stCondLst>
                                    <p:cond delay="0"/>
                                  </p:stCondLst>
                                  <p:childTnLst>
                                    <p:set>
                                      <p:cBhvr>
                                        <p:cTn id="31" dur="1" fill="hold">
                                          <p:stCondLst>
                                            <p:cond delay="0"/>
                                          </p:stCondLst>
                                        </p:cTn>
                                        <p:tgtEl>
                                          <p:spTgt spid="175413"/>
                                        </p:tgtEl>
                                        <p:attrNameLst>
                                          <p:attrName>style.visibility</p:attrName>
                                        </p:attrNameLst>
                                      </p:cBhvr>
                                      <p:to>
                                        <p:strVal val="visible"/>
                                      </p:to>
                                    </p:set>
                                    <p:animEffect transition="in" filter="fade">
                                      <p:cBhvr>
                                        <p:cTn id="32" dur="1000"/>
                                        <p:tgtEl>
                                          <p:spTgt spid="175413"/>
                                        </p:tgtEl>
                                      </p:cBhvr>
                                    </p:animEffect>
                                    <p:anim calcmode="lin" valueType="num">
                                      <p:cBhvr>
                                        <p:cTn id="33" dur="1000" fill="hold"/>
                                        <p:tgtEl>
                                          <p:spTgt spid="175413"/>
                                        </p:tgtEl>
                                        <p:attrNameLst>
                                          <p:attrName>ppt_x</p:attrName>
                                        </p:attrNameLst>
                                      </p:cBhvr>
                                      <p:tavLst>
                                        <p:tav tm="0">
                                          <p:val>
                                            <p:strVal val="#ppt_x"/>
                                          </p:val>
                                        </p:tav>
                                        <p:tav tm="100000">
                                          <p:val>
                                            <p:strVal val="#ppt_x"/>
                                          </p:val>
                                        </p:tav>
                                      </p:tavLst>
                                    </p:anim>
                                    <p:anim calcmode="lin" valueType="num">
                                      <p:cBhvr>
                                        <p:cTn id="34" dur="900" decel="100000" fill="hold"/>
                                        <p:tgtEl>
                                          <p:spTgt spid="175413"/>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754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6" grpId="0" animBg="1"/>
      <p:bldP spid="175408" grpId="0" animBg="1"/>
      <p:bldP spid="175409" grpId="0" animBg="1"/>
      <p:bldP spid="175410" grpId="0"/>
      <p:bldP spid="175411" grpId="0"/>
      <p:bldP spid="175413"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الفكرة الكبيرة: مقارنة</a:t>
            </a:r>
            <a:endParaRPr lang="en-US" dirty="0"/>
          </a:p>
        </p:txBody>
      </p:sp>
      <p:sp>
        <p:nvSpPr>
          <p:cNvPr id="3" name="Text Placeholder 2"/>
          <p:cNvSpPr>
            <a:spLocks noGrp="1"/>
          </p:cNvSpPr>
          <p:nvPr>
            <p:ph type="body" idx="1"/>
          </p:nvPr>
        </p:nvSpPr>
        <p:spPr>
          <a:xfrm>
            <a:off x="457200" y="1763713"/>
            <a:ext cx="4040188" cy="446087"/>
          </a:xfrm>
        </p:spPr>
        <p:txBody>
          <a:bodyPr/>
          <a:lstStyle/>
          <a:p>
            <a:pPr algn="ctr"/>
            <a:r>
              <a:rPr lang="ar-JO" sz="2800" dirty="0"/>
              <a:t>روبنسون (الوعظ الكتابي)</a:t>
            </a:r>
            <a:endParaRPr lang="en-US" sz="2800" dirty="0"/>
          </a:p>
        </p:txBody>
      </p:sp>
      <p:sp>
        <p:nvSpPr>
          <p:cNvPr id="4" name="Content Placeholder 3"/>
          <p:cNvSpPr>
            <a:spLocks noGrp="1"/>
          </p:cNvSpPr>
          <p:nvPr>
            <p:ph sz="half" idx="2"/>
          </p:nvPr>
        </p:nvSpPr>
        <p:spPr>
          <a:xfrm>
            <a:off x="457200" y="2373312"/>
            <a:ext cx="2446491" cy="3951288"/>
          </a:xfrm>
        </p:spPr>
        <p:txBody>
          <a:bodyPr/>
          <a:lstStyle/>
          <a:p>
            <a:pPr algn="r" rtl="1"/>
            <a:r>
              <a:rPr lang="ar-JO" dirty="0"/>
              <a:t>الفكرة التفسيرية</a:t>
            </a:r>
            <a:endParaRPr lang="en-US" dirty="0"/>
          </a:p>
          <a:p>
            <a:endParaRPr lang="en-US" dirty="0"/>
          </a:p>
          <a:p>
            <a:endParaRPr lang="en-US" dirty="0"/>
          </a:p>
          <a:p>
            <a:endParaRPr lang="en-US" dirty="0"/>
          </a:p>
          <a:p>
            <a:pPr algn="r" rtl="1"/>
            <a:r>
              <a:rPr lang="ar-JO" dirty="0"/>
              <a:t>الفكرة الوعظية</a:t>
            </a:r>
            <a:endParaRPr lang="en-US" dirty="0"/>
          </a:p>
        </p:txBody>
      </p:sp>
      <p:sp>
        <p:nvSpPr>
          <p:cNvPr id="5" name="Text Placeholder 4"/>
          <p:cNvSpPr>
            <a:spLocks noGrp="1"/>
          </p:cNvSpPr>
          <p:nvPr>
            <p:ph type="body" sz="quarter" idx="3"/>
          </p:nvPr>
        </p:nvSpPr>
        <p:spPr/>
        <p:txBody>
          <a:bodyPr/>
          <a:lstStyle/>
          <a:p>
            <a:pPr algn="ctr"/>
            <a:r>
              <a:rPr lang="ar-JO" sz="2800" dirty="0"/>
              <a:t>بيلتون (الوعظ بدقة أكبر)</a:t>
            </a:r>
            <a:endParaRPr lang="en-US" sz="2800" dirty="0"/>
          </a:p>
        </p:txBody>
      </p:sp>
      <p:sp>
        <p:nvSpPr>
          <p:cNvPr id="6" name="Content Placeholder 5"/>
          <p:cNvSpPr>
            <a:spLocks noGrp="1"/>
          </p:cNvSpPr>
          <p:nvPr>
            <p:ph sz="quarter" idx="4"/>
          </p:nvPr>
        </p:nvSpPr>
        <p:spPr>
          <a:xfrm>
            <a:off x="4645025" y="2373312"/>
            <a:ext cx="2746375" cy="3951288"/>
          </a:xfrm>
        </p:spPr>
        <p:txBody>
          <a:bodyPr/>
          <a:lstStyle/>
          <a:p>
            <a:pPr algn="r" rtl="1"/>
            <a:r>
              <a:rPr lang="ar-JO" dirty="0"/>
              <a:t>الفكرة النصية الكبيرة</a:t>
            </a:r>
            <a:endParaRPr lang="en-US" dirty="0"/>
          </a:p>
          <a:p>
            <a:pPr algn="r" rtl="1"/>
            <a:endParaRPr lang="en-US" dirty="0"/>
          </a:p>
          <a:p>
            <a:pPr algn="r" rtl="1"/>
            <a:r>
              <a:rPr lang="ar-JO" dirty="0"/>
              <a:t>الفكرة السياقية الكبيرة</a:t>
            </a:r>
            <a:endParaRPr lang="en-US" dirty="0"/>
          </a:p>
          <a:p>
            <a:pPr algn="r" rtl="1"/>
            <a:endParaRPr lang="en-US" dirty="0"/>
          </a:p>
          <a:p>
            <a:pPr algn="r" rtl="1"/>
            <a:r>
              <a:rPr lang="ar-JO" dirty="0"/>
              <a:t>الفكرة القانونية الكبيرة</a:t>
            </a:r>
            <a:endParaRPr lang="en-US" dirty="0"/>
          </a:p>
          <a:p>
            <a:pPr algn="r" rtl="1"/>
            <a:endParaRPr lang="en-US" dirty="0"/>
          </a:p>
          <a:p>
            <a:pPr algn="r" rtl="1"/>
            <a:r>
              <a:rPr lang="ar-JO" dirty="0"/>
              <a:t>الفكرة الوعظية الكبيرة</a:t>
            </a:r>
            <a:endParaRPr lang="en-US" dirty="0"/>
          </a:p>
        </p:txBody>
      </p:sp>
      <p:sp>
        <p:nvSpPr>
          <p:cNvPr id="7" name="Right Arrow 6"/>
          <p:cNvSpPr/>
          <p:nvPr/>
        </p:nvSpPr>
        <p:spPr bwMode="auto">
          <a:xfrm>
            <a:off x="2819400" y="2590800"/>
            <a:ext cx="1825625" cy="1524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FFFFFF"/>
              </a:solidFill>
            </a:endParaRPr>
          </a:p>
        </p:txBody>
      </p:sp>
      <p:sp>
        <p:nvSpPr>
          <p:cNvPr id="8" name="Right Arrow 7"/>
          <p:cNvSpPr/>
          <p:nvPr/>
        </p:nvSpPr>
        <p:spPr bwMode="auto">
          <a:xfrm rot="1313194">
            <a:off x="2863133" y="4787027"/>
            <a:ext cx="1825625" cy="13538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97040197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4" end="4"/>
                                            </p:txEl>
                                          </p:spTgt>
                                        </p:tgtEl>
                                        <p:attrNameLst>
                                          <p:attrName>style.visibility</p:attrName>
                                        </p:attrNameLst>
                                      </p:cBhvr>
                                      <p:to>
                                        <p:strVal val="visible"/>
                                      </p:to>
                                    </p:set>
                                    <p:animEffect transition="in" filter="fade">
                                      <p:cBhvr>
                                        <p:cTn id="1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2" descr="MCj03223930000[1]"/>
          <p:cNvPicPr>
            <a:picLocks noChangeAspect="1" noChangeArrowheads="1"/>
          </p:cNvPicPr>
          <p:nvPr/>
        </p:nvPicPr>
        <p:blipFill>
          <a:blip r:embed="rId3" cstate="print">
            <a:lum bright="70000" contrast="-70000"/>
          </a:blip>
          <a:srcRect/>
          <a:stretch>
            <a:fillRect/>
          </a:stretch>
        </p:blipFill>
        <p:spPr bwMode="auto">
          <a:xfrm>
            <a:off x="0" y="0"/>
            <a:ext cx="9144000" cy="6858000"/>
          </a:xfrm>
          <a:prstGeom prst="rect">
            <a:avLst/>
          </a:prstGeom>
          <a:solidFill>
            <a:schemeClr val="tx1"/>
          </a:solidFill>
          <a:ln w="9525">
            <a:noFill/>
            <a:miter lim="800000"/>
            <a:headEnd/>
            <a:tailEnd/>
          </a:ln>
        </p:spPr>
      </p:pic>
      <p:sp>
        <p:nvSpPr>
          <p:cNvPr id="22531" name="Rectangle 3"/>
          <p:cNvSpPr>
            <a:spLocks noGrp="1" noRot="1" noChangeArrowheads="1"/>
          </p:cNvSpPr>
          <p:nvPr>
            <p:ph type="title"/>
          </p:nvPr>
        </p:nvSpPr>
        <p:spPr>
          <a:xfrm>
            <a:off x="914400" y="0"/>
            <a:ext cx="7620000" cy="1219200"/>
          </a:xfrm>
        </p:spPr>
        <p:txBody>
          <a:bodyPr/>
          <a:lstStyle/>
          <a:p>
            <a:pPr eaLnBrk="1" hangingPunct="1"/>
            <a:r>
              <a:rPr lang="ar-JO" b="1" dirty="0">
                <a:solidFill>
                  <a:schemeClr val="bg1"/>
                </a:solidFill>
                <a:effectLst>
                  <a:glow rad="254000">
                    <a:schemeClr val="tx1"/>
                  </a:glow>
                </a:effectLst>
                <a:latin typeface="Arial"/>
                <a:cs typeface="Arial"/>
              </a:rPr>
              <a:t>مراجعة: مراحل روبنسون</a:t>
            </a:r>
            <a:endParaRPr lang="en-US" b="1" dirty="0">
              <a:solidFill>
                <a:schemeClr val="bg1"/>
              </a:solidFill>
              <a:effectLst>
                <a:glow rad="254000">
                  <a:schemeClr val="tx1"/>
                </a:glow>
              </a:effectLst>
              <a:latin typeface="Arial"/>
              <a:cs typeface="Arial"/>
            </a:endParaRPr>
          </a:p>
        </p:txBody>
      </p:sp>
      <p:sp>
        <p:nvSpPr>
          <p:cNvPr id="167940" name="Rectangle 4"/>
          <p:cNvSpPr>
            <a:spLocks noGrp="1" noChangeArrowheads="1"/>
          </p:cNvSpPr>
          <p:nvPr>
            <p:ph idx="1"/>
          </p:nvPr>
        </p:nvSpPr>
        <p:spPr>
          <a:xfrm>
            <a:off x="838200" y="1295400"/>
            <a:ext cx="7212013" cy="3581400"/>
          </a:xfrm>
          <a:noFill/>
          <a:ln w="9525">
            <a:noFill/>
            <a:miter lim="800000"/>
            <a:headEnd/>
            <a:tailEnd/>
          </a:ln>
          <a:effectLst/>
        </p:spPr>
        <p:txBody>
          <a:bodyPr vert="horz" wrap="square" lIns="91440" tIns="45720" rIns="91440" bIns="45720" numCol="1" anchor="t" anchorCtr="0" compatLnSpc="1">
            <a:prstTxWarp prst="textNoShape">
              <a:avLst/>
            </a:prstTxWarp>
          </a:bodyPr>
          <a:lstStyle/>
          <a:p>
            <a:pPr marL="0" indent="0" algn="r" eaLnBrk="1" hangingPunct="1">
              <a:buClr>
                <a:schemeClr val="bg1"/>
              </a:buClr>
              <a:buSzPct val="95000"/>
              <a:buNone/>
            </a:pPr>
            <a:r>
              <a:rPr lang="ar-JO" sz="4000" b="1" dirty="0">
                <a:solidFill>
                  <a:schemeClr val="bg1"/>
                </a:solidFill>
                <a:effectLst>
                  <a:glow rad="254000">
                    <a:schemeClr val="tx1"/>
                  </a:glow>
                </a:effectLst>
                <a:latin typeface="Arial"/>
                <a:cs typeface="Arial"/>
              </a:rPr>
              <a:t>1. اختر المقطع</a:t>
            </a:r>
          </a:p>
          <a:p>
            <a:pPr marL="0" indent="0" algn="r" eaLnBrk="1" hangingPunct="1">
              <a:buClr>
                <a:schemeClr val="bg1"/>
              </a:buClr>
              <a:buSzPct val="95000"/>
              <a:buNone/>
            </a:pPr>
            <a:r>
              <a:rPr lang="en-US" sz="4000" b="1" dirty="0">
                <a:solidFill>
                  <a:schemeClr val="bg1"/>
                </a:solidFill>
                <a:effectLst>
                  <a:glow rad="254000">
                    <a:schemeClr val="tx1"/>
                  </a:glow>
                </a:effectLst>
                <a:latin typeface="Arial"/>
                <a:cs typeface="Arial"/>
              </a:rPr>
              <a:t>  </a:t>
            </a:r>
            <a:r>
              <a:rPr lang="ar-JO" sz="4000" b="1" dirty="0">
                <a:solidFill>
                  <a:schemeClr val="bg1"/>
                </a:solidFill>
                <a:effectLst>
                  <a:glow rad="254000">
                    <a:schemeClr val="tx1"/>
                  </a:glow>
                </a:effectLst>
                <a:latin typeface="Arial"/>
                <a:cs typeface="Arial"/>
              </a:rPr>
              <a:t>2. أدرس المقطع</a:t>
            </a:r>
          </a:p>
          <a:p>
            <a:pPr marL="0" indent="0" algn="r" eaLnBrk="1" hangingPunct="1">
              <a:buClr>
                <a:schemeClr val="bg1"/>
              </a:buClr>
              <a:buSzPct val="95000"/>
              <a:buNone/>
            </a:pPr>
            <a:r>
              <a:rPr lang="ar-JO" sz="4000" b="1" dirty="0">
                <a:solidFill>
                  <a:schemeClr val="bg1"/>
                </a:solidFill>
                <a:effectLst>
                  <a:glow rad="254000">
                    <a:schemeClr val="tx1"/>
                  </a:glow>
                </a:effectLst>
                <a:latin typeface="Arial"/>
                <a:cs typeface="Arial"/>
              </a:rPr>
              <a:t>3. أذكر الفكرة التفسيرية</a:t>
            </a:r>
          </a:p>
          <a:p>
            <a:pPr marL="0" indent="0" algn="r" eaLnBrk="1" hangingPunct="1">
              <a:buClr>
                <a:schemeClr val="bg1"/>
              </a:buClr>
              <a:buSzPct val="95000"/>
              <a:buNone/>
            </a:pPr>
            <a:r>
              <a:rPr lang="ar-JO" sz="4000" b="1" dirty="0">
                <a:solidFill>
                  <a:schemeClr val="bg1"/>
                </a:solidFill>
                <a:effectLst>
                  <a:glow rad="254000">
                    <a:schemeClr val="tx1"/>
                  </a:glow>
                </a:effectLst>
                <a:latin typeface="Arial"/>
                <a:cs typeface="Arial"/>
              </a:rPr>
              <a:t>4. أذكر الفكرة الوعظية </a:t>
            </a:r>
          </a:p>
        </p:txBody>
      </p:sp>
    </p:spTree>
    <p:extLst>
      <p:ext uri="{BB962C8B-B14F-4D97-AF65-F5344CB8AC3E}">
        <p14:creationId xmlns:p14="http://schemas.microsoft.com/office/powerpoint/2010/main" val="188269550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167940">
                                            <p:txEl>
                                              <p:pRg st="0" end="0"/>
                                            </p:txEl>
                                          </p:spTgt>
                                        </p:tgtEl>
                                        <p:attrNameLst>
                                          <p:attrName>style.visibility</p:attrName>
                                        </p:attrNameLst>
                                      </p:cBhvr>
                                      <p:to>
                                        <p:strVal val="visible"/>
                                      </p:to>
                                    </p:set>
                                    <p:anim calcmode="lin" valueType="num">
                                      <p:cBhvr>
                                        <p:cTn id="7" dur="500" fill="hold"/>
                                        <p:tgtEl>
                                          <p:spTgt spid="167940">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167940">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167940">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167940">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16794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167940">
                                            <p:txEl>
                                              <p:pRg st="1" end="1"/>
                                            </p:txEl>
                                          </p:spTgt>
                                        </p:tgtEl>
                                        <p:attrNameLst>
                                          <p:attrName>style.visibility</p:attrName>
                                        </p:attrNameLst>
                                      </p:cBhvr>
                                      <p:to>
                                        <p:strVal val="visible"/>
                                      </p:to>
                                    </p:set>
                                    <p:anim calcmode="lin" valueType="num">
                                      <p:cBhvr>
                                        <p:cTn id="16" dur="500" fill="hold"/>
                                        <p:tgtEl>
                                          <p:spTgt spid="167940">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167940">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167940">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167940">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167940">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167940">
                                            <p:txEl>
                                              <p:pRg st="2" end="2"/>
                                            </p:txEl>
                                          </p:spTgt>
                                        </p:tgtEl>
                                        <p:attrNameLst>
                                          <p:attrName>style.visibility</p:attrName>
                                        </p:attrNameLst>
                                      </p:cBhvr>
                                      <p:to>
                                        <p:strVal val="visible"/>
                                      </p:to>
                                    </p:set>
                                    <p:anim calcmode="lin" valueType="num">
                                      <p:cBhvr>
                                        <p:cTn id="25" dur="500" fill="hold"/>
                                        <p:tgtEl>
                                          <p:spTgt spid="167940">
                                            <p:txEl>
                                              <p:pRg st="2" end="2"/>
                                            </p:txEl>
                                          </p:spTgt>
                                        </p:tgtEl>
                                        <p:attrNameLst>
                                          <p:attrName>ppt_w</p:attrName>
                                        </p:attrNameLst>
                                      </p:cBhvr>
                                      <p:tavLst>
                                        <p:tav tm="0">
                                          <p:val>
                                            <p:strVal val="#ppt_w*0.05"/>
                                          </p:val>
                                        </p:tav>
                                        <p:tav tm="100000">
                                          <p:val>
                                            <p:strVal val="#ppt_w"/>
                                          </p:val>
                                        </p:tav>
                                      </p:tavLst>
                                    </p:anim>
                                    <p:anim calcmode="lin" valueType="num">
                                      <p:cBhvr>
                                        <p:cTn id="26" dur="500" fill="hold"/>
                                        <p:tgtEl>
                                          <p:spTgt spid="167940">
                                            <p:txEl>
                                              <p:pRg st="2" end="2"/>
                                            </p:txEl>
                                          </p:spTgt>
                                        </p:tgtEl>
                                        <p:attrNameLst>
                                          <p:attrName>ppt_h</p:attrName>
                                        </p:attrNameLst>
                                      </p:cBhvr>
                                      <p:tavLst>
                                        <p:tav tm="0">
                                          <p:val>
                                            <p:strVal val="#ppt_h"/>
                                          </p:val>
                                        </p:tav>
                                        <p:tav tm="100000">
                                          <p:val>
                                            <p:strVal val="#ppt_h"/>
                                          </p:val>
                                        </p:tav>
                                      </p:tavLst>
                                    </p:anim>
                                    <p:anim calcmode="lin" valueType="num">
                                      <p:cBhvr>
                                        <p:cTn id="27" dur="500" fill="hold"/>
                                        <p:tgtEl>
                                          <p:spTgt spid="167940">
                                            <p:txEl>
                                              <p:pRg st="2" end="2"/>
                                            </p:txEl>
                                          </p:spTgt>
                                        </p:tgtEl>
                                        <p:attrNameLst>
                                          <p:attrName>ppt_x</p:attrName>
                                        </p:attrNameLst>
                                      </p:cBhvr>
                                      <p:tavLst>
                                        <p:tav tm="0">
                                          <p:val>
                                            <p:strVal val="#ppt_x-.2"/>
                                          </p:val>
                                        </p:tav>
                                        <p:tav tm="100000">
                                          <p:val>
                                            <p:strVal val="#ppt_x"/>
                                          </p:val>
                                        </p:tav>
                                      </p:tavLst>
                                    </p:anim>
                                    <p:anim calcmode="lin" valueType="num">
                                      <p:cBhvr>
                                        <p:cTn id="28" dur="500" fill="hold"/>
                                        <p:tgtEl>
                                          <p:spTgt spid="167940">
                                            <p:txEl>
                                              <p:pRg st="2" end="2"/>
                                            </p:txEl>
                                          </p:spTgt>
                                        </p:tgtEl>
                                        <p:attrNameLst>
                                          <p:attrName>ppt_y</p:attrName>
                                        </p:attrNameLst>
                                      </p:cBhvr>
                                      <p:tavLst>
                                        <p:tav tm="0">
                                          <p:val>
                                            <p:strVal val="#ppt_y"/>
                                          </p:val>
                                        </p:tav>
                                        <p:tav tm="100000">
                                          <p:val>
                                            <p:strVal val="#ppt_y"/>
                                          </p:val>
                                        </p:tav>
                                      </p:tavLst>
                                    </p:anim>
                                    <p:animEffect transition="in" filter="fade">
                                      <p:cBhvr>
                                        <p:cTn id="29" dur="500"/>
                                        <p:tgtEl>
                                          <p:spTgt spid="167940">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167940">
                                            <p:txEl>
                                              <p:pRg st="3" end="3"/>
                                            </p:txEl>
                                          </p:spTgt>
                                        </p:tgtEl>
                                        <p:attrNameLst>
                                          <p:attrName>style.visibility</p:attrName>
                                        </p:attrNameLst>
                                      </p:cBhvr>
                                      <p:to>
                                        <p:strVal val="visible"/>
                                      </p:to>
                                    </p:set>
                                    <p:anim calcmode="lin" valueType="num">
                                      <p:cBhvr>
                                        <p:cTn id="34" dur="500" fill="hold"/>
                                        <p:tgtEl>
                                          <p:spTgt spid="167940">
                                            <p:txEl>
                                              <p:pRg st="3" end="3"/>
                                            </p:txEl>
                                          </p:spTgt>
                                        </p:tgtEl>
                                        <p:attrNameLst>
                                          <p:attrName>ppt_w</p:attrName>
                                        </p:attrNameLst>
                                      </p:cBhvr>
                                      <p:tavLst>
                                        <p:tav tm="0">
                                          <p:val>
                                            <p:strVal val="#ppt_w*0.05"/>
                                          </p:val>
                                        </p:tav>
                                        <p:tav tm="100000">
                                          <p:val>
                                            <p:strVal val="#ppt_w"/>
                                          </p:val>
                                        </p:tav>
                                      </p:tavLst>
                                    </p:anim>
                                    <p:anim calcmode="lin" valueType="num">
                                      <p:cBhvr>
                                        <p:cTn id="35" dur="500" fill="hold"/>
                                        <p:tgtEl>
                                          <p:spTgt spid="167940">
                                            <p:txEl>
                                              <p:pRg st="3" end="3"/>
                                            </p:txEl>
                                          </p:spTgt>
                                        </p:tgtEl>
                                        <p:attrNameLst>
                                          <p:attrName>ppt_h</p:attrName>
                                        </p:attrNameLst>
                                      </p:cBhvr>
                                      <p:tavLst>
                                        <p:tav tm="0">
                                          <p:val>
                                            <p:strVal val="#ppt_h"/>
                                          </p:val>
                                        </p:tav>
                                        <p:tav tm="100000">
                                          <p:val>
                                            <p:strVal val="#ppt_h"/>
                                          </p:val>
                                        </p:tav>
                                      </p:tavLst>
                                    </p:anim>
                                    <p:anim calcmode="lin" valueType="num">
                                      <p:cBhvr>
                                        <p:cTn id="36" dur="500" fill="hold"/>
                                        <p:tgtEl>
                                          <p:spTgt spid="167940">
                                            <p:txEl>
                                              <p:pRg st="3" end="3"/>
                                            </p:txEl>
                                          </p:spTgt>
                                        </p:tgtEl>
                                        <p:attrNameLst>
                                          <p:attrName>ppt_x</p:attrName>
                                        </p:attrNameLst>
                                      </p:cBhvr>
                                      <p:tavLst>
                                        <p:tav tm="0">
                                          <p:val>
                                            <p:strVal val="#ppt_x-.2"/>
                                          </p:val>
                                        </p:tav>
                                        <p:tav tm="100000">
                                          <p:val>
                                            <p:strVal val="#ppt_x"/>
                                          </p:val>
                                        </p:tav>
                                      </p:tavLst>
                                    </p:anim>
                                    <p:anim calcmode="lin" valueType="num">
                                      <p:cBhvr>
                                        <p:cTn id="37" dur="500" fill="hold"/>
                                        <p:tgtEl>
                                          <p:spTgt spid="167940">
                                            <p:txEl>
                                              <p:pRg st="3" end="3"/>
                                            </p:txEl>
                                          </p:spTgt>
                                        </p:tgtEl>
                                        <p:attrNameLst>
                                          <p:attrName>ppt_y</p:attrName>
                                        </p:attrNameLst>
                                      </p:cBhvr>
                                      <p:tavLst>
                                        <p:tav tm="0">
                                          <p:val>
                                            <p:strVal val="#ppt_y"/>
                                          </p:val>
                                        </p:tav>
                                        <p:tav tm="100000">
                                          <p:val>
                                            <p:strVal val="#ppt_y"/>
                                          </p:val>
                                        </p:tav>
                                      </p:tavLst>
                                    </p:anim>
                                    <p:animEffect transition="in" filter="fade">
                                      <p:cBhvr>
                                        <p:cTn id="38" dur="500"/>
                                        <p:tgtEl>
                                          <p:spTgt spid="16794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0"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16934" y="76202"/>
            <a:ext cx="9144000" cy="685800"/>
          </a:xfrm>
        </p:spPr>
        <p:txBody>
          <a:bodyPr/>
          <a:lstStyle/>
          <a:p>
            <a:pPr eaLnBrk="1" hangingPunct="1">
              <a:defRPr/>
            </a:pPr>
            <a:r>
              <a:rPr lang="en-US" sz="4800" b="1" dirty="0">
                <a:solidFill>
                  <a:srgbClr val="FFFFFF"/>
                </a:solidFill>
                <a:latin typeface="Arial" panose="020B0604020202020204" pitchFamily="34" charset="0"/>
                <a:ea typeface="ＭＳ Ｐゴシック" charset="0"/>
                <a:cs typeface="Arial" panose="020B0604020202020204" pitchFamily="34" charset="0"/>
              </a:rPr>
              <a:t>BibleStudyDownloads.org</a:t>
            </a:r>
            <a:endParaRPr lang="en-US" sz="18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863601"/>
            <a:ext cx="3606800" cy="32784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1" eaLnBrk="1" fontAlgn="base" latinLnBrk="0" hangingPunct="1">
              <a:lnSpc>
                <a:spcPct val="100000"/>
              </a:lnSpc>
              <a:spcBef>
                <a:spcPct val="0"/>
              </a:spcBef>
              <a:spcAft>
                <a:spcPct val="0"/>
              </a:spcAft>
              <a:buClrTx/>
              <a:buSzTx/>
              <a:buFontTx/>
              <a:buNone/>
              <a:tabLst/>
              <a:defRPr/>
            </a:pPr>
            <a:r>
              <a:rPr kumimoji="0" lang="ar-JO" sz="3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استخدم رمز الإستجابة السريعة (</a:t>
            </a:r>
            <a:r>
              <a:rPr kumimoji="0" lang="en-US" sz="3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QR Code</a:t>
            </a:r>
            <a:r>
              <a:rPr kumimoji="0" lang="ar-JO" sz="3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r>
              <a:rPr kumimoji="0" lang="en-US" sz="3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3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للحصول على الرابط الإلكتروني الخاص بالمصادر</a:t>
            </a:r>
            <a:endParaRPr kumimoji="0" lang="en-US" sz="3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0" y="4341544"/>
            <a:ext cx="3425631" cy="2096430"/>
          </a:xfrm>
          <a:prstGeom prst="rect">
            <a:avLst/>
          </a:prstGeom>
        </p:spPr>
      </p:pic>
      <p:pic>
        <p:nvPicPr>
          <p:cNvPr id="5" name="Picture 4">
            <a:extLst>
              <a:ext uri="{FF2B5EF4-FFF2-40B4-BE49-F238E27FC236}">
                <a16:creationId xmlns:a16="http://schemas.microsoft.com/office/drawing/2014/main" id="{98B62EE6-866D-4143-9082-63CB2850C425}"/>
              </a:ext>
            </a:extLst>
          </p:cNvPr>
          <p:cNvPicPr>
            <a:picLocks noChangeAspect="1"/>
          </p:cNvPicPr>
          <p:nvPr/>
        </p:nvPicPr>
        <p:blipFill>
          <a:blip r:embed="rId4"/>
          <a:stretch>
            <a:fillRect/>
          </a:stretch>
        </p:blipFill>
        <p:spPr>
          <a:xfrm>
            <a:off x="3735659" y="1080945"/>
            <a:ext cx="5357029" cy="5357029"/>
          </a:xfrm>
          <a:prstGeom prst="rect">
            <a:avLst/>
          </a:prstGeom>
        </p:spPr>
      </p:pic>
    </p:spTree>
    <p:extLst>
      <p:ext uri="{BB962C8B-B14F-4D97-AF65-F5344CB8AC3E}">
        <p14:creationId xmlns:p14="http://schemas.microsoft.com/office/powerpoint/2010/main" val="2699993439"/>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021288"/>
            <a:ext cx="9144000" cy="757808"/>
          </a:xfrm>
        </p:spPr>
        <p:txBody>
          <a:bodyPr/>
          <a:lstStyle/>
          <a:p>
            <a:pPr rtl="1" eaLnBrk="1" hangingPunct="1">
              <a:defRPr/>
            </a:pPr>
            <a:r>
              <a:rPr lang="ar-JO" sz="2400" b="1" dirty="0">
                <a:solidFill>
                  <a:srgbClr val="FFFFFF"/>
                </a:solidFill>
                <a:latin typeface="Arial" panose="020B0604020202020204" pitchFamily="34" charset="0"/>
                <a:ea typeface="ＭＳ Ｐゴシック" charset="0"/>
                <a:cs typeface="Arial" panose="020B0604020202020204" pitchFamily="34" charset="0"/>
              </a:rPr>
              <a:t>الرابط للعرض التقديميِّ "فن الوعظ" متاحٌ على الموقع الإلكترونيّ:</a:t>
            </a:r>
            <a:br>
              <a:rPr lang="ar-JO" sz="2400" b="1" dirty="0">
                <a:solidFill>
                  <a:srgbClr val="FFFFFF"/>
                </a:solidFill>
                <a:latin typeface="Arial" panose="020B0604020202020204" pitchFamily="34" charset="0"/>
                <a:ea typeface="ＭＳ Ｐゴシック" charset="0"/>
                <a:cs typeface="Arial" panose="020B0604020202020204" pitchFamily="34" charset="0"/>
              </a:rPr>
            </a:br>
            <a:r>
              <a:rPr lang="ar-JO" sz="2400" b="1" dirty="0">
                <a:solidFill>
                  <a:srgbClr val="FFFFFF"/>
                </a:solidFill>
                <a:latin typeface="Arial" panose="020B0604020202020204" pitchFamily="34" charset="0"/>
                <a:ea typeface="ＭＳ Ｐゴシック" charset="0"/>
                <a:cs typeface="Arial" panose="020B0604020202020204" pitchFamily="34" charset="0"/>
              </a:rPr>
              <a:t> </a:t>
            </a:r>
            <a:r>
              <a:rPr lang="en-US" sz="2400" b="1" dirty="0">
                <a:solidFill>
                  <a:srgbClr val="FFFFFF"/>
                </a:solidFill>
                <a:latin typeface="Arial" panose="020B0604020202020204" pitchFamily="34" charset="0"/>
                <a:ea typeface="ＭＳ Ｐゴシック" charset="0"/>
                <a:cs typeface="Arial" panose="020B0604020202020204" pitchFamily="34" charset="0"/>
              </a:rPr>
              <a:t>BibleStudyDownloads.org</a:t>
            </a:r>
          </a:p>
        </p:txBody>
      </p:sp>
      <p:sp>
        <p:nvSpPr>
          <p:cNvPr id="99331" name="Rectangle 1026"/>
          <p:cNvSpPr txBox="1">
            <a:spLocks noChangeArrowheads="1"/>
          </p:cNvSpPr>
          <p:nvPr/>
        </p:nvSpPr>
        <p:spPr bwMode="auto">
          <a:xfrm>
            <a:off x="0" y="-27384"/>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1" eaLnBrk="1" fontAlgn="base" latinLnBrk="0" hangingPunct="1">
              <a:lnSpc>
                <a:spcPct val="100000"/>
              </a:lnSpc>
              <a:spcBef>
                <a:spcPct val="0"/>
              </a:spcBef>
              <a:spcAft>
                <a:spcPct val="0"/>
              </a:spcAft>
              <a:buClrTx/>
              <a:buSzTx/>
              <a:buFontTx/>
              <a:buNone/>
              <a:tabLst/>
              <a:defRPr/>
            </a:pPr>
            <a:r>
              <a:rPr lang="ar-JO" sz="3600" dirty="0">
                <a:solidFill>
                  <a:srgbClr val="FFFFFF"/>
                </a:solidFill>
                <a:latin typeface="Arial" panose="020B0604020202020204" pitchFamily="34" charset="0"/>
                <a:cs typeface="Arial" panose="020B0604020202020204" pitchFamily="34" charset="0"/>
              </a:rPr>
              <a:t>أ</a:t>
            </a: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حصل على هذا العرض التقديمي مجاناً</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92696"/>
            <a:ext cx="9232347" cy="5328592"/>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3528" y="2132856"/>
            <a:ext cx="6153212" cy="3483594"/>
          </a:xfrm>
          <a:prstGeom prst="rect">
            <a:avLst/>
          </a:prstGeom>
        </p:spPr>
      </p:pic>
    </p:spTree>
    <p:extLst>
      <p:ext uri="{BB962C8B-B14F-4D97-AF65-F5344CB8AC3E}">
        <p14:creationId xmlns:p14="http://schemas.microsoft.com/office/powerpoint/2010/main" val="37791419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1234" name="Picture 2" descr="http://www.allaboutdrawings.com/image-files/cartoon-thumbs-up.jpg"/>
          <p:cNvPicPr>
            <a:picLocks noChangeAspect="1" noChangeArrowheads="1"/>
          </p:cNvPicPr>
          <p:nvPr/>
        </p:nvPicPr>
        <p:blipFill>
          <a:blip r:embed="rId2" cstate="print"/>
          <a:srcRect/>
          <a:stretch>
            <a:fillRect/>
          </a:stretch>
        </p:blipFill>
        <p:spPr bwMode="auto">
          <a:xfrm>
            <a:off x="6172200" y="228600"/>
            <a:ext cx="2590800" cy="1905000"/>
          </a:xfrm>
          <a:prstGeom prst="rect">
            <a:avLst/>
          </a:prstGeom>
          <a:noFill/>
          <a:ln>
            <a:noFill/>
          </a:ln>
          <a:effectLst>
            <a:glow rad="228600">
              <a:schemeClr val="accent2">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2" name="Title 1"/>
          <p:cNvSpPr>
            <a:spLocks noGrp="1"/>
          </p:cNvSpPr>
          <p:nvPr>
            <p:ph type="title"/>
          </p:nvPr>
        </p:nvSpPr>
        <p:spPr>
          <a:xfrm>
            <a:off x="457200" y="267494"/>
            <a:ext cx="8229600" cy="1180306"/>
          </a:xfrm>
        </p:spPr>
        <p:txBody>
          <a:bodyPr>
            <a:normAutofit fontScale="90000"/>
          </a:bodyPr>
          <a:lstStyle/>
          <a:p>
            <a:pPr algn="ctr"/>
            <a:r>
              <a:rPr lang="ar-JO" dirty="0">
                <a:latin typeface="Arial" panose="020B0604020202020204" pitchFamily="34" charset="0"/>
                <a:cs typeface="Arial" panose="020B0604020202020204" pitchFamily="34" charset="0"/>
              </a:rPr>
              <a:t>مزمور 11</a:t>
            </a:r>
            <a:br>
              <a:rPr lang="ar-JO"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أفضل:</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905000"/>
            <a:ext cx="8229600" cy="4953000"/>
          </a:xfrm>
        </p:spPr>
        <p:txBody>
          <a:bodyPr>
            <a:normAutofit/>
          </a:bodyPr>
          <a:lstStyle/>
          <a:p>
            <a:pPr marL="64008" indent="0" algn="r">
              <a:buNone/>
            </a:pPr>
            <a:r>
              <a:rPr lang="ar-JO" dirty="0">
                <a:solidFill>
                  <a:srgbClr val="00B0F0"/>
                </a:solidFill>
                <a:latin typeface="Arial" panose="020B0604020202020204" pitchFamily="34" charset="0"/>
                <a:cs typeface="Arial" panose="020B0604020202020204" pitchFamily="34" charset="0"/>
              </a:rPr>
              <a:t>1. </a:t>
            </a:r>
            <a:r>
              <a:rPr lang="ar-JO" dirty="0">
                <a:latin typeface="Arial" panose="020B0604020202020204" pitchFamily="34" charset="0"/>
                <a:cs typeface="Arial" panose="020B0604020202020204" pitchFamily="34" charset="0"/>
              </a:rPr>
              <a:t>سخر منا الأشرار (الأعداد 1ب-3)</a:t>
            </a:r>
            <a:endParaRPr lang="en-US" dirty="0">
              <a:latin typeface="Arial" panose="020B0604020202020204" pitchFamily="34" charset="0"/>
              <a:cs typeface="Arial" panose="020B0604020202020204" pitchFamily="34" charset="0"/>
            </a:endParaRPr>
          </a:p>
          <a:p>
            <a:pPr marL="64008" indent="0" algn="r">
              <a:buNone/>
            </a:pPr>
            <a:r>
              <a:rPr lang="ar-JO" dirty="0">
                <a:solidFill>
                  <a:srgbClr val="00B0F0"/>
                </a:solidFill>
                <a:latin typeface="Arial" panose="020B0604020202020204" pitchFamily="34" charset="0"/>
                <a:cs typeface="Arial" panose="020B0604020202020204" pitchFamily="34" charset="0"/>
              </a:rPr>
              <a:t>2. </a:t>
            </a:r>
            <a:r>
              <a:rPr lang="ar-JO" dirty="0">
                <a:latin typeface="Arial" panose="020B0604020202020204" pitchFamily="34" charset="0"/>
                <a:cs typeface="Arial" panose="020B0604020202020204" pitchFamily="34" charset="0"/>
              </a:rPr>
              <a:t>يرى الرب هذا وسيعاقبهم (الأعداد 4-6)</a:t>
            </a:r>
            <a:endParaRPr lang="en-US" dirty="0">
              <a:latin typeface="Arial" panose="020B0604020202020204" pitchFamily="34" charset="0"/>
              <a:cs typeface="Arial" panose="020B0604020202020204" pitchFamily="34" charset="0"/>
            </a:endParaRPr>
          </a:p>
          <a:p>
            <a:pPr marL="64008" indent="0" algn="r">
              <a:buNone/>
            </a:pPr>
            <a:r>
              <a:rPr lang="ar-JO" dirty="0">
                <a:solidFill>
                  <a:srgbClr val="00B0F0"/>
                </a:solidFill>
                <a:latin typeface="Arial" panose="020B0604020202020204" pitchFamily="34" charset="0"/>
                <a:cs typeface="Arial" panose="020B0604020202020204" pitchFamily="34" charset="0"/>
              </a:rPr>
              <a:t>3. </a:t>
            </a:r>
            <a:r>
              <a:rPr lang="ar-JO" dirty="0">
                <a:latin typeface="Arial" panose="020B0604020202020204" pitchFamily="34" charset="0"/>
                <a:cs typeface="Arial" panose="020B0604020202020204" pitchFamily="34" charset="0"/>
              </a:rPr>
              <a:t>لهذا فإن البار يجد الملجأ في الرب (الأعداد 1أ، 7)</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998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5" descr="MPj04003010000[1]"/>
          <p:cNvPicPr>
            <a:picLocks noChangeAspect="1" noChangeArrowheads="1"/>
          </p:cNvPicPr>
          <p:nvPr/>
        </p:nvPicPr>
        <p:blipFill>
          <a:blip r:embed="rId2" cstate="print"/>
          <a:srcRect t="7777" b="33208"/>
          <a:stretch>
            <a:fillRect/>
          </a:stretch>
        </p:blipFill>
        <p:spPr bwMode="auto">
          <a:xfrm>
            <a:off x="0" y="0"/>
            <a:ext cx="9144000" cy="6858000"/>
          </a:xfrm>
          <a:prstGeom prst="rect">
            <a:avLst/>
          </a:prstGeom>
          <a:noFill/>
          <a:ln w="9525">
            <a:noFill/>
            <a:miter lim="800000"/>
            <a:headEnd/>
            <a:tailEnd/>
          </a:ln>
        </p:spPr>
      </p:pic>
      <p:sp>
        <p:nvSpPr>
          <p:cNvPr id="76810" name="Rectangle 10"/>
          <p:cNvSpPr>
            <a:spLocks noGrp="1" noChangeArrowheads="1"/>
          </p:cNvSpPr>
          <p:nvPr>
            <p:ph type="ctrTitle"/>
          </p:nvPr>
        </p:nvSpPr>
        <p:spPr>
          <a:xfrm>
            <a:off x="0" y="762000"/>
            <a:ext cx="9144000" cy="1920875"/>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eaLnBrk="1" hangingPunct="1"/>
            <a:r>
              <a:rPr lang="ar-JO" sz="5400" dirty="0">
                <a:solidFill>
                  <a:schemeClr val="tx1"/>
                </a:solidFill>
                <a:effectLst>
                  <a:glow rad="228600">
                    <a:schemeClr val="bg2">
                      <a:alpha val="70847"/>
                    </a:schemeClr>
                  </a:glow>
                  <a:outerShdw blurRad="38100" dist="38100" dir="2700000" algn="tl">
                    <a:srgbClr val="000000"/>
                  </a:outerShdw>
                </a:effectLst>
                <a:latin typeface="Arial" panose="020B0604020202020204" pitchFamily="34" charset="0"/>
                <a:cs typeface="Arial" panose="020B0604020202020204" pitchFamily="34" charset="0"/>
              </a:rPr>
              <a:t>الوعظ التفسيري ليس ...</a:t>
            </a:r>
            <a:endParaRPr lang="en-US" sz="5400" dirty="0">
              <a:solidFill>
                <a:schemeClr val="tx1"/>
              </a:solidFill>
              <a:effectLst>
                <a:glow rad="228600">
                  <a:schemeClr val="bg2">
                    <a:alpha val="70847"/>
                  </a:schemeClr>
                </a:glow>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4" name="TextBox 3"/>
          <p:cNvSpPr txBox="1"/>
          <p:nvPr/>
        </p:nvSpPr>
        <p:spPr>
          <a:xfrm>
            <a:off x="0" y="3429000"/>
            <a:ext cx="7467600" cy="5078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685800" indent="-685800" algn="r" rtl="1" eaLnBrk="1" hangingPunct="1">
              <a:buFont typeface="Arial" panose="020B0604020202020204" pitchFamily="34" charset="0"/>
              <a:buChar char="•"/>
              <a:defRPr sz="5400">
                <a:effectLst>
                  <a:glow rad="228600">
                    <a:schemeClr val="bg2">
                      <a:alpha val="70847"/>
                    </a:schemeClr>
                  </a:glow>
                  <a:outerShdw blurRad="38100" dist="38100" dir="2700000" algn="tl">
                    <a:srgbClr val="000000"/>
                  </a:outerShdw>
                </a:effectLst>
                <a:latin typeface="Arial" panose="020B0604020202020204" pitchFamily="34" charset="0"/>
                <a:ea typeface="+mj-ea"/>
                <a:cs typeface="Arial" panose="020B0604020202020204" pitchFamily="34" charset="0"/>
              </a:defRPr>
            </a:lvl1pPr>
            <a:lvl2pPr algn="ctr">
              <a:defRPr sz="4400">
                <a:solidFill>
                  <a:schemeClr val="tx2"/>
                </a:solidFill>
                <a:effectLst>
                  <a:outerShdw blurRad="38100" dist="38100" dir="2700000" algn="tl">
                    <a:srgbClr val="000000"/>
                  </a:outerShdw>
                </a:effectLst>
              </a:defRPr>
            </a:lvl2pPr>
            <a:lvl3pPr algn="ctr">
              <a:defRPr sz="4400">
                <a:solidFill>
                  <a:schemeClr val="tx2"/>
                </a:solidFill>
                <a:effectLst>
                  <a:outerShdw blurRad="38100" dist="38100" dir="2700000" algn="tl">
                    <a:srgbClr val="000000"/>
                  </a:outerShdw>
                </a:effectLst>
              </a:defRPr>
            </a:lvl3pPr>
            <a:lvl4pPr algn="ctr">
              <a:defRPr sz="4400">
                <a:solidFill>
                  <a:schemeClr val="tx2"/>
                </a:solidFill>
                <a:effectLst>
                  <a:outerShdw blurRad="38100" dist="38100" dir="2700000" algn="tl">
                    <a:srgbClr val="000000"/>
                  </a:outerShdw>
                </a:effectLst>
              </a:defRPr>
            </a:lvl4pPr>
            <a:lvl5pPr algn="ctr">
              <a:defRPr sz="4400">
                <a:solidFill>
                  <a:schemeClr val="tx2"/>
                </a:solidFill>
                <a:effectLst>
                  <a:outerShdw blurRad="38100" dist="38100" dir="2700000" algn="tl">
                    <a:srgbClr val="000000"/>
                  </a:outerShdw>
                </a:effectLst>
              </a:defRPr>
            </a:lvl5pPr>
            <a:lvl6pPr marL="457200" algn="ctr" fontAlgn="base">
              <a:spcBef>
                <a:spcPct val="0"/>
              </a:spcBef>
              <a:spcAft>
                <a:spcPct val="0"/>
              </a:spcAft>
              <a:defRPr sz="4400">
                <a:solidFill>
                  <a:schemeClr val="tx2"/>
                </a:solidFill>
                <a:effectLst>
                  <a:outerShdw blurRad="38100" dist="38100" dir="2700000" algn="tl">
                    <a:srgbClr val="000000"/>
                  </a:outerShdw>
                </a:effectLst>
              </a:defRPr>
            </a:lvl6pPr>
            <a:lvl7pPr marL="914400" algn="ctr" fontAlgn="base">
              <a:spcBef>
                <a:spcPct val="0"/>
              </a:spcBef>
              <a:spcAft>
                <a:spcPct val="0"/>
              </a:spcAft>
              <a:defRPr sz="4400">
                <a:solidFill>
                  <a:schemeClr val="tx2"/>
                </a:solidFill>
                <a:effectLst>
                  <a:outerShdw blurRad="38100" dist="38100" dir="2700000" algn="tl">
                    <a:srgbClr val="000000"/>
                  </a:outerShdw>
                </a:effectLst>
              </a:defRPr>
            </a:lvl7pPr>
            <a:lvl8pPr marL="1371600" algn="ctr" fontAlgn="base">
              <a:spcBef>
                <a:spcPct val="0"/>
              </a:spcBef>
              <a:spcAft>
                <a:spcPct val="0"/>
              </a:spcAft>
              <a:defRPr sz="4400">
                <a:solidFill>
                  <a:schemeClr val="tx2"/>
                </a:solidFill>
                <a:effectLst>
                  <a:outerShdw blurRad="38100" dist="38100" dir="2700000" algn="tl">
                    <a:srgbClr val="000000"/>
                  </a:outerShdw>
                </a:effectLst>
              </a:defRPr>
            </a:lvl8pPr>
            <a:lvl9pPr marL="1828800" algn="ctr" fontAlgn="base">
              <a:spcBef>
                <a:spcPct val="0"/>
              </a:spcBef>
              <a:spcAft>
                <a:spcPct val="0"/>
              </a:spcAft>
              <a:defRPr sz="4400">
                <a:solidFill>
                  <a:schemeClr val="tx2"/>
                </a:solidFill>
                <a:effectLst>
                  <a:outerShdw blurRad="38100" dist="38100" dir="2700000" algn="tl">
                    <a:srgbClr val="000000"/>
                  </a:outerShdw>
                </a:effectLst>
              </a:defRPr>
            </a:lvl9pPr>
          </a:lstStyle>
          <a:p>
            <a:r>
              <a:rPr lang="ar-JO" dirty="0"/>
              <a:t>محاضرة</a:t>
            </a:r>
          </a:p>
          <a:p>
            <a:r>
              <a:rPr lang="ar-JO" dirty="0"/>
              <a:t>حديث روحي يعتمد بشكل فضفاض على الكتاب المقدس</a:t>
            </a:r>
          </a:p>
          <a:p>
            <a:r>
              <a:rPr lang="ar-JO" dirty="0"/>
              <a:t>أسلوب</a:t>
            </a:r>
            <a:endParaRPr lang="en-US" dirty="0"/>
          </a:p>
          <a:p>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4.xml.rels><?xml version="1.0" encoding="UTF-8" standalone="yes"?>
<Relationships xmlns="http://schemas.openxmlformats.org/package/2006/relationships"><Relationship Id="rId1" Type="http://schemas.openxmlformats.org/officeDocument/2006/relationships/image" Target="../media/image2.jpeg"/></Relationships>
</file>

<file path=ppt/theme/_rels/theme19.xml.rels><?xml version="1.0" encoding="UTF-8" standalone="yes"?>
<Relationships xmlns="http://schemas.openxmlformats.org/package/2006/relationships"><Relationship Id="rId1" Type="http://schemas.openxmlformats.org/officeDocument/2006/relationships/image" Target="../media/image3.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13.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Garamond" pitchFamily="1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8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5.xml><?xml version="1.0" encoding="utf-8"?>
<a:theme xmlns:a="http://schemas.openxmlformats.org/drawingml/2006/main" name="1_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6.xml><?xml version="1.0" encoding="utf-8"?>
<a:theme xmlns:a="http://schemas.openxmlformats.org/drawingml/2006/main" name="2_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7.xml><?xml version="1.0" encoding="utf-8"?>
<a:theme xmlns:a="http://schemas.openxmlformats.org/drawingml/2006/main" name="3_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8.xml><?xml version="1.0" encoding="utf-8"?>
<a:theme xmlns:a="http://schemas.openxmlformats.org/drawingml/2006/main" name="4_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9.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MAddres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19F41511826D644A6D8753A3A584289" ma:contentTypeVersion="4" ma:contentTypeDescription="Create a new document." ma:contentTypeScope="" ma:versionID="2f4b478003c1d2ec0a3c6e5744901d69">
  <xsd:schema xmlns:xsd="http://www.w3.org/2001/XMLSchema" xmlns:xs="http://www.w3.org/2001/XMLSchema" xmlns:p="http://schemas.microsoft.com/office/2006/metadata/properties" xmlns:ns1="http://schemas.microsoft.com/sharepoint/v3" xmlns:ns3="70e58c30-3d67-42d5-941a-8749cdc8c880" targetNamespace="http://schemas.microsoft.com/office/2006/metadata/properties" ma:root="true" ma:fieldsID="00216bdd6e395df4107e63df4aee2270" ns1:_="" ns3:_="">
    <xsd:import namespace="http://schemas.microsoft.com/sharepoint/v3"/>
    <xsd:import namespace="70e58c30-3d67-42d5-941a-8749cdc8c880"/>
    <xsd:element name="properties">
      <xsd:complexType>
        <xsd:sequence>
          <xsd:element name="documentManagement">
            <xsd:complexType>
              <xsd:all>
                <xsd:element ref="ns3:SharedWithUsers" minOccurs="0"/>
                <xsd:element ref="ns1:IMAddress" minOccurs="0"/>
                <xsd:element ref="ns3:SharingHintHash"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MAddress" ma:index="9" nillable="true" ma:displayName="IM Address" ma:description="" ma:internalName="IMAddres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e58c30-3d67-42d5-941a-8749cdc8c88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Sharing Hint Hash" ma:description="" ma:internalName="SharingHintHash" ma:readOnly="true">
      <xsd:simpleType>
        <xsd:restriction base="dms:Text"/>
      </xsd:simple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D1B536-F047-411C-9346-2F62E0A00A2E}">
  <ds:schemaRefs>
    <ds:schemaRef ds:uri="http://schemas.microsoft.com/sharepoint/v3/contenttype/forms"/>
  </ds:schemaRefs>
</ds:datastoreItem>
</file>

<file path=customXml/itemProps2.xml><?xml version="1.0" encoding="utf-8"?>
<ds:datastoreItem xmlns:ds="http://schemas.openxmlformats.org/officeDocument/2006/customXml" ds:itemID="{6CFACCC3-516C-4B63-B3F5-599B6D89724A}">
  <ds:schemaRefs>
    <ds:schemaRef ds:uri="http://schemas.openxmlformats.org/package/2006/metadata/core-properties"/>
    <ds:schemaRef ds:uri="http://schemas.microsoft.com/office/2006/metadata/properties"/>
    <ds:schemaRef ds:uri="http://schemas.microsoft.com/office/2006/documentManagement/types"/>
    <ds:schemaRef ds:uri="http://www.w3.org/XML/1998/namespace"/>
    <ds:schemaRef ds:uri="http://purl.org/dc/elements/1.1/"/>
    <ds:schemaRef ds:uri="http://purl.org/dc/terms/"/>
    <ds:schemaRef ds:uri="http://schemas.microsoft.com/office/infopath/2007/PartnerControls"/>
    <ds:schemaRef ds:uri="http://purl.org/dc/dcmitype/"/>
    <ds:schemaRef ds:uri="70e58c30-3d67-42d5-941a-8749cdc8c880"/>
    <ds:schemaRef ds:uri="http://schemas.microsoft.com/sharepoint/v3"/>
  </ds:schemaRefs>
</ds:datastoreItem>
</file>

<file path=customXml/itemProps3.xml><?xml version="1.0" encoding="utf-8"?>
<ds:datastoreItem xmlns:ds="http://schemas.openxmlformats.org/officeDocument/2006/customXml" ds:itemID="{FAC08FFB-C98C-4FBB-B0E1-490AA89054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0e58c30-3d67-42d5-941a-8749cdc8c8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Clouds</Template>
  <TotalTime>1923</TotalTime>
  <Words>3022</Words>
  <Application>Microsoft Macintosh PowerPoint</Application>
  <PresentationFormat>On-screen Show (4:3)</PresentationFormat>
  <Paragraphs>431</Paragraphs>
  <Slides>77</Slides>
  <Notes>11</Notes>
  <HiddenSlides>0</HiddenSlides>
  <MMClips>0</MMClips>
  <ScaleCrop>false</ScaleCrop>
  <HeadingPairs>
    <vt:vector size="6" baseType="variant">
      <vt:variant>
        <vt:lpstr>Fonts Used</vt:lpstr>
      </vt:variant>
      <vt:variant>
        <vt:i4>16</vt:i4>
      </vt:variant>
      <vt:variant>
        <vt:lpstr>Theme</vt:lpstr>
      </vt:variant>
      <vt:variant>
        <vt:i4>19</vt:i4>
      </vt:variant>
      <vt:variant>
        <vt:lpstr>Slide Titles</vt:lpstr>
      </vt:variant>
      <vt:variant>
        <vt:i4>77</vt:i4>
      </vt:variant>
    </vt:vector>
  </HeadingPairs>
  <TitlesOfParts>
    <vt:vector size="112" baseType="lpstr">
      <vt:lpstr>ＭＳ Ｐゴシック</vt:lpstr>
      <vt:lpstr>Arial</vt:lpstr>
      <vt:lpstr>Book Antiqua</vt:lpstr>
      <vt:lpstr>Calibri</vt:lpstr>
      <vt:lpstr>Corbel</vt:lpstr>
      <vt:lpstr>Franklin Gothic Book</vt:lpstr>
      <vt:lpstr>Garamond</vt:lpstr>
      <vt:lpstr>Georgia</vt:lpstr>
      <vt:lpstr>Lucida Sans</vt:lpstr>
      <vt:lpstr>Monotype Sorts</vt:lpstr>
      <vt:lpstr>Perpetua</vt:lpstr>
      <vt:lpstr>Tahoma</vt:lpstr>
      <vt:lpstr>Times New Roman</vt:lpstr>
      <vt:lpstr>Wingdings</vt:lpstr>
      <vt:lpstr>Wingdings 2</vt:lpstr>
      <vt:lpstr>Wingdings 3</vt:lpstr>
      <vt:lpstr>Stream</vt:lpstr>
      <vt:lpstr>Module</vt:lpstr>
      <vt:lpstr>Office Theme</vt:lpstr>
      <vt:lpstr>Technic</vt:lpstr>
      <vt:lpstr>1_Technic</vt:lpstr>
      <vt:lpstr>2_Technic</vt:lpstr>
      <vt:lpstr>3_Technic</vt:lpstr>
      <vt:lpstr>4_Technic</vt:lpstr>
      <vt:lpstr>Default Design</vt:lpstr>
      <vt:lpstr>Basis</vt:lpstr>
      <vt:lpstr>1_Office Theme</vt:lpstr>
      <vt:lpstr>1_Basis</vt:lpstr>
      <vt:lpstr>Orbit</vt:lpstr>
      <vt:lpstr>Apex</vt:lpstr>
      <vt:lpstr>2_Office Theme</vt:lpstr>
      <vt:lpstr>1_Stream</vt:lpstr>
      <vt:lpstr>8_Orbit</vt:lpstr>
      <vt:lpstr>2_Orbit</vt:lpstr>
      <vt:lpstr>Equity</vt:lpstr>
      <vt:lpstr>مراجعة: ما هو الوعظ التفسيري</vt:lpstr>
      <vt:lpstr>الوعظ التفسيري ليس ...</vt:lpstr>
      <vt:lpstr>ليس عظة تفسيرية  أين الخروف؟ (تكوين 22: 1-19)</vt:lpstr>
      <vt:lpstr>موقفان</vt:lpstr>
      <vt:lpstr>تكوين 22: 1-19  أفضل:</vt:lpstr>
      <vt:lpstr>الوعظ التفسيري ليس ...</vt:lpstr>
      <vt:lpstr>ليس عظة تفسيرية إذا انقلبت الأعمدة (مزمور 11: 3)</vt:lpstr>
      <vt:lpstr>مزمور 11 أفضل:</vt:lpstr>
      <vt:lpstr>الوعظ التفسيري ليس ...</vt:lpstr>
      <vt:lpstr>الوعظ التفسيري:  الصور النمطية الخاطئة</vt:lpstr>
      <vt:lpstr>الوعظ التفسيري هو بناء جسر</vt:lpstr>
      <vt:lpstr>PowerPoint Presentation</vt:lpstr>
      <vt:lpstr>تعريف روبنسون للوعظ الكتابي</vt:lpstr>
      <vt:lpstr>لهذا فأن تكون واعظاً تفسيرياً يتضمن ثلاثة التزامات:</vt:lpstr>
      <vt:lpstr>PowerPoint Presentation</vt:lpstr>
      <vt:lpstr>لهذا فأن تكون واعظاً تفسيرياً يتضمن ثلاثة التزامات:</vt:lpstr>
      <vt:lpstr>PowerPoint Presentation</vt:lpstr>
      <vt:lpstr>PowerPoint Presentation</vt:lpstr>
      <vt:lpstr>لهذا فأن تكون واعظاً تفسيرياً يتضمن ثلاثة التزامات:</vt:lpstr>
      <vt:lpstr>PowerPoint Presentation</vt:lpstr>
      <vt:lpstr>لماذا الوعظ التفسيري؟</vt:lpstr>
      <vt:lpstr>ستة أسباب تجعلني  أريد أن أكون واعظاً تفسيرياً</vt:lpstr>
      <vt:lpstr>PowerPoint Presentation</vt:lpstr>
      <vt:lpstr>PowerPoint Presentation</vt:lpstr>
      <vt:lpstr>PowerPoint Presentation</vt:lpstr>
      <vt:lpstr>ستة أسباب تجعلني  أريد أن أكون واعظاً تفسيرياً</vt:lpstr>
      <vt:lpstr>PowerPoint Presentation</vt:lpstr>
      <vt:lpstr>PowerPoint Presentation</vt:lpstr>
      <vt:lpstr>PowerPoint Presentation</vt:lpstr>
      <vt:lpstr>PowerPoint Presentation</vt:lpstr>
      <vt:lpstr>PowerPoint Presentation</vt:lpstr>
      <vt:lpstr>ستة أسباب تجعلني  أريد أن أكون واعظاً تفسيرياً</vt:lpstr>
      <vt:lpstr>د. تيموثي كيلر  عن الوعظ التفسيري</vt:lpstr>
      <vt:lpstr> κῆρυξ</vt:lpstr>
      <vt:lpstr>οἰκόνoμος </vt:lpstr>
      <vt:lpstr>ستة أسباب تجعلني  أريد أن أكون واعظاً تفسيرياً</vt:lpstr>
      <vt:lpstr>لأننا مبشرين ووكلاء سوف نُدان</vt:lpstr>
      <vt:lpstr>ستة أسباب تجعلني  أريد أن أكون واعظاً تفسيرياً</vt:lpstr>
      <vt:lpstr>د. تيموثي كيلر ثانية:</vt:lpstr>
      <vt:lpstr>ستة أسباب تجعلني  أريد أن أكون واعظاً تفسيرياً</vt:lpstr>
      <vt:lpstr>PowerPoint Presentation</vt:lpstr>
      <vt:lpstr>ستة أسباب تجعلني  أريد أن أكون واعظاً تفسيرياً</vt:lpstr>
      <vt:lpstr>مراجعة</vt:lpstr>
      <vt:lpstr>مراحل روبنسون</vt:lpstr>
      <vt:lpstr>PowerPoint Presentation</vt:lpstr>
      <vt:lpstr>PowerPoint Presentation</vt:lpstr>
      <vt:lpstr>PowerPoint Presentation</vt:lpstr>
      <vt:lpstr>PowerPoint Presentation</vt:lpstr>
      <vt:lpstr>جون ستوت</vt:lpstr>
      <vt:lpstr>ما هي الفكرة التي يوصلها المعلِن؟</vt:lpstr>
      <vt:lpstr>كيف تحدد الفكرة التفسيرية؟ </vt:lpstr>
      <vt:lpstr>PowerPoint Presentation</vt:lpstr>
      <vt:lpstr>كيف تحدد الفكرة التفسيرية؟</vt:lpstr>
      <vt:lpstr>كيف تحدد الفكرة التفسيرية؟</vt:lpstr>
      <vt:lpstr>حاول ذلك</vt:lpstr>
      <vt:lpstr>الفكرة التفسيرية: مزمور 117</vt:lpstr>
      <vt:lpstr>الأخطاء الشائعة في الفكرة التفسيرية</vt:lpstr>
      <vt:lpstr>حاول ذلك</vt:lpstr>
      <vt:lpstr>الفكرة التفسيرية: لوقا 1: 1-4</vt:lpstr>
      <vt:lpstr>مراحل روبنسون</vt:lpstr>
      <vt:lpstr>بعد اكتشاف الفكرة التفسيرية ...  أعد صياغتها إلى فكرة وعظية للعظة يمكن تسميتها أيضاً بالفكرة الكبيرة;</vt:lpstr>
      <vt:lpstr>قارن:</vt:lpstr>
      <vt:lpstr>يجب أن تكون الفكرة الوعظية:</vt:lpstr>
      <vt:lpstr>الفكرة الوعظية</vt:lpstr>
      <vt:lpstr>وعظ الفكرة الكبيرة</vt:lpstr>
      <vt:lpstr>وعظ الفكرة الكبيرة</vt:lpstr>
      <vt:lpstr>وعظ الفكرة الكبيرة</vt:lpstr>
      <vt:lpstr>وعظ الفكرة الكبيرة</vt:lpstr>
      <vt:lpstr>عينة أفكار وعظية</vt:lpstr>
      <vt:lpstr>توصيل الفكرة الوعظية</vt:lpstr>
      <vt:lpstr>يؤدي الفشل في التشديد على  الفكرة الوعظية إلى ...</vt:lpstr>
      <vt:lpstr>ملحوظة: لذكر فكرة العظة عليك في كثير من الأحيان أن تسافر عبر علم اللاهوت. وتكتشف الحقائق الخالدة عن الله والإنسانية. </vt:lpstr>
      <vt:lpstr>PowerPoint Presentation</vt:lpstr>
      <vt:lpstr>الفكرة الكبيرة: مقارنة</vt:lpstr>
      <vt:lpstr>مراجعة: مراحل روبنسون</vt:lpstr>
      <vt:lpstr>BibleStudyDownloads.org</vt:lpstr>
      <vt:lpstr>الرابط للعرض التقديميِّ "فن الوعظ" متاحٌ على الموقع الإلكترونيّ: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Rick Griffith</cp:lastModifiedBy>
  <cp:revision>70</cp:revision>
  <dcterms:created xsi:type="dcterms:W3CDTF">2006-10-17T07:00:26Z</dcterms:created>
  <dcterms:modified xsi:type="dcterms:W3CDTF">2024-02-05T14:16:28Z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0x010100419F41511826D644A6D8753A3A584289</vt:lpwstr>
  </property>
  <property fmtid="{D5CDD505-2E9C-101B-9397-08002B2CF9AE}" pid="3" name="IsMyDocuments">
    <vt:bool>true</vt:bool>
  </property>
</Properties>
</file>