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theme/theme15.xml" ContentType="application/vnd.openxmlformats-officedocument.theme+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theme/theme16.xml" ContentType="application/vnd.openxmlformats-officedocument.theme+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theme/theme17.xml" ContentType="application/vnd.openxmlformats-officedocument.theme+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theme/theme18.xml" ContentType="application/vnd.openxmlformats-officedocument.theme+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theme/theme19.xml" ContentType="application/vnd.openxmlformats-officedocument.theme+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theme/theme20.xml" ContentType="application/vnd.openxmlformats-officedocument.theme+xml"/>
  <Override PartName="/ppt/theme/theme21.xml" ContentType="application/vnd.openxmlformats-officedocument.theme+xml"/>
  <Override PartName="/ppt/theme/theme22.xml" ContentType="application/vnd.openxmlformats-officedocument.them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73" r:id="rId2"/>
    <p:sldMasterId id="2147483675" r:id="rId3"/>
    <p:sldMasterId id="2147483681" r:id="rId4"/>
    <p:sldMasterId id="2147483688" r:id="rId5"/>
    <p:sldMasterId id="2147483694" r:id="rId6"/>
    <p:sldMasterId id="2147484114" r:id="rId7"/>
    <p:sldMasterId id="2147484261" r:id="rId8"/>
    <p:sldMasterId id="2147484587" r:id="rId9"/>
    <p:sldMasterId id="2147484611" r:id="rId10"/>
    <p:sldMasterId id="2147484623" r:id="rId11"/>
    <p:sldMasterId id="2147484635" r:id="rId12"/>
    <p:sldMasterId id="2147484647" r:id="rId13"/>
    <p:sldMasterId id="2147484672" r:id="rId14"/>
    <p:sldMasterId id="2147484684" r:id="rId15"/>
    <p:sldMasterId id="2147484697" r:id="rId16"/>
    <p:sldMasterId id="2147484709" r:id="rId17"/>
    <p:sldMasterId id="2147484721" r:id="rId18"/>
    <p:sldMasterId id="2147484734" r:id="rId19"/>
    <p:sldMasterId id="2147484746" r:id="rId20"/>
  </p:sldMasterIdLst>
  <p:notesMasterIdLst>
    <p:notesMasterId r:id="rId93"/>
  </p:notesMasterIdLst>
  <p:handoutMasterIdLst>
    <p:handoutMasterId r:id="rId94"/>
  </p:handoutMasterIdLst>
  <p:sldIdLst>
    <p:sldId id="341" r:id="rId21"/>
    <p:sldId id="345" r:id="rId22"/>
    <p:sldId id="395" r:id="rId23"/>
    <p:sldId id="399" r:id="rId24"/>
    <p:sldId id="400" r:id="rId25"/>
    <p:sldId id="401" r:id="rId26"/>
    <p:sldId id="402" r:id="rId27"/>
    <p:sldId id="403" r:id="rId28"/>
    <p:sldId id="404" r:id="rId29"/>
    <p:sldId id="405" r:id="rId30"/>
    <p:sldId id="407" r:id="rId31"/>
    <p:sldId id="410" r:id="rId32"/>
    <p:sldId id="411" r:id="rId33"/>
    <p:sldId id="412" r:id="rId34"/>
    <p:sldId id="413" r:id="rId35"/>
    <p:sldId id="414" r:id="rId36"/>
    <p:sldId id="415" r:id="rId37"/>
    <p:sldId id="416" r:id="rId38"/>
    <p:sldId id="417" r:id="rId39"/>
    <p:sldId id="418" r:id="rId40"/>
    <p:sldId id="419" r:id="rId41"/>
    <p:sldId id="420" r:id="rId42"/>
    <p:sldId id="421" r:id="rId43"/>
    <p:sldId id="422" r:id="rId44"/>
    <p:sldId id="424" r:id="rId45"/>
    <p:sldId id="387" r:id="rId46"/>
    <p:sldId id="388" r:id="rId47"/>
    <p:sldId id="389" r:id="rId48"/>
    <p:sldId id="390" r:id="rId49"/>
    <p:sldId id="391" r:id="rId50"/>
    <p:sldId id="5479" r:id="rId51"/>
    <p:sldId id="364" r:id="rId52"/>
    <p:sldId id="365" r:id="rId53"/>
    <p:sldId id="267" r:id="rId54"/>
    <p:sldId id="429" r:id="rId55"/>
    <p:sldId id="5480" r:id="rId56"/>
    <p:sldId id="431" r:id="rId57"/>
    <p:sldId id="432" r:id="rId58"/>
    <p:sldId id="433" r:id="rId59"/>
    <p:sldId id="288" r:id="rId60"/>
    <p:sldId id="342" r:id="rId61"/>
    <p:sldId id="366" r:id="rId62"/>
    <p:sldId id="266" r:id="rId63"/>
    <p:sldId id="376" r:id="rId64"/>
    <p:sldId id="367" r:id="rId65"/>
    <p:sldId id="5481" r:id="rId66"/>
    <p:sldId id="5464" r:id="rId67"/>
    <p:sldId id="369" r:id="rId68"/>
    <p:sldId id="5465" r:id="rId69"/>
    <p:sldId id="445" r:id="rId70"/>
    <p:sldId id="352" r:id="rId71"/>
    <p:sldId id="5469" r:id="rId72"/>
    <p:sldId id="5470" r:id="rId73"/>
    <p:sldId id="5471" r:id="rId74"/>
    <p:sldId id="371" r:id="rId75"/>
    <p:sldId id="5472" r:id="rId76"/>
    <p:sldId id="435" r:id="rId77"/>
    <p:sldId id="5473" r:id="rId78"/>
    <p:sldId id="5474" r:id="rId79"/>
    <p:sldId id="5475" r:id="rId80"/>
    <p:sldId id="5476" r:id="rId81"/>
    <p:sldId id="446" r:id="rId82"/>
    <p:sldId id="447" r:id="rId83"/>
    <p:sldId id="5477" r:id="rId84"/>
    <p:sldId id="440" r:id="rId85"/>
    <p:sldId id="441" r:id="rId86"/>
    <p:sldId id="442" r:id="rId87"/>
    <p:sldId id="427" r:id="rId88"/>
    <p:sldId id="5478" r:id="rId89"/>
    <p:sldId id="439" r:id="rId90"/>
    <p:sldId id="5463" r:id="rId91"/>
    <p:sldId id="4032" r:id="rId92"/>
  </p:sldIdLst>
  <p:sldSz cx="9144000" cy="6858000" type="screen4x3"/>
  <p:notesSz cx="6858000" cy="9144000"/>
  <p:defaultTextStyle>
    <a:defPPr>
      <a:defRPr lang="en-US"/>
    </a:defPPr>
    <a:lvl1pPr algn="ctr" rtl="0" fontAlgn="base">
      <a:spcBef>
        <a:spcPct val="0"/>
      </a:spcBef>
      <a:spcAft>
        <a:spcPct val="0"/>
      </a:spcAft>
      <a:defRPr sz="2800" kern="1200">
        <a:solidFill>
          <a:srgbClr val="E8FD23"/>
        </a:solidFill>
        <a:latin typeface="Arial" charset="0"/>
        <a:ea typeface="+mn-ea"/>
        <a:cs typeface="+mn-cs"/>
      </a:defRPr>
    </a:lvl1pPr>
    <a:lvl2pPr marL="457200" algn="ctr" rtl="0" fontAlgn="base">
      <a:spcBef>
        <a:spcPct val="0"/>
      </a:spcBef>
      <a:spcAft>
        <a:spcPct val="0"/>
      </a:spcAft>
      <a:defRPr sz="2800" kern="1200">
        <a:solidFill>
          <a:srgbClr val="E8FD23"/>
        </a:solidFill>
        <a:latin typeface="Arial" charset="0"/>
        <a:ea typeface="+mn-ea"/>
        <a:cs typeface="+mn-cs"/>
      </a:defRPr>
    </a:lvl2pPr>
    <a:lvl3pPr marL="914400" algn="ctr" rtl="0" fontAlgn="base">
      <a:spcBef>
        <a:spcPct val="0"/>
      </a:spcBef>
      <a:spcAft>
        <a:spcPct val="0"/>
      </a:spcAft>
      <a:defRPr sz="2800" kern="1200">
        <a:solidFill>
          <a:srgbClr val="E8FD23"/>
        </a:solidFill>
        <a:latin typeface="Arial" charset="0"/>
        <a:ea typeface="+mn-ea"/>
        <a:cs typeface="+mn-cs"/>
      </a:defRPr>
    </a:lvl3pPr>
    <a:lvl4pPr marL="1371600" algn="ctr" rtl="0" fontAlgn="base">
      <a:spcBef>
        <a:spcPct val="0"/>
      </a:spcBef>
      <a:spcAft>
        <a:spcPct val="0"/>
      </a:spcAft>
      <a:defRPr sz="2800" kern="1200">
        <a:solidFill>
          <a:srgbClr val="E8FD23"/>
        </a:solidFill>
        <a:latin typeface="Arial" charset="0"/>
        <a:ea typeface="+mn-ea"/>
        <a:cs typeface="+mn-cs"/>
      </a:defRPr>
    </a:lvl4pPr>
    <a:lvl5pPr marL="1828800" algn="ctr" rtl="0" fontAlgn="base">
      <a:spcBef>
        <a:spcPct val="0"/>
      </a:spcBef>
      <a:spcAft>
        <a:spcPct val="0"/>
      </a:spcAft>
      <a:defRPr sz="2800" kern="1200">
        <a:solidFill>
          <a:srgbClr val="E8FD23"/>
        </a:solidFill>
        <a:latin typeface="Arial" charset="0"/>
        <a:ea typeface="+mn-ea"/>
        <a:cs typeface="+mn-cs"/>
      </a:defRPr>
    </a:lvl5pPr>
    <a:lvl6pPr marL="2286000" algn="l" defTabSz="914400" rtl="0" eaLnBrk="1" latinLnBrk="0" hangingPunct="1">
      <a:defRPr sz="2800" kern="1200">
        <a:solidFill>
          <a:srgbClr val="E8FD23"/>
        </a:solidFill>
        <a:latin typeface="Arial" charset="0"/>
        <a:ea typeface="+mn-ea"/>
        <a:cs typeface="+mn-cs"/>
      </a:defRPr>
    </a:lvl6pPr>
    <a:lvl7pPr marL="2743200" algn="l" defTabSz="914400" rtl="0" eaLnBrk="1" latinLnBrk="0" hangingPunct="1">
      <a:defRPr sz="2800" kern="1200">
        <a:solidFill>
          <a:srgbClr val="E8FD23"/>
        </a:solidFill>
        <a:latin typeface="Arial" charset="0"/>
        <a:ea typeface="+mn-ea"/>
        <a:cs typeface="+mn-cs"/>
      </a:defRPr>
    </a:lvl7pPr>
    <a:lvl8pPr marL="3200400" algn="l" defTabSz="914400" rtl="0" eaLnBrk="1" latinLnBrk="0" hangingPunct="1">
      <a:defRPr sz="2800" kern="1200">
        <a:solidFill>
          <a:srgbClr val="E8FD23"/>
        </a:solidFill>
        <a:latin typeface="Arial" charset="0"/>
        <a:ea typeface="+mn-ea"/>
        <a:cs typeface="+mn-cs"/>
      </a:defRPr>
    </a:lvl8pPr>
    <a:lvl9pPr marL="3657600" algn="l" defTabSz="914400" rtl="0" eaLnBrk="1" latinLnBrk="0" hangingPunct="1">
      <a:defRPr sz="2800" kern="1200">
        <a:solidFill>
          <a:srgbClr val="E8FD23"/>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FD23"/>
    <a:srgbClr val="FFFF66"/>
    <a:srgbClr val="C7C7C7"/>
    <a:srgbClr val="66CCFF"/>
    <a:srgbClr val="FFFFFF"/>
    <a:srgbClr val="FF9900"/>
    <a:srgbClr val="CCCC00"/>
    <a:srgbClr val="2A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408" autoAdjust="0"/>
    <p:restoredTop sz="70624" autoAdjust="0"/>
  </p:normalViewPr>
  <p:slideViewPr>
    <p:cSldViewPr>
      <p:cViewPr>
        <p:scale>
          <a:sx n="53" d="100"/>
          <a:sy n="53" d="100"/>
        </p:scale>
        <p:origin x="96" y="1344"/>
      </p:cViewPr>
      <p:guideLst>
        <p:guide orient="horz" pos="2160"/>
        <p:guide pos="2880"/>
      </p:guideLst>
    </p:cSldViewPr>
  </p:slideViewPr>
  <p:notesTextViewPr>
    <p:cViewPr>
      <p:scale>
        <a:sx n="100" d="100"/>
        <a:sy n="100" d="100"/>
      </p:scale>
      <p:origin x="0" y="0"/>
    </p:cViewPr>
  </p:notesTextViewPr>
  <p:sorterViewPr>
    <p:cViewPr>
      <p:scale>
        <a:sx n="50" d="100"/>
        <a:sy n="50" d="100"/>
      </p:scale>
      <p:origin x="0" y="11128"/>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6.xml"/><Relationship Id="rId21" Type="http://schemas.openxmlformats.org/officeDocument/2006/relationships/slide" Target="slides/slide1.xml"/><Relationship Id="rId42" Type="http://schemas.openxmlformats.org/officeDocument/2006/relationships/slide" Target="slides/slide22.xml"/><Relationship Id="rId47" Type="http://schemas.openxmlformats.org/officeDocument/2006/relationships/slide" Target="slides/slide27.xml"/><Relationship Id="rId63" Type="http://schemas.openxmlformats.org/officeDocument/2006/relationships/slide" Target="slides/slide43.xml"/><Relationship Id="rId68" Type="http://schemas.openxmlformats.org/officeDocument/2006/relationships/slide" Target="slides/slide48.xml"/><Relationship Id="rId84" Type="http://schemas.openxmlformats.org/officeDocument/2006/relationships/slide" Target="slides/slide64.xml"/><Relationship Id="rId89" Type="http://schemas.openxmlformats.org/officeDocument/2006/relationships/slide" Target="slides/slide69.xml"/><Relationship Id="rId16" Type="http://schemas.openxmlformats.org/officeDocument/2006/relationships/slideMaster" Target="slideMasters/slideMaster16.xml"/><Relationship Id="rId11" Type="http://schemas.openxmlformats.org/officeDocument/2006/relationships/slideMaster" Target="slideMasters/slideMaster11.xml"/><Relationship Id="rId32" Type="http://schemas.openxmlformats.org/officeDocument/2006/relationships/slide" Target="slides/slide12.xml"/><Relationship Id="rId37" Type="http://schemas.openxmlformats.org/officeDocument/2006/relationships/slide" Target="slides/slide17.xml"/><Relationship Id="rId53" Type="http://schemas.openxmlformats.org/officeDocument/2006/relationships/slide" Target="slides/slide33.xml"/><Relationship Id="rId58" Type="http://schemas.openxmlformats.org/officeDocument/2006/relationships/slide" Target="slides/slide38.xml"/><Relationship Id="rId74" Type="http://schemas.openxmlformats.org/officeDocument/2006/relationships/slide" Target="slides/slide54.xml"/><Relationship Id="rId79" Type="http://schemas.openxmlformats.org/officeDocument/2006/relationships/slide" Target="slides/slide59.xml"/><Relationship Id="rId5" Type="http://schemas.openxmlformats.org/officeDocument/2006/relationships/slideMaster" Target="slideMasters/slideMaster5.xml"/><Relationship Id="rId90" Type="http://schemas.openxmlformats.org/officeDocument/2006/relationships/slide" Target="slides/slide70.xml"/><Relationship Id="rId95" Type="http://schemas.openxmlformats.org/officeDocument/2006/relationships/presProps" Target="presProps.xml"/><Relationship Id="rId22" Type="http://schemas.openxmlformats.org/officeDocument/2006/relationships/slide" Target="slides/slide2.xml"/><Relationship Id="rId27" Type="http://schemas.openxmlformats.org/officeDocument/2006/relationships/slide" Target="slides/slide7.xml"/><Relationship Id="rId43" Type="http://schemas.openxmlformats.org/officeDocument/2006/relationships/slide" Target="slides/slide23.xml"/><Relationship Id="rId48" Type="http://schemas.openxmlformats.org/officeDocument/2006/relationships/slide" Target="slides/slide28.xml"/><Relationship Id="rId64" Type="http://schemas.openxmlformats.org/officeDocument/2006/relationships/slide" Target="slides/slide44.xml"/><Relationship Id="rId69" Type="http://schemas.openxmlformats.org/officeDocument/2006/relationships/slide" Target="slides/slide49.xml"/><Relationship Id="rId80" Type="http://schemas.openxmlformats.org/officeDocument/2006/relationships/slide" Target="slides/slide60.xml"/><Relationship Id="rId85" Type="http://schemas.openxmlformats.org/officeDocument/2006/relationships/slide" Target="slides/slide65.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5.xml"/><Relationship Id="rId33" Type="http://schemas.openxmlformats.org/officeDocument/2006/relationships/slide" Target="slides/slide13.xml"/><Relationship Id="rId38" Type="http://schemas.openxmlformats.org/officeDocument/2006/relationships/slide" Target="slides/slide18.xml"/><Relationship Id="rId46" Type="http://schemas.openxmlformats.org/officeDocument/2006/relationships/slide" Target="slides/slide26.xml"/><Relationship Id="rId59" Type="http://schemas.openxmlformats.org/officeDocument/2006/relationships/slide" Target="slides/slide39.xml"/><Relationship Id="rId67" Type="http://schemas.openxmlformats.org/officeDocument/2006/relationships/slide" Target="slides/slide47.xml"/><Relationship Id="rId20" Type="http://schemas.openxmlformats.org/officeDocument/2006/relationships/slideMaster" Target="slideMasters/slideMaster20.xml"/><Relationship Id="rId41" Type="http://schemas.openxmlformats.org/officeDocument/2006/relationships/slide" Target="slides/slide21.xml"/><Relationship Id="rId54" Type="http://schemas.openxmlformats.org/officeDocument/2006/relationships/slide" Target="slides/slide34.xml"/><Relationship Id="rId62" Type="http://schemas.openxmlformats.org/officeDocument/2006/relationships/slide" Target="slides/slide42.xml"/><Relationship Id="rId70" Type="http://schemas.openxmlformats.org/officeDocument/2006/relationships/slide" Target="slides/slide50.xml"/><Relationship Id="rId75" Type="http://schemas.openxmlformats.org/officeDocument/2006/relationships/slide" Target="slides/slide55.xml"/><Relationship Id="rId83" Type="http://schemas.openxmlformats.org/officeDocument/2006/relationships/slide" Target="slides/slide63.xml"/><Relationship Id="rId88" Type="http://schemas.openxmlformats.org/officeDocument/2006/relationships/slide" Target="slides/slide68.xml"/><Relationship Id="rId91" Type="http://schemas.openxmlformats.org/officeDocument/2006/relationships/slide" Target="slides/slide71.xml"/><Relationship Id="rId9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3.xml"/><Relationship Id="rId28" Type="http://schemas.openxmlformats.org/officeDocument/2006/relationships/slide" Target="slides/slide8.xml"/><Relationship Id="rId36" Type="http://schemas.openxmlformats.org/officeDocument/2006/relationships/slide" Target="slides/slide16.xml"/><Relationship Id="rId49" Type="http://schemas.openxmlformats.org/officeDocument/2006/relationships/slide" Target="slides/slide29.xml"/><Relationship Id="rId57" Type="http://schemas.openxmlformats.org/officeDocument/2006/relationships/slide" Target="slides/slide37.xml"/><Relationship Id="rId10" Type="http://schemas.openxmlformats.org/officeDocument/2006/relationships/slideMaster" Target="slideMasters/slideMaster10.xml"/><Relationship Id="rId31" Type="http://schemas.openxmlformats.org/officeDocument/2006/relationships/slide" Target="slides/slide11.xml"/><Relationship Id="rId44" Type="http://schemas.openxmlformats.org/officeDocument/2006/relationships/slide" Target="slides/slide24.xml"/><Relationship Id="rId52" Type="http://schemas.openxmlformats.org/officeDocument/2006/relationships/slide" Target="slides/slide32.xml"/><Relationship Id="rId60" Type="http://schemas.openxmlformats.org/officeDocument/2006/relationships/slide" Target="slides/slide40.xml"/><Relationship Id="rId65" Type="http://schemas.openxmlformats.org/officeDocument/2006/relationships/slide" Target="slides/slide45.xml"/><Relationship Id="rId73" Type="http://schemas.openxmlformats.org/officeDocument/2006/relationships/slide" Target="slides/slide53.xml"/><Relationship Id="rId78" Type="http://schemas.openxmlformats.org/officeDocument/2006/relationships/slide" Target="slides/slide58.xml"/><Relationship Id="rId81" Type="http://schemas.openxmlformats.org/officeDocument/2006/relationships/slide" Target="slides/slide61.xml"/><Relationship Id="rId86" Type="http://schemas.openxmlformats.org/officeDocument/2006/relationships/slide" Target="slides/slide66.xml"/><Relationship Id="rId94"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19.xml"/><Relationship Id="rId34" Type="http://schemas.openxmlformats.org/officeDocument/2006/relationships/slide" Target="slides/slide14.xml"/><Relationship Id="rId50" Type="http://schemas.openxmlformats.org/officeDocument/2006/relationships/slide" Target="slides/slide30.xml"/><Relationship Id="rId55" Type="http://schemas.openxmlformats.org/officeDocument/2006/relationships/slide" Target="slides/slide35.xml"/><Relationship Id="rId76" Type="http://schemas.openxmlformats.org/officeDocument/2006/relationships/slide" Target="slides/slide56.xml"/><Relationship Id="rId97" Type="http://schemas.openxmlformats.org/officeDocument/2006/relationships/theme" Target="theme/theme1.xml"/><Relationship Id="rId7" Type="http://schemas.openxmlformats.org/officeDocument/2006/relationships/slideMaster" Target="slideMasters/slideMaster7.xml"/><Relationship Id="rId71" Type="http://schemas.openxmlformats.org/officeDocument/2006/relationships/slide" Target="slides/slide51.xml"/><Relationship Id="rId92" Type="http://schemas.openxmlformats.org/officeDocument/2006/relationships/slide" Target="slides/slide72.xml"/><Relationship Id="rId2" Type="http://schemas.openxmlformats.org/officeDocument/2006/relationships/slideMaster" Target="slideMasters/slideMaster2.xml"/><Relationship Id="rId29" Type="http://schemas.openxmlformats.org/officeDocument/2006/relationships/slide" Target="slides/slide9.xml"/><Relationship Id="rId24" Type="http://schemas.openxmlformats.org/officeDocument/2006/relationships/slide" Target="slides/slide4.xml"/><Relationship Id="rId40" Type="http://schemas.openxmlformats.org/officeDocument/2006/relationships/slide" Target="slides/slide20.xml"/><Relationship Id="rId45" Type="http://schemas.openxmlformats.org/officeDocument/2006/relationships/slide" Target="slides/slide25.xml"/><Relationship Id="rId66" Type="http://schemas.openxmlformats.org/officeDocument/2006/relationships/slide" Target="slides/slide46.xml"/><Relationship Id="rId87" Type="http://schemas.openxmlformats.org/officeDocument/2006/relationships/slide" Target="slides/slide67.xml"/><Relationship Id="rId61" Type="http://schemas.openxmlformats.org/officeDocument/2006/relationships/slide" Target="slides/slide41.xml"/><Relationship Id="rId82" Type="http://schemas.openxmlformats.org/officeDocument/2006/relationships/slide" Target="slides/slide62.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30" Type="http://schemas.openxmlformats.org/officeDocument/2006/relationships/slide" Target="slides/slide10.xml"/><Relationship Id="rId35" Type="http://schemas.openxmlformats.org/officeDocument/2006/relationships/slide" Target="slides/slide15.xml"/><Relationship Id="rId56" Type="http://schemas.openxmlformats.org/officeDocument/2006/relationships/slide" Target="slides/slide36.xml"/><Relationship Id="rId77" Type="http://schemas.openxmlformats.org/officeDocument/2006/relationships/slide" Target="slides/slide57.xml"/><Relationship Id="rId8" Type="http://schemas.openxmlformats.org/officeDocument/2006/relationships/slideMaster" Target="slideMasters/slideMaster8.xml"/><Relationship Id="rId51" Type="http://schemas.openxmlformats.org/officeDocument/2006/relationships/slide" Target="slides/slide31.xml"/><Relationship Id="rId72" Type="http://schemas.openxmlformats.org/officeDocument/2006/relationships/slide" Target="slides/slide52.xml"/><Relationship Id="rId93" Type="http://schemas.openxmlformats.org/officeDocument/2006/relationships/notesMaster" Target="notesMasters/notesMaster1.xml"/><Relationship Id="rId9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solidFill>
                  <a:schemeClr val="tx1"/>
                </a:solidFill>
              </a:defRPr>
            </a:lvl1pPr>
          </a:lstStyle>
          <a:p>
            <a:pPr>
              <a:defRPr/>
            </a:pPr>
            <a:endParaRPr lang="en-US"/>
          </a:p>
        </p:txBody>
      </p:sp>
      <p:sp>
        <p:nvSpPr>
          <p:cNvPr id="10240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tx1"/>
                </a:solidFill>
              </a:defRPr>
            </a:lvl1pPr>
          </a:lstStyle>
          <a:p>
            <a:pPr>
              <a:defRPr/>
            </a:pPr>
            <a:endParaRPr lang="en-US"/>
          </a:p>
        </p:txBody>
      </p:sp>
      <p:sp>
        <p:nvSpPr>
          <p:cNvPr id="10240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solidFill>
                  <a:schemeClr val="tx1"/>
                </a:solidFill>
              </a:defRPr>
            </a:lvl1pPr>
          </a:lstStyle>
          <a:p>
            <a:pPr>
              <a:defRPr/>
            </a:pPr>
            <a:endParaRPr lang="en-US"/>
          </a:p>
        </p:txBody>
      </p:sp>
      <p:sp>
        <p:nvSpPr>
          <p:cNvPr id="10240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tx1"/>
                </a:solidFill>
              </a:defRPr>
            </a:lvl1pPr>
          </a:lstStyle>
          <a:p>
            <a:pPr>
              <a:defRPr/>
            </a:pPr>
            <a:fld id="{C36FB56E-A53F-4BAB-AB0C-97047327F175}" type="slidenum">
              <a:rPr lang="en-US"/>
              <a:pPr>
                <a:defRPr/>
              </a:pPr>
              <a:t>‹#›</a:t>
            </a:fld>
            <a:endParaRPr lang="en-US"/>
          </a:p>
        </p:txBody>
      </p:sp>
    </p:spTree>
    <p:extLst>
      <p:ext uri="{BB962C8B-B14F-4D97-AF65-F5344CB8AC3E}">
        <p14:creationId xmlns:p14="http://schemas.microsoft.com/office/powerpoint/2010/main" val="27695015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8F1E5B1-5EEE-4A74-8C5A-28F402EE683D}" type="datetimeFigureOut">
              <a:rPr lang="en-US" smtClean="0"/>
              <a:pPr/>
              <a:t>2/5/24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78B4749-8E47-4A40-906D-07DC947E4BBD}" type="slidenum">
              <a:rPr lang="en-US" smtClean="0"/>
              <a:pPr/>
              <a:t>‹#›</a:t>
            </a:fld>
            <a:endParaRPr lang="en-US"/>
          </a:p>
        </p:txBody>
      </p:sp>
    </p:spTree>
    <p:extLst>
      <p:ext uri="{BB962C8B-B14F-4D97-AF65-F5344CB8AC3E}">
        <p14:creationId xmlns:p14="http://schemas.microsoft.com/office/powerpoint/2010/main" val="1290638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150" rtl="0" eaLnBrk="1" fontAlgn="auto" latinLnBrk="0" hangingPunct="1">
              <a:lnSpc>
                <a:spcPct val="100000"/>
              </a:lnSpc>
              <a:spcBef>
                <a:spcPts val="0"/>
              </a:spcBef>
              <a:spcAft>
                <a:spcPts val="0"/>
              </a:spcAft>
              <a:buClrTx/>
              <a:buSzTx/>
              <a:buFontTx/>
              <a:buNone/>
              <a:tabLst/>
              <a:defRPr/>
            </a:pPr>
            <a:fld id="{6A2EDCEA-0CB3-DA48-9F73-F780BAA943B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457150" rtl="0" eaLnBrk="1" fontAlgn="auto" latinLnBrk="0" hangingPunct="1">
                <a:lnSpc>
                  <a:spcPct val="100000"/>
                </a:lnSpc>
                <a:spcBef>
                  <a:spcPts val="0"/>
                </a:spcBef>
                <a:spcAft>
                  <a:spcPts val="0"/>
                </a:spcAft>
                <a:buClrTx/>
                <a:buSzTx/>
                <a:buFontTx/>
                <a:buNone/>
                <a:tabLst/>
                <a:defRPr/>
              </a:pPr>
              <a:t>71</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00354" name="Rectangle 2"/>
          <p:cNvSpPr>
            <a:spLocks noGrp="1" noRot="1" noChangeAspect="1" noChangeArrowheads="1"/>
          </p:cNvSpPr>
          <p:nvPr>
            <p:ph type="sldImg"/>
          </p:nvPr>
        </p:nvSpPr>
        <p:spPr>
          <a:xfrm>
            <a:off x="1143000" y="685800"/>
            <a:ext cx="4572000" cy="3429000"/>
          </a:xfrm>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algn="r" rtl="1" eaLnBrk="1" hangingPunct="1"/>
            <a:r>
              <a:rPr lang="ar-JO" dirty="0">
                <a:latin typeface="Arial" charset="0"/>
                <a:ea typeface="ＭＳ Ｐゴシック" charset="0"/>
                <a:cs typeface="ＭＳ Ｐゴシック" charset="0"/>
              </a:rPr>
              <a:t>الرابط للصفحة الإلكترونيَّة الخاصَّة بالمصادر على الموقع: </a:t>
            </a:r>
            <a:r>
              <a:rPr lang="en-US" sz="1200" b="1" dirty="0">
                <a:solidFill>
                  <a:srgbClr val="FFFFFF"/>
                </a:solidFill>
                <a:latin typeface="Arial" charset="0"/>
                <a:ea typeface="ＭＳ Ｐゴシック" charset="0"/>
              </a:rPr>
              <a:t>BibleStudyDownloads.org</a:t>
            </a:r>
            <a:endParaRPr lang="en-US" dirty="0">
              <a:latin typeface="Arial" charset="0"/>
              <a:ea typeface="ＭＳ Ｐゴシック" charset="0"/>
              <a:cs typeface="ＭＳ Ｐゴシック" charset="0"/>
            </a:endParaRPr>
          </a:p>
          <a:p>
            <a:pPr eaLnBrk="1" hangingPunct="1"/>
            <a:r>
              <a:rPr lang="en-US" dirty="0">
                <a:latin typeface="Arial" charset="0"/>
                <a:ea typeface="ＭＳ Ｐゴシック" charset="0"/>
                <a:cs typeface="ＭＳ Ｐゴシック" charset="0"/>
              </a:rPr>
              <a:t>Links to the Resource page at BSD</a:t>
            </a:r>
            <a:endParaRPr lang="en-US" dirty="0"/>
          </a:p>
          <a:p>
            <a:r>
              <a:rPr lang="en-US" dirty="0"/>
              <a:t>______________</a:t>
            </a:r>
          </a:p>
          <a:p>
            <a:r>
              <a:rPr lang="en-US" dirty="0"/>
              <a:t>Common-09</a:t>
            </a:r>
          </a:p>
        </p:txBody>
      </p:sp>
    </p:spTree>
    <p:extLst>
      <p:ext uri="{BB962C8B-B14F-4D97-AF65-F5344CB8AC3E}">
        <p14:creationId xmlns:p14="http://schemas.microsoft.com/office/powerpoint/2010/main" val="5033026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150" rtl="0" eaLnBrk="1" fontAlgn="auto" latinLnBrk="0" hangingPunct="1">
              <a:lnSpc>
                <a:spcPct val="100000"/>
              </a:lnSpc>
              <a:spcBef>
                <a:spcPts val="0"/>
              </a:spcBef>
              <a:spcAft>
                <a:spcPts val="0"/>
              </a:spcAft>
              <a:buClrTx/>
              <a:buSzTx/>
              <a:buFontTx/>
              <a:buNone/>
              <a:tabLst/>
              <a:defRPr/>
            </a:pPr>
            <a:fld id="{6A2EDCEA-0CB3-DA48-9F73-F780BAA943B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457150" rtl="0" eaLnBrk="1" fontAlgn="auto" latinLnBrk="0" hangingPunct="1">
                <a:lnSpc>
                  <a:spcPct val="100000"/>
                </a:lnSpc>
                <a:spcBef>
                  <a:spcPts val="0"/>
                </a:spcBef>
                <a:spcAft>
                  <a:spcPts val="0"/>
                </a:spcAft>
                <a:buClrTx/>
                <a:buSzTx/>
                <a:buFontTx/>
                <a:buNone/>
                <a:tabLst/>
                <a:defRPr/>
              </a:pPr>
              <a:t>72</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00354" name="Rectangle 2"/>
          <p:cNvSpPr>
            <a:spLocks noGrp="1" noRot="1" noChangeAspect="1" noChangeArrowheads="1"/>
          </p:cNvSpPr>
          <p:nvPr>
            <p:ph type="sldImg"/>
          </p:nvPr>
        </p:nvSpPr>
        <p:spPr>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dirty="0">
                <a:latin typeface="Arial" charset="0"/>
                <a:ea typeface="ＭＳ Ｐゴシック" charset="0"/>
                <a:cs typeface="ＭＳ Ｐゴシック" charset="0"/>
              </a:rPr>
              <a:t>PR Preaching (</a:t>
            </a:r>
            <a:r>
              <a:rPr lang="en-US" b="1" dirty="0">
                <a:latin typeface="Arial" charset="0"/>
                <a:ea typeface="ＭＳ Ｐゴシック" charset="0"/>
                <a:cs typeface="ＭＳ Ｐゴシック" charset="0"/>
              </a:rPr>
              <a:t>Homiletics</a:t>
            </a:r>
            <a:r>
              <a:rPr lang="en-US" dirty="0">
                <a:latin typeface="Arial" charset="0"/>
                <a:ea typeface="ＭＳ Ｐゴシック" charset="0"/>
                <a:cs typeface="ＭＳ Ｐゴシック" charset="0"/>
              </a:rPr>
              <a:t>) </a:t>
            </a:r>
            <a:r>
              <a:rPr lang="en-US" baseline="0" dirty="0">
                <a:latin typeface="Arial" charset="0"/>
                <a:ea typeface="ＭＳ Ｐゴシック" charset="0"/>
                <a:cs typeface="ＭＳ Ｐゴシック" charset="0"/>
              </a:rPr>
              <a:t>Arabic</a:t>
            </a:r>
          </a:p>
          <a:p>
            <a:r>
              <a:rPr lang="en-US" dirty="0"/>
              <a:t>_____________</a:t>
            </a:r>
          </a:p>
          <a:p>
            <a:r>
              <a:rPr lang="en-US" dirty="0"/>
              <a:t>Common-</a:t>
            </a:r>
            <a:r>
              <a:rPr lang="en-US" dirty="0">
                <a:latin typeface="Arial" charset="0"/>
                <a:ea typeface="ＭＳ Ｐゴシック" charset="0"/>
              </a:rPr>
              <a:t>3</a:t>
            </a:r>
            <a:r>
              <a:rPr lang="en-US" baseline="0" dirty="0">
                <a:latin typeface="Arial" charset="0"/>
                <a:ea typeface="ＭＳ Ｐゴシック" charset="0"/>
              </a:rPr>
              <a:t>6</a:t>
            </a:r>
            <a:endParaRPr lang="en-US"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9965744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hemeOverride" Target="../theme/themeOverride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hemeOverride" Target="../theme/themeOverride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1658938" y="1600200"/>
            <a:ext cx="6837362" cy="3200400"/>
            <a:chOff x="1045" y="1008"/>
            <a:chExt cx="4307" cy="2016"/>
          </a:xfrm>
        </p:grpSpPr>
        <p:sp>
          <p:nvSpPr>
            <p:cNvPr id="5" name="Oval 3"/>
            <p:cNvSpPr>
              <a:spLocks noChangeArrowheads="1"/>
            </p:cNvSpPr>
            <p:nvPr/>
          </p:nvSpPr>
          <p:spPr bwMode="hidden">
            <a:xfrm flipH="1">
              <a:off x="4392" y="1008"/>
              <a:ext cx="960" cy="960"/>
            </a:xfrm>
            <a:prstGeom prst="ellipse">
              <a:avLst/>
            </a:prstGeom>
            <a:solidFill>
              <a:schemeClr val="accent2"/>
            </a:solidFill>
            <a:ln w="9525">
              <a:noFill/>
              <a:round/>
              <a:headEnd/>
              <a:tailEnd/>
            </a:ln>
            <a:effectLst/>
          </p:spPr>
          <p:txBody>
            <a:bodyPr wrap="none" anchor="ctr"/>
            <a:lstStyle/>
            <a:p>
              <a:pPr>
                <a:defRPr/>
              </a:pPr>
              <a:endParaRPr lang="en-US" sz="2400">
                <a:solidFill>
                  <a:schemeClr val="tx1"/>
                </a:solidFill>
                <a:latin typeface="Times New Roman" pitchFamily="18" charset="0"/>
              </a:endParaRPr>
            </a:p>
          </p:txBody>
        </p:sp>
        <p:sp>
          <p:nvSpPr>
            <p:cNvPr id="6" name="Oval 4"/>
            <p:cNvSpPr>
              <a:spLocks noChangeArrowheads="1"/>
            </p:cNvSpPr>
            <p:nvPr/>
          </p:nvSpPr>
          <p:spPr bwMode="hidden">
            <a:xfrm flipH="1">
              <a:off x="3264" y="1008"/>
              <a:ext cx="960" cy="960"/>
            </a:xfrm>
            <a:prstGeom prst="ellipse">
              <a:avLst/>
            </a:prstGeom>
            <a:solidFill>
              <a:schemeClr val="accent2"/>
            </a:solidFill>
            <a:ln w="9525">
              <a:noFill/>
              <a:round/>
              <a:headEnd/>
              <a:tailEnd/>
            </a:ln>
            <a:effectLst/>
          </p:spPr>
          <p:txBody>
            <a:bodyPr wrap="none" anchor="ctr"/>
            <a:lstStyle/>
            <a:p>
              <a:pPr>
                <a:defRPr/>
              </a:pPr>
              <a:endParaRPr lang="en-US" sz="2400">
                <a:solidFill>
                  <a:schemeClr val="tx1"/>
                </a:solidFill>
                <a:latin typeface="Times New Roman" pitchFamily="18" charset="0"/>
              </a:endParaRPr>
            </a:p>
          </p:txBody>
        </p:sp>
        <p:sp>
          <p:nvSpPr>
            <p:cNvPr id="7" name="Oval 5"/>
            <p:cNvSpPr>
              <a:spLocks noChangeArrowheads="1"/>
            </p:cNvSpPr>
            <p:nvPr/>
          </p:nvSpPr>
          <p:spPr bwMode="hidden">
            <a:xfrm flipH="1">
              <a:off x="2136" y="1008"/>
              <a:ext cx="960" cy="960"/>
            </a:xfrm>
            <a:prstGeom prst="ellipse">
              <a:avLst/>
            </a:prstGeom>
            <a:noFill/>
            <a:ln w="28575">
              <a:solidFill>
                <a:schemeClr val="accent2"/>
              </a:solidFill>
              <a:round/>
              <a:headEnd/>
              <a:tailEnd/>
            </a:ln>
            <a:effectLst/>
          </p:spPr>
          <p:txBody>
            <a:bodyPr wrap="none" anchor="ctr"/>
            <a:lstStyle/>
            <a:p>
              <a:pPr>
                <a:defRPr/>
              </a:pPr>
              <a:endParaRPr lang="en-US" sz="2400">
                <a:solidFill>
                  <a:schemeClr val="tx1"/>
                </a:solidFill>
                <a:latin typeface="Times New Roman" pitchFamily="18" charset="0"/>
              </a:endParaRPr>
            </a:p>
          </p:txBody>
        </p:sp>
        <p:sp>
          <p:nvSpPr>
            <p:cNvPr id="8" name="Oval 6"/>
            <p:cNvSpPr>
              <a:spLocks noChangeArrowheads="1"/>
            </p:cNvSpPr>
            <p:nvPr/>
          </p:nvSpPr>
          <p:spPr bwMode="hidden">
            <a:xfrm flipH="1">
              <a:off x="2136" y="2064"/>
              <a:ext cx="960" cy="960"/>
            </a:xfrm>
            <a:prstGeom prst="ellipse">
              <a:avLst/>
            </a:prstGeom>
            <a:solidFill>
              <a:schemeClr val="accent2"/>
            </a:solidFill>
            <a:ln w="28575">
              <a:noFill/>
              <a:round/>
              <a:headEnd/>
              <a:tailEnd/>
            </a:ln>
            <a:effectLst/>
          </p:spPr>
          <p:txBody>
            <a:bodyPr wrap="none" anchor="ctr"/>
            <a:lstStyle/>
            <a:p>
              <a:pPr>
                <a:defRPr/>
              </a:pPr>
              <a:endParaRPr lang="en-US" sz="2400">
                <a:solidFill>
                  <a:schemeClr val="tx1"/>
                </a:solidFill>
                <a:latin typeface="Times New Roman" pitchFamily="18" charset="0"/>
              </a:endParaRPr>
            </a:p>
          </p:txBody>
        </p:sp>
        <p:sp>
          <p:nvSpPr>
            <p:cNvPr id="9" name="Oval 7"/>
            <p:cNvSpPr>
              <a:spLocks noChangeArrowheads="1"/>
            </p:cNvSpPr>
            <p:nvPr/>
          </p:nvSpPr>
          <p:spPr bwMode="hidden">
            <a:xfrm flipH="1">
              <a:off x="1045" y="2064"/>
              <a:ext cx="960" cy="960"/>
            </a:xfrm>
            <a:prstGeom prst="ellipse">
              <a:avLst/>
            </a:prstGeom>
            <a:solidFill>
              <a:schemeClr val="accent2"/>
            </a:solidFill>
            <a:ln w="9525">
              <a:noFill/>
              <a:round/>
              <a:headEnd/>
              <a:tailEnd/>
            </a:ln>
            <a:effectLst/>
          </p:spPr>
          <p:txBody>
            <a:bodyPr wrap="none" anchor="ctr"/>
            <a:lstStyle/>
            <a:p>
              <a:pPr>
                <a:defRPr/>
              </a:pPr>
              <a:endParaRPr lang="en-US" sz="2400">
                <a:solidFill>
                  <a:schemeClr val="tx1"/>
                </a:solidFill>
                <a:latin typeface="Times New Roman" pitchFamily="18" charset="0"/>
              </a:endParaRPr>
            </a:p>
          </p:txBody>
        </p:sp>
        <p:sp>
          <p:nvSpPr>
            <p:cNvPr id="10" name="Oval 8"/>
            <p:cNvSpPr>
              <a:spLocks noChangeArrowheads="1"/>
            </p:cNvSpPr>
            <p:nvPr/>
          </p:nvSpPr>
          <p:spPr bwMode="hidden">
            <a:xfrm flipH="1">
              <a:off x="4392" y="2064"/>
              <a:ext cx="960" cy="960"/>
            </a:xfrm>
            <a:prstGeom prst="ellipse">
              <a:avLst/>
            </a:prstGeom>
            <a:noFill/>
            <a:ln w="28575">
              <a:solidFill>
                <a:schemeClr val="accent2"/>
              </a:solidFill>
              <a:round/>
              <a:headEnd/>
              <a:tailEnd/>
            </a:ln>
            <a:effectLst/>
          </p:spPr>
          <p:txBody>
            <a:bodyPr wrap="none" anchor="ctr"/>
            <a:lstStyle/>
            <a:p>
              <a:pPr>
                <a:defRPr/>
              </a:pPr>
              <a:endParaRPr lang="en-US" sz="2400">
                <a:solidFill>
                  <a:schemeClr val="tx1"/>
                </a:solidFill>
                <a:latin typeface="Times New Roman" pitchFamily="18" charset="0"/>
              </a:endParaRPr>
            </a:p>
          </p:txBody>
        </p:sp>
      </p:grpSp>
      <p:sp>
        <p:nvSpPr>
          <p:cNvPr id="59404" name="Rectangle 12"/>
          <p:cNvSpPr>
            <a:spLocks noGrp="1" noChangeArrowheads="1"/>
          </p:cNvSpPr>
          <p:nvPr>
            <p:ph type="ctrTitle"/>
          </p:nvPr>
        </p:nvSpPr>
        <p:spPr>
          <a:xfrm>
            <a:off x="685800" y="1219200"/>
            <a:ext cx="7772400" cy="1933575"/>
          </a:xfrm>
        </p:spPr>
        <p:txBody>
          <a:bodyPr anchor="b"/>
          <a:lstStyle>
            <a:lvl1pPr algn="r">
              <a:defRPr sz="4400"/>
            </a:lvl1pPr>
          </a:lstStyle>
          <a:p>
            <a:r>
              <a:rPr lang="en-US"/>
              <a:t>Click to edit Master title style</a:t>
            </a:r>
          </a:p>
        </p:txBody>
      </p:sp>
      <p:sp>
        <p:nvSpPr>
          <p:cNvPr id="59405" name="Rectangle 13"/>
          <p:cNvSpPr>
            <a:spLocks noGrp="1" noChangeArrowheads="1"/>
          </p:cNvSpPr>
          <p:nvPr>
            <p:ph type="subTitle" idx="1"/>
          </p:nvPr>
        </p:nvSpPr>
        <p:spPr>
          <a:xfrm>
            <a:off x="2057400" y="3505200"/>
            <a:ext cx="6400800" cy="1752600"/>
          </a:xfrm>
        </p:spPr>
        <p:txBody>
          <a:bodyPr/>
          <a:lstStyle>
            <a:lvl1pPr marL="0" indent="0" algn="r">
              <a:buFont typeface="Wingdings" pitchFamily="2" charset="2"/>
              <a:buNone/>
              <a:defRPr/>
            </a:lvl1pPr>
          </a:lstStyle>
          <a:p>
            <a:r>
              <a:rPr lang="en-US"/>
              <a:t>Click to edit Master subtitle style</a:t>
            </a:r>
          </a:p>
        </p:txBody>
      </p:sp>
      <p:sp>
        <p:nvSpPr>
          <p:cNvPr id="11" name="Rectangle 9"/>
          <p:cNvSpPr>
            <a:spLocks noGrp="1" noChangeArrowheads="1"/>
          </p:cNvSpPr>
          <p:nvPr>
            <p:ph type="dt" sz="half" idx="10"/>
          </p:nvPr>
        </p:nvSpPr>
        <p:spPr/>
        <p:txBody>
          <a:bodyPr/>
          <a:lstStyle>
            <a:lvl1pPr>
              <a:defRPr/>
            </a:lvl1pPr>
          </a:lstStyle>
          <a:p>
            <a:pPr>
              <a:defRPr/>
            </a:pPr>
            <a:endParaRPr lang="en-US"/>
          </a:p>
        </p:txBody>
      </p:sp>
      <p:sp>
        <p:nvSpPr>
          <p:cNvPr id="12" name="Rectangle 10"/>
          <p:cNvSpPr>
            <a:spLocks noGrp="1" noChangeArrowheads="1"/>
          </p:cNvSpPr>
          <p:nvPr>
            <p:ph type="ftr" sz="quarter" idx="11"/>
          </p:nvPr>
        </p:nvSpPr>
        <p:spPr/>
        <p:txBody>
          <a:bodyPr/>
          <a:lstStyle>
            <a:lvl1pPr>
              <a:defRPr/>
            </a:lvl1pPr>
          </a:lstStyle>
          <a:p>
            <a:pPr>
              <a:defRPr/>
            </a:pPr>
            <a:endParaRPr lang="en-US"/>
          </a:p>
        </p:txBody>
      </p:sp>
      <p:sp>
        <p:nvSpPr>
          <p:cNvPr id="13" name="Rectangle 11"/>
          <p:cNvSpPr>
            <a:spLocks noGrp="1" noChangeArrowheads="1"/>
          </p:cNvSpPr>
          <p:nvPr>
            <p:ph type="sldNum" sz="quarter" idx="12"/>
          </p:nvPr>
        </p:nvSpPr>
        <p:spPr/>
        <p:txBody>
          <a:bodyPr/>
          <a:lstStyle>
            <a:lvl1pPr>
              <a:defRPr/>
            </a:lvl1pPr>
          </a:lstStyle>
          <a:p>
            <a:pPr>
              <a:defRPr/>
            </a:pPr>
            <a:fld id="{15410177-297E-40C0-81E6-716AF161D9E1}"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4021D415-202D-4054-B184-BFEFAE312182}" type="slidenum">
              <a:rPr lang="en-US"/>
              <a:pPr>
                <a:defRPr/>
              </a:pPr>
              <a:t>‹#›</a:t>
            </a:fld>
            <a:endParaRPr 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a:t>Click to edit Master title style</a:t>
            </a:r>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pPr>
              <a:defRPr/>
            </a:pPr>
            <a:endParaRPr lang="en-US"/>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pPr>
              <a:defRPr/>
            </a:pPr>
            <a:endParaRPr lang="en-US"/>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pPr>
              <a:defRPr/>
            </a:pPr>
            <a:fld id="{15410177-297E-40C0-81E6-716AF161D9E1}" type="slidenum">
              <a:rPr lang="en-US" smtClean="0"/>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B1EAB03-EF86-4155-BF97-5B0DC7AFE106}" type="slidenum">
              <a:rPr lang="en-US" smtClean="0"/>
              <a:pPr>
                <a:defRPr/>
              </a:pPr>
              <a:t>‹#›</a:t>
            </a:fld>
            <a:endParaRPr lang="en-US"/>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a:t>Click to edit Master title style</a:t>
            </a:r>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pPr>
              <a:defRPr/>
            </a:pPr>
            <a:endParaRPr lang="en-US"/>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pPr>
              <a:defRPr/>
            </a:pPr>
            <a:endParaRPr lang="en-US"/>
          </a:p>
        </p:txBody>
      </p:sp>
      <p:sp>
        <p:nvSpPr>
          <p:cNvPr id="6" name="Slide Number Placeholder 5"/>
          <p:cNvSpPr>
            <a:spLocks noGrp="1"/>
          </p:cNvSpPr>
          <p:nvPr>
            <p:ph type="sldNum" sz="quarter" idx="12"/>
          </p:nvPr>
        </p:nvSpPr>
        <p:spPr>
          <a:xfrm>
            <a:off x="6733952" y="6555112"/>
            <a:ext cx="588336" cy="228600"/>
          </a:xfrm>
        </p:spPr>
        <p:txBody>
          <a:bodyPr/>
          <a:lstStyle/>
          <a:p>
            <a:pPr>
              <a:defRPr/>
            </a:pPr>
            <a:fld id="{6BAEE8B5-5102-42AE-A597-C782B38ED566}" type="slidenum">
              <a:rPr lang="en-US" smtClean="0"/>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1C894636-DC56-427E-82AB-8BB9EFEF8173}" type="slidenum">
              <a:rPr lang="en-US" smtClean="0"/>
              <a:pPr>
                <a:defRPr/>
              </a:pPr>
              <a:t>‹#›</a:t>
            </a:fld>
            <a:endParaRPr lang="en-US"/>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88162031-5A42-4EFE-A717-29CD5AAB125E}" type="slidenum">
              <a:rPr lang="en-US" smtClean="0"/>
              <a:pPr>
                <a:defRPr/>
              </a:pPr>
              <a:t>‹#›</a:t>
            </a:fld>
            <a:endParaRPr lang="en-US"/>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p>
            <a:r>
              <a:rPr kumimoji="0" lang="en-US"/>
              <a:t>Click to edit Master title style</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ACE13ADB-E613-4949-88EA-05E2EEBBE812}" type="slidenum">
              <a:rPr lang="en-US" smtClean="0"/>
              <a:pPr>
                <a:defRPr/>
              </a:pPr>
              <a:t>‹#›</a:t>
            </a:fld>
            <a:endParaRPr lang="en-US"/>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pPr>
              <a:defRPr/>
            </a:pPr>
            <a:endParaRPr lang="en-US"/>
          </a:p>
        </p:txBody>
      </p:sp>
      <p:sp>
        <p:nvSpPr>
          <p:cNvPr id="3" name="Footer Placeholder 2"/>
          <p:cNvSpPr>
            <a:spLocks noGrp="1"/>
          </p:cNvSpPr>
          <p:nvPr>
            <p:ph type="ftr" sz="quarter" idx="11"/>
          </p:nvPr>
        </p:nvSpPr>
        <p:spPr/>
        <p:txBody>
          <a:bodyPr/>
          <a:lstStyle>
            <a:lvl1pPr>
              <a:defRPr>
                <a:solidFill>
                  <a:schemeClr val="tx2"/>
                </a:solidFill>
              </a:defRPr>
            </a:lvl1pPr>
            <a:extLst/>
          </a:lstStyle>
          <a:p>
            <a:pPr>
              <a:defRPr/>
            </a:pPr>
            <a:endParaRPr lang="en-US"/>
          </a:p>
        </p:txBody>
      </p:sp>
      <p:sp>
        <p:nvSpPr>
          <p:cNvPr id="4" name="Slide Number Placeholder 3"/>
          <p:cNvSpPr>
            <a:spLocks noGrp="1"/>
          </p:cNvSpPr>
          <p:nvPr>
            <p:ph type="sldNum" sz="quarter" idx="12"/>
          </p:nvPr>
        </p:nvSpPr>
        <p:spPr/>
        <p:txBody>
          <a:bodyPr/>
          <a:lstStyle/>
          <a:p>
            <a:pPr>
              <a:defRPr/>
            </a:pPr>
            <a:fld id="{147B1C0C-BDFB-4F6F-B7C7-B920C69DAEA6}" type="slidenum">
              <a:rPr lang="en-US" smtClean="0"/>
              <a:pPr>
                <a:defRPr/>
              </a:pPr>
              <a:t>‹#›</a:t>
            </a:fld>
            <a:endParaRPr lang="en-US"/>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a:t>Click to edit Master title style</a:t>
            </a:r>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C1B92F93-4E3E-4A96-93D7-775495DFE4C8}" type="slidenum">
              <a:rPr lang="en-US" smtClean="0"/>
              <a:pPr>
                <a:defRPr/>
              </a:pPr>
              <a:t>‹#›</a:t>
            </a:fld>
            <a:endParaRPr lang="en-US"/>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1438B8CC-EA07-4116-B121-8088B3D6B33E}" type="slidenum">
              <a:rPr lang="en-US" smtClean="0"/>
              <a:pPr>
                <a:defRPr/>
              </a:pPr>
              <a:t>‹#›</a:t>
            </a:fld>
            <a:endParaRPr lang="en-US"/>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021D415-202D-4054-B184-BFEFAE312182}"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62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62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A418A141-A680-44FF-926A-0B99A17FC568}" type="slidenum">
              <a:rPr lang="en-US"/>
              <a:pPr>
                <a:defRPr/>
              </a:pPr>
              <a:t>‹#›</a:t>
            </a:fld>
            <a:endParaRPr lang="en-US"/>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p>
            <a:r>
              <a:rPr kumimoji="0" lang="en-US"/>
              <a:t>Click to edit Master title style</a:t>
            </a:r>
          </a:p>
        </p:txBody>
      </p:sp>
      <p:sp>
        <p:nvSpPr>
          <p:cNvPr id="3" name="Vertical Text Placeholder 2"/>
          <p:cNvSpPr>
            <a:spLocks noGrp="1"/>
          </p:cNvSpPr>
          <p:nvPr>
            <p:ph type="body" orient="vert" idx="1"/>
          </p:nvPr>
        </p:nvSpPr>
        <p:spPr>
          <a:xfrm>
            <a:off x="457200" y="274642"/>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p>
            <a:pPr>
              <a:defRPr/>
            </a:pPr>
            <a:endParaRPr lang="en-US"/>
          </a:p>
        </p:txBody>
      </p:sp>
      <p:sp>
        <p:nvSpPr>
          <p:cNvPr id="5" name="Footer Placeholder 4"/>
          <p:cNvSpPr>
            <a:spLocks noGrp="1"/>
          </p:cNvSpPr>
          <p:nvPr>
            <p:ph type="ftr" sz="quarter" idx="11"/>
          </p:nvPr>
        </p:nvSpPr>
        <p:spPr>
          <a:xfrm>
            <a:off x="457200" y="6556248"/>
            <a:ext cx="3657600" cy="228600"/>
          </a:xfrm>
        </p:spPr>
        <p:txBody>
          <a:bodyPr/>
          <a:lstStyle/>
          <a:p>
            <a:pPr>
              <a:defRPr/>
            </a:pPr>
            <a:endParaRPr lang="en-US"/>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pPr>
              <a:defRPr/>
            </a:pPr>
            <a:fld id="{A418A141-A680-44FF-926A-0B99A17FC568}" type="slidenum">
              <a:rPr lang="en-US" smtClean="0"/>
              <a:pPr>
                <a:defRPr/>
              </a:pPr>
              <a:t>‹#›</a:t>
            </a:fld>
            <a:endParaRPr lang="en-US"/>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Isosceles Triangle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540544" y="776288"/>
            <a:ext cx="8062912" cy="1470025"/>
          </a:xfrm>
        </p:spPr>
        <p:txBody>
          <a:bodyPr anchor="b">
            <a:normAutofit/>
          </a:bodyPr>
          <a:lstStyle>
            <a:lvl1pPr algn="r">
              <a:defRPr sz="4400"/>
            </a:lvl1pPr>
          </a:lstStyle>
          <a:p>
            <a:r>
              <a:rPr kumimoji="0" lang="en-US"/>
              <a:t>Click to edit Master title style</a:t>
            </a:r>
          </a:p>
        </p:txBody>
      </p:sp>
      <p:sp>
        <p:nvSpPr>
          <p:cNvPr id="9" name="Subtitle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1371600" y="6012656"/>
            <a:ext cx="5791200" cy="365125"/>
          </a:xfrm>
        </p:spPr>
        <p:txBody>
          <a:bodyPr tIns="0" bIns="0" anchor="t"/>
          <a:lstStyle>
            <a:lvl1pPr algn="r">
              <a:defRPr sz="1000"/>
            </a:lvl1pPr>
          </a:lstStyle>
          <a:p>
            <a:pPr>
              <a:defRPr/>
            </a:pPr>
            <a:endParaRPr lang="en-US"/>
          </a:p>
        </p:txBody>
      </p:sp>
      <p:sp>
        <p:nvSpPr>
          <p:cNvPr id="17" name="Footer Placeholder 16"/>
          <p:cNvSpPr>
            <a:spLocks noGrp="1"/>
          </p:cNvSpPr>
          <p:nvPr>
            <p:ph type="ftr" sz="quarter" idx="11"/>
          </p:nvPr>
        </p:nvSpPr>
        <p:spPr>
          <a:xfrm>
            <a:off x="1371600" y="5650704"/>
            <a:ext cx="5791200" cy="365125"/>
          </a:xfrm>
        </p:spPr>
        <p:txBody>
          <a:bodyPr tIns="0" bIns="0" anchor="b"/>
          <a:lstStyle>
            <a:lvl1pPr algn="r">
              <a:defRPr sz="1100"/>
            </a:lvl1pPr>
          </a:lstStyle>
          <a:p>
            <a:pPr>
              <a:defRPr/>
            </a:pPr>
            <a:endParaRPr lang="en-US"/>
          </a:p>
        </p:txBody>
      </p:sp>
      <p:sp>
        <p:nvSpPr>
          <p:cNvPr id="29" name="Slide Number Placeholder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pPr>
              <a:defRPr/>
            </a:pPr>
            <a:fld id="{15410177-297E-40C0-81E6-716AF161D9E1}" type="slidenum">
              <a:rPr lang="en-US" smtClean="0"/>
              <a:pPr>
                <a:defRPr/>
              </a:pPr>
              <a:t>‹#›</a:t>
            </a:fld>
            <a:endParaRPr lang="en-US"/>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399032"/>
          </a:xfrm>
        </p:spPr>
        <p:txBody>
          <a:bodyPr/>
          <a:lstStyle/>
          <a:p>
            <a:r>
              <a:rPr kumimoji="0" lang="en-US"/>
              <a:t>Click to edit Master title style</a:t>
            </a:r>
          </a:p>
        </p:txBody>
      </p:sp>
      <p:sp>
        <p:nvSpPr>
          <p:cNvPr id="3" name="Content Placeholder 2"/>
          <p:cNvSpPr>
            <a:spLocks noGrp="1"/>
          </p:cNvSpPr>
          <p:nvPr>
            <p:ph idx="1"/>
          </p:nvPr>
        </p:nvSpPr>
        <p:spPr>
          <a:xfrm>
            <a:off x="457200" y="1882808"/>
            <a:ext cx="8229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4791456" y="6480048"/>
            <a:ext cx="2133600" cy="301752"/>
          </a:xfrm>
        </p:spPr>
        <p:txBody>
          <a:bodyPr/>
          <a:lstStyle/>
          <a:p>
            <a:pPr>
              <a:defRPr/>
            </a:pPr>
            <a:endParaRPr lang="en-US"/>
          </a:p>
        </p:txBody>
      </p:sp>
      <p:sp>
        <p:nvSpPr>
          <p:cNvPr id="5" name="Footer Placeholder 4"/>
          <p:cNvSpPr>
            <a:spLocks noGrp="1"/>
          </p:cNvSpPr>
          <p:nvPr>
            <p:ph type="ftr" sz="quarter" idx="11"/>
          </p:nvPr>
        </p:nvSpPr>
        <p:spPr>
          <a:xfrm>
            <a:off x="457200" y="6480969"/>
            <a:ext cx="4260056" cy="300831"/>
          </a:xfrm>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B1EAB03-EF86-4155-BF97-5B0DC7AFE106}" type="slidenum">
              <a:rPr lang="en-US" smtClean="0"/>
              <a:pPr>
                <a:defRPr/>
              </a:pPr>
              <a:t>‹#›</a:t>
            </a:fld>
            <a:endParaRPr lang="en-US"/>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9" name="Right Triangle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Isosceles Triangle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Date Placeholder 3"/>
          <p:cNvSpPr>
            <a:spLocks noGrp="1"/>
          </p:cNvSpPr>
          <p:nvPr>
            <p:ph type="dt" sz="half" idx="10"/>
          </p:nvPr>
        </p:nvSpPr>
        <p:spPr>
          <a:xfrm>
            <a:off x="6955632" y="6477000"/>
            <a:ext cx="2133600" cy="304800"/>
          </a:xfrm>
        </p:spPr>
        <p:txBody>
          <a:bodyPr/>
          <a:lstStyle/>
          <a:p>
            <a:pPr>
              <a:defRPr/>
            </a:pPr>
            <a:endParaRPr lang="en-US"/>
          </a:p>
        </p:txBody>
      </p:sp>
      <p:sp>
        <p:nvSpPr>
          <p:cNvPr id="5" name="Footer Placeholder 4"/>
          <p:cNvSpPr>
            <a:spLocks noGrp="1"/>
          </p:cNvSpPr>
          <p:nvPr>
            <p:ph type="ftr" sz="quarter" idx="11"/>
          </p:nvPr>
        </p:nvSpPr>
        <p:spPr>
          <a:xfrm>
            <a:off x="2619376" y="6480969"/>
            <a:ext cx="4260056" cy="300831"/>
          </a:xfrm>
        </p:spPr>
        <p:txBody>
          <a:bodyPr/>
          <a:lstStyle/>
          <a:p>
            <a:pPr>
              <a:defRPr/>
            </a:pPr>
            <a:endParaRPr lang="en-US"/>
          </a:p>
        </p:txBody>
      </p:sp>
      <p:sp>
        <p:nvSpPr>
          <p:cNvPr id="6" name="Slide Number Placeholder 5"/>
          <p:cNvSpPr>
            <a:spLocks noGrp="1"/>
          </p:cNvSpPr>
          <p:nvPr>
            <p:ph type="sldNum" sz="quarter" idx="12"/>
          </p:nvPr>
        </p:nvSpPr>
        <p:spPr>
          <a:xfrm>
            <a:off x="8451056" y="809624"/>
            <a:ext cx="502920" cy="300831"/>
          </a:xfrm>
        </p:spPr>
        <p:txBody>
          <a:bodyPr/>
          <a:lstStyle/>
          <a:p>
            <a:pPr>
              <a:defRPr/>
            </a:pPr>
            <a:fld id="{6BAEE8B5-5102-42AE-A597-C782B38ED566}" type="slidenum">
              <a:rPr lang="en-US" smtClean="0"/>
              <a:pPr>
                <a:defRPr/>
              </a:pPr>
              <a:t>‹#›</a:t>
            </a:fld>
            <a:endParaRPr lang="en-US"/>
          </a:p>
        </p:txBody>
      </p:sp>
      <p:cxnSp>
        <p:nvCxnSpPr>
          <p:cNvPr id="11" name="Straight Connector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en-US"/>
              <a:t>Click to edit Master title style</a:t>
            </a:r>
          </a:p>
        </p:txBody>
      </p:sp>
      <p:sp>
        <p:nvSpPr>
          <p:cNvPr id="3" name="Text Placeholder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Tree>
  </p:cSld>
  <p:clrMapOvr>
    <a:overrideClrMapping bg1="dk1" tx1="lt1" bg2="dk2" tx2="lt2" accent1="accent1" accent2="accent2" accent3="accent3" accent4="accent4" accent5="accent5" accent6="accent6" hlink="hlink" folHlink="folHlink"/>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lgn="l">
              <a:defRPr/>
            </a:lvl1pPr>
          </a:lstStyle>
          <a:p>
            <a:r>
              <a:rPr kumimoji="0" lang="en-US"/>
              <a:t>Click to edit Master title style</a:t>
            </a:r>
          </a:p>
        </p:txBody>
      </p:sp>
      <p:sp>
        <p:nvSpPr>
          <p:cNvPr id="3" name="Content Placeholder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4791456" y="6480969"/>
            <a:ext cx="2133600" cy="301752"/>
          </a:xfrm>
        </p:spPr>
        <p:txBody>
          <a:bodyPr/>
          <a:lstStyle/>
          <a:p>
            <a:pPr>
              <a:defRPr/>
            </a:pPr>
            <a:endParaRPr lang="en-US"/>
          </a:p>
        </p:txBody>
      </p:sp>
      <p:sp>
        <p:nvSpPr>
          <p:cNvPr id="6" name="Footer Placeholder 5"/>
          <p:cNvSpPr>
            <a:spLocks noGrp="1"/>
          </p:cNvSpPr>
          <p:nvPr>
            <p:ph type="ftr" sz="quarter" idx="11"/>
          </p:nvPr>
        </p:nvSpPr>
        <p:spPr>
          <a:xfrm>
            <a:off x="457200" y="6480969"/>
            <a:ext cx="4260056" cy="301752"/>
          </a:xfrm>
        </p:spPr>
        <p:txBody>
          <a:bodyPr/>
          <a:lstStyle/>
          <a:p>
            <a:pPr>
              <a:defRPr/>
            </a:pPr>
            <a:endParaRPr lang="en-US"/>
          </a:p>
        </p:txBody>
      </p:sp>
      <p:sp>
        <p:nvSpPr>
          <p:cNvPr id="7" name="Slide Number Placeholder 6"/>
          <p:cNvSpPr>
            <a:spLocks noGrp="1"/>
          </p:cNvSpPr>
          <p:nvPr>
            <p:ph type="sldNum" sz="quarter" idx="12"/>
          </p:nvPr>
        </p:nvSpPr>
        <p:spPr>
          <a:xfrm>
            <a:off x="7589520" y="6480969"/>
            <a:ext cx="502920" cy="301752"/>
          </a:xfrm>
        </p:spPr>
        <p:txBody>
          <a:bodyPr/>
          <a:lstStyle/>
          <a:p>
            <a:pPr>
              <a:defRPr/>
            </a:pPr>
            <a:fld id="{1C894636-DC56-427E-82AB-8BB9EFEF8173}" type="slidenum">
              <a:rPr lang="en-US" smtClean="0"/>
              <a:pPr>
                <a:defRPr/>
              </a:pPr>
              <a:t>‹#›</a:t>
            </a:fld>
            <a:endParaRPr lang="en-US"/>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en-US"/>
              <a:t>Click to edit Master title style</a:t>
            </a:r>
          </a:p>
        </p:txBody>
      </p:sp>
      <p:sp>
        <p:nvSpPr>
          <p:cNvPr id="3" name="Text Placeholder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a:xfrm>
            <a:off x="4791456" y="6480969"/>
            <a:ext cx="2130552" cy="301752"/>
          </a:xfrm>
        </p:spPr>
        <p:txBody>
          <a:bodyPr/>
          <a:lstStyle/>
          <a:p>
            <a:pPr>
              <a:defRPr/>
            </a:pPr>
            <a:endParaRPr lang="en-US"/>
          </a:p>
        </p:txBody>
      </p:sp>
      <p:sp>
        <p:nvSpPr>
          <p:cNvPr id="8" name="Footer Placeholder 7"/>
          <p:cNvSpPr>
            <a:spLocks noGrp="1"/>
          </p:cNvSpPr>
          <p:nvPr>
            <p:ph type="ftr" sz="quarter" idx="11"/>
          </p:nvPr>
        </p:nvSpPr>
        <p:spPr>
          <a:xfrm>
            <a:off x="457200" y="6480969"/>
            <a:ext cx="4261104" cy="301752"/>
          </a:xfrm>
        </p:spPr>
        <p:txBody>
          <a:bodyPr/>
          <a:lstStyle/>
          <a:p>
            <a:pPr>
              <a:defRPr/>
            </a:pPr>
            <a:endParaRPr lang="en-US"/>
          </a:p>
        </p:txBody>
      </p:sp>
      <p:sp>
        <p:nvSpPr>
          <p:cNvPr id="9" name="Slide Number Placeholder 8"/>
          <p:cNvSpPr>
            <a:spLocks noGrp="1"/>
          </p:cNvSpPr>
          <p:nvPr>
            <p:ph type="sldNum" sz="quarter" idx="12"/>
          </p:nvPr>
        </p:nvSpPr>
        <p:spPr>
          <a:xfrm>
            <a:off x="7589520" y="6483096"/>
            <a:ext cx="502920" cy="301752"/>
          </a:xfrm>
        </p:spPr>
        <p:txBody>
          <a:bodyPr/>
          <a:lstStyle>
            <a:lvl1pPr algn="ctr">
              <a:defRPr/>
            </a:lvl1pPr>
          </a:lstStyle>
          <a:p>
            <a:pPr>
              <a:defRPr/>
            </a:pPr>
            <a:fld id="{88162031-5A42-4EFE-A717-29CD5AAB125E}" type="slidenum">
              <a:rPr lang="en-US" smtClean="0"/>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kumimoji="0" lang="en-US"/>
              <a:t>Click to edit Master title style</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ACE13ADB-E613-4949-88EA-05E2EEBBE812}" type="slidenum">
              <a:rPr lang="en-US" smtClean="0"/>
              <a:pPr>
                <a:defRPr/>
              </a:pPr>
              <a:t>‹#›</a:t>
            </a:fld>
            <a:endParaRPr lang="en-US"/>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91456" y="6480969"/>
            <a:ext cx="2133600" cy="301752"/>
          </a:xfrm>
        </p:spPr>
        <p:txBody>
          <a:bodyPr/>
          <a:lstStyle/>
          <a:p>
            <a:pPr>
              <a:defRPr/>
            </a:pPr>
            <a:endParaRPr lang="en-US"/>
          </a:p>
        </p:txBody>
      </p:sp>
      <p:sp>
        <p:nvSpPr>
          <p:cNvPr id="3" name="Footer Placeholder 2"/>
          <p:cNvSpPr>
            <a:spLocks noGrp="1"/>
          </p:cNvSpPr>
          <p:nvPr>
            <p:ph type="ftr" sz="quarter" idx="11"/>
          </p:nvPr>
        </p:nvSpPr>
        <p:spPr>
          <a:xfrm>
            <a:off x="457200" y="6481890"/>
            <a:ext cx="4260056" cy="300831"/>
          </a:xfrm>
        </p:spPr>
        <p:txBody>
          <a:bodyPr/>
          <a:lstStyle/>
          <a:p>
            <a:pPr>
              <a:defRPr/>
            </a:pPr>
            <a:endParaRPr lang="en-US"/>
          </a:p>
        </p:txBody>
      </p:sp>
      <p:sp>
        <p:nvSpPr>
          <p:cNvPr id="4" name="Slide Number Placeholder 3"/>
          <p:cNvSpPr>
            <a:spLocks noGrp="1"/>
          </p:cNvSpPr>
          <p:nvPr>
            <p:ph type="sldNum" sz="quarter" idx="12"/>
          </p:nvPr>
        </p:nvSpPr>
        <p:spPr>
          <a:xfrm>
            <a:off x="7589520" y="6480969"/>
            <a:ext cx="502920" cy="301752"/>
          </a:xfrm>
        </p:spPr>
        <p:txBody>
          <a:bodyPr/>
          <a:lstStyle/>
          <a:p>
            <a:pPr>
              <a:defRPr/>
            </a:pPr>
            <a:fld id="{147B1C0C-BDFB-4F6F-B7C7-B920C69DAEA6}" type="slidenum">
              <a:rPr lang="en-US" smtClean="0"/>
              <a:pPr>
                <a:defRPr/>
              </a:pPr>
              <a:t>‹#›</a:t>
            </a:fld>
            <a:endParaRPr lang="en-US"/>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en-US"/>
              <a:t>Click to edit Master title style</a:t>
            </a:r>
          </a:p>
        </p:txBody>
      </p:sp>
      <p:sp>
        <p:nvSpPr>
          <p:cNvPr id="3" name="Text Placeholder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278976" y="6556248"/>
            <a:ext cx="2133600" cy="301752"/>
          </a:xfrm>
        </p:spPr>
        <p:txBody>
          <a:bodyPr/>
          <a:lstStyle>
            <a:lvl1pPr>
              <a:defRPr sz="900"/>
            </a:lvl1pPr>
          </a:lstStyle>
          <a:p>
            <a:pPr>
              <a:defRPr/>
            </a:pPr>
            <a:endParaRPr lang="en-US"/>
          </a:p>
        </p:txBody>
      </p:sp>
      <p:sp>
        <p:nvSpPr>
          <p:cNvPr id="6" name="Footer Placeholder 5"/>
          <p:cNvSpPr>
            <a:spLocks noGrp="1"/>
          </p:cNvSpPr>
          <p:nvPr>
            <p:ph type="ftr" sz="quarter" idx="11"/>
          </p:nvPr>
        </p:nvSpPr>
        <p:spPr>
          <a:xfrm>
            <a:off x="1135856" y="6556248"/>
            <a:ext cx="5143120" cy="301752"/>
          </a:xfrm>
        </p:spPr>
        <p:txBody>
          <a:bodyPr/>
          <a:lstStyle>
            <a:lvl1pPr>
              <a:defRPr sz="900"/>
            </a:lvl1pPr>
          </a:lstStyle>
          <a:p>
            <a:pPr>
              <a:defRPr/>
            </a:pPr>
            <a:endParaRPr lang="en-US"/>
          </a:p>
        </p:txBody>
      </p:sp>
      <p:sp>
        <p:nvSpPr>
          <p:cNvPr id="7" name="Slide Number Placeholder 6"/>
          <p:cNvSpPr>
            <a:spLocks noGrp="1"/>
          </p:cNvSpPr>
          <p:nvPr>
            <p:ph type="sldNum" sz="quarter" idx="12"/>
          </p:nvPr>
        </p:nvSpPr>
        <p:spPr>
          <a:xfrm>
            <a:off x="8410576" y="6556248"/>
            <a:ext cx="502920" cy="301752"/>
          </a:xfrm>
        </p:spPr>
        <p:txBody>
          <a:bodyPr/>
          <a:lstStyle>
            <a:lvl1pPr>
              <a:defRPr sz="900"/>
            </a:lvl1pPr>
          </a:lstStyle>
          <a:p>
            <a:pPr>
              <a:defRPr/>
            </a:pPr>
            <a:fld id="{C1B92F93-4E3E-4A96-93D7-775495DFE4C8}" type="slidenum">
              <a:rPr lang="en-US" smtClean="0"/>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en-US"/>
              <a:t>Click to edit Master title style</a:t>
            </a:r>
          </a:p>
        </p:txBody>
      </p:sp>
      <p:sp>
        <p:nvSpPr>
          <p:cNvPr id="3" name="Picture Placeholder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a:xfrm>
            <a:off x="6108192" y="6556248"/>
            <a:ext cx="2103120" cy="301752"/>
          </a:xfrm>
        </p:spPr>
        <p:txBody>
          <a:bodyPr/>
          <a:lstStyle>
            <a:lvl1pPr>
              <a:defRPr sz="900"/>
            </a:lvl1pPr>
          </a:lstStyle>
          <a:p>
            <a:pPr>
              <a:defRPr/>
            </a:pPr>
            <a:endParaRPr lang="en-US"/>
          </a:p>
        </p:txBody>
      </p:sp>
      <p:sp>
        <p:nvSpPr>
          <p:cNvPr id="6" name="Footer Placeholder 5"/>
          <p:cNvSpPr>
            <a:spLocks noGrp="1"/>
          </p:cNvSpPr>
          <p:nvPr>
            <p:ph type="ftr" sz="quarter" idx="11"/>
          </p:nvPr>
        </p:nvSpPr>
        <p:spPr>
          <a:xfrm>
            <a:off x="1170432" y="6557169"/>
            <a:ext cx="4948072" cy="301752"/>
          </a:xfrm>
        </p:spPr>
        <p:txBody>
          <a:bodyPr/>
          <a:lstStyle>
            <a:lvl1pPr>
              <a:defRPr sz="900"/>
            </a:lvl1pPr>
          </a:lstStyle>
          <a:p>
            <a:pPr>
              <a:defRPr/>
            </a:pPr>
            <a:endParaRPr lang="en-US"/>
          </a:p>
        </p:txBody>
      </p:sp>
      <p:sp>
        <p:nvSpPr>
          <p:cNvPr id="7" name="Slide Number Placeholder 6"/>
          <p:cNvSpPr>
            <a:spLocks noGrp="1"/>
          </p:cNvSpPr>
          <p:nvPr>
            <p:ph type="sldNum" sz="quarter" idx="12"/>
          </p:nvPr>
        </p:nvSpPr>
        <p:spPr>
          <a:xfrm>
            <a:off x="8217192" y="6556248"/>
            <a:ext cx="365760" cy="301752"/>
          </a:xfrm>
        </p:spPr>
        <p:txBody>
          <a:bodyPr/>
          <a:lstStyle>
            <a:lvl1pPr algn="ctr">
              <a:defRPr sz="900"/>
            </a:lvl1pPr>
          </a:lstStyle>
          <a:p>
            <a:pPr>
              <a:defRPr/>
            </a:pPr>
            <a:fld id="{1438B8CC-EA07-4116-B121-8088B3D6B33E}" type="slidenum">
              <a:rPr lang="en-US" smtClean="0"/>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2084388" y="296863"/>
            <a:ext cx="6823075" cy="5353050"/>
            <a:chOff x="1313" y="187"/>
            <a:chExt cx="4298" cy="3372"/>
          </a:xfrm>
        </p:grpSpPr>
        <p:grpSp>
          <p:nvGrpSpPr>
            <p:cNvPr id="5" name="Group 3"/>
            <p:cNvGrpSpPr>
              <a:grpSpLocks/>
            </p:cNvGrpSpPr>
            <p:nvPr/>
          </p:nvGrpSpPr>
          <p:grpSpPr bwMode="auto">
            <a:xfrm>
              <a:off x="2194" y="601"/>
              <a:ext cx="596" cy="447"/>
              <a:chOff x="0" y="0"/>
              <a:chExt cx="768" cy="576"/>
            </a:xfrm>
          </p:grpSpPr>
          <p:sp>
            <p:nvSpPr>
              <p:cNvPr id="135" name="Oval 4"/>
              <p:cNvSpPr>
                <a:spLocks noChangeArrowheads="1"/>
              </p:cNvSpPr>
              <p:nvPr/>
            </p:nvSpPr>
            <p:spPr bwMode="hidden">
              <a:xfrm>
                <a:off x="0" y="0"/>
                <a:ext cx="768" cy="576"/>
              </a:xfrm>
              <a:prstGeom prst="ellipse">
                <a:avLst/>
              </a:prstGeom>
              <a:gradFill rotWithShape="0">
                <a:gsLst>
                  <a:gs pos="0">
                    <a:schemeClr val="bg2"/>
                  </a:gs>
                  <a:gs pos="100000">
                    <a:schemeClr val="bg1"/>
                  </a:gs>
                </a:gsLst>
                <a:path path="shape">
                  <a:fillToRect l="50000" t="50000" r="50000" b="50000"/>
                </a:path>
              </a:gradFill>
              <a:ln w="9525">
                <a:noFill/>
                <a:round/>
                <a:headEnd/>
                <a:tailEnd/>
              </a:ln>
              <a:effectLst/>
            </p:spPr>
            <p:txBody>
              <a:bodyPr wrap="none" anchor="ctr"/>
              <a:lstStyle/>
              <a:p>
                <a:pPr>
                  <a:defRPr/>
                </a:pPr>
                <a:endParaRPr lang="en-US"/>
              </a:p>
            </p:txBody>
          </p:sp>
          <p:sp>
            <p:nvSpPr>
              <p:cNvPr id="136" name="Oval 5"/>
              <p:cNvSpPr>
                <a:spLocks noChangeArrowheads="1"/>
              </p:cNvSpPr>
              <p:nvPr/>
            </p:nvSpPr>
            <p:spPr bwMode="hidden">
              <a:xfrm>
                <a:off x="276" y="253"/>
                <a:ext cx="187" cy="107"/>
              </a:xfrm>
              <a:prstGeom prst="ellipse">
                <a:avLst/>
              </a:prstGeom>
              <a:gradFill rotWithShape="0">
                <a:gsLst>
                  <a:gs pos="0">
                    <a:schemeClr val="accent1"/>
                  </a:gs>
                  <a:gs pos="100000">
                    <a:schemeClr val="bg2"/>
                  </a:gs>
                </a:gsLst>
                <a:path path="shape">
                  <a:fillToRect l="50000" t="50000" r="50000" b="50000"/>
                </a:path>
              </a:gradFill>
              <a:ln w="9525">
                <a:noFill/>
                <a:round/>
                <a:headEnd/>
                <a:tailEnd/>
              </a:ln>
              <a:effectLst/>
            </p:spPr>
            <p:txBody>
              <a:bodyPr wrap="none" anchor="ctr"/>
              <a:lstStyle/>
              <a:p>
                <a:pPr>
                  <a:defRPr/>
                </a:pPr>
                <a:endParaRPr lang="en-US"/>
              </a:p>
            </p:txBody>
          </p:sp>
        </p:grpSp>
        <p:grpSp>
          <p:nvGrpSpPr>
            <p:cNvPr id="6" name="Group 6"/>
            <p:cNvGrpSpPr>
              <a:grpSpLocks/>
            </p:cNvGrpSpPr>
            <p:nvPr/>
          </p:nvGrpSpPr>
          <p:grpSpPr bwMode="auto">
            <a:xfrm>
              <a:off x="1312" y="186"/>
              <a:ext cx="4299" cy="3370"/>
              <a:chOff x="0" y="4"/>
              <a:chExt cx="5533" cy="4337"/>
            </a:xfrm>
          </p:grpSpPr>
          <p:grpSp>
            <p:nvGrpSpPr>
              <p:cNvPr id="22" name="Group 7"/>
              <p:cNvGrpSpPr>
                <a:grpSpLocks/>
              </p:cNvGrpSpPr>
              <p:nvPr/>
            </p:nvGrpSpPr>
            <p:grpSpPr bwMode="auto">
              <a:xfrm>
                <a:off x="0" y="4"/>
                <a:ext cx="5470" cy="4337"/>
                <a:chOff x="0" y="4"/>
                <a:chExt cx="5470" cy="4337"/>
              </a:xfrm>
            </p:grpSpPr>
            <p:grpSp>
              <p:nvGrpSpPr>
                <p:cNvPr id="33" name="Group 8"/>
                <p:cNvGrpSpPr>
                  <a:grpSpLocks/>
                </p:cNvGrpSpPr>
                <p:nvPr/>
              </p:nvGrpSpPr>
              <p:grpSpPr bwMode="auto">
                <a:xfrm>
                  <a:off x="1339" y="788"/>
                  <a:ext cx="2919" cy="2148"/>
                  <a:chOff x="1265" y="816"/>
                  <a:chExt cx="2919" cy="2148"/>
                </a:xfrm>
              </p:grpSpPr>
              <p:sp>
                <p:nvSpPr>
                  <p:cNvPr id="133" name="Oval 9"/>
                  <p:cNvSpPr>
                    <a:spLocks noChangeArrowheads="1"/>
                  </p:cNvSpPr>
                  <p:nvPr/>
                </p:nvSpPr>
                <p:spPr bwMode="hidden">
                  <a:xfrm>
                    <a:off x="1265" y="816"/>
                    <a:ext cx="2919" cy="2148"/>
                  </a:xfrm>
                  <a:prstGeom prst="ellipse">
                    <a:avLst/>
                  </a:prstGeom>
                  <a:gradFill rotWithShape="0">
                    <a:gsLst>
                      <a:gs pos="0">
                        <a:schemeClr val="bg2"/>
                      </a:gs>
                      <a:gs pos="100000">
                        <a:schemeClr val="bg1"/>
                      </a:gs>
                    </a:gsLst>
                    <a:path path="shape">
                      <a:fillToRect l="50000" t="50000" r="50000" b="50000"/>
                    </a:path>
                  </a:gradFill>
                  <a:ln w="9525">
                    <a:noFill/>
                    <a:round/>
                    <a:headEnd/>
                    <a:tailEnd/>
                  </a:ln>
                  <a:effectLst/>
                </p:spPr>
                <p:txBody>
                  <a:bodyPr wrap="none" anchor="ctr"/>
                  <a:lstStyle/>
                  <a:p>
                    <a:pPr>
                      <a:defRPr/>
                    </a:pPr>
                    <a:endParaRPr lang="en-US"/>
                  </a:p>
                </p:txBody>
              </p:sp>
              <p:sp>
                <p:nvSpPr>
                  <p:cNvPr id="134" name="Oval 10"/>
                  <p:cNvSpPr>
                    <a:spLocks noChangeArrowheads="1"/>
                  </p:cNvSpPr>
                  <p:nvPr/>
                </p:nvSpPr>
                <p:spPr bwMode="hidden">
                  <a:xfrm>
                    <a:off x="2379" y="1603"/>
                    <a:ext cx="578" cy="403"/>
                  </a:xfrm>
                  <a:prstGeom prst="ellipse">
                    <a:avLst/>
                  </a:prstGeom>
                  <a:gradFill rotWithShape="0">
                    <a:gsLst>
                      <a:gs pos="0">
                        <a:schemeClr val="accent2"/>
                      </a:gs>
                      <a:gs pos="100000">
                        <a:schemeClr val="bg2"/>
                      </a:gs>
                    </a:gsLst>
                    <a:path path="shape">
                      <a:fillToRect l="50000" t="50000" r="50000" b="50000"/>
                    </a:path>
                  </a:gradFill>
                  <a:ln w="9525">
                    <a:noFill/>
                    <a:round/>
                    <a:headEnd/>
                    <a:tailEnd/>
                  </a:ln>
                  <a:effectLst/>
                </p:spPr>
                <p:txBody>
                  <a:bodyPr wrap="none" anchor="ctr"/>
                  <a:lstStyle/>
                  <a:p>
                    <a:pPr>
                      <a:defRPr/>
                    </a:pPr>
                    <a:endParaRPr lang="en-US"/>
                  </a:p>
                </p:txBody>
              </p:sp>
            </p:grpSp>
            <p:grpSp>
              <p:nvGrpSpPr>
                <p:cNvPr id="34" name="Group 11"/>
                <p:cNvGrpSpPr>
                  <a:grpSpLocks/>
                </p:cNvGrpSpPr>
                <p:nvPr/>
              </p:nvGrpSpPr>
              <p:grpSpPr bwMode="auto">
                <a:xfrm>
                  <a:off x="0" y="4"/>
                  <a:ext cx="5470" cy="4337"/>
                  <a:chOff x="0" y="4"/>
                  <a:chExt cx="5470" cy="4337"/>
                </a:xfrm>
              </p:grpSpPr>
              <p:grpSp>
                <p:nvGrpSpPr>
                  <p:cNvPr id="35" name="Group 12"/>
                  <p:cNvGrpSpPr>
                    <a:grpSpLocks/>
                  </p:cNvGrpSpPr>
                  <p:nvPr/>
                </p:nvGrpSpPr>
                <p:grpSpPr bwMode="auto">
                  <a:xfrm>
                    <a:off x="3545" y="1504"/>
                    <a:ext cx="1258" cy="2323"/>
                    <a:chOff x="3471" y="1532"/>
                    <a:chExt cx="1258" cy="2323"/>
                  </a:xfrm>
                </p:grpSpPr>
                <p:sp>
                  <p:nvSpPr>
                    <p:cNvPr id="131" name="Freeform 13"/>
                    <p:cNvSpPr>
                      <a:spLocks/>
                    </p:cNvSpPr>
                    <p:nvPr/>
                  </p:nvSpPr>
                  <p:spPr bwMode="hidden">
                    <a:xfrm rot="2711884">
                      <a:off x="2765" y="2238"/>
                      <a:ext cx="1725" cy="313"/>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a:effectLst/>
                  </p:spPr>
                  <p:txBody>
                    <a:bodyPr wrap="none" anchor="ctr"/>
                    <a:lstStyle/>
                    <a:p>
                      <a:pPr>
                        <a:defRPr/>
                      </a:pPr>
                      <a:endParaRPr lang="en-US"/>
                    </a:p>
                  </p:txBody>
                </p:sp>
                <p:sp>
                  <p:nvSpPr>
                    <p:cNvPr id="132" name="Freeform 14"/>
                    <p:cNvSpPr>
                      <a:spLocks/>
                    </p:cNvSpPr>
                    <p:nvPr/>
                  </p:nvSpPr>
                  <p:spPr bwMode="hidden">
                    <a:xfrm rot="2711884">
                      <a:off x="4022" y="3148"/>
                      <a:ext cx="924" cy="490"/>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pPr>
                        <a:defRPr/>
                      </a:pPr>
                      <a:endParaRPr lang="en-US"/>
                    </a:p>
                  </p:txBody>
                </p:sp>
              </p:grpSp>
              <p:grpSp>
                <p:nvGrpSpPr>
                  <p:cNvPr id="36" name="Group 15"/>
                  <p:cNvGrpSpPr>
                    <a:grpSpLocks/>
                  </p:cNvGrpSpPr>
                  <p:nvPr/>
                </p:nvGrpSpPr>
                <p:grpSpPr bwMode="auto">
                  <a:xfrm>
                    <a:off x="2938" y="1990"/>
                    <a:ext cx="2462" cy="1331"/>
                    <a:chOff x="2864" y="2018"/>
                    <a:chExt cx="2462" cy="1331"/>
                  </a:xfrm>
                </p:grpSpPr>
                <p:sp>
                  <p:nvSpPr>
                    <p:cNvPr id="129" name="Freeform 16"/>
                    <p:cNvSpPr>
                      <a:spLocks/>
                    </p:cNvSpPr>
                    <p:nvPr/>
                  </p:nvSpPr>
                  <p:spPr bwMode="hidden">
                    <a:xfrm rot="2104081">
                      <a:off x="2864" y="2018"/>
                      <a:ext cx="1813" cy="346"/>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130" name="Freeform 17"/>
                    <p:cNvSpPr>
                      <a:spLocks/>
                    </p:cNvSpPr>
                    <p:nvPr/>
                  </p:nvSpPr>
                  <p:spPr bwMode="hidden">
                    <a:xfrm rot="2104081">
                      <a:off x="4352" y="2805"/>
                      <a:ext cx="974" cy="544"/>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pPr>
                        <a:defRPr/>
                      </a:pPr>
                      <a:endParaRPr lang="en-US"/>
                    </a:p>
                  </p:txBody>
                </p:sp>
              </p:grpSp>
              <p:grpSp>
                <p:nvGrpSpPr>
                  <p:cNvPr id="37" name="Group 18"/>
                  <p:cNvGrpSpPr>
                    <a:grpSpLocks/>
                  </p:cNvGrpSpPr>
                  <p:nvPr/>
                </p:nvGrpSpPr>
                <p:grpSpPr bwMode="auto">
                  <a:xfrm>
                    <a:off x="2970" y="1803"/>
                    <a:ext cx="2478" cy="1064"/>
                    <a:chOff x="2896" y="1831"/>
                    <a:chExt cx="2478" cy="1064"/>
                  </a:xfrm>
                </p:grpSpPr>
                <p:sp>
                  <p:nvSpPr>
                    <p:cNvPr id="127" name="Freeform 19"/>
                    <p:cNvSpPr>
                      <a:spLocks/>
                    </p:cNvSpPr>
                    <p:nvPr/>
                  </p:nvSpPr>
                  <p:spPr bwMode="hidden">
                    <a:xfrm rot="1582915">
                      <a:off x="2896" y="1831"/>
                      <a:ext cx="1736" cy="304"/>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128" name="Freeform 20"/>
                    <p:cNvSpPr>
                      <a:spLocks/>
                    </p:cNvSpPr>
                    <p:nvPr/>
                  </p:nvSpPr>
                  <p:spPr bwMode="hidden">
                    <a:xfrm rot="1582915">
                      <a:off x="4442" y="2419"/>
                      <a:ext cx="932" cy="476"/>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pPr>
                        <a:defRPr/>
                      </a:pPr>
                      <a:endParaRPr lang="en-US"/>
                    </a:p>
                  </p:txBody>
                </p:sp>
              </p:grpSp>
              <p:grpSp>
                <p:nvGrpSpPr>
                  <p:cNvPr id="38" name="Group 21"/>
                  <p:cNvGrpSpPr>
                    <a:grpSpLocks/>
                  </p:cNvGrpSpPr>
                  <p:nvPr/>
                </p:nvGrpSpPr>
                <p:grpSpPr bwMode="auto">
                  <a:xfrm>
                    <a:off x="2998" y="1608"/>
                    <a:ext cx="2472" cy="927"/>
                    <a:chOff x="2924" y="1636"/>
                    <a:chExt cx="2472" cy="927"/>
                  </a:xfrm>
                </p:grpSpPr>
                <p:sp>
                  <p:nvSpPr>
                    <p:cNvPr id="125" name="Freeform 22"/>
                    <p:cNvSpPr>
                      <a:spLocks/>
                    </p:cNvSpPr>
                    <p:nvPr/>
                  </p:nvSpPr>
                  <p:spPr bwMode="hidden">
                    <a:xfrm rot="1080363">
                      <a:off x="2924" y="1636"/>
                      <a:ext cx="1677" cy="336"/>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126" name="Freeform 23"/>
                    <p:cNvSpPr>
                      <a:spLocks/>
                    </p:cNvSpPr>
                    <p:nvPr/>
                  </p:nvSpPr>
                  <p:spPr bwMode="hidden">
                    <a:xfrm rot="1080363">
                      <a:off x="4495" y="2037"/>
                      <a:ext cx="901" cy="526"/>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pPr>
                        <a:defRPr/>
                      </a:pPr>
                      <a:endParaRPr lang="en-US"/>
                    </a:p>
                  </p:txBody>
                </p:sp>
              </p:grpSp>
              <p:grpSp>
                <p:nvGrpSpPr>
                  <p:cNvPr id="39" name="Group 24"/>
                  <p:cNvGrpSpPr>
                    <a:grpSpLocks/>
                  </p:cNvGrpSpPr>
                  <p:nvPr/>
                </p:nvGrpSpPr>
                <p:grpSpPr bwMode="auto">
                  <a:xfrm>
                    <a:off x="3032" y="1385"/>
                    <a:ext cx="2341" cy="657"/>
                    <a:chOff x="2958" y="1413"/>
                    <a:chExt cx="2341" cy="657"/>
                  </a:xfrm>
                </p:grpSpPr>
                <p:sp>
                  <p:nvSpPr>
                    <p:cNvPr id="123" name="Freeform 25"/>
                    <p:cNvSpPr>
                      <a:spLocks/>
                    </p:cNvSpPr>
                    <p:nvPr/>
                  </p:nvSpPr>
                  <p:spPr bwMode="hidden">
                    <a:xfrm rot="463793">
                      <a:off x="2958" y="1413"/>
                      <a:ext cx="1544" cy="313"/>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124" name="Freeform 26"/>
                    <p:cNvSpPr>
                      <a:spLocks/>
                    </p:cNvSpPr>
                    <p:nvPr/>
                  </p:nvSpPr>
                  <p:spPr bwMode="hidden">
                    <a:xfrm rot="463793">
                      <a:off x="4469" y="1581"/>
                      <a:ext cx="830" cy="489"/>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pPr>
                        <a:defRPr/>
                      </a:pPr>
                      <a:endParaRPr lang="en-US"/>
                    </a:p>
                  </p:txBody>
                </p:sp>
              </p:grpSp>
              <p:grpSp>
                <p:nvGrpSpPr>
                  <p:cNvPr id="40" name="Group 27"/>
                  <p:cNvGrpSpPr>
                    <a:grpSpLocks/>
                  </p:cNvGrpSpPr>
                  <p:nvPr/>
                </p:nvGrpSpPr>
                <p:grpSpPr bwMode="auto">
                  <a:xfrm>
                    <a:off x="3057" y="1243"/>
                    <a:ext cx="2150" cy="340"/>
                    <a:chOff x="2983" y="1271"/>
                    <a:chExt cx="2150" cy="340"/>
                  </a:xfrm>
                </p:grpSpPr>
                <p:sp>
                  <p:nvSpPr>
                    <p:cNvPr id="121" name="Freeform 28"/>
                    <p:cNvSpPr>
                      <a:spLocks/>
                    </p:cNvSpPr>
                    <p:nvPr/>
                  </p:nvSpPr>
                  <p:spPr bwMode="hidden">
                    <a:xfrm rot="-84182">
                      <a:off x="2983" y="1291"/>
                      <a:ext cx="1404" cy="219"/>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122" name="Freeform 29"/>
                    <p:cNvSpPr>
                      <a:spLocks/>
                    </p:cNvSpPr>
                    <p:nvPr/>
                  </p:nvSpPr>
                  <p:spPr bwMode="hidden">
                    <a:xfrm rot="-84182">
                      <a:off x="4379" y="1271"/>
                      <a:ext cx="754" cy="340"/>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pPr>
                        <a:defRPr/>
                      </a:pPr>
                      <a:endParaRPr lang="en-US"/>
                    </a:p>
                  </p:txBody>
                </p:sp>
              </p:grpSp>
              <p:grpSp>
                <p:nvGrpSpPr>
                  <p:cNvPr id="41" name="Group 30"/>
                  <p:cNvGrpSpPr>
                    <a:grpSpLocks/>
                  </p:cNvGrpSpPr>
                  <p:nvPr/>
                </p:nvGrpSpPr>
                <p:grpSpPr bwMode="auto">
                  <a:xfrm>
                    <a:off x="3012" y="891"/>
                    <a:ext cx="1879" cy="424"/>
                    <a:chOff x="2938" y="919"/>
                    <a:chExt cx="1879" cy="424"/>
                  </a:xfrm>
                </p:grpSpPr>
                <p:sp>
                  <p:nvSpPr>
                    <p:cNvPr id="119" name="Freeform 31"/>
                    <p:cNvSpPr>
                      <a:spLocks/>
                    </p:cNvSpPr>
                    <p:nvPr/>
                  </p:nvSpPr>
                  <p:spPr bwMode="hidden">
                    <a:xfrm rot="-802576">
                      <a:off x="2938" y="1128"/>
                      <a:ext cx="1233" cy="21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120" name="Freeform 32"/>
                    <p:cNvSpPr>
                      <a:spLocks/>
                    </p:cNvSpPr>
                    <p:nvPr/>
                  </p:nvSpPr>
                  <p:spPr bwMode="hidden">
                    <a:xfrm rot="-802576">
                      <a:off x="4155" y="919"/>
                      <a:ext cx="662" cy="337"/>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pPr>
                        <a:defRPr/>
                      </a:pPr>
                      <a:endParaRPr lang="en-US"/>
                    </a:p>
                  </p:txBody>
                </p:sp>
              </p:grpSp>
              <p:grpSp>
                <p:nvGrpSpPr>
                  <p:cNvPr id="42" name="Group 33"/>
                  <p:cNvGrpSpPr>
                    <a:grpSpLocks/>
                  </p:cNvGrpSpPr>
                  <p:nvPr/>
                </p:nvGrpSpPr>
                <p:grpSpPr bwMode="auto">
                  <a:xfrm>
                    <a:off x="711" y="1626"/>
                    <a:ext cx="1257" cy="2323"/>
                    <a:chOff x="637" y="1654"/>
                    <a:chExt cx="1257" cy="2323"/>
                  </a:xfrm>
                </p:grpSpPr>
                <p:sp>
                  <p:nvSpPr>
                    <p:cNvPr id="117" name="Freeform 34"/>
                    <p:cNvSpPr>
                      <a:spLocks/>
                    </p:cNvSpPr>
                    <p:nvPr/>
                  </p:nvSpPr>
                  <p:spPr bwMode="hidden">
                    <a:xfrm rot="18888116" flipH="1">
                      <a:off x="876" y="2359"/>
                      <a:ext cx="1723" cy="313"/>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118" name="Freeform 35"/>
                    <p:cNvSpPr>
                      <a:spLocks/>
                    </p:cNvSpPr>
                    <p:nvPr/>
                  </p:nvSpPr>
                  <p:spPr bwMode="hidden">
                    <a:xfrm rot="18888116" flipH="1">
                      <a:off x="419" y="3270"/>
                      <a:ext cx="925" cy="490"/>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pPr>
                        <a:defRPr/>
                      </a:pPr>
                      <a:endParaRPr lang="en-US"/>
                    </a:p>
                  </p:txBody>
                </p:sp>
              </p:grpSp>
              <p:grpSp>
                <p:nvGrpSpPr>
                  <p:cNvPr id="43" name="Group 36"/>
                  <p:cNvGrpSpPr>
                    <a:grpSpLocks/>
                  </p:cNvGrpSpPr>
                  <p:nvPr/>
                </p:nvGrpSpPr>
                <p:grpSpPr bwMode="auto">
                  <a:xfrm>
                    <a:off x="69" y="2169"/>
                    <a:ext cx="2461" cy="1333"/>
                    <a:chOff x="-5" y="2197"/>
                    <a:chExt cx="2461" cy="1333"/>
                  </a:xfrm>
                </p:grpSpPr>
                <p:sp>
                  <p:nvSpPr>
                    <p:cNvPr id="115" name="Freeform 37"/>
                    <p:cNvSpPr>
                      <a:spLocks/>
                    </p:cNvSpPr>
                    <p:nvPr/>
                  </p:nvSpPr>
                  <p:spPr bwMode="hidden">
                    <a:xfrm rot="19495919" flipH="1">
                      <a:off x="644" y="2197"/>
                      <a:ext cx="1812" cy="347"/>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116" name="Freeform 38"/>
                    <p:cNvSpPr>
                      <a:spLocks/>
                    </p:cNvSpPr>
                    <p:nvPr/>
                  </p:nvSpPr>
                  <p:spPr bwMode="hidden">
                    <a:xfrm rot="19495919" flipH="1">
                      <a:off x="-5" y="2984"/>
                      <a:ext cx="973" cy="546"/>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pPr>
                        <a:defRPr/>
                      </a:pPr>
                      <a:endParaRPr lang="en-US"/>
                    </a:p>
                  </p:txBody>
                </p:sp>
              </p:grpSp>
              <p:grpSp>
                <p:nvGrpSpPr>
                  <p:cNvPr id="44" name="Group 39"/>
                  <p:cNvGrpSpPr>
                    <a:grpSpLocks/>
                  </p:cNvGrpSpPr>
                  <p:nvPr/>
                </p:nvGrpSpPr>
                <p:grpSpPr bwMode="auto">
                  <a:xfrm>
                    <a:off x="22" y="1979"/>
                    <a:ext cx="2477" cy="1063"/>
                    <a:chOff x="-52" y="2007"/>
                    <a:chExt cx="2477" cy="1063"/>
                  </a:xfrm>
                </p:grpSpPr>
                <p:sp>
                  <p:nvSpPr>
                    <p:cNvPr id="113" name="Freeform 40"/>
                    <p:cNvSpPr>
                      <a:spLocks/>
                    </p:cNvSpPr>
                    <p:nvPr/>
                  </p:nvSpPr>
                  <p:spPr bwMode="hidden">
                    <a:xfrm rot="20017085" flipH="1">
                      <a:off x="689" y="2007"/>
                      <a:ext cx="1736" cy="304"/>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114" name="Freeform 41"/>
                    <p:cNvSpPr>
                      <a:spLocks/>
                    </p:cNvSpPr>
                    <p:nvPr/>
                  </p:nvSpPr>
                  <p:spPr bwMode="hidden">
                    <a:xfrm rot="20017085" flipH="1">
                      <a:off x="-52" y="2594"/>
                      <a:ext cx="932" cy="476"/>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grpSp>
              <p:grpSp>
                <p:nvGrpSpPr>
                  <p:cNvPr id="45" name="Group 42"/>
                  <p:cNvGrpSpPr>
                    <a:grpSpLocks/>
                  </p:cNvGrpSpPr>
                  <p:nvPr/>
                </p:nvGrpSpPr>
                <p:grpSpPr bwMode="auto">
                  <a:xfrm>
                    <a:off x="0" y="1785"/>
                    <a:ext cx="2472" cy="926"/>
                    <a:chOff x="-74" y="1813"/>
                    <a:chExt cx="2472" cy="926"/>
                  </a:xfrm>
                </p:grpSpPr>
                <p:sp>
                  <p:nvSpPr>
                    <p:cNvPr id="111" name="Freeform 43"/>
                    <p:cNvSpPr>
                      <a:spLocks/>
                    </p:cNvSpPr>
                    <p:nvPr/>
                  </p:nvSpPr>
                  <p:spPr bwMode="hidden">
                    <a:xfrm rot="20519637" flipH="1">
                      <a:off x="721" y="1813"/>
                      <a:ext cx="1677" cy="336"/>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112" name="Freeform 44"/>
                    <p:cNvSpPr>
                      <a:spLocks/>
                    </p:cNvSpPr>
                    <p:nvPr/>
                  </p:nvSpPr>
                  <p:spPr bwMode="hidden">
                    <a:xfrm rot="20519637" flipH="1">
                      <a:off x="-74" y="2213"/>
                      <a:ext cx="901" cy="526"/>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grpSp>
              <p:grpSp>
                <p:nvGrpSpPr>
                  <p:cNvPr id="46" name="Group 45"/>
                  <p:cNvGrpSpPr>
                    <a:grpSpLocks/>
                  </p:cNvGrpSpPr>
                  <p:nvPr/>
                </p:nvGrpSpPr>
                <p:grpSpPr bwMode="auto">
                  <a:xfrm>
                    <a:off x="97" y="1562"/>
                    <a:ext cx="2339" cy="658"/>
                    <a:chOff x="23" y="1590"/>
                    <a:chExt cx="2339" cy="658"/>
                  </a:xfrm>
                </p:grpSpPr>
                <p:sp>
                  <p:nvSpPr>
                    <p:cNvPr id="109" name="Freeform 46"/>
                    <p:cNvSpPr>
                      <a:spLocks/>
                    </p:cNvSpPr>
                    <p:nvPr/>
                  </p:nvSpPr>
                  <p:spPr bwMode="hidden">
                    <a:xfrm rot="21136207" flipH="1">
                      <a:off x="818" y="1590"/>
                      <a:ext cx="1544" cy="313"/>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110" name="Freeform 47"/>
                    <p:cNvSpPr>
                      <a:spLocks/>
                    </p:cNvSpPr>
                    <p:nvPr/>
                  </p:nvSpPr>
                  <p:spPr bwMode="hidden">
                    <a:xfrm rot="21136207" flipH="1">
                      <a:off x="23" y="1759"/>
                      <a:ext cx="830" cy="489"/>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grpSp>
              <p:grpSp>
                <p:nvGrpSpPr>
                  <p:cNvPr id="47" name="Group 48"/>
                  <p:cNvGrpSpPr>
                    <a:grpSpLocks/>
                  </p:cNvGrpSpPr>
                  <p:nvPr/>
                </p:nvGrpSpPr>
                <p:grpSpPr bwMode="auto">
                  <a:xfrm>
                    <a:off x="263" y="1416"/>
                    <a:ext cx="2150" cy="345"/>
                    <a:chOff x="189" y="1444"/>
                    <a:chExt cx="2150" cy="345"/>
                  </a:xfrm>
                </p:grpSpPr>
                <p:sp>
                  <p:nvSpPr>
                    <p:cNvPr id="107" name="Freeform 49"/>
                    <p:cNvSpPr>
                      <a:spLocks/>
                    </p:cNvSpPr>
                    <p:nvPr/>
                  </p:nvSpPr>
                  <p:spPr bwMode="hidden">
                    <a:xfrm rot="84182" flipH="1">
                      <a:off x="935" y="1464"/>
                      <a:ext cx="1404" cy="219"/>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108" name="Freeform 50"/>
                    <p:cNvSpPr>
                      <a:spLocks/>
                    </p:cNvSpPr>
                    <p:nvPr/>
                  </p:nvSpPr>
                  <p:spPr bwMode="hidden">
                    <a:xfrm rot="84182" flipH="1">
                      <a:off x="189" y="1444"/>
                      <a:ext cx="754" cy="345"/>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grpSp>
              <p:grpSp>
                <p:nvGrpSpPr>
                  <p:cNvPr id="48" name="Group 51"/>
                  <p:cNvGrpSpPr>
                    <a:grpSpLocks/>
                  </p:cNvGrpSpPr>
                  <p:nvPr/>
                </p:nvGrpSpPr>
                <p:grpSpPr bwMode="auto">
                  <a:xfrm>
                    <a:off x="579" y="1066"/>
                    <a:ext cx="1879" cy="428"/>
                    <a:chOff x="505" y="1094"/>
                    <a:chExt cx="1879" cy="428"/>
                  </a:xfrm>
                </p:grpSpPr>
                <p:sp>
                  <p:nvSpPr>
                    <p:cNvPr id="105" name="Freeform 52"/>
                    <p:cNvSpPr>
                      <a:spLocks/>
                    </p:cNvSpPr>
                    <p:nvPr/>
                  </p:nvSpPr>
                  <p:spPr bwMode="hidden">
                    <a:xfrm rot="802576" flipH="1">
                      <a:off x="1151" y="1307"/>
                      <a:ext cx="1233" cy="21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106" name="Freeform 53"/>
                    <p:cNvSpPr>
                      <a:spLocks/>
                    </p:cNvSpPr>
                    <p:nvPr/>
                  </p:nvSpPr>
                  <p:spPr bwMode="hidden">
                    <a:xfrm rot="802576" flipH="1">
                      <a:off x="505" y="1094"/>
                      <a:ext cx="662" cy="341"/>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pPr>
                        <a:defRPr/>
                      </a:pPr>
                      <a:endParaRPr lang="en-US"/>
                    </a:p>
                  </p:txBody>
                </p:sp>
              </p:grpSp>
              <p:grpSp>
                <p:nvGrpSpPr>
                  <p:cNvPr id="49" name="Group 54"/>
                  <p:cNvGrpSpPr>
                    <a:grpSpLocks/>
                  </p:cNvGrpSpPr>
                  <p:nvPr/>
                </p:nvGrpSpPr>
                <p:grpSpPr bwMode="auto">
                  <a:xfrm>
                    <a:off x="690" y="873"/>
                    <a:ext cx="1849" cy="552"/>
                    <a:chOff x="616" y="901"/>
                    <a:chExt cx="1849" cy="552"/>
                  </a:xfrm>
                </p:grpSpPr>
                <p:sp>
                  <p:nvSpPr>
                    <p:cNvPr id="103" name="Freeform 55"/>
                    <p:cNvSpPr>
                      <a:spLocks/>
                    </p:cNvSpPr>
                    <p:nvPr/>
                  </p:nvSpPr>
                  <p:spPr bwMode="hidden">
                    <a:xfrm rot="1277471" flipH="1">
                      <a:off x="1232" y="1238"/>
                      <a:ext cx="1233" cy="21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104" name="Freeform 56"/>
                    <p:cNvSpPr>
                      <a:spLocks/>
                    </p:cNvSpPr>
                    <p:nvPr/>
                  </p:nvSpPr>
                  <p:spPr bwMode="hidden">
                    <a:xfrm rot="1277471" flipH="1">
                      <a:off x="616" y="901"/>
                      <a:ext cx="662" cy="336"/>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pPr>
                        <a:defRPr/>
                      </a:pPr>
                      <a:endParaRPr lang="en-US"/>
                    </a:p>
                  </p:txBody>
                </p:sp>
              </p:grpSp>
              <p:grpSp>
                <p:nvGrpSpPr>
                  <p:cNvPr id="50" name="Group 57"/>
                  <p:cNvGrpSpPr>
                    <a:grpSpLocks/>
                  </p:cNvGrpSpPr>
                  <p:nvPr/>
                </p:nvGrpSpPr>
                <p:grpSpPr bwMode="auto">
                  <a:xfrm>
                    <a:off x="911" y="590"/>
                    <a:ext cx="1767" cy="741"/>
                    <a:chOff x="911" y="590"/>
                    <a:chExt cx="1767" cy="741"/>
                  </a:xfrm>
                </p:grpSpPr>
                <p:sp>
                  <p:nvSpPr>
                    <p:cNvPr id="101" name="Freeform 58"/>
                    <p:cNvSpPr>
                      <a:spLocks/>
                    </p:cNvSpPr>
                    <p:nvPr/>
                  </p:nvSpPr>
                  <p:spPr bwMode="hidden">
                    <a:xfrm rot="2028410" flipH="1">
                      <a:off x="1445" y="1116"/>
                      <a:ext cx="1233" cy="21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102" name="Freeform 59"/>
                    <p:cNvSpPr>
                      <a:spLocks/>
                    </p:cNvSpPr>
                    <p:nvPr/>
                  </p:nvSpPr>
                  <p:spPr bwMode="hidden">
                    <a:xfrm rot="2028410" flipH="1">
                      <a:off x="911" y="590"/>
                      <a:ext cx="662" cy="337"/>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pPr>
                        <a:defRPr/>
                      </a:pPr>
                      <a:endParaRPr lang="en-US"/>
                    </a:p>
                  </p:txBody>
                </p:sp>
              </p:grpSp>
              <p:grpSp>
                <p:nvGrpSpPr>
                  <p:cNvPr id="51" name="Group 60"/>
                  <p:cNvGrpSpPr>
                    <a:grpSpLocks/>
                  </p:cNvGrpSpPr>
                  <p:nvPr/>
                </p:nvGrpSpPr>
                <p:grpSpPr bwMode="auto">
                  <a:xfrm>
                    <a:off x="1120" y="303"/>
                    <a:ext cx="1693" cy="889"/>
                    <a:chOff x="1120" y="303"/>
                    <a:chExt cx="1693" cy="889"/>
                  </a:xfrm>
                </p:grpSpPr>
                <p:sp>
                  <p:nvSpPr>
                    <p:cNvPr id="99" name="Freeform 61"/>
                    <p:cNvSpPr>
                      <a:spLocks/>
                    </p:cNvSpPr>
                    <p:nvPr/>
                  </p:nvSpPr>
                  <p:spPr bwMode="hidden">
                    <a:xfrm rot="2664424" flipH="1">
                      <a:off x="1562" y="977"/>
                      <a:ext cx="1251" cy="21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100" name="Freeform 62"/>
                    <p:cNvSpPr>
                      <a:spLocks/>
                    </p:cNvSpPr>
                    <p:nvPr/>
                  </p:nvSpPr>
                  <p:spPr bwMode="hidden">
                    <a:xfrm rot="2664424" flipH="1">
                      <a:off x="1120" y="303"/>
                      <a:ext cx="672" cy="338"/>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pPr>
                        <a:defRPr/>
                      </a:pPr>
                      <a:endParaRPr lang="en-US"/>
                    </a:p>
                  </p:txBody>
                </p:sp>
              </p:grpSp>
              <p:grpSp>
                <p:nvGrpSpPr>
                  <p:cNvPr id="52" name="Group 63"/>
                  <p:cNvGrpSpPr>
                    <a:grpSpLocks/>
                  </p:cNvGrpSpPr>
                  <p:nvPr/>
                </p:nvGrpSpPr>
                <p:grpSpPr bwMode="auto">
                  <a:xfrm>
                    <a:off x="1708" y="71"/>
                    <a:ext cx="778" cy="1519"/>
                    <a:chOff x="1634" y="99"/>
                    <a:chExt cx="778" cy="1519"/>
                  </a:xfrm>
                </p:grpSpPr>
                <p:sp>
                  <p:nvSpPr>
                    <p:cNvPr id="97" name="Freeform 64"/>
                    <p:cNvSpPr>
                      <a:spLocks/>
                    </p:cNvSpPr>
                    <p:nvPr/>
                  </p:nvSpPr>
                  <p:spPr bwMode="hidden">
                    <a:xfrm rot="3473776" flipH="1">
                      <a:off x="1754" y="959"/>
                      <a:ext cx="1102" cy="21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98" name="Freeform 65"/>
                    <p:cNvSpPr>
                      <a:spLocks/>
                    </p:cNvSpPr>
                    <p:nvPr/>
                  </p:nvSpPr>
                  <p:spPr bwMode="hidden">
                    <a:xfrm rot="3473776" flipH="1">
                      <a:off x="1507" y="226"/>
                      <a:ext cx="591" cy="338"/>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pPr>
                        <a:defRPr/>
                      </a:pPr>
                      <a:endParaRPr lang="en-US"/>
                    </a:p>
                  </p:txBody>
                </p:sp>
              </p:grpSp>
              <p:grpSp>
                <p:nvGrpSpPr>
                  <p:cNvPr id="53" name="Group 66"/>
                  <p:cNvGrpSpPr>
                    <a:grpSpLocks/>
                  </p:cNvGrpSpPr>
                  <p:nvPr/>
                </p:nvGrpSpPr>
                <p:grpSpPr bwMode="auto">
                  <a:xfrm>
                    <a:off x="2009" y="4"/>
                    <a:ext cx="634" cy="1534"/>
                    <a:chOff x="1935" y="32"/>
                    <a:chExt cx="634" cy="1534"/>
                  </a:xfrm>
                </p:grpSpPr>
                <p:sp>
                  <p:nvSpPr>
                    <p:cNvPr id="95" name="Freeform 67"/>
                    <p:cNvSpPr>
                      <a:spLocks/>
                    </p:cNvSpPr>
                    <p:nvPr/>
                  </p:nvSpPr>
                  <p:spPr bwMode="hidden">
                    <a:xfrm rot="4126480" flipH="1">
                      <a:off x="1932" y="928"/>
                      <a:ext cx="1060" cy="21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96" name="Freeform 68"/>
                    <p:cNvSpPr>
                      <a:spLocks/>
                    </p:cNvSpPr>
                    <p:nvPr/>
                  </p:nvSpPr>
                  <p:spPr bwMode="hidden">
                    <a:xfrm rot="4126480" flipH="1">
                      <a:off x="1819" y="148"/>
                      <a:ext cx="570" cy="337"/>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pPr>
                        <a:defRPr/>
                      </a:pPr>
                      <a:endParaRPr lang="en-US"/>
                    </a:p>
                  </p:txBody>
                </p:sp>
              </p:grpSp>
              <p:grpSp>
                <p:nvGrpSpPr>
                  <p:cNvPr id="54" name="Group 69"/>
                  <p:cNvGrpSpPr>
                    <a:grpSpLocks/>
                  </p:cNvGrpSpPr>
                  <p:nvPr/>
                </p:nvGrpSpPr>
                <p:grpSpPr bwMode="auto">
                  <a:xfrm>
                    <a:off x="2896" y="644"/>
                    <a:ext cx="1846" cy="566"/>
                    <a:chOff x="2822" y="672"/>
                    <a:chExt cx="1846" cy="566"/>
                  </a:xfrm>
                </p:grpSpPr>
                <p:sp>
                  <p:nvSpPr>
                    <p:cNvPr id="93" name="Freeform 70"/>
                    <p:cNvSpPr>
                      <a:spLocks/>
                    </p:cNvSpPr>
                    <p:nvPr/>
                  </p:nvSpPr>
                  <p:spPr bwMode="hidden">
                    <a:xfrm rot="-1325434">
                      <a:off x="2822" y="1023"/>
                      <a:ext cx="1233" cy="21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94" name="Freeform 71"/>
                    <p:cNvSpPr>
                      <a:spLocks/>
                    </p:cNvSpPr>
                    <p:nvPr/>
                  </p:nvSpPr>
                  <p:spPr bwMode="hidden">
                    <a:xfrm rot="-1325434">
                      <a:off x="4005" y="672"/>
                      <a:ext cx="663" cy="340"/>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pPr>
                        <a:defRPr/>
                      </a:pPr>
                      <a:endParaRPr lang="en-US"/>
                    </a:p>
                  </p:txBody>
                </p:sp>
              </p:grpSp>
              <p:grpSp>
                <p:nvGrpSpPr>
                  <p:cNvPr id="55" name="Group 72"/>
                  <p:cNvGrpSpPr>
                    <a:grpSpLocks/>
                  </p:cNvGrpSpPr>
                  <p:nvPr/>
                </p:nvGrpSpPr>
                <p:grpSpPr bwMode="auto">
                  <a:xfrm>
                    <a:off x="2757" y="416"/>
                    <a:ext cx="1783" cy="717"/>
                    <a:chOff x="2683" y="444"/>
                    <a:chExt cx="1783" cy="717"/>
                  </a:xfrm>
                </p:grpSpPr>
                <p:sp>
                  <p:nvSpPr>
                    <p:cNvPr id="91" name="Freeform 73"/>
                    <p:cNvSpPr>
                      <a:spLocks/>
                    </p:cNvSpPr>
                    <p:nvPr/>
                  </p:nvSpPr>
                  <p:spPr bwMode="hidden">
                    <a:xfrm rot="-1921064">
                      <a:off x="2683" y="946"/>
                      <a:ext cx="1233" cy="21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92" name="Freeform 74"/>
                    <p:cNvSpPr>
                      <a:spLocks/>
                    </p:cNvSpPr>
                    <p:nvPr/>
                  </p:nvSpPr>
                  <p:spPr bwMode="hidden">
                    <a:xfrm rot="-1921064">
                      <a:off x="3803" y="444"/>
                      <a:ext cx="663" cy="338"/>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pPr>
                        <a:defRPr/>
                      </a:pPr>
                      <a:endParaRPr lang="en-US"/>
                    </a:p>
                  </p:txBody>
                </p:sp>
              </p:grpSp>
              <p:sp>
                <p:nvSpPr>
                  <p:cNvPr id="56" name="Freeform 75"/>
                  <p:cNvSpPr>
                    <a:spLocks/>
                  </p:cNvSpPr>
                  <p:nvPr/>
                </p:nvSpPr>
                <p:spPr bwMode="hidden">
                  <a:xfrm rot="4578755" flipH="1">
                    <a:off x="2176" y="948"/>
                    <a:ext cx="1026" cy="144"/>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a:effectLst/>
                </p:spPr>
                <p:txBody>
                  <a:bodyPr wrap="none" anchor="ctr"/>
                  <a:lstStyle/>
                  <a:p>
                    <a:pPr>
                      <a:defRPr/>
                    </a:pPr>
                    <a:endParaRPr lang="en-US"/>
                  </a:p>
                </p:txBody>
              </p:sp>
              <p:sp>
                <p:nvSpPr>
                  <p:cNvPr id="57" name="Freeform 76"/>
                  <p:cNvSpPr>
                    <a:spLocks/>
                  </p:cNvSpPr>
                  <p:nvPr/>
                </p:nvSpPr>
                <p:spPr bwMode="hidden">
                  <a:xfrm rot="4578755" flipH="1">
                    <a:off x="2200" y="196"/>
                    <a:ext cx="551" cy="229"/>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pPr>
                      <a:defRPr/>
                    </a:pPr>
                    <a:endParaRPr lang="en-US"/>
                  </a:p>
                </p:txBody>
              </p:sp>
              <p:grpSp>
                <p:nvGrpSpPr>
                  <p:cNvPr id="58" name="Group 77"/>
                  <p:cNvGrpSpPr>
                    <a:grpSpLocks/>
                  </p:cNvGrpSpPr>
                  <p:nvPr/>
                </p:nvGrpSpPr>
                <p:grpSpPr bwMode="auto">
                  <a:xfrm>
                    <a:off x="2876" y="15"/>
                    <a:ext cx="636" cy="1516"/>
                    <a:chOff x="2802" y="43"/>
                    <a:chExt cx="636" cy="1516"/>
                  </a:xfrm>
                </p:grpSpPr>
                <p:sp>
                  <p:nvSpPr>
                    <p:cNvPr id="89" name="Freeform 78"/>
                    <p:cNvSpPr>
                      <a:spLocks/>
                    </p:cNvSpPr>
                    <p:nvPr/>
                  </p:nvSpPr>
                  <p:spPr bwMode="hidden">
                    <a:xfrm rot="-3857755">
                      <a:off x="2364" y="937"/>
                      <a:ext cx="1060" cy="184"/>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90" name="Freeform 79"/>
                    <p:cNvSpPr>
                      <a:spLocks/>
                    </p:cNvSpPr>
                    <p:nvPr/>
                  </p:nvSpPr>
                  <p:spPr bwMode="hidden">
                    <a:xfrm rot="-3857755">
                      <a:off x="3009" y="184"/>
                      <a:ext cx="570" cy="288"/>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pPr>
                        <a:defRPr/>
                      </a:pPr>
                      <a:endParaRPr lang="en-US"/>
                    </a:p>
                  </p:txBody>
                </p:sp>
              </p:grpSp>
              <p:grpSp>
                <p:nvGrpSpPr>
                  <p:cNvPr id="59" name="Group 80"/>
                  <p:cNvGrpSpPr>
                    <a:grpSpLocks/>
                  </p:cNvGrpSpPr>
                  <p:nvPr/>
                </p:nvGrpSpPr>
                <p:grpSpPr bwMode="auto">
                  <a:xfrm>
                    <a:off x="3011" y="132"/>
                    <a:ext cx="1014" cy="1464"/>
                    <a:chOff x="2937" y="160"/>
                    <a:chExt cx="1014" cy="1464"/>
                  </a:xfrm>
                </p:grpSpPr>
                <p:sp>
                  <p:nvSpPr>
                    <p:cNvPr id="87" name="Freeform 81"/>
                    <p:cNvSpPr>
                      <a:spLocks/>
                    </p:cNvSpPr>
                    <p:nvPr/>
                  </p:nvSpPr>
                  <p:spPr bwMode="hidden">
                    <a:xfrm rot="-2777260">
                      <a:off x="2494" y="911"/>
                      <a:ext cx="1156" cy="270"/>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88" name="Freeform 82"/>
                    <p:cNvSpPr>
                      <a:spLocks/>
                    </p:cNvSpPr>
                    <p:nvPr/>
                  </p:nvSpPr>
                  <p:spPr bwMode="hidden">
                    <a:xfrm rot="-2777260">
                      <a:off x="3429" y="260"/>
                      <a:ext cx="622" cy="422"/>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pPr>
                        <a:defRPr/>
                      </a:pPr>
                      <a:endParaRPr lang="en-US"/>
                    </a:p>
                  </p:txBody>
                </p:sp>
              </p:grpSp>
              <p:grpSp>
                <p:nvGrpSpPr>
                  <p:cNvPr id="60" name="Group 83"/>
                  <p:cNvGrpSpPr>
                    <a:grpSpLocks/>
                  </p:cNvGrpSpPr>
                  <p:nvPr/>
                </p:nvGrpSpPr>
                <p:grpSpPr bwMode="auto">
                  <a:xfrm>
                    <a:off x="2805" y="6"/>
                    <a:ext cx="241" cy="1446"/>
                    <a:chOff x="2731" y="34"/>
                    <a:chExt cx="241" cy="1446"/>
                  </a:xfrm>
                </p:grpSpPr>
                <p:sp>
                  <p:nvSpPr>
                    <p:cNvPr id="85" name="Freeform 84"/>
                    <p:cNvSpPr>
                      <a:spLocks/>
                    </p:cNvSpPr>
                    <p:nvPr/>
                  </p:nvSpPr>
                  <p:spPr bwMode="hidden">
                    <a:xfrm rot="-4903748">
                      <a:off x="2297" y="960"/>
                      <a:ext cx="954" cy="86"/>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86" name="Freeform 85"/>
                    <p:cNvSpPr>
                      <a:spLocks/>
                    </p:cNvSpPr>
                    <p:nvPr/>
                  </p:nvSpPr>
                  <p:spPr bwMode="hidden">
                    <a:xfrm rot="-4903748">
                      <a:off x="2649" y="222"/>
                      <a:ext cx="511" cy="135"/>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pPr>
                        <a:defRPr/>
                      </a:pPr>
                      <a:endParaRPr lang="en-US"/>
                    </a:p>
                  </p:txBody>
                </p:sp>
              </p:grpSp>
              <p:grpSp>
                <p:nvGrpSpPr>
                  <p:cNvPr id="61" name="Group 86"/>
                  <p:cNvGrpSpPr>
                    <a:grpSpLocks/>
                  </p:cNvGrpSpPr>
                  <p:nvPr/>
                </p:nvGrpSpPr>
                <p:grpSpPr bwMode="auto">
                  <a:xfrm>
                    <a:off x="1017" y="1740"/>
                    <a:ext cx="1083" cy="2450"/>
                    <a:chOff x="943" y="1768"/>
                    <a:chExt cx="1083" cy="2450"/>
                  </a:xfrm>
                </p:grpSpPr>
                <p:sp>
                  <p:nvSpPr>
                    <p:cNvPr id="83" name="Freeform 87"/>
                    <p:cNvSpPr>
                      <a:spLocks/>
                    </p:cNvSpPr>
                    <p:nvPr/>
                  </p:nvSpPr>
                  <p:spPr bwMode="hidden">
                    <a:xfrm rot="18335692" flipH="1">
                      <a:off x="1008" y="2475"/>
                      <a:ext cx="1726" cy="311"/>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84" name="Freeform 88"/>
                    <p:cNvSpPr>
                      <a:spLocks/>
                    </p:cNvSpPr>
                    <p:nvPr/>
                  </p:nvSpPr>
                  <p:spPr bwMode="hidden">
                    <a:xfrm rot="18335692" flipH="1">
                      <a:off x="726" y="3511"/>
                      <a:ext cx="924" cy="490"/>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pPr>
                        <a:defRPr/>
                      </a:pPr>
                      <a:endParaRPr lang="en-US"/>
                    </a:p>
                  </p:txBody>
                </p:sp>
              </p:grpSp>
              <p:grpSp>
                <p:nvGrpSpPr>
                  <p:cNvPr id="62" name="Group 89"/>
                  <p:cNvGrpSpPr>
                    <a:grpSpLocks/>
                  </p:cNvGrpSpPr>
                  <p:nvPr/>
                </p:nvGrpSpPr>
                <p:grpSpPr bwMode="auto">
                  <a:xfrm>
                    <a:off x="1529" y="1907"/>
                    <a:ext cx="765" cy="2374"/>
                    <a:chOff x="1455" y="1935"/>
                    <a:chExt cx="765" cy="2374"/>
                  </a:xfrm>
                </p:grpSpPr>
                <p:sp>
                  <p:nvSpPr>
                    <p:cNvPr id="81" name="Freeform 90"/>
                    <p:cNvSpPr>
                      <a:spLocks/>
                    </p:cNvSpPr>
                    <p:nvPr/>
                  </p:nvSpPr>
                  <p:spPr bwMode="hidden">
                    <a:xfrm rot="17542885" flipH="1">
                      <a:off x="1267" y="2578"/>
                      <a:ext cx="1595" cy="310"/>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82" name="Freeform 91"/>
                    <p:cNvSpPr>
                      <a:spLocks/>
                    </p:cNvSpPr>
                    <p:nvPr/>
                  </p:nvSpPr>
                  <p:spPr bwMode="hidden">
                    <a:xfrm rot="17542885" flipH="1">
                      <a:off x="1272" y="3636"/>
                      <a:ext cx="856" cy="489"/>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pPr>
                        <a:defRPr/>
                      </a:pPr>
                      <a:endParaRPr lang="en-US"/>
                    </a:p>
                  </p:txBody>
                </p:sp>
              </p:grpSp>
              <p:grpSp>
                <p:nvGrpSpPr>
                  <p:cNvPr id="63" name="Group 92"/>
                  <p:cNvGrpSpPr>
                    <a:grpSpLocks/>
                  </p:cNvGrpSpPr>
                  <p:nvPr/>
                </p:nvGrpSpPr>
                <p:grpSpPr bwMode="auto">
                  <a:xfrm rot="88588">
                    <a:off x="2060" y="1957"/>
                    <a:ext cx="460" cy="2332"/>
                    <a:chOff x="1949" y="1984"/>
                    <a:chExt cx="493" cy="2607"/>
                  </a:xfrm>
                </p:grpSpPr>
                <p:sp>
                  <p:nvSpPr>
                    <p:cNvPr id="79" name="Freeform 93"/>
                    <p:cNvSpPr>
                      <a:spLocks/>
                    </p:cNvSpPr>
                    <p:nvPr/>
                  </p:nvSpPr>
                  <p:spPr bwMode="hidden">
                    <a:xfrm rot="16782062" flipH="1">
                      <a:off x="1435" y="2690"/>
                      <a:ext cx="1714" cy="301"/>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80" name="Freeform 94"/>
                    <p:cNvSpPr>
                      <a:spLocks/>
                    </p:cNvSpPr>
                    <p:nvPr/>
                  </p:nvSpPr>
                  <p:spPr bwMode="hidden">
                    <a:xfrm rot="16782062" flipH="1">
                      <a:off x="1727" y="3895"/>
                      <a:ext cx="918" cy="473"/>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pPr>
                        <a:defRPr/>
                      </a:pPr>
                      <a:endParaRPr lang="en-US"/>
                    </a:p>
                  </p:txBody>
                </p:sp>
              </p:grpSp>
              <p:grpSp>
                <p:nvGrpSpPr>
                  <p:cNvPr id="64" name="Group 95"/>
                  <p:cNvGrpSpPr>
                    <a:grpSpLocks/>
                  </p:cNvGrpSpPr>
                  <p:nvPr/>
                </p:nvGrpSpPr>
                <p:grpSpPr bwMode="auto">
                  <a:xfrm>
                    <a:off x="3409" y="1688"/>
                    <a:ext cx="1124" cy="2426"/>
                    <a:chOff x="3335" y="1716"/>
                    <a:chExt cx="1124" cy="2426"/>
                  </a:xfrm>
                </p:grpSpPr>
                <p:sp>
                  <p:nvSpPr>
                    <p:cNvPr id="77" name="Freeform 96"/>
                    <p:cNvSpPr>
                      <a:spLocks/>
                    </p:cNvSpPr>
                    <p:nvPr/>
                  </p:nvSpPr>
                  <p:spPr bwMode="hidden">
                    <a:xfrm rot="3144576">
                      <a:off x="2628" y="2423"/>
                      <a:ext cx="1725" cy="311"/>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a:effectLst/>
                  </p:spPr>
                  <p:txBody>
                    <a:bodyPr wrap="none" anchor="ctr"/>
                    <a:lstStyle/>
                    <a:p>
                      <a:pPr>
                        <a:defRPr/>
                      </a:pPr>
                      <a:endParaRPr lang="en-US"/>
                    </a:p>
                  </p:txBody>
                </p:sp>
                <p:sp>
                  <p:nvSpPr>
                    <p:cNvPr id="78" name="Freeform 97"/>
                    <p:cNvSpPr>
                      <a:spLocks/>
                    </p:cNvSpPr>
                    <p:nvPr/>
                  </p:nvSpPr>
                  <p:spPr bwMode="hidden">
                    <a:xfrm rot="3144576">
                      <a:off x="3752" y="3435"/>
                      <a:ext cx="924" cy="490"/>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pPr>
                        <a:defRPr/>
                      </a:pPr>
                      <a:endParaRPr lang="en-US"/>
                    </a:p>
                  </p:txBody>
                </p:sp>
              </p:grpSp>
              <p:grpSp>
                <p:nvGrpSpPr>
                  <p:cNvPr id="65" name="Group 98"/>
                  <p:cNvGrpSpPr>
                    <a:grpSpLocks/>
                  </p:cNvGrpSpPr>
                  <p:nvPr/>
                </p:nvGrpSpPr>
                <p:grpSpPr bwMode="auto">
                  <a:xfrm>
                    <a:off x="3254" y="1839"/>
                    <a:ext cx="883" cy="2423"/>
                    <a:chOff x="3180" y="1867"/>
                    <a:chExt cx="883" cy="2423"/>
                  </a:xfrm>
                </p:grpSpPr>
                <p:sp>
                  <p:nvSpPr>
                    <p:cNvPr id="75" name="Freeform 99"/>
                    <p:cNvSpPr>
                      <a:spLocks/>
                    </p:cNvSpPr>
                    <p:nvPr/>
                  </p:nvSpPr>
                  <p:spPr bwMode="hidden">
                    <a:xfrm rot="3745735">
                      <a:off x="2505" y="2542"/>
                      <a:ext cx="1649" cy="300"/>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a:effectLst/>
                  </p:spPr>
                  <p:txBody>
                    <a:bodyPr wrap="none" anchor="ctr"/>
                    <a:lstStyle/>
                    <a:p>
                      <a:pPr>
                        <a:defRPr/>
                      </a:pPr>
                      <a:endParaRPr lang="en-US"/>
                    </a:p>
                  </p:txBody>
                </p:sp>
                <p:sp>
                  <p:nvSpPr>
                    <p:cNvPr id="76" name="Freeform 100"/>
                    <p:cNvSpPr>
                      <a:spLocks/>
                    </p:cNvSpPr>
                    <p:nvPr/>
                  </p:nvSpPr>
                  <p:spPr bwMode="hidden">
                    <a:xfrm rot="3745735">
                      <a:off x="3388" y="3615"/>
                      <a:ext cx="883" cy="467"/>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pPr>
                        <a:defRPr/>
                      </a:pPr>
                      <a:endParaRPr lang="en-US"/>
                    </a:p>
                  </p:txBody>
                </p:sp>
              </p:grpSp>
              <p:grpSp>
                <p:nvGrpSpPr>
                  <p:cNvPr id="66" name="Group 101"/>
                  <p:cNvGrpSpPr>
                    <a:grpSpLocks/>
                  </p:cNvGrpSpPr>
                  <p:nvPr/>
                </p:nvGrpSpPr>
                <p:grpSpPr bwMode="auto">
                  <a:xfrm>
                    <a:off x="3080" y="1954"/>
                    <a:ext cx="622" cy="2387"/>
                    <a:chOff x="3006" y="1982"/>
                    <a:chExt cx="622" cy="2387"/>
                  </a:xfrm>
                </p:grpSpPr>
                <p:sp>
                  <p:nvSpPr>
                    <p:cNvPr id="73" name="Freeform 102"/>
                    <p:cNvSpPr>
                      <a:spLocks/>
                    </p:cNvSpPr>
                    <p:nvPr/>
                  </p:nvSpPr>
                  <p:spPr bwMode="hidden">
                    <a:xfrm rot="4286818">
                      <a:off x="2329" y="2659"/>
                      <a:ext cx="1600" cy="246"/>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a:effectLst/>
                  </p:spPr>
                  <p:txBody>
                    <a:bodyPr wrap="none" anchor="ctr"/>
                    <a:lstStyle/>
                    <a:p>
                      <a:pPr>
                        <a:defRPr/>
                      </a:pPr>
                      <a:endParaRPr lang="en-US"/>
                    </a:p>
                  </p:txBody>
                </p:sp>
                <p:sp>
                  <p:nvSpPr>
                    <p:cNvPr id="74" name="Freeform 103"/>
                    <p:cNvSpPr>
                      <a:spLocks/>
                    </p:cNvSpPr>
                    <p:nvPr/>
                  </p:nvSpPr>
                  <p:spPr bwMode="hidden">
                    <a:xfrm rot="4286818">
                      <a:off x="3005" y="3746"/>
                      <a:ext cx="860" cy="386"/>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a:effectLst/>
                  </p:spPr>
                  <p:txBody>
                    <a:bodyPr wrap="none" anchor="ctr"/>
                    <a:lstStyle/>
                    <a:p>
                      <a:pPr>
                        <a:defRPr/>
                      </a:pPr>
                      <a:endParaRPr lang="en-US"/>
                    </a:p>
                  </p:txBody>
                </p:sp>
              </p:grpSp>
              <p:grpSp>
                <p:nvGrpSpPr>
                  <p:cNvPr id="67" name="Group 104"/>
                  <p:cNvGrpSpPr>
                    <a:grpSpLocks/>
                  </p:cNvGrpSpPr>
                  <p:nvPr/>
                </p:nvGrpSpPr>
                <p:grpSpPr bwMode="auto">
                  <a:xfrm>
                    <a:off x="2893" y="2072"/>
                    <a:ext cx="404" cy="2222"/>
                    <a:chOff x="2819" y="2100"/>
                    <a:chExt cx="404" cy="2222"/>
                  </a:xfrm>
                </p:grpSpPr>
                <p:sp>
                  <p:nvSpPr>
                    <p:cNvPr id="71" name="Freeform 105"/>
                    <p:cNvSpPr>
                      <a:spLocks/>
                    </p:cNvSpPr>
                    <p:nvPr/>
                  </p:nvSpPr>
                  <p:spPr bwMode="hidden">
                    <a:xfrm rot="4898956">
                      <a:off x="2207" y="2712"/>
                      <a:ext cx="1470" cy="246"/>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a:effectLst/>
                  </p:spPr>
                  <p:txBody>
                    <a:bodyPr wrap="none" anchor="ctr"/>
                    <a:lstStyle/>
                    <a:p>
                      <a:pPr>
                        <a:defRPr/>
                      </a:pPr>
                      <a:endParaRPr lang="en-US"/>
                    </a:p>
                  </p:txBody>
                </p:sp>
                <p:sp>
                  <p:nvSpPr>
                    <p:cNvPr id="72" name="Freeform 106"/>
                    <p:cNvSpPr>
                      <a:spLocks/>
                    </p:cNvSpPr>
                    <p:nvPr/>
                  </p:nvSpPr>
                  <p:spPr bwMode="hidden">
                    <a:xfrm rot="4898956">
                      <a:off x="2636" y="3734"/>
                      <a:ext cx="790" cy="385"/>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a:effectLst/>
                  </p:spPr>
                  <p:txBody>
                    <a:bodyPr wrap="none" anchor="ctr"/>
                    <a:lstStyle/>
                    <a:p>
                      <a:pPr>
                        <a:defRPr/>
                      </a:pPr>
                      <a:endParaRPr lang="en-US"/>
                    </a:p>
                  </p:txBody>
                </p:sp>
              </p:grpSp>
              <p:grpSp>
                <p:nvGrpSpPr>
                  <p:cNvPr id="68" name="Group 107"/>
                  <p:cNvGrpSpPr>
                    <a:grpSpLocks/>
                  </p:cNvGrpSpPr>
                  <p:nvPr/>
                </p:nvGrpSpPr>
                <p:grpSpPr bwMode="auto">
                  <a:xfrm>
                    <a:off x="2375" y="2105"/>
                    <a:ext cx="426" cy="2185"/>
                    <a:chOff x="2290" y="2133"/>
                    <a:chExt cx="426" cy="2185"/>
                  </a:xfrm>
                </p:grpSpPr>
                <p:sp>
                  <p:nvSpPr>
                    <p:cNvPr id="69" name="Freeform 108"/>
                    <p:cNvSpPr>
                      <a:spLocks/>
                    </p:cNvSpPr>
                    <p:nvPr/>
                  </p:nvSpPr>
                  <p:spPr bwMode="hidden">
                    <a:xfrm rot="5755659">
                      <a:off x="1902" y="2759"/>
                      <a:ext cx="1439" cy="188"/>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5400000" scaled="1"/>
                    </a:gradFill>
                    <a:ln w="9525">
                      <a:noFill/>
                      <a:round/>
                      <a:headEnd/>
                      <a:tailEnd/>
                    </a:ln>
                    <a:effectLst/>
                  </p:spPr>
                  <p:txBody>
                    <a:bodyPr wrap="none" anchor="ctr"/>
                    <a:lstStyle/>
                    <a:p>
                      <a:pPr>
                        <a:defRPr/>
                      </a:pPr>
                      <a:endParaRPr lang="en-US"/>
                    </a:p>
                  </p:txBody>
                </p:sp>
                <p:sp>
                  <p:nvSpPr>
                    <p:cNvPr id="70" name="Freeform 109"/>
                    <p:cNvSpPr>
                      <a:spLocks/>
                    </p:cNvSpPr>
                    <p:nvPr/>
                  </p:nvSpPr>
                  <p:spPr bwMode="hidden">
                    <a:xfrm rot="5755659">
                      <a:off x="2052" y="3785"/>
                      <a:ext cx="771" cy="295"/>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a:effectLst/>
                  </p:spPr>
                  <p:txBody>
                    <a:bodyPr wrap="none" anchor="ctr"/>
                    <a:lstStyle/>
                    <a:p>
                      <a:pPr>
                        <a:defRPr/>
                      </a:pPr>
                      <a:endParaRPr lang="en-US"/>
                    </a:p>
                  </p:txBody>
                </p:sp>
              </p:grpSp>
            </p:grpSp>
          </p:grpSp>
          <p:grpSp>
            <p:nvGrpSpPr>
              <p:cNvPr id="23" name="Group 110"/>
              <p:cNvGrpSpPr>
                <a:grpSpLocks/>
              </p:cNvGrpSpPr>
              <p:nvPr/>
            </p:nvGrpSpPr>
            <p:grpSpPr bwMode="auto">
              <a:xfrm>
                <a:off x="73" y="313"/>
                <a:ext cx="5460" cy="3667"/>
                <a:chOff x="73" y="313"/>
                <a:chExt cx="5460" cy="3667"/>
              </a:xfrm>
            </p:grpSpPr>
            <p:grpSp>
              <p:nvGrpSpPr>
                <p:cNvPr id="24" name="Group 111"/>
                <p:cNvGrpSpPr>
                  <a:grpSpLocks/>
                </p:cNvGrpSpPr>
                <p:nvPr/>
              </p:nvGrpSpPr>
              <p:grpSpPr bwMode="auto">
                <a:xfrm>
                  <a:off x="73" y="313"/>
                  <a:ext cx="5460" cy="3667"/>
                  <a:chOff x="73" y="313"/>
                  <a:chExt cx="5460" cy="3667"/>
                </a:xfrm>
              </p:grpSpPr>
              <p:sp>
                <p:nvSpPr>
                  <p:cNvPr id="26" name="Arc 112"/>
                  <p:cNvSpPr>
                    <a:spLocks/>
                  </p:cNvSpPr>
                  <p:nvPr/>
                </p:nvSpPr>
                <p:spPr bwMode="hidden">
                  <a:xfrm flipV="1">
                    <a:off x="2965" y="454"/>
                    <a:ext cx="2568" cy="2049"/>
                  </a:xfrm>
                  <a:custGeom>
                    <a:avLst/>
                    <a:gdLst>
                      <a:gd name="G0" fmla="+- 17826 0 0"/>
                      <a:gd name="G1" fmla="+- 0 0 0"/>
                      <a:gd name="G2" fmla="+- 21600 0 0"/>
                      <a:gd name="T0" fmla="*/ 36729 w 36729"/>
                      <a:gd name="T1" fmla="*/ 10451 h 21600"/>
                      <a:gd name="T2" fmla="*/ 0 w 36729"/>
                      <a:gd name="T3" fmla="*/ 12197 h 21600"/>
                      <a:gd name="T4" fmla="*/ 17826 w 36729"/>
                      <a:gd name="T5" fmla="*/ 0 h 21600"/>
                    </a:gdLst>
                    <a:ahLst/>
                    <a:cxnLst>
                      <a:cxn ang="0">
                        <a:pos x="T0" y="T1"/>
                      </a:cxn>
                      <a:cxn ang="0">
                        <a:pos x="T2" y="T3"/>
                      </a:cxn>
                      <a:cxn ang="0">
                        <a:pos x="T4" y="T5"/>
                      </a:cxn>
                    </a:cxnLst>
                    <a:rect l="0" t="0" r="r" b="b"/>
                    <a:pathLst>
                      <a:path w="36729" h="21600" fill="none" extrusionOk="0">
                        <a:moveTo>
                          <a:pt x="36729" y="10451"/>
                        </a:moveTo>
                        <a:cubicBezTo>
                          <a:pt x="32926" y="17330"/>
                          <a:pt x="25686" y="21599"/>
                          <a:pt x="17826" y="21600"/>
                        </a:cubicBezTo>
                        <a:cubicBezTo>
                          <a:pt x="10696" y="21600"/>
                          <a:pt x="4025" y="18081"/>
                          <a:pt x="-1" y="12197"/>
                        </a:cubicBezTo>
                      </a:path>
                      <a:path w="36729" h="21600" stroke="0" extrusionOk="0">
                        <a:moveTo>
                          <a:pt x="36729" y="10451"/>
                        </a:moveTo>
                        <a:cubicBezTo>
                          <a:pt x="32926" y="17330"/>
                          <a:pt x="25686" y="21599"/>
                          <a:pt x="17826" y="21600"/>
                        </a:cubicBezTo>
                        <a:cubicBezTo>
                          <a:pt x="10696" y="21600"/>
                          <a:pt x="4025" y="18081"/>
                          <a:pt x="-1" y="12197"/>
                        </a:cubicBezTo>
                        <a:lnTo>
                          <a:pt x="17826" y="0"/>
                        </a:lnTo>
                        <a:close/>
                      </a:path>
                    </a:pathLst>
                  </a:custGeom>
                  <a:noFill/>
                  <a:ln w="9525">
                    <a:solidFill>
                      <a:schemeClr val="accent1"/>
                    </a:solidFill>
                    <a:round/>
                    <a:headEnd/>
                    <a:tailEnd/>
                  </a:ln>
                  <a:effectLst/>
                </p:spPr>
                <p:txBody>
                  <a:bodyPr wrap="none" anchor="ctr"/>
                  <a:lstStyle/>
                  <a:p>
                    <a:pPr>
                      <a:defRPr/>
                    </a:pPr>
                    <a:endParaRPr lang="en-US"/>
                  </a:p>
                </p:txBody>
              </p:sp>
              <p:sp>
                <p:nvSpPr>
                  <p:cNvPr id="27" name="Arc 113"/>
                  <p:cNvSpPr>
                    <a:spLocks/>
                  </p:cNvSpPr>
                  <p:nvPr/>
                </p:nvSpPr>
                <p:spPr bwMode="hidden">
                  <a:xfrm flipH="1">
                    <a:off x="387" y="1602"/>
                    <a:ext cx="2017" cy="2378"/>
                  </a:xfrm>
                  <a:custGeom>
                    <a:avLst/>
                    <a:gdLst>
                      <a:gd name="G0" fmla="+- 8873 0 0"/>
                      <a:gd name="G1" fmla="+- 21600 0 0"/>
                      <a:gd name="G2" fmla="+- 21600 0 0"/>
                      <a:gd name="T0" fmla="*/ 0 w 30473"/>
                      <a:gd name="T1" fmla="*/ 1907 h 22305"/>
                      <a:gd name="T2" fmla="*/ 30462 w 30473"/>
                      <a:gd name="T3" fmla="*/ 22305 h 22305"/>
                      <a:gd name="T4" fmla="*/ 8873 w 30473"/>
                      <a:gd name="T5" fmla="*/ 21600 h 22305"/>
                    </a:gdLst>
                    <a:ahLst/>
                    <a:cxnLst>
                      <a:cxn ang="0">
                        <a:pos x="T0" y="T1"/>
                      </a:cxn>
                      <a:cxn ang="0">
                        <a:pos x="T2" y="T3"/>
                      </a:cxn>
                      <a:cxn ang="0">
                        <a:pos x="T4" y="T5"/>
                      </a:cxn>
                    </a:cxnLst>
                    <a:rect l="0" t="0" r="r" b="b"/>
                    <a:pathLst>
                      <a:path w="30473" h="22305" fill="none" extrusionOk="0">
                        <a:moveTo>
                          <a:pt x="-1" y="1906"/>
                        </a:moveTo>
                        <a:cubicBezTo>
                          <a:pt x="2789" y="649"/>
                          <a:pt x="5813" y="-1"/>
                          <a:pt x="8873" y="0"/>
                        </a:cubicBezTo>
                        <a:cubicBezTo>
                          <a:pt x="20802" y="0"/>
                          <a:pt x="30473" y="9670"/>
                          <a:pt x="30473" y="21600"/>
                        </a:cubicBezTo>
                        <a:cubicBezTo>
                          <a:pt x="30473" y="21835"/>
                          <a:pt x="30469" y="22070"/>
                          <a:pt x="30461" y="22304"/>
                        </a:cubicBezTo>
                      </a:path>
                      <a:path w="30473" h="22305" stroke="0" extrusionOk="0">
                        <a:moveTo>
                          <a:pt x="-1" y="1906"/>
                        </a:moveTo>
                        <a:cubicBezTo>
                          <a:pt x="2789" y="649"/>
                          <a:pt x="5813" y="-1"/>
                          <a:pt x="8873" y="0"/>
                        </a:cubicBezTo>
                        <a:cubicBezTo>
                          <a:pt x="20802" y="0"/>
                          <a:pt x="30473" y="9670"/>
                          <a:pt x="30473" y="21600"/>
                        </a:cubicBezTo>
                        <a:cubicBezTo>
                          <a:pt x="30473" y="21835"/>
                          <a:pt x="30469" y="22070"/>
                          <a:pt x="30461" y="22304"/>
                        </a:cubicBezTo>
                        <a:lnTo>
                          <a:pt x="8873" y="21600"/>
                        </a:lnTo>
                        <a:close/>
                      </a:path>
                    </a:pathLst>
                  </a:custGeom>
                  <a:noFill/>
                  <a:ln w="9525">
                    <a:solidFill>
                      <a:schemeClr val="folHlink"/>
                    </a:solidFill>
                    <a:round/>
                    <a:headEnd/>
                    <a:tailEnd/>
                  </a:ln>
                  <a:effectLst/>
                </p:spPr>
                <p:txBody>
                  <a:bodyPr wrap="none" anchor="ctr"/>
                  <a:lstStyle/>
                  <a:p>
                    <a:pPr>
                      <a:defRPr/>
                    </a:pPr>
                    <a:endParaRPr lang="en-US"/>
                  </a:p>
                </p:txBody>
              </p:sp>
              <p:sp>
                <p:nvSpPr>
                  <p:cNvPr id="28" name="Arc 114"/>
                  <p:cNvSpPr>
                    <a:spLocks/>
                  </p:cNvSpPr>
                  <p:nvPr/>
                </p:nvSpPr>
                <p:spPr bwMode="hidden">
                  <a:xfrm>
                    <a:off x="3028" y="1180"/>
                    <a:ext cx="1426" cy="2381"/>
                  </a:xfrm>
                  <a:custGeom>
                    <a:avLst/>
                    <a:gdLst>
                      <a:gd name="G0" fmla="+- 13212 0 0"/>
                      <a:gd name="G1" fmla="+- 21600 0 0"/>
                      <a:gd name="G2" fmla="+- 21600 0 0"/>
                      <a:gd name="T0" fmla="*/ 0 w 34812"/>
                      <a:gd name="T1" fmla="*/ 4512 h 22305"/>
                      <a:gd name="T2" fmla="*/ 34801 w 34812"/>
                      <a:gd name="T3" fmla="*/ 22305 h 22305"/>
                      <a:gd name="T4" fmla="*/ 13212 w 34812"/>
                      <a:gd name="T5" fmla="*/ 21600 h 22305"/>
                    </a:gdLst>
                    <a:ahLst/>
                    <a:cxnLst>
                      <a:cxn ang="0">
                        <a:pos x="T0" y="T1"/>
                      </a:cxn>
                      <a:cxn ang="0">
                        <a:pos x="T2" y="T3"/>
                      </a:cxn>
                      <a:cxn ang="0">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close/>
                      </a:path>
                    </a:pathLst>
                  </a:custGeom>
                  <a:noFill/>
                  <a:ln w="9525">
                    <a:solidFill>
                      <a:schemeClr val="accent1"/>
                    </a:solidFill>
                    <a:round/>
                    <a:headEnd/>
                    <a:tailEnd/>
                  </a:ln>
                  <a:effectLst/>
                </p:spPr>
                <p:txBody>
                  <a:bodyPr wrap="none" anchor="ctr"/>
                  <a:lstStyle/>
                  <a:p>
                    <a:pPr>
                      <a:defRPr/>
                    </a:pPr>
                    <a:endParaRPr lang="en-US"/>
                  </a:p>
                </p:txBody>
              </p:sp>
              <p:sp>
                <p:nvSpPr>
                  <p:cNvPr id="29" name="Arc 115"/>
                  <p:cNvSpPr>
                    <a:spLocks/>
                  </p:cNvSpPr>
                  <p:nvPr/>
                </p:nvSpPr>
                <p:spPr bwMode="hidden">
                  <a:xfrm flipH="1">
                    <a:off x="73" y="812"/>
                    <a:ext cx="2541" cy="2381"/>
                  </a:xfrm>
                  <a:custGeom>
                    <a:avLst/>
                    <a:gdLst>
                      <a:gd name="G0" fmla="+- 15230 0 0"/>
                      <a:gd name="G1" fmla="+- 21600 0 0"/>
                      <a:gd name="G2" fmla="+- 21600 0 0"/>
                      <a:gd name="T0" fmla="*/ 0 w 36830"/>
                      <a:gd name="T1" fmla="*/ 6283 h 22305"/>
                      <a:gd name="T2" fmla="*/ 36819 w 36830"/>
                      <a:gd name="T3" fmla="*/ 22305 h 22305"/>
                      <a:gd name="T4" fmla="*/ 15230 w 36830"/>
                      <a:gd name="T5" fmla="*/ 21600 h 22305"/>
                    </a:gdLst>
                    <a:ahLst/>
                    <a:cxnLst>
                      <a:cxn ang="0">
                        <a:pos x="T0" y="T1"/>
                      </a:cxn>
                      <a:cxn ang="0">
                        <a:pos x="T2" y="T3"/>
                      </a:cxn>
                      <a:cxn ang="0">
                        <a:pos x="T4" y="T5"/>
                      </a:cxn>
                    </a:cxnLst>
                    <a:rect l="0" t="0" r="r" b="b"/>
                    <a:pathLst>
                      <a:path w="36830" h="22305" fill="none" extrusionOk="0">
                        <a:moveTo>
                          <a:pt x="0" y="6283"/>
                        </a:moveTo>
                        <a:cubicBezTo>
                          <a:pt x="4047" y="2258"/>
                          <a:pt x="9522" y="-1"/>
                          <a:pt x="15230" y="0"/>
                        </a:cubicBezTo>
                        <a:cubicBezTo>
                          <a:pt x="27159" y="0"/>
                          <a:pt x="36830" y="9670"/>
                          <a:pt x="36830" y="21600"/>
                        </a:cubicBezTo>
                        <a:cubicBezTo>
                          <a:pt x="36830" y="21835"/>
                          <a:pt x="36826" y="22070"/>
                          <a:pt x="36818" y="22304"/>
                        </a:cubicBezTo>
                      </a:path>
                      <a:path w="36830" h="22305" stroke="0" extrusionOk="0">
                        <a:moveTo>
                          <a:pt x="0" y="6283"/>
                        </a:moveTo>
                        <a:cubicBezTo>
                          <a:pt x="4047" y="2258"/>
                          <a:pt x="9522" y="-1"/>
                          <a:pt x="15230" y="0"/>
                        </a:cubicBezTo>
                        <a:cubicBezTo>
                          <a:pt x="27159" y="0"/>
                          <a:pt x="36830" y="9670"/>
                          <a:pt x="36830" y="21600"/>
                        </a:cubicBezTo>
                        <a:cubicBezTo>
                          <a:pt x="36830" y="21835"/>
                          <a:pt x="36826" y="22070"/>
                          <a:pt x="36818" y="22304"/>
                        </a:cubicBezTo>
                        <a:lnTo>
                          <a:pt x="15230" y="21600"/>
                        </a:lnTo>
                        <a:close/>
                      </a:path>
                    </a:pathLst>
                  </a:custGeom>
                  <a:noFill/>
                  <a:ln w="9525">
                    <a:solidFill>
                      <a:schemeClr val="folHlink"/>
                    </a:solidFill>
                    <a:round/>
                    <a:headEnd/>
                    <a:tailEnd/>
                  </a:ln>
                  <a:effectLst/>
                </p:spPr>
                <p:txBody>
                  <a:bodyPr wrap="none" anchor="ctr"/>
                  <a:lstStyle/>
                  <a:p>
                    <a:pPr>
                      <a:defRPr/>
                    </a:pPr>
                    <a:endParaRPr lang="en-US"/>
                  </a:p>
                </p:txBody>
              </p:sp>
              <p:sp>
                <p:nvSpPr>
                  <p:cNvPr id="30" name="Arc 116"/>
                  <p:cNvSpPr>
                    <a:spLocks/>
                  </p:cNvSpPr>
                  <p:nvPr/>
                </p:nvSpPr>
                <p:spPr bwMode="hidden">
                  <a:xfrm flipH="1">
                    <a:off x="789" y="313"/>
                    <a:ext cx="1851" cy="2304"/>
                  </a:xfrm>
                  <a:custGeom>
                    <a:avLst/>
                    <a:gdLst>
                      <a:gd name="G0" fmla="+- 18231 0 0"/>
                      <a:gd name="G1" fmla="+- 21600 0 0"/>
                      <a:gd name="G2" fmla="+- 21600 0 0"/>
                      <a:gd name="T0" fmla="*/ 0 w 31881"/>
                      <a:gd name="T1" fmla="*/ 10016 h 21600"/>
                      <a:gd name="T2" fmla="*/ 31881 w 31881"/>
                      <a:gd name="T3" fmla="*/ 4860 h 21600"/>
                      <a:gd name="T4" fmla="*/ 18231 w 31881"/>
                      <a:gd name="T5" fmla="*/ 21600 h 21600"/>
                    </a:gdLst>
                    <a:ahLst/>
                    <a:cxnLst>
                      <a:cxn ang="0">
                        <a:pos x="T0" y="T1"/>
                      </a:cxn>
                      <a:cxn ang="0">
                        <a:pos x="T2" y="T3"/>
                      </a:cxn>
                      <a:cxn ang="0">
                        <a:pos x="T4" y="T5"/>
                      </a:cxn>
                    </a:cxnLst>
                    <a:rect l="0" t="0" r="r" b="b"/>
                    <a:pathLst>
                      <a:path w="31881" h="21600" fill="none" extrusionOk="0">
                        <a:moveTo>
                          <a:pt x="-1" y="10015"/>
                        </a:moveTo>
                        <a:cubicBezTo>
                          <a:pt x="3963" y="3778"/>
                          <a:pt x="10840" y="-1"/>
                          <a:pt x="18231" y="0"/>
                        </a:cubicBezTo>
                        <a:cubicBezTo>
                          <a:pt x="23204" y="0"/>
                          <a:pt x="28026" y="1716"/>
                          <a:pt x="31881" y="4859"/>
                        </a:cubicBezTo>
                      </a:path>
                      <a:path w="31881" h="21600" stroke="0" extrusionOk="0">
                        <a:moveTo>
                          <a:pt x="-1" y="10015"/>
                        </a:moveTo>
                        <a:cubicBezTo>
                          <a:pt x="3963" y="3778"/>
                          <a:pt x="10840" y="-1"/>
                          <a:pt x="18231" y="0"/>
                        </a:cubicBezTo>
                        <a:cubicBezTo>
                          <a:pt x="23204" y="0"/>
                          <a:pt x="28026" y="1716"/>
                          <a:pt x="31881" y="4859"/>
                        </a:cubicBezTo>
                        <a:lnTo>
                          <a:pt x="18231" y="21600"/>
                        </a:lnTo>
                        <a:close/>
                      </a:path>
                    </a:pathLst>
                  </a:custGeom>
                  <a:noFill/>
                  <a:ln w="9525">
                    <a:solidFill>
                      <a:schemeClr val="accent1"/>
                    </a:solidFill>
                    <a:round/>
                    <a:headEnd/>
                    <a:tailEnd/>
                  </a:ln>
                  <a:effectLst/>
                </p:spPr>
                <p:txBody>
                  <a:bodyPr wrap="none" anchor="ctr"/>
                  <a:lstStyle/>
                  <a:p>
                    <a:pPr>
                      <a:defRPr/>
                    </a:pPr>
                    <a:endParaRPr lang="en-US"/>
                  </a:p>
                </p:txBody>
              </p:sp>
              <p:sp>
                <p:nvSpPr>
                  <p:cNvPr id="31" name="Arc 117"/>
                  <p:cNvSpPr>
                    <a:spLocks/>
                  </p:cNvSpPr>
                  <p:nvPr/>
                </p:nvSpPr>
                <p:spPr bwMode="hidden">
                  <a:xfrm>
                    <a:off x="2763" y="1281"/>
                    <a:ext cx="763" cy="2304"/>
                  </a:xfrm>
                  <a:custGeom>
                    <a:avLst/>
                    <a:gdLst>
                      <a:gd name="G0" fmla="+- 13212 0 0"/>
                      <a:gd name="G1" fmla="+- 21600 0 0"/>
                      <a:gd name="G2" fmla="+- 21600 0 0"/>
                      <a:gd name="T0" fmla="*/ 0 w 31146"/>
                      <a:gd name="T1" fmla="*/ 4512 h 21600"/>
                      <a:gd name="T2" fmla="*/ 31146 w 31146"/>
                      <a:gd name="T3" fmla="*/ 9561 h 21600"/>
                      <a:gd name="T4" fmla="*/ 13212 w 31146"/>
                      <a:gd name="T5" fmla="*/ 21600 h 21600"/>
                    </a:gdLst>
                    <a:ahLst/>
                    <a:cxnLst>
                      <a:cxn ang="0">
                        <a:pos x="T0" y="T1"/>
                      </a:cxn>
                      <a:cxn ang="0">
                        <a:pos x="T2" y="T3"/>
                      </a:cxn>
                      <a:cxn ang="0">
                        <a:pos x="T4" y="T5"/>
                      </a:cxn>
                    </a:cxnLst>
                    <a:rect l="0" t="0" r="r" b="b"/>
                    <a:pathLst>
                      <a:path w="31146" h="21600" fill="none" extrusionOk="0">
                        <a:moveTo>
                          <a:pt x="-1" y="4511"/>
                        </a:moveTo>
                        <a:cubicBezTo>
                          <a:pt x="3783" y="1586"/>
                          <a:pt x="8429" y="-1"/>
                          <a:pt x="13212" y="0"/>
                        </a:cubicBezTo>
                        <a:cubicBezTo>
                          <a:pt x="20409" y="0"/>
                          <a:pt x="27134" y="3585"/>
                          <a:pt x="31145" y="9561"/>
                        </a:cubicBezTo>
                      </a:path>
                      <a:path w="31146" h="21600" stroke="0" extrusionOk="0">
                        <a:moveTo>
                          <a:pt x="-1" y="4511"/>
                        </a:moveTo>
                        <a:cubicBezTo>
                          <a:pt x="3783" y="1586"/>
                          <a:pt x="8429" y="-1"/>
                          <a:pt x="13212" y="0"/>
                        </a:cubicBezTo>
                        <a:cubicBezTo>
                          <a:pt x="20409" y="0"/>
                          <a:pt x="27134" y="3585"/>
                          <a:pt x="31145" y="9561"/>
                        </a:cubicBezTo>
                        <a:lnTo>
                          <a:pt x="13212" y="21600"/>
                        </a:lnTo>
                        <a:close/>
                      </a:path>
                    </a:pathLst>
                  </a:custGeom>
                  <a:noFill/>
                  <a:ln w="9525">
                    <a:solidFill>
                      <a:schemeClr val="accent2"/>
                    </a:solidFill>
                    <a:round/>
                    <a:headEnd/>
                    <a:tailEnd/>
                  </a:ln>
                  <a:effectLst/>
                </p:spPr>
                <p:txBody>
                  <a:bodyPr wrap="none" anchor="ctr"/>
                  <a:lstStyle/>
                  <a:p>
                    <a:pPr>
                      <a:defRPr/>
                    </a:pPr>
                    <a:endParaRPr lang="en-US"/>
                  </a:p>
                </p:txBody>
              </p:sp>
              <p:sp>
                <p:nvSpPr>
                  <p:cNvPr id="32" name="Freeform 118"/>
                  <p:cNvSpPr>
                    <a:spLocks/>
                  </p:cNvSpPr>
                  <p:nvPr/>
                </p:nvSpPr>
                <p:spPr bwMode="hidden">
                  <a:xfrm flipH="1">
                    <a:off x="1799" y="436"/>
                    <a:ext cx="418" cy="1524"/>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p:spPr>
                <p:txBody>
                  <a:bodyPr wrap="none" anchor="ctr"/>
                  <a:lstStyle/>
                  <a:p>
                    <a:pPr>
                      <a:defRPr/>
                    </a:pPr>
                    <a:endParaRPr lang="en-US"/>
                  </a:p>
                </p:txBody>
              </p:sp>
            </p:grpSp>
            <p:sp>
              <p:nvSpPr>
                <p:cNvPr id="25" name="Freeform 119"/>
                <p:cNvSpPr>
                  <a:spLocks/>
                </p:cNvSpPr>
                <p:nvPr/>
              </p:nvSpPr>
              <p:spPr bwMode="hidden">
                <a:xfrm rot="20253369">
                  <a:off x="3279" y="1530"/>
                  <a:ext cx="443" cy="837"/>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ffectLst/>
              </p:spPr>
              <p:txBody>
                <a:bodyPr wrap="none" anchor="ctr"/>
                <a:lstStyle/>
                <a:p>
                  <a:pPr>
                    <a:defRPr/>
                  </a:pPr>
                  <a:endParaRPr lang="en-US"/>
                </a:p>
              </p:txBody>
            </p:sp>
          </p:grpSp>
        </p:grpSp>
        <p:grpSp>
          <p:nvGrpSpPr>
            <p:cNvPr id="7" name="Group 120"/>
            <p:cNvGrpSpPr>
              <a:grpSpLocks/>
            </p:cNvGrpSpPr>
            <p:nvPr/>
          </p:nvGrpSpPr>
          <p:grpSpPr bwMode="auto">
            <a:xfrm>
              <a:off x="1476" y="461"/>
              <a:ext cx="4040" cy="2966"/>
              <a:chOff x="210" y="337"/>
              <a:chExt cx="5198" cy="3818"/>
            </a:xfrm>
          </p:grpSpPr>
          <p:sp>
            <p:nvSpPr>
              <p:cNvPr id="8" name="Freeform 121"/>
              <p:cNvSpPr>
                <a:spLocks/>
              </p:cNvSpPr>
              <p:nvPr/>
            </p:nvSpPr>
            <p:spPr bwMode="hidden">
              <a:xfrm flipH="1">
                <a:off x="1934" y="2382"/>
                <a:ext cx="485" cy="1479"/>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ffectLst/>
            </p:spPr>
            <p:txBody>
              <a:bodyPr wrap="none" anchor="ctr"/>
              <a:lstStyle/>
              <a:p>
                <a:pPr>
                  <a:defRPr/>
                </a:pPr>
                <a:endParaRPr lang="en-US"/>
              </a:p>
            </p:txBody>
          </p:sp>
          <p:sp>
            <p:nvSpPr>
              <p:cNvPr id="9" name="Arc 122"/>
              <p:cNvSpPr>
                <a:spLocks/>
              </p:cNvSpPr>
              <p:nvPr/>
            </p:nvSpPr>
            <p:spPr bwMode="hidden">
              <a:xfrm flipH="1">
                <a:off x="1054" y="1851"/>
                <a:ext cx="2122" cy="2304"/>
              </a:xfrm>
              <a:custGeom>
                <a:avLst/>
                <a:gdLst>
                  <a:gd name="G0" fmla="+- 0 0 0"/>
                  <a:gd name="G1" fmla="+- 20897 0 0"/>
                  <a:gd name="G2" fmla="+- 21600 0 0"/>
                  <a:gd name="T0" fmla="*/ 5467 w 21600"/>
                  <a:gd name="T1" fmla="*/ 0 h 21602"/>
                  <a:gd name="T2" fmla="*/ 21589 w 21600"/>
                  <a:gd name="T3" fmla="*/ 21602 h 21602"/>
                  <a:gd name="T4" fmla="*/ 0 w 21600"/>
                  <a:gd name="T5" fmla="*/ 20897 h 21602"/>
                </a:gdLst>
                <a:ahLst/>
                <a:cxnLst>
                  <a:cxn ang="0">
                    <a:pos x="T0" y="T1"/>
                  </a:cxn>
                  <a:cxn ang="0">
                    <a:pos x="T2" y="T3"/>
                  </a:cxn>
                  <a:cxn ang="0">
                    <a:pos x="T4" y="T5"/>
                  </a:cxn>
                </a:cxnLst>
                <a:rect l="0" t="0" r="r" b="b"/>
                <a:pathLst>
                  <a:path w="21600" h="21602" fill="none" extrusionOk="0">
                    <a:moveTo>
                      <a:pt x="5466" y="0"/>
                    </a:moveTo>
                    <a:cubicBezTo>
                      <a:pt x="14970" y="2486"/>
                      <a:pt x="21600" y="11073"/>
                      <a:pt x="21600" y="20897"/>
                    </a:cubicBezTo>
                    <a:cubicBezTo>
                      <a:pt x="21600" y="21132"/>
                      <a:pt x="21596" y="21367"/>
                      <a:pt x="21588" y="21601"/>
                    </a:cubicBezTo>
                  </a:path>
                  <a:path w="21600" h="21602" stroke="0" extrusionOk="0">
                    <a:moveTo>
                      <a:pt x="5466" y="0"/>
                    </a:moveTo>
                    <a:cubicBezTo>
                      <a:pt x="14970" y="2486"/>
                      <a:pt x="21600" y="11073"/>
                      <a:pt x="21600" y="20897"/>
                    </a:cubicBezTo>
                    <a:cubicBezTo>
                      <a:pt x="21600" y="21132"/>
                      <a:pt x="21596" y="21367"/>
                      <a:pt x="21588" y="21601"/>
                    </a:cubicBezTo>
                    <a:lnTo>
                      <a:pt x="0" y="20897"/>
                    </a:lnTo>
                    <a:close/>
                  </a:path>
                </a:pathLst>
              </a:custGeom>
              <a:noFill/>
              <a:ln w="9525">
                <a:solidFill>
                  <a:schemeClr val="folHlink"/>
                </a:solidFill>
                <a:round/>
                <a:headEnd/>
                <a:tailEnd/>
              </a:ln>
              <a:effectLst/>
            </p:spPr>
            <p:txBody>
              <a:bodyPr wrap="none" anchor="ctr"/>
              <a:lstStyle/>
              <a:p>
                <a:pPr>
                  <a:defRPr/>
                </a:pPr>
                <a:endParaRPr lang="en-US"/>
              </a:p>
            </p:txBody>
          </p:sp>
          <p:sp>
            <p:nvSpPr>
              <p:cNvPr id="10" name="Arc 123"/>
              <p:cNvSpPr>
                <a:spLocks/>
              </p:cNvSpPr>
              <p:nvPr/>
            </p:nvSpPr>
            <p:spPr bwMode="hidden">
              <a:xfrm flipH="1">
                <a:off x="1266" y="1480"/>
                <a:ext cx="1244" cy="2379"/>
              </a:xfrm>
              <a:custGeom>
                <a:avLst/>
                <a:gdLst>
                  <a:gd name="G0" fmla="+- 7340 0 0"/>
                  <a:gd name="G1" fmla="+- 21600 0 0"/>
                  <a:gd name="G2" fmla="+- 21600 0 0"/>
                  <a:gd name="T0" fmla="*/ 0 w 28940"/>
                  <a:gd name="T1" fmla="*/ 1285 h 22305"/>
                  <a:gd name="T2" fmla="*/ 28929 w 28940"/>
                  <a:gd name="T3" fmla="*/ 22305 h 22305"/>
                  <a:gd name="T4" fmla="*/ 7340 w 28940"/>
                  <a:gd name="T5" fmla="*/ 21600 h 22305"/>
                </a:gdLst>
                <a:ahLst/>
                <a:cxnLst>
                  <a:cxn ang="0">
                    <a:pos x="T0" y="T1"/>
                  </a:cxn>
                  <a:cxn ang="0">
                    <a:pos x="T2" y="T3"/>
                  </a:cxn>
                  <a:cxn ang="0">
                    <a:pos x="T4" y="T5"/>
                  </a:cxn>
                </a:cxnLst>
                <a:rect l="0" t="0" r="r" b="b"/>
                <a:pathLst>
                  <a:path w="28940" h="22305" fill="none" extrusionOk="0">
                    <a:moveTo>
                      <a:pt x="0" y="1285"/>
                    </a:moveTo>
                    <a:cubicBezTo>
                      <a:pt x="2353" y="434"/>
                      <a:pt x="4837" y="-1"/>
                      <a:pt x="7340" y="0"/>
                    </a:cubicBezTo>
                    <a:cubicBezTo>
                      <a:pt x="19269" y="0"/>
                      <a:pt x="28940" y="9670"/>
                      <a:pt x="28940" y="21600"/>
                    </a:cubicBezTo>
                    <a:cubicBezTo>
                      <a:pt x="28940" y="21835"/>
                      <a:pt x="28936" y="22070"/>
                      <a:pt x="28928" y="22304"/>
                    </a:cubicBezTo>
                  </a:path>
                  <a:path w="28940" h="22305" stroke="0" extrusionOk="0">
                    <a:moveTo>
                      <a:pt x="0" y="1285"/>
                    </a:moveTo>
                    <a:cubicBezTo>
                      <a:pt x="2353" y="434"/>
                      <a:pt x="4837" y="-1"/>
                      <a:pt x="7340" y="0"/>
                    </a:cubicBezTo>
                    <a:cubicBezTo>
                      <a:pt x="19269" y="0"/>
                      <a:pt x="28940" y="9670"/>
                      <a:pt x="28940" y="21600"/>
                    </a:cubicBezTo>
                    <a:cubicBezTo>
                      <a:pt x="28940" y="21835"/>
                      <a:pt x="28936" y="22070"/>
                      <a:pt x="28928" y="22304"/>
                    </a:cubicBezTo>
                    <a:lnTo>
                      <a:pt x="7340" y="21600"/>
                    </a:lnTo>
                    <a:close/>
                  </a:path>
                </a:pathLst>
              </a:custGeom>
              <a:noFill/>
              <a:ln w="9525">
                <a:solidFill>
                  <a:schemeClr val="accent1"/>
                </a:solidFill>
                <a:round/>
                <a:headEnd/>
                <a:tailEnd/>
              </a:ln>
              <a:effectLst/>
            </p:spPr>
            <p:txBody>
              <a:bodyPr wrap="none" anchor="ctr"/>
              <a:lstStyle/>
              <a:p>
                <a:pPr>
                  <a:defRPr/>
                </a:pPr>
                <a:endParaRPr lang="en-US"/>
              </a:p>
            </p:txBody>
          </p:sp>
          <p:sp>
            <p:nvSpPr>
              <p:cNvPr id="11" name="Arc 124"/>
              <p:cNvSpPr>
                <a:spLocks/>
              </p:cNvSpPr>
              <p:nvPr/>
            </p:nvSpPr>
            <p:spPr bwMode="hidden">
              <a:xfrm flipH="1">
                <a:off x="210" y="1169"/>
                <a:ext cx="2376" cy="2379"/>
              </a:xfrm>
              <a:custGeom>
                <a:avLst/>
                <a:gdLst>
                  <a:gd name="G0" fmla="+- 12855 0 0"/>
                  <a:gd name="G1" fmla="+- 21600 0 0"/>
                  <a:gd name="G2" fmla="+- 21600 0 0"/>
                  <a:gd name="T0" fmla="*/ 0 w 34455"/>
                  <a:gd name="T1" fmla="*/ 4241 h 22305"/>
                  <a:gd name="T2" fmla="*/ 34444 w 34455"/>
                  <a:gd name="T3" fmla="*/ 22305 h 22305"/>
                  <a:gd name="T4" fmla="*/ 12855 w 34455"/>
                  <a:gd name="T5" fmla="*/ 21600 h 22305"/>
                </a:gdLst>
                <a:ahLst/>
                <a:cxnLst>
                  <a:cxn ang="0">
                    <a:pos x="T0" y="T1"/>
                  </a:cxn>
                  <a:cxn ang="0">
                    <a:pos x="T2" y="T3"/>
                  </a:cxn>
                  <a:cxn ang="0">
                    <a:pos x="T4" y="T5"/>
                  </a:cxn>
                </a:cxnLst>
                <a:rect l="0" t="0" r="r" b="b"/>
                <a:pathLst>
                  <a:path w="34455" h="22305" fill="none" extrusionOk="0">
                    <a:moveTo>
                      <a:pt x="0" y="4241"/>
                    </a:moveTo>
                    <a:cubicBezTo>
                      <a:pt x="3720" y="1486"/>
                      <a:pt x="8226" y="-1"/>
                      <a:pt x="12855" y="0"/>
                    </a:cubicBezTo>
                    <a:cubicBezTo>
                      <a:pt x="24784" y="0"/>
                      <a:pt x="34455" y="9670"/>
                      <a:pt x="34455" y="21600"/>
                    </a:cubicBezTo>
                    <a:cubicBezTo>
                      <a:pt x="34455" y="21835"/>
                      <a:pt x="34451" y="22070"/>
                      <a:pt x="34443" y="22304"/>
                    </a:cubicBezTo>
                  </a:path>
                  <a:path w="34455" h="22305" stroke="0" extrusionOk="0">
                    <a:moveTo>
                      <a:pt x="0" y="4241"/>
                    </a:moveTo>
                    <a:cubicBezTo>
                      <a:pt x="3720" y="1486"/>
                      <a:pt x="8226" y="-1"/>
                      <a:pt x="12855" y="0"/>
                    </a:cubicBezTo>
                    <a:cubicBezTo>
                      <a:pt x="24784" y="0"/>
                      <a:pt x="34455" y="9670"/>
                      <a:pt x="34455" y="21600"/>
                    </a:cubicBezTo>
                    <a:cubicBezTo>
                      <a:pt x="34455" y="21835"/>
                      <a:pt x="34451" y="22070"/>
                      <a:pt x="34443" y="22304"/>
                    </a:cubicBezTo>
                    <a:lnTo>
                      <a:pt x="12855" y="21600"/>
                    </a:lnTo>
                    <a:close/>
                  </a:path>
                </a:pathLst>
              </a:custGeom>
              <a:noFill/>
              <a:ln w="9525">
                <a:solidFill>
                  <a:schemeClr val="folHlink"/>
                </a:solidFill>
                <a:round/>
                <a:headEnd/>
                <a:tailEnd/>
              </a:ln>
              <a:effectLst/>
            </p:spPr>
            <p:txBody>
              <a:bodyPr wrap="none" anchor="ctr"/>
              <a:lstStyle/>
              <a:p>
                <a:pPr>
                  <a:defRPr/>
                </a:pPr>
                <a:endParaRPr lang="en-US"/>
              </a:p>
            </p:txBody>
          </p:sp>
          <p:sp>
            <p:nvSpPr>
              <p:cNvPr id="12" name="Arc 125"/>
              <p:cNvSpPr>
                <a:spLocks/>
              </p:cNvSpPr>
              <p:nvPr/>
            </p:nvSpPr>
            <p:spPr bwMode="hidden">
              <a:xfrm>
                <a:off x="2840" y="1503"/>
                <a:ext cx="381" cy="2379"/>
              </a:xfrm>
              <a:custGeom>
                <a:avLst/>
                <a:gdLst>
                  <a:gd name="G0" fmla="+- 13212 0 0"/>
                  <a:gd name="G1" fmla="+- 21600 0 0"/>
                  <a:gd name="G2" fmla="+- 21600 0 0"/>
                  <a:gd name="T0" fmla="*/ 0 w 34812"/>
                  <a:gd name="T1" fmla="*/ 4512 h 22305"/>
                  <a:gd name="T2" fmla="*/ 34801 w 34812"/>
                  <a:gd name="T3" fmla="*/ 22305 h 22305"/>
                  <a:gd name="T4" fmla="*/ 13212 w 34812"/>
                  <a:gd name="T5" fmla="*/ 21600 h 22305"/>
                </a:gdLst>
                <a:ahLst/>
                <a:cxnLst>
                  <a:cxn ang="0">
                    <a:pos x="T0" y="T1"/>
                  </a:cxn>
                  <a:cxn ang="0">
                    <a:pos x="T2" y="T3"/>
                  </a:cxn>
                  <a:cxn ang="0">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close/>
                  </a:path>
                </a:pathLst>
              </a:custGeom>
              <a:noFill/>
              <a:ln w="9525">
                <a:solidFill>
                  <a:schemeClr val="accent1"/>
                </a:solidFill>
                <a:round/>
                <a:headEnd/>
                <a:tailEnd/>
              </a:ln>
              <a:effectLst/>
            </p:spPr>
            <p:txBody>
              <a:bodyPr wrap="none" anchor="ctr"/>
              <a:lstStyle/>
              <a:p>
                <a:pPr>
                  <a:defRPr/>
                </a:pPr>
                <a:endParaRPr lang="en-US"/>
              </a:p>
            </p:txBody>
          </p:sp>
          <p:sp>
            <p:nvSpPr>
              <p:cNvPr id="13" name="Arc 126"/>
              <p:cNvSpPr>
                <a:spLocks/>
              </p:cNvSpPr>
              <p:nvPr/>
            </p:nvSpPr>
            <p:spPr bwMode="hidden">
              <a:xfrm>
                <a:off x="2940" y="1492"/>
                <a:ext cx="1004" cy="2379"/>
              </a:xfrm>
              <a:custGeom>
                <a:avLst/>
                <a:gdLst>
                  <a:gd name="G0" fmla="+- 13212 0 0"/>
                  <a:gd name="G1" fmla="+- 21600 0 0"/>
                  <a:gd name="G2" fmla="+- 21600 0 0"/>
                  <a:gd name="T0" fmla="*/ 0 w 34812"/>
                  <a:gd name="T1" fmla="*/ 4512 h 22305"/>
                  <a:gd name="T2" fmla="*/ 34801 w 34812"/>
                  <a:gd name="T3" fmla="*/ 22305 h 22305"/>
                  <a:gd name="T4" fmla="*/ 13212 w 34812"/>
                  <a:gd name="T5" fmla="*/ 21600 h 22305"/>
                </a:gdLst>
                <a:ahLst/>
                <a:cxnLst>
                  <a:cxn ang="0">
                    <a:pos x="T0" y="T1"/>
                  </a:cxn>
                  <a:cxn ang="0">
                    <a:pos x="T2" y="T3"/>
                  </a:cxn>
                  <a:cxn ang="0">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close/>
                  </a:path>
                </a:pathLst>
              </a:custGeom>
              <a:noFill/>
              <a:ln w="9525">
                <a:solidFill>
                  <a:schemeClr val="folHlink"/>
                </a:solidFill>
                <a:round/>
                <a:headEnd/>
                <a:tailEnd/>
              </a:ln>
              <a:effectLst/>
            </p:spPr>
            <p:txBody>
              <a:bodyPr wrap="none" anchor="ctr"/>
              <a:lstStyle/>
              <a:p>
                <a:pPr>
                  <a:defRPr/>
                </a:pPr>
                <a:endParaRPr lang="en-US"/>
              </a:p>
            </p:txBody>
          </p:sp>
          <p:sp>
            <p:nvSpPr>
              <p:cNvPr id="14" name="Freeform 127"/>
              <p:cNvSpPr>
                <a:spLocks/>
              </p:cNvSpPr>
              <p:nvPr/>
            </p:nvSpPr>
            <p:spPr bwMode="hidden">
              <a:xfrm>
                <a:off x="3300" y="2635"/>
                <a:ext cx="485" cy="1479"/>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ffectLst/>
            </p:spPr>
            <p:txBody>
              <a:bodyPr wrap="none" anchor="ctr"/>
              <a:lstStyle/>
              <a:p>
                <a:pPr>
                  <a:defRPr/>
                </a:pPr>
                <a:endParaRPr lang="en-US"/>
              </a:p>
            </p:txBody>
          </p:sp>
          <p:sp>
            <p:nvSpPr>
              <p:cNvPr id="15" name="Freeform 128"/>
              <p:cNvSpPr>
                <a:spLocks/>
              </p:cNvSpPr>
              <p:nvPr/>
            </p:nvSpPr>
            <p:spPr bwMode="hidden">
              <a:xfrm rot="19660755" flipV="1">
                <a:off x="2547" y="2149"/>
                <a:ext cx="441" cy="838"/>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ffectLst/>
            </p:spPr>
            <p:txBody>
              <a:bodyPr wrap="none" anchor="ctr"/>
              <a:lstStyle/>
              <a:p>
                <a:pPr>
                  <a:defRPr/>
                </a:pPr>
                <a:endParaRPr lang="en-US"/>
              </a:p>
            </p:txBody>
          </p:sp>
          <p:sp>
            <p:nvSpPr>
              <p:cNvPr id="16" name="Freeform 129"/>
              <p:cNvSpPr>
                <a:spLocks/>
              </p:cNvSpPr>
              <p:nvPr/>
            </p:nvSpPr>
            <p:spPr bwMode="hidden">
              <a:xfrm flipH="1">
                <a:off x="489" y="2503"/>
                <a:ext cx="1085" cy="1524"/>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p:spPr>
            <p:txBody>
              <a:bodyPr wrap="none" anchor="ctr"/>
              <a:lstStyle/>
              <a:p>
                <a:pPr>
                  <a:defRPr/>
                </a:pPr>
                <a:endParaRPr lang="en-US"/>
              </a:p>
            </p:txBody>
          </p:sp>
          <p:sp>
            <p:nvSpPr>
              <p:cNvPr id="17" name="Freeform 130"/>
              <p:cNvSpPr>
                <a:spLocks/>
              </p:cNvSpPr>
              <p:nvPr/>
            </p:nvSpPr>
            <p:spPr bwMode="hidden">
              <a:xfrm flipH="1">
                <a:off x="1000" y="893"/>
                <a:ext cx="696" cy="1524"/>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p:spPr>
            <p:txBody>
              <a:bodyPr wrap="none" anchor="ctr"/>
              <a:lstStyle/>
              <a:p>
                <a:pPr>
                  <a:defRPr/>
                </a:pPr>
                <a:endParaRPr lang="en-US"/>
              </a:p>
            </p:txBody>
          </p:sp>
          <p:sp>
            <p:nvSpPr>
              <p:cNvPr id="18" name="Freeform 131"/>
              <p:cNvSpPr>
                <a:spLocks/>
              </p:cNvSpPr>
              <p:nvPr/>
            </p:nvSpPr>
            <p:spPr bwMode="hidden">
              <a:xfrm>
                <a:off x="4401" y="2279"/>
                <a:ext cx="1007" cy="1600"/>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ffectLst/>
            </p:spPr>
            <p:txBody>
              <a:bodyPr wrap="none" anchor="ctr"/>
              <a:lstStyle/>
              <a:p>
                <a:pPr>
                  <a:defRPr/>
                </a:pPr>
                <a:endParaRPr lang="en-US"/>
              </a:p>
            </p:txBody>
          </p:sp>
          <p:sp>
            <p:nvSpPr>
              <p:cNvPr id="19" name="Freeform 132"/>
              <p:cNvSpPr>
                <a:spLocks/>
              </p:cNvSpPr>
              <p:nvPr/>
            </p:nvSpPr>
            <p:spPr bwMode="hidden">
              <a:xfrm>
                <a:off x="3878" y="1470"/>
                <a:ext cx="1518" cy="1067"/>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p:spPr>
            <p:txBody>
              <a:bodyPr wrap="none" anchor="ctr"/>
              <a:lstStyle/>
              <a:p>
                <a:pPr>
                  <a:defRPr/>
                </a:pPr>
                <a:endParaRPr lang="en-US"/>
              </a:p>
            </p:txBody>
          </p:sp>
          <p:sp>
            <p:nvSpPr>
              <p:cNvPr id="20" name="Freeform 133"/>
              <p:cNvSpPr>
                <a:spLocks/>
              </p:cNvSpPr>
              <p:nvPr/>
            </p:nvSpPr>
            <p:spPr bwMode="hidden">
              <a:xfrm>
                <a:off x="3934" y="337"/>
                <a:ext cx="664" cy="1434"/>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p:spPr>
            <p:txBody>
              <a:bodyPr wrap="none" anchor="ctr"/>
              <a:lstStyle/>
              <a:p>
                <a:pPr>
                  <a:defRPr/>
                </a:pPr>
                <a:endParaRPr lang="en-US"/>
              </a:p>
            </p:txBody>
          </p:sp>
          <p:sp>
            <p:nvSpPr>
              <p:cNvPr id="21" name="Freeform 134"/>
              <p:cNvSpPr>
                <a:spLocks/>
              </p:cNvSpPr>
              <p:nvPr/>
            </p:nvSpPr>
            <p:spPr bwMode="hidden">
              <a:xfrm rot="1346631" flipH="1">
                <a:off x="1702" y="1506"/>
                <a:ext cx="440" cy="837"/>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ffectLst/>
            </p:spPr>
            <p:txBody>
              <a:bodyPr wrap="none" anchor="ctr"/>
              <a:lstStyle/>
              <a:p>
                <a:pPr>
                  <a:defRPr/>
                </a:pPr>
                <a:endParaRPr lang="en-US"/>
              </a:p>
            </p:txBody>
          </p:sp>
        </p:grpSp>
      </p:grpSp>
      <p:sp>
        <p:nvSpPr>
          <p:cNvPr id="81031" name="Rectangle 135"/>
          <p:cNvSpPr>
            <a:spLocks noGrp="1" noChangeArrowheads="1"/>
          </p:cNvSpPr>
          <p:nvPr>
            <p:ph type="ctrTitle" sz="quarter"/>
          </p:nvPr>
        </p:nvSpPr>
        <p:spPr>
          <a:xfrm>
            <a:off x="685800" y="1827213"/>
            <a:ext cx="7772400" cy="1627187"/>
          </a:xfrm>
        </p:spPr>
        <p:txBody>
          <a:bodyPr/>
          <a:lstStyle>
            <a:lvl1pPr>
              <a:defRPr/>
            </a:lvl1pPr>
          </a:lstStyle>
          <a:p>
            <a:r>
              <a:rPr lang="en-US"/>
              <a:t>Click to edit Master title style</a:t>
            </a:r>
          </a:p>
        </p:txBody>
      </p:sp>
      <p:sp>
        <p:nvSpPr>
          <p:cNvPr id="81032" name="Rectangle 136"/>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137" name="Rectangle 137"/>
          <p:cNvSpPr>
            <a:spLocks noGrp="1" noChangeArrowheads="1"/>
          </p:cNvSpPr>
          <p:nvPr>
            <p:ph type="dt" sz="quarter" idx="10"/>
          </p:nvPr>
        </p:nvSpPr>
        <p:spPr/>
        <p:txBody>
          <a:bodyPr/>
          <a:lstStyle>
            <a:lvl1pPr>
              <a:defRPr/>
            </a:lvl1pPr>
          </a:lstStyle>
          <a:p>
            <a:pPr>
              <a:defRPr/>
            </a:pPr>
            <a:endParaRPr lang="en-US"/>
          </a:p>
        </p:txBody>
      </p:sp>
      <p:sp>
        <p:nvSpPr>
          <p:cNvPr id="138" name="Rectangle 138"/>
          <p:cNvSpPr>
            <a:spLocks noGrp="1" noChangeArrowheads="1"/>
          </p:cNvSpPr>
          <p:nvPr>
            <p:ph type="ftr" sz="quarter" idx="11"/>
          </p:nvPr>
        </p:nvSpPr>
        <p:spPr/>
        <p:txBody>
          <a:bodyPr/>
          <a:lstStyle>
            <a:lvl1pPr>
              <a:defRPr/>
            </a:lvl1pPr>
          </a:lstStyle>
          <a:p>
            <a:pPr>
              <a:defRPr/>
            </a:pPr>
            <a:endParaRPr lang="en-US"/>
          </a:p>
        </p:txBody>
      </p:sp>
      <p:sp>
        <p:nvSpPr>
          <p:cNvPr id="139" name="Rectangle 139"/>
          <p:cNvSpPr>
            <a:spLocks noGrp="1" noChangeArrowheads="1"/>
          </p:cNvSpPr>
          <p:nvPr>
            <p:ph type="sldNum" sz="quarter" idx="12"/>
          </p:nvPr>
        </p:nvSpPr>
        <p:spPr/>
        <p:txBody>
          <a:bodyPr/>
          <a:lstStyle>
            <a:lvl1pPr>
              <a:defRPr/>
            </a:lvl1pPr>
          </a:lstStyle>
          <a:p>
            <a:pPr>
              <a:defRPr/>
            </a:pPr>
            <a:fld id="{5E746009-7C57-45F0-8E69-67AE7763DB7D}" type="slidenum">
              <a:rPr lang="en-US"/>
              <a:pPr>
                <a:defRPr/>
              </a:pPr>
              <a:t>‹#›</a:t>
            </a:fld>
            <a:endParaRPr lang="en-US"/>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021D415-202D-4054-B184-BFEFAE312182}" type="slidenum">
              <a:rPr lang="en-US" smtClean="0"/>
              <a:pPr>
                <a:defRPr/>
              </a:pPr>
              <a:t>‹#›</a:t>
            </a:fld>
            <a:endParaRPr lang="en-US"/>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81000"/>
            <a:ext cx="1905000" cy="5486400"/>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381000"/>
            <a:ext cx="6248400" cy="548640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418A141-A680-44FF-926A-0B99A17FC568}" type="slidenum">
              <a:rPr lang="en-US" smtClean="0"/>
              <a:pPr>
                <a:defRPr/>
              </a:pPr>
              <a:t>‹#›</a:t>
            </a:fld>
            <a:endParaRPr lang="en-US"/>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36ABDA18-F823-4533-A6B6-2D6F6577C88F}" type="slidenum">
              <a:rPr lang="en-US" smtClean="0"/>
              <a:pPr>
                <a:defRPr/>
              </a:pPr>
              <a:t>‹#›</a:t>
            </a:fld>
            <a:endParaRPr lang="en-US"/>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A4FEC57-6DED-460D-BCF6-FB8C6EC350EA}" type="slidenum">
              <a:rPr lang="en-US" smtClean="0"/>
              <a:pPr>
                <a:defRPr/>
              </a:pPr>
              <a:t>‹#›</a:t>
            </a:fld>
            <a:endParaRPr lang="en-US"/>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3CFB9BE-08B7-466A-9EC0-631BB3F002F1}" type="slidenum">
              <a:rPr lang="en-US" smtClean="0"/>
              <a:pPr>
                <a:defRPr/>
              </a:pPr>
              <a:t>‹#›</a:t>
            </a:fld>
            <a:endParaRPr lang="en-US"/>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B6C90AC9-B5FA-4F12-A702-85467F77C881}" type="slidenum">
              <a:rPr lang="en-US" smtClean="0"/>
              <a:pPr>
                <a:defRPr/>
              </a:pPr>
              <a:t>‹#›</a:t>
            </a:fld>
            <a:endParaRPr lang="en-US"/>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444415BB-9FEF-4EBC-BC10-C1CA091779DF}" type="slidenum">
              <a:rPr lang="en-US" smtClean="0"/>
              <a:pPr>
                <a:defRPr/>
              </a:pPr>
              <a:t>‹#›</a:t>
            </a:fld>
            <a:endParaRPr lang="en-US"/>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67B8CACE-CFA4-4912-ACC4-4585372CB38C}" type="slidenum">
              <a:rPr lang="en-US" smtClean="0"/>
              <a:pPr>
                <a:defRPr/>
              </a:pPr>
              <a:t>‹#›</a:t>
            </a:fld>
            <a:endParaRPr lang="en-US"/>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C42422A2-C5CC-4372-A1E1-A8A94DFEF50B}" type="slidenum">
              <a:rPr lang="en-US" smtClean="0"/>
              <a:pPr>
                <a:defRPr/>
              </a:pPr>
              <a:t>‹#›</a:t>
            </a:fld>
            <a:endParaRPr lang="en-US"/>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91987A30-B39D-4153-8D07-5A0616FCBEFB}" type="slidenum">
              <a:rPr lang="en-US" smtClean="0"/>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39"/>
          <p:cNvSpPr>
            <a:spLocks noGrp="1" noChangeArrowheads="1"/>
          </p:cNvSpPr>
          <p:nvPr>
            <p:ph type="dt" sz="half" idx="10"/>
          </p:nvPr>
        </p:nvSpPr>
        <p:spPr>
          <a:ln/>
        </p:spPr>
        <p:txBody>
          <a:bodyPr/>
          <a:lstStyle>
            <a:lvl1pPr>
              <a:defRPr/>
            </a:lvl1pPr>
          </a:lstStyle>
          <a:p>
            <a:pPr>
              <a:defRPr/>
            </a:pPr>
            <a:endParaRPr lang="en-US"/>
          </a:p>
        </p:txBody>
      </p:sp>
      <p:sp>
        <p:nvSpPr>
          <p:cNvPr id="5" name="Rectangle 140"/>
          <p:cNvSpPr>
            <a:spLocks noGrp="1" noChangeArrowheads="1"/>
          </p:cNvSpPr>
          <p:nvPr>
            <p:ph type="ftr" sz="quarter" idx="11"/>
          </p:nvPr>
        </p:nvSpPr>
        <p:spPr>
          <a:ln/>
        </p:spPr>
        <p:txBody>
          <a:bodyPr/>
          <a:lstStyle>
            <a:lvl1pPr>
              <a:defRPr/>
            </a:lvl1pPr>
          </a:lstStyle>
          <a:p>
            <a:pPr>
              <a:defRPr/>
            </a:pPr>
            <a:endParaRPr lang="en-US"/>
          </a:p>
        </p:txBody>
      </p:sp>
      <p:sp>
        <p:nvSpPr>
          <p:cNvPr id="6" name="Rectangle 141"/>
          <p:cNvSpPr>
            <a:spLocks noGrp="1" noChangeArrowheads="1"/>
          </p:cNvSpPr>
          <p:nvPr>
            <p:ph type="sldNum" sz="quarter" idx="12"/>
          </p:nvPr>
        </p:nvSpPr>
        <p:spPr>
          <a:ln/>
        </p:spPr>
        <p:txBody>
          <a:bodyPr/>
          <a:lstStyle>
            <a:lvl1pPr>
              <a:defRPr/>
            </a:lvl1pPr>
          </a:lstStyle>
          <a:p>
            <a:pPr>
              <a:defRPr/>
            </a:pPr>
            <a:fld id="{CE226C9E-BD18-45E5-BF98-A89FA1C79ECF}" type="slidenum">
              <a:rPr lang="en-US"/>
              <a:pPr>
                <a:defRPr/>
              </a:pPr>
              <a:t>‹#›</a:t>
            </a:fld>
            <a:endParaRPr lang="en-US"/>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98A5C6E4-4941-41C2-BA04-1BE9EDEFE120}" type="slidenum">
              <a:rPr lang="en-US" smtClean="0"/>
              <a:pPr>
                <a:defRPr/>
              </a:pPr>
              <a:t>‹#›</a:t>
            </a:fld>
            <a:endParaRPr lang="en-US"/>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4480A27-13CC-446D-8AF8-3BB52ACBA421}" type="slidenum">
              <a:rPr lang="en-US" smtClean="0"/>
              <a:pPr>
                <a:defRPr/>
              </a:pPr>
              <a:t>‹#›</a:t>
            </a:fld>
            <a:endParaRPr lang="en-US"/>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61CE1D41-0C41-4F96-8869-F553C22C7E5B}" type="slidenum">
              <a:rPr lang="en-US" smtClean="0"/>
              <a:pPr>
                <a:defRPr/>
              </a:pPr>
              <a:t>‹#›</a:t>
            </a:fld>
            <a:endParaRPr lang="en-US"/>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4365625" y="1951038"/>
            <a:ext cx="4770438" cy="5062537"/>
            <a:chOff x="2750" y="1229"/>
            <a:chExt cx="3005" cy="3189"/>
          </a:xfrm>
        </p:grpSpPr>
        <p:sp>
          <p:nvSpPr>
            <p:cNvPr id="5" name="AutoShape 3"/>
            <p:cNvSpPr>
              <a:spLocks noChangeArrowheads="1"/>
            </p:cNvSpPr>
            <p:nvPr/>
          </p:nvSpPr>
          <p:spPr bwMode="auto">
            <a:xfrm rot="13500000" flipH="1">
              <a:off x="4453" y="3780"/>
              <a:ext cx="568" cy="568"/>
            </a:xfrm>
            <a:prstGeom prst="rtTriangle">
              <a:avLst/>
            </a:prstGeom>
            <a:noFill/>
            <a:ln w="12700">
              <a:solidFill>
                <a:schemeClr val="accent2"/>
              </a:solidFill>
              <a:miter lim="800000"/>
              <a:headEnd/>
              <a:tailEnd/>
            </a:ln>
            <a:effectLst/>
          </p:spPr>
          <p:txBody>
            <a:bodyPr wrap="none" anchor="ctr"/>
            <a:lstStyle/>
            <a:p>
              <a:pPr algn="l" eaLnBrk="0" hangingPunct="0">
                <a:defRPr/>
              </a:pPr>
              <a:endParaRPr lang="en-US" sz="1800">
                <a:solidFill>
                  <a:srgbClr val="F8F8F8"/>
                </a:solidFill>
                <a:latin typeface="Garamond" pitchFamily="18" charset="0"/>
              </a:endParaRPr>
            </a:p>
          </p:txBody>
        </p:sp>
        <p:sp>
          <p:nvSpPr>
            <p:cNvPr id="6" name="AutoShape 4"/>
            <p:cNvSpPr>
              <a:spLocks noChangeArrowheads="1"/>
            </p:cNvSpPr>
            <p:nvPr/>
          </p:nvSpPr>
          <p:spPr bwMode="auto">
            <a:xfrm rot="16200000">
              <a:off x="4711" y="3319"/>
              <a:ext cx="858" cy="852"/>
            </a:xfrm>
            <a:prstGeom prst="rtTriangle">
              <a:avLst/>
            </a:prstGeom>
            <a:noFill/>
            <a:ln w="12700">
              <a:solidFill>
                <a:schemeClr val="accent2"/>
              </a:solidFill>
              <a:miter lim="800000"/>
              <a:headEnd/>
              <a:tailEnd/>
            </a:ln>
            <a:effectLst/>
          </p:spPr>
          <p:txBody>
            <a:bodyPr wrap="none" anchor="ctr"/>
            <a:lstStyle/>
            <a:p>
              <a:pPr algn="l" eaLnBrk="0" hangingPunct="0">
                <a:defRPr/>
              </a:pPr>
              <a:endParaRPr lang="en-US" sz="1800">
                <a:solidFill>
                  <a:srgbClr val="F8F8F8"/>
                </a:solidFill>
                <a:latin typeface="Garamond" pitchFamily="18" charset="0"/>
              </a:endParaRPr>
            </a:p>
          </p:txBody>
        </p:sp>
        <p:sp>
          <p:nvSpPr>
            <p:cNvPr id="7" name="AutoShape 5"/>
            <p:cNvSpPr>
              <a:spLocks noChangeArrowheads="1"/>
            </p:cNvSpPr>
            <p:nvPr/>
          </p:nvSpPr>
          <p:spPr bwMode="auto">
            <a:xfrm>
              <a:off x="4947" y="2612"/>
              <a:ext cx="808" cy="808"/>
            </a:xfrm>
            <a:prstGeom prst="diamond">
              <a:avLst/>
            </a:prstGeom>
            <a:noFill/>
            <a:ln w="12700">
              <a:solidFill>
                <a:schemeClr val="accent2"/>
              </a:solidFill>
              <a:miter lim="800000"/>
              <a:headEnd/>
              <a:tailEnd/>
            </a:ln>
            <a:effectLst/>
          </p:spPr>
          <p:txBody>
            <a:bodyPr wrap="none" anchor="ctr"/>
            <a:lstStyle/>
            <a:p>
              <a:pPr algn="l" eaLnBrk="0" hangingPunct="0">
                <a:defRPr/>
              </a:pPr>
              <a:endParaRPr lang="en-US" sz="1800">
                <a:solidFill>
                  <a:srgbClr val="F8F8F8"/>
                </a:solidFill>
                <a:latin typeface="Garamond" pitchFamily="18" charset="0"/>
              </a:endParaRPr>
            </a:p>
          </p:txBody>
        </p:sp>
        <p:sp>
          <p:nvSpPr>
            <p:cNvPr id="8" name="AutoShape 6"/>
            <p:cNvSpPr>
              <a:spLocks noChangeArrowheads="1"/>
            </p:cNvSpPr>
            <p:nvPr/>
          </p:nvSpPr>
          <p:spPr bwMode="auto">
            <a:xfrm rot="13500000">
              <a:off x="2750" y="3164"/>
              <a:ext cx="1254" cy="1254"/>
            </a:xfrm>
            <a:prstGeom prst="rtTriangle">
              <a:avLst/>
            </a:prstGeom>
            <a:noFill/>
            <a:ln w="12700">
              <a:solidFill>
                <a:schemeClr val="accent2"/>
              </a:solidFill>
              <a:miter lim="800000"/>
              <a:headEnd/>
              <a:tailEnd/>
            </a:ln>
            <a:effectLst/>
          </p:spPr>
          <p:txBody>
            <a:bodyPr wrap="none" anchor="ctr"/>
            <a:lstStyle/>
            <a:p>
              <a:pPr algn="l" eaLnBrk="0" hangingPunct="0">
                <a:defRPr/>
              </a:pPr>
              <a:endParaRPr lang="en-US" sz="1800">
                <a:solidFill>
                  <a:srgbClr val="F8F8F8"/>
                </a:solidFill>
                <a:latin typeface="Garamond" pitchFamily="18" charset="0"/>
              </a:endParaRPr>
            </a:p>
          </p:txBody>
        </p:sp>
        <p:sp>
          <p:nvSpPr>
            <p:cNvPr id="9" name="AutoShape 7"/>
            <p:cNvSpPr>
              <a:spLocks noChangeArrowheads="1"/>
            </p:cNvSpPr>
            <p:nvPr/>
          </p:nvSpPr>
          <p:spPr bwMode="auto">
            <a:xfrm rot="8100000" flipH="1">
              <a:off x="3721" y="2495"/>
              <a:ext cx="568" cy="568"/>
            </a:xfrm>
            <a:prstGeom prst="rtTriangle">
              <a:avLst/>
            </a:prstGeom>
            <a:noFill/>
            <a:ln w="12700">
              <a:solidFill>
                <a:schemeClr val="accent2"/>
              </a:solidFill>
              <a:miter lim="800000"/>
              <a:headEnd/>
              <a:tailEnd/>
            </a:ln>
            <a:effectLst/>
          </p:spPr>
          <p:txBody>
            <a:bodyPr wrap="none" anchor="ctr"/>
            <a:lstStyle/>
            <a:p>
              <a:pPr algn="l" eaLnBrk="0" hangingPunct="0">
                <a:defRPr/>
              </a:pPr>
              <a:endParaRPr lang="en-US" sz="1800">
                <a:solidFill>
                  <a:srgbClr val="F8F8F8"/>
                </a:solidFill>
                <a:latin typeface="Garamond" pitchFamily="18" charset="0"/>
              </a:endParaRPr>
            </a:p>
          </p:txBody>
        </p:sp>
        <p:grpSp>
          <p:nvGrpSpPr>
            <p:cNvPr id="10" name="Group 8"/>
            <p:cNvGrpSpPr>
              <a:grpSpLocks/>
            </p:cNvGrpSpPr>
            <p:nvPr/>
          </p:nvGrpSpPr>
          <p:grpSpPr bwMode="auto">
            <a:xfrm>
              <a:off x="4384" y="2184"/>
              <a:ext cx="402" cy="1198"/>
              <a:chOff x="4384" y="2184"/>
              <a:chExt cx="402" cy="1198"/>
            </a:xfrm>
          </p:grpSpPr>
          <p:sp>
            <p:nvSpPr>
              <p:cNvPr id="12" name="Line 9"/>
              <p:cNvSpPr>
                <a:spLocks noChangeShapeType="1"/>
              </p:cNvSpPr>
              <p:nvPr/>
            </p:nvSpPr>
            <p:spPr bwMode="auto">
              <a:xfrm>
                <a:off x="4784" y="2194"/>
                <a:ext cx="0" cy="784"/>
              </a:xfrm>
              <a:prstGeom prst="line">
                <a:avLst/>
              </a:prstGeom>
              <a:noFill/>
              <a:ln w="12700">
                <a:solidFill>
                  <a:schemeClr val="accent2"/>
                </a:solidFill>
                <a:round/>
                <a:headEnd type="none" w="sm" len="sm"/>
                <a:tailEnd type="none" w="sm" len="sm"/>
              </a:ln>
              <a:effectLst/>
            </p:spPr>
            <p:txBody>
              <a:bodyPr wrap="none" anchor="ctr"/>
              <a:lstStyle/>
              <a:p>
                <a:pPr algn="l" eaLnBrk="0" hangingPunct="0">
                  <a:defRPr/>
                </a:pPr>
                <a:endParaRPr lang="en-US" sz="1800">
                  <a:solidFill>
                    <a:srgbClr val="F8F8F8"/>
                  </a:solidFill>
                  <a:latin typeface="Garamond" pitchFamily="18" charset="0"/>
                </a:endParaRPr>
              </a:p>
            </p:txBody>
          </p:sp>
          <p:sp>
            <p:nvSpPr>
              <p:cNvPr id="13" name="Line 10"/>
              <p:cNvSpPr>
                <a:spLocks noChangeShapeType="1"/>
              </p:cNvSpPr>
              <p:nvPr/>
            </p:nvSpPr>
            <p:spPr bwMode="auto">
              <a:xfrm>
                <a:off x="4388" y="2582"/>
                <a:ext cx="0" cy="800"/>
              </a:xfrm>
              <a:prstGeom prst="line">
                <a:avLst/>
              </a:prstGeom>
              <a:noFill/>
              <a:ln w="12700">
                <a:solidFill>
                  <a:schemeClr val="accent2"/>
                </a:solidFill>
                <a:round/>
                <a:headEnd type="none" w="sm" len="sm"/>
                <a:tailEnd type="none" w="sm" len="sm"/>
              </a:ln>
              <a:effectLst/>
            </p:spPr>
            <p:txBody>
              <a:bodyPr wrap="none" anchor="ctr"/>
              <a:lstStyle/>
              <a:p>
                <a:pPr algn="l" eaLnBrk="0" hangingPunct="0">
                  <a:defRPr/>
                </a:pPr>
                <a:endParaRPr lang="en-US" sz="1800">
                  <a:solidFill>
                    <a:srgbClr val="F8F8F8"/>
                  </a:solidFill>
                  <a:latin typeface="Garamond" pitchFamily="18" charset="0"/>
                </a:endParaRPr>
              </a:p>
            </p:txBody>
          </p:sp>
          <p:sp>
            <p:nvSpPr>
              <p:cNvPr id="14" name="Line 11"/>
              <p:cNvSpPr>
                <a:spLocks noChangeShapeType="1"/>
              </p:cNvSpPr>
              <p:nvPr/>
            </p:nvSpPr>
            <p:spPr bwMode="auto">
              <a:xfrm flipV="1">
                <a:off x="4388" y="2980"/>
                <a:ext cx="398" cy="398"/>
              </a:xfrm>
              <a:prstGeom prst="line">
                <a:avLst/>
              </a:prstGeom>
              <a:noFill/>
              <a:ln w="12700">
                <a:solidFill>
                  <a:schemeClr val="accent2"/>
                </a:solidFill>
                <a:round/>
                <a:headEnd type="none" w="sm" len="sm"/>
                <a:tailEnd type="none" w="sm" len="sm"/>
              </a:ln>
              <a:effectLst/>
            </p:spPr>
            <p:txBody>
              <a:bodyPr wrap="none" anchor="ctr"/>
              <a:lstStyle/>
              <a:p>
                <a:pPr algn="l" eaLnBrk="0" hangingPunct="0">
                  <a:defRPr/>
                </a:pPr>
                <a:endParaRPr lang="en-US" sz="1800">
                  <a:solidFill>
                    <a:srgbClr val="F8F8F8"/>
                  </a:solidFill>
                  <a:latin typeface="Garamond" pitchFamily="18" charset="0"/>
                </a:endParaRPr>
              </a:p>
            </p:txBody>
          </p:sp>
          <p:sp>
            <p:nvSpPr>
              <p:cNvPr id="15" name="Line 12"/>
              <p:cNvSpPr>
                <a:spLocks noChangeShapeType="1"/>
              </p:cNvSpPr>
              <p:nvPr/>
            </p:nvSpPr>
            <p:spPr bwMode="auto">
              <a:xfrm flipV="1">
                <a:off x="4384" y="2184"/>
                <a:ext cx="402" cy="402"/>
              </a:xfrm>
              <a:prstGeom prst="line">
                <a:avLst/>
              </a:prstGeom>
              <a:noFill/>
              <a:ln w="12700">
                <a:solidFill>
                  <a:schemeClr val="accent2"/>
                </a:solidFill>
                <a:round/>
                <a:headEnd type="none" w="sm" len="sm"/>
                <a:tailEnd type="none" w="sm" len="sm"/>
              </a:ln>
              <a:effectLst/>
            </p:spPr>
            <p:txBody>
              <a:bodyPr wrap="none" anchor="ctr"/>
              <a:lstStyle/>
              <a:p>
                <a:pPr algn="l" eaLnBrk="0" hangingPunct="0">
                  <a:defRPr/>
                </a:pPr>
                <a:endParaRPr lang="en-US" sz="1800">
                  <a:solidFill>
                    <a:srgbClr val="F8F8F8"/>
                  </a:solidFill>
                  <a:latin typeface="Garamond" pitchFamily="18" charset="0"/>
                </a:endParaRPr>
              </a:p>
            </p:txBody>
          </p:sp>
        </p:grpSp>
        <p:sp>
          <p:nvSpPr>
            <p:cNvPr id="11" name="AutoShape 13"/>
            <p:cNvSpPr>
              <a:spLocks noChangeArrowheads="1"/>
            </p:cNvSpPr>
            <p:nvPr/>
          </p:nvSpPr>
          <p:spPr bwMode="auto">
            <a:xfrm rot="18900000">
              <a:off x="4388" y="1229"/>
              <a:ext cx="1254" cy="1254"/>
            </a:xfrm>
            <a:prstGeom prst="rtTriangle">
              <a:avLst/>
            </a:prstGeom>
            <a:noFill/>
            <a:ln w="12700">
              <a:solidFill>
                <a:schemeClr val="accent2"/>
              </a:solidFill>
              <a:miter lim="800000"/>
              <a:headEnd/>
              <a:tailEnd/>
            </a:ln>
            <a:effectLst/>
          </p:spPr>
          <p:txBody>
            <a:bodyPr wrap="none" anchor="ctr"/>
            <a:lstStyle/>
            <a:p>
              <a:pPr algn="l" eaLnBrk="0" hangingPunct="0">
                <a:defRPr/>
              </a:pPr>
              <a:endParaRPr lang="en-US" sz="1800">
                <a:solidFill>
                  <a:srgbClr val="F8F8F8"/>
                </a:solidFill>
                <a:latin typeface="Garamond" pitchFamily="18" charset="0"/>
              </a:endParaRPr>
            </a:p>
          </p:txBody>
        </p:sp>
      </p:grpSp>
      <p:grpSp>
        <p:nvGrpSpPr>
          <p:cNvPr id="16" name="Group 15"/>
          <p:cNvGrpSpPr>
            <a:grpSpLocks/>
          </p:cNvGrpSpPr>
          <p:nvPr/>
        </p:nvGrpSpPr>
        <p:grpSpPr bwMode="auto">
          <a:xfrm>
            <a:off x="3344863" y="2457450"/>
            <a:ext cx="5449887" cy="4497388"/>
            <a:chOff x="2107" y="1548"/>
            <a:chExt cx="3433" cy="2833"/>
          </a:xfrm>
        </p:grpSpPr>
        <p:sp>
          <p:nvSpPr>
            <p:cNvPr id="17" name="AutoShape 16"/>
            <p:cNvSpPr>
              <a:spLocks noChangeArrowheads="1"/>
            </p:cNvSpPr>
            <p:nvPr/>
          </p:nvSpPr>
          <p:spPr bwMode="auto">
            <a:xfrm>
              <a:off x="4732" y="2114"/>
              <a:ext cx="808" cy="808"/>
            </a:xfrm>
            <a:prstGeom prst="diamond">
              <a:avLst/>
            </a:prstGeom>
            <a:solidFill>
              <a:schemeClr val="accent1"/>
            </a:solidFill>
            <a:ln w="12700">
              <a:solidFill>
                <a:schemeClr val="accent1"/>
              </a:solidFill>
              <a:miter lim="800000"/>
              <a:headEnd/>
              <a:tailEnd/>
            </a:ln>
            <a:effectLst/>
          </p:spPr>
          <p:txBody>
            <a:bodyPr wrap="none" anchor="ctr"/>
            <a:lstStyle/>
            <a:p>
              <a:pPr algn="l" eaLnBrk="0" hangingPunct="0">
                <a:defRPr/>
              </a:pPr>
              <a:endParaRPr lang="en-US" sz="1800">
                <a:solidFill>
                  <a:srgbClr val="F8F8F8"/>
                </a:solidFill>
                <a:latin typeface="Garamond" pitchFamily="18" charset="0"/>
              </a:endParaRPr>
            </a:p>
          </p:txBody>
        </p:sp>
        <p:sp>
          <p:nvSpPr>
            <p:cNvPr id="18" name="Freeform 17"/>
            <p:cNvSpPr>
              <a:spLocks/>
            </p:cNvSpPr>
            <p:nvPr/>
          </p:nvSpPr>
          <p:spPr bwMode="auto">
            <a:xfrm>
              <a:off x="4061" y="1935"/>
              <a:ext cx="403" cy="1192"/>
            </a:xfrm>
            <a:custGeom>
              <a:avLst/>
              <a:gdLst/>
              <a:ahLst/>
              <a:cxnLst>
                <a:cxn ang="0">
                  <a:pos x="399" y="0"/>
                </a:cxn>
                <a:cxn ang="0">
                  <a:pos x="0" y="399"/>
                </a:cxn>
                <a:cxn ang="0">
                  <a:pos x="0" y="1191"/>
                </a:cxn>
                <a:cxn ang="0">
                  <a:pos x="402" y="789"/>
                </a:cxn>
                <a:cxn ang="0">
                  <a:pos x="399" y="0"/>
                </a:cxn>
              </a:cxnLst>
              <a:rect l="0" t="0" r="r" b="b"/>
              <a:pathLst>
                <a:path w="403" h="1192">
                  <a:moveTo>
                    <a:pt x="399" y="0"/>
                  </a:moveTo>
                  <a:lnTo>
                    <a:pt x="0" y="399"/>
                  </a:lnTo>
                  <a:lnTo>
                    <a:pt x="0" y="1191"/>
                  </a:lnTo>
                  <a:lnTo>
                    <a:pt x="402" y="789"/>
                  </a:lnTo>
                  <a:lnTo>
                    <a:pt x="399" y="0"/>
                  </a:lnTo>
                </a:path>
              </a:pathLst>
            </a:custGeom>
            <a:solidFill>
              <a:schemeClr val="accent1"/>
            </a:solidFill>
            <a:ln w="12700" cap="flat" cmpd="sng">
              <a:solidFill>
                <a:schemeClr val="accent1"/>
              </a:solidFill>
              <a:prstDash val="solid"/>
              <a:round/>
              <a:headEnd/>
              <a:tailEnd/>
            </a:ln>
            <a:effectLst/>
          </p:spPr>
          <p:txBody>
            <a:bodyPr wrap="none" anchor="ctr"/>
            <a:lstStyle/>
            <a:p>
              <a:pPr algn="l" eaLnBrk="0" hangingPunct="0">
                <a:defRPr/>
              </a:pPr>
              <a:endParaRPr lang="en-US" sz="1800">
                <a:solidFill>
                  <a:srgbClr val="F8F8F8"/>
                </a:solidFill>
                <a:latin typeface="Garamond" pitchFamily="18" charset="0"/>
              </a:endParaRPr>
            </a:p>
          </p:txBody>
        </p:sp>
        <p:sp>
          <p:nvSpPr>
            <p:cNvPr id="19" name="AutoShape 18"/>
            <p:cNvSpPr>
              <a:spLocks noChangeArrowheads="1"/>
            </p:cNvSpPr>
            <p:nvPr/>
          </p:nvSpPr>
          <p:spPr bwMode="auto">
            <a:xfrm rot="18900000">
              <a:off x="2527" y="2630"/>
              <a:ext cx="1254" cy="1254"/>
            </a:xfrm>
            <a:prstGeom prst="rtTriangle">
              <a:avLst/>
            </a:prstGeom>
            <a:solidFill>
              <a:schemeClr val="accent1"/>
            </a:solidFill>
            <a:ln w="12700">
              <a:solidFill>
                <a:schemeClr val="accent1"/>
              </a:solidFill>
              <a:miter lim="800000"/>
              <a:headEnd/>
              <a:tailEnd/>
            </a:ln>
            <a:effectLst/>
          </p:spPr>
          <p:txBody>
            <a:bodyPr wrap="none" anchor="ctr"/>
            <a:lstStyle/>
            <a:p>
              <a:pPr algn="l" eaLnBrk="0" hangingPunct="0">
                <a:defRPr/>
              </a:pPr>
              <a:endParaRPr lang="en-US" sz="1800">
                <a:solidFill>
                  <a:srgbClr val="F8F8F8"/>
                </a:solidFill>
                <a:latin typeface="Garamond" pitchFamily="18" charset="0"/>
              </a:endParaRPr>
            </a:p>
          </p:txBody>
        </p:sp>
        <p:sp>
          <p:nvSpPr>
            <p:cNvPr id="20" name="AutoShape 19"/>
            <p:cNvSpPr>
              <a:spLocks noChangeArrowheads="1"/>
            </p:cNvSpPr>
            <p:nvPr/>
          </p:nvSpPr>
          <p:spPr bwMode="auto">
            <a:xfrm rot="13500000" flipH="1">
              <a:off x="3812" y="3813"/>
              <a:ext cx="568" cy="568"/>
            </a:xfrm>
            <a:prstGeom prst="rtTriangle">
              <a:avLst/>
            </a:prstGeom>
            <a:solidFill>
              <a:schemeClr val="accent1"/>
            </a:solidFill>
            <a:ln w="12700">
              <a:solidFill>
                <a:schemeClr val="accent1"/>
              </a:solidFill>
              <a:miter lim="800000"/>
              <a:headEnd/>
              <a:tailEnd/>
            </a:ln>
            <a:effectLst/>
          </p:spPr>
          <p:txBody>
            <a:bodyPr wrap="none" anchor="ctr"/>
            <a:lstStyle/>
            <a:p>
              <a:pPr algn="l" eaLnBrk="0" hangingPunct="0">
                <a:defRPr/>
              </a:pPr>
              <a:endParaRPr lang="en-US" sz="1800">
                <a:solidFill>
                  <a:srgbClr val="F8F8F8"/>
                </a:solidFill>
                <a:latin typeface="Garamond" pitchFamily="18" charset="0"/>
              </a:endParaRPr>
            </a:p>
          </p:txBody>
        </p:sp>
        <p:sp>
          <p:nvSpPr>
            <p:cNvPr id="21" name="AutoShape 20"/>
            <p:cNvSpPr>
              <a:spLocks noChangeArrowheads="1"/>
            </p:cNvSpPr>
            <p:nvPr/>
          </p:nvSpPr>
          <p:spPr bwMode="auto">
            <a:xfrm rot="16200000">
              <a:off x="4423" y="2927"/>
              <a:ext cx="858" cy="852"/>
            </a:xfrm>
            <a:prstGeom prst="rtTriangle">
              <a:avLst/>
            </a:prstGeom>
            <a:solidFill>
              <a:schemeClr val="accent1"/>
            </a:solidFill>
            <a:ln w="12700">
              <a:solidFill>
                <a:schemeClr val="accent1"/>
              </a:solidFill>
              <a:miter lim="800000"/>
              <a:headEnd/>
              <a:tailEnd/>
            </a:ln>
            <a:effectLst/>
          </p:spPr>
          <p:txBody>
            <a:bodyPr wrap="none" anchor="ctr"/>
            <a:lstStyle/>
            <a:p>
              <a:pPr algn="l" eaLnBrk="0" hangingPunct="0">
                <a:defRPr/>
              </a:pPr>
              <a:endParaRPr lang="en-US" sz="1800">
                <a:solidFill>
                  <a:srgbClr val="F8F8F8"/>
                </a:solidFill>
                <a:latin typeface="Garamond" pitchFamily="18" charset="0"/>
              </a:endParaRPr>
            </a:p>
          </p:txBody>
        </p:sp>
        <p:sp>
          <p:nvSpPr>
            <p:cNvPr id="22" name="AutoShape 21"/>
            <p:cNvSpPr>
              <a:spLocks noChangeArrowheads="1"/>
            </p:cNvSpPr>
            <p:nvPr/>
          </p:nvSpPr>
          <p:spPr bwMode="auto">
            <a:xfrm rot="10800000">
              <a:off x="2107" y="1548"/>
              <a:ext cx="1254" cy="1254"/>
            </a:xfrm>
            <a:prstGeom prst="rtTriangle">
              <a:avLst/>
            </a:prstGeom>
            <a:solidFill>
              <a:schemeClr val="accent1"/>
            </a:solidFill>
            <a:ln w="12700">
              <a:solidFill>
                <a:schemeClr val="accent1"/>
              </a:solidFill>
              <a:miter lim="800000"/>
              <a:headEnd/>
              <a:tailEnd/>
            </a:ln>
            <a:effectLst/>
          </p:spPr>
          <p:txBody>
            <a:bodyPr wrap="none" anchor="ctr"/>
            <a:lstStyle/>
            <a:p>
              <a:pPr algn="l" eaLnBrk="0" hangingPunct="0">
                <a:defRPr/>
              </a:pPr>
              <a:endParaRPr lang="en-US" sz="1800">
                <a:solidFill>
                  <a:srgbClr val="F8F8F8"/>
                </a:solidFill>
                <a:latin typeface="Garamond" pitchFamily="18" charset="0"/>
              </a:endParaRPr>
            </a:p>
          </p:txBody>
        </p:sp>
        <p:sp>
          <p:nvSpPr>
            <p:cNvPr id="23" name="AutoShape 22"/>
            <p:cNvSpPr>
              <a:spLocks noChangeArrowheads="1"/>
            </p:cNvSpPr>
            <p:nvPr/>
          </p:nvSpPr>
          <p:spPr bwMode="auto">
            <a:xfrm rot="8100000" flipH="1">
              <a:off x="3410" y="2702"/>
              <a:ext cx="568" cy="568"/>
            </a:xfrm>
            <a:prstGeom prst="rtTriangle">
              <a:avLst/>
            </a:prstGeom>
            <a:solidFill>
              <a:schemeClr val="accent1"/>
            </a:solidFill>
            <a:ln w="12700">
              <a:solidFill>
                <a:schemeClr val="accent1"/>
              </a:solidFill>
              <a:miter lim="800000"/>
              <a:headEnd/>
              <a:tailEnd/>
            </a:ln>
            <a:effectLst/>
          </p:spPr>
          <p:txBody>
            <a:bodyPr wrap="none" anchor="ctr"/>
            <a:lstStyle/>
            <a:p>
              <a:pPr algn="l" eaLnBrk="0" hangingPunct="0">
                <a:defRPr/>
              </a:pPr>
              <a:endParaRPr lang="en-US" sz="1800">
                <a:solidFill>
                  <a:srgbClr val="F8F8F8"/>
                </a:solidFill>
                <a:latin typeface="Garamond" pitchFamily="18" charset="0"/>
              </a:endParaRPr>
            </a:p>
          </p:txBody>
        </p:sp>
      </p:grpSp>
      <p:sp>
        <p:nvSpPr>
          <p:cNvPr id="24" name="Rectangle 23"/>
          <p:cNvSpPr>
            <a:spLocks noChangeArrowheads="1"/>
          </p:cNvSpPr>
          <p:nvPr/>
        </p:nvSpPr>
        <p:spPr bwMode="auto">
          <a:xfrm>
            <a:off x="6588125" y="5181600"/>
            <a:ext cx="2555875" cy="381000"/>
          </a:xfrm>
          <a:prstGeom prst="rect">
            <a:avLst/>
          </a:prstGeom>
          <a:solidFill>
            <a:schemeClr val="bg2"/>
          </a:solidFill>
          <a:ln w="9525">
            <a:noFill/>
            <a:miter lim="800000"/>
            <a:headEnd/>
            <a:tailEnd/>
          </a:ln>
          <a:effectLst/>
        </p:spPr>
        <p:txBody>
          <a:bodyPr wrap="none" anchor="ctr"/>
          <a:lstStyle/>
          <a:p>
            <a:pPr algn="l">
              <a:defRPr/>
            </a:pPr>
            <a:endParaRPr kumimoji="1" lang="en-US" sz="2400">
              <a:solidFill>
                <a:srgbClr val="F8F8F8"/>
              </a:solidFill>
            </a:endParaRPr>
          </a:p>
        </p:txBody>
      </p:sp>
      <p:sp>
        <p:nvSpPr>
          <p:cNvPr id="168974" name="Rectangle 14"/>
          <p:cNvSpPr>
            <a:spLocks noGrp="1" noChangeArrowheads="1"/>
          </p:cNvSpPr>
          <p:nvPr>
            <p:ph type="ctrTitle" sz="quarter"/>
          </p:nvPr>
        </p:nvSpPr>
        <p:spPr>
          <a:xfrm>
            <a:off x="914400" y="228600"/>
            <a:ext cx="7772400" cy="2438400"/>
          </a:xfrm>
        </p:spPr>
        <p:txBody>
          <a:bodyPr anchor="b"/>
          <a:lstStyle>
            <a:lvl1pPr>
              <a:lnSpc>
                <a:spcPct val="100000"/>
              </a:lnSpc>
              <a:defRPr sz="6600">
                <a:solidFill>
                  <a:schemeClr val="tx2"/>
                </a:solidFill>
              </a:defRPr>
            </a:lvl1pPr>
          </a:lstStyle>
          <a:p>
            <a:r>
              <a:rPr lang="en-US"/>
              <a:t>Master title </a:t>
            </a:r>
          </a:p>
        </p:txBody>
      </p:sp>
      <p:sp>
        <p:nvSpPr>
          <p:cNvPr id="168984" name="Rectangle 24"/>
          <p:cNvSpPr>
            <a:spLocks noGrp="1" noChangeArrowheads="1"/>
          </p:cNvSpPr>
          <p:nvPr>
            <p:ph type="subTitle" sz="quarter" idx="1"/>
          </p:nvPr>
        </p:nvSpPr>
        <p:spPr>
          <a:xfrm>
            <a:off x="4876800" y="4733925"/>
            <a:ext cx="4259263" cy="377825"/>
          </a:xfrm>
          <a:solidFill>
            <a:schemeClr val="tx2"/>
          </a:solidFill>
          <a:ln w="12700">
            <a:solidFill>
              <a:schemeClr val="tx2"/>
            </a:solidFill>
          </a:ln>
        </p:spPr>
        <p:txBody>
          <a:bodyPr lIns="91440" tIns="0" rIns="91440" bIns="0" anchor="b">
            <a:spAutoFit/>
          </a:bodyPr>
          <a:lstStyle>
            <a:lvl1pPr marL="0" indent="0">
              <a:spcBef>
                <a:spcPct val="0"/>
              </a:spcBef>
              <a:buClrTx/>
              <a:buSzTx/>
              <a:buFontTx/>
              <a:buNone/>
              <a:defRPr sz="2400">
                <a:solidFill>
                  <a:schemeClr val="bg1"/>
                </a:solidFill>
              </a:defRPr>
            </a:lvl1pPr>
          </a:lstStyle>
          <a:p>
            <a:r>
              <a:rPr lang="en-US"/>
              <a:t>Subtitle</a:t>
            </a:r>
          </a:p>
        </p:txBody>
      </p:sp>
      <p:sp>
        <p:nvSpPr>
          <p:cNvPr id="25" name="Rectangle 25"/>
          <p:cNvSpPr>
            <a:spLocks noGrp="1" noChangeArrowheads="1"/>
          </p:cNvSpPr>
          <p:nvPr>
            <p:ph type="dt" sz="half" idx="10"/>
          </p:nvPr>
        </p:nvSpPr>
        <p:spPr/>
        <p:txBody>
          <a:bodyPr/>
          <a:lstStyle>
            <a:lvl1pPr>
              <a:defRPr/>
            </a:lvl1pPr>
          </a:lstStyle>
          <a:p>
            <a:pPr>
              <a:defRPr/>
            </a:pPr>
            <a:endParaRPr lang="en-US">
              <a:solidFill>
                <a:srgbClr val="F8F8F8"/>
              </a:solidFill>
            </a:endParaRPr>
          </a:p>
        </p:txBody>
      </p:sp>
      <p:sp>
        <p:nvSpPr>
          <p:cNvPr id="26" name="Rectangle 26"/>
          <p:cNvSpPr>
            <a:spLocks noGrp="1" noChangeArrowheads="1"/>
          </p:cNvSpPr>
          <p:nvPr>
            <p:ph type="ftr" sz="quarter" idx="11"/>
          </p:nvPr>
        </p:nvSpPr>
        <p:spPr/>
        <p:txBody>
          <a:bodyPr/>
          <a:lstStyle>
            <a:lvl1pPr>
              <a:defRPr/>
            </a:lvl1pPr>
          </a:lstStyle>
          <a:p>
            <a:pPr>
              <a:defRPr/>
            </a:pPr>
            <a:endParaRPr lang="en-US">
              <a:solidFill>
                <a:srgbClr val="F8F8F8"/>
              </a:solidFill>
            </a:endParaRPr>
          </a:p>
        </p:txBody>
      </p:sp>
      <p:sp>
        <p:nvSpPr>
          <p:cNvPr id="27" name="Rectangle 27"/>
          <p:cNvSpPr>
            <a:spLocks noGrp="1" noChangeArrowheads="1"/>
          </p:cNvSpPr>
          <p:nvPr>
            <p:ph type="sldNum" sz="quarter" idx="12"/>
          </p:nvPr>
        </p:nvSpPr>
        <p:spPr/>
        <p:txBody>
          <a:bodyPr/>
          <a:lstStyle>
            <a:lvl1pPr>
              <a:defRPr/>
            </a:lvl1pPr>
          </a:lstStyle>
          <a:p>
            <a:pPr>
              <a:defRPr/>
            </a:pPr>
            <a:fld id="{7EB82468-A1DB-46B3-BA34-83D0BC10F9AE}" type="slidenum">
              <a:rPr lang="en-US">
                <a:solidFill>
                  <a:srgbClr val="F8F8F8"/>
                </a:solidFill>
              </a:rPr>
              <a:pPr>
                <a:defRPr/>
              </a:pPr>
              <a:t>‹#›</a:t>
            </a:fld>
            <a:endParaRPr lang="en-US">
              <a:solidFill>
                <a:srgbClr val="F8F8F8"/>
              </a:solidFill>
            </a:endParaRPr>
          </a:p>
        </p:txBody>
      </p:sp>
    </p:spTree>
    <p:extLst>
      <p:ext uri="{BB962C8B-B14F-4D97-AF65-F5344CB8AC3E}">
        <p14:creationId xmlns:p14="http://schemas.microsoft.com/office/powerpoint/2010/main" val="1944060185"/>
      </p:ext>
    </p:extLst>
  </p:cSld>
  <p:clrMapOvr>
    <a:masterClrMapping/>
  </p:clrMapOvr>
  <p:transition spd="med">
    <p:fade/>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endParaRPr lang="en-US">
              <a:solidFill>
                <a:srgbClr val="F8F8F8"/>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solidFill>
                <a:srgbClr val="F8F8F8"/>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5EAEB148-47D9-4E70-8EE7-154B68EF5A31}" type="slidenum">
              <a:rPr lang="en-US">
                <a:solidFill>
                  <a:srgbClr val="F8F8F8"/>
                </a:solidFill>
              </a:rPr>
              <a:pPr>
                <a:defRPr/>
              </a:pPr>
              <a:t>‹#›</a:t>
            </a:fld>
            <a:endParaRPr lang="en-US">
              <a:solidFill>
                <a:srgbClr val="F8F8F8"/>
              </a:solidFill>
            </a:endParaRPr>
          </a:p>
        </p:txBody>
      </p:sp>
    </p:spTree>
    <p:extLst>
      <p:ext uri="{BB962C8B-B14F-4D97-AF65-F5344CB8AC3E}">
        <p14:creationId xmlns:p14="http://schemas.microsoft.com/office/powerpoint/2010/main" val="4187724201"/>
      </p:ext>
    </p:extLst>
  </p:cSld>
  <p:clrMapOvr>
    <a:masterClrMapping/>
  </p:clrMapOvr>
  <p:transition spd="med">
    <p:fade/>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solidFill>
                <a:srgbClr val="F8F8F8"/>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solidFill>
                <a:srgbClr val="F8F8F8"/>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3C18A1D8-7645-4DC4-83C4-971F88B1EEC5}" type="slidenum">
              <a:rPr lang="en-US">
                <a:solidFill>
                  <a:srgbClr val="F8F8F8"/>
                </a:solidFill>
              </a:rPr>
              <a:pPr>
                <a:defRPr/>
              </a:pPr>
              <a:t>‹#›</a:t>
            </a:fld>
            <a:endParaRPr lang="en-US">
              <a:solidFill>
                <a:srgbClr val="F8F8F8"/>
              </a:solidFill>
            </a:endParaRPr>
          </a:p>
        </p:txBody>
      </p:sp>
    </p:spTree>
    <p:extLst>
      <p:ext uri="{BB962C8B-B14F-4D97-AF65-F5344CB8AC3E}">
        <p14:creationId xmlns:p14="http://schemas.microsoft.com/office/powerpoint/2010/main" val="1853023972"/>
      </p:ext>
    </p:extLst>
  </p:cSld>
  <p:clrMapOvr>
    <a:masterClrMapping/>
  </p:clrMapOvr>
  <p:transition spd="med">
    <p:fade/>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74688" y="1795463"/>
            <a:ext cx="3836987"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64075" y="1795463"/>
            <a:ext cx="3836988"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dt" sz="half" idx="10"/>
          </p:nvPr>
        </p:nvSpPr>
        <p:spPr>
          <a:ln/>
        </p:spPr>
        <p:txBody>
          <a:bodyPr/>
          <a:lstStyle>
            <a:lvl1pPr>
              <a:defRPr/>
            </a:lvl1pPr>
          </a:lstStyle>
          <a:p>
            <a:pPr>
              <a:defRPr/>
            </a:pPr>
            <a:endParaRPr lang="en-US">
              <a:solidFill>
                <a:srgbClr val="F8F8F8"/>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solidFill>
                <a:srgbClr val="F8F8F8"/>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748D7CE9-0C59-4DAF-AFD0-2F033252150B}" type="slidenum">
              <a:rPr lang="en-US">
                <a:solidFill>
                  <a:srgbClr val="F8F8F8"/>
                </a:solidFill>
              </a:rPr>
              <a:pPr>
                <a:defRPr/>
              </a:pPr>
              <a:t>‹#›</a:t>
            </a:fld>
            <a:endParaRPr lang="en-US">
              <a:solidFill>
                <a:srgbClr val="F8F8F8"/>
              </a:solidFill>
            </a:endParaRPr>
          </a:p>
        </p:txBody>
      </p:sp>
    </p:spTree>
    <p:extLst>
      <p:ext uri="{BB962C8B-B14F-4D97-AF65-F5344CB8AC3E}">
        <p14:creationId xmlns:p14="http://schemas.microsoft.com/office/powerpoint/2010/main" val="1698950888"/>
      </p:ext>
    </p:extLst>
  </p:cSld>
  <p:clrMapOvr>
    <a:masterClrMapping/>
  </p:clrMapOvr>
  <p:transition spd="med">
    <p:fade/>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dt" sz="half" idx="10"/>
          </p:nvPr>
        </p:nvSpPr>
        <p:spPr>
          <a:ln/>
        </p:spPr>
        <p:txBody>
          <a:bodyPr/>
          <a:lstStyle>
            <a:lvl1pPr>
              <a:defRPr/>
            </a:lvl1pPr>
          </a:lstStyle>
          <a:p>
            <a:pPr>
              <a:defRPr/>
            </a:pPr>
            <a:endParaRPr lang="en-US">
              <a:solidFill>
                <a:srgbClr val="F8F8F8"/>
              </a:solidFill>
            </a:endParaRPr>
          </a:p>
        </p:txBody>
      </p:sp>
      <p:sp>
        <p:nvSpPr>
          <p:cNvPr id="8" name="Rectangle 6"/>
          <p:cNvSpPr>
            <a:spLocks noGrp="1" noChangeArrowheads="1"/>
          </p:cNvSpPr>
          <p:nvPr>
            <p:ph type="ftr" sz="quarter" idx="11"/>
          </p:nvPr>
        </p:nvSpPr>
        <p:spPr>
          <a:ln/>
        </p:spPr>
        <p:txBody>
          <a:bodyPr/>
          <a:lstStyle>
            <a:lvl1pPr>
              <a:defRPr/>
            </a:lvl1pPr>
          </a:lstStyle>
          <a:p>
            <a:pPr>
              <a:defRPr/>
            </a:pPr>
            <a:endParaRPr lang="en-US">
              <a:solidFill>
                <a:srgbClr val="F8F8F8"/>
              </a:solidFill>
            </a:endParaRPr>
          </a:p>
        </p:txBody>
      </p:sp>
      <p:sp>
        <p:nvSpPr>
          <p:cNvPr id="9" name="Rectangle 7"/>
          <p:cNvSpPr>
            <a:spLocks noGrp="1" noChangeArrowheads="1"/>
          </p:cNvSpPr>
          <p:nvPr>
            <p:ph type="sldNum" sz="quarter" idx="12"/>
          </p:nvPr>
        </p:nvSpPr>
        <p:spPr>
          <a:ln/>
        </p:spPr>
        <p:txBody>
          <a:bodyPr/>
          <a:lstStyle>
            <a:lvl1pPr>
              <a:defRPr/>
            </a:lvl1pPr>
          </a:lstStyle>
          <a:p>
            <a:pPr>
              <a:defRPr/>
            </a:pPr>
            <a:fld id="{50170E4F-616A-4F89-95C0-4CEC7289DF27}" type="slidenum">
              <a:rPr lang="en-US">
                <a:solidFill>
                  <a:srgbClr val="F8F8F8"/>
                </a:solidFill>
              </a:rPr>
              <a:pPr>
                <a:defRPr/>
              </a:pPr>
              <a:t>‹#›</a:t>
            </a:fld>
            <a:endParaRPr lang="en-US">
              <a:solidFill>
                <a:srgbClr val="F8F8F8"/>
              </a:solidFill>
            </a:endParaRPr>
          </a:p>
        </p:txBody>
      </p:sp>
    </p:spTree>
    <p:extLst>
      <p:ext uri="{BB962C8B-B14F-4D97-AF65-F5344CB8AC3E}">
        <p14:creationId xmlns:p14="http://schemas.microsoft.com/office/powerpoint/2010/main" val="3926128200"/>
      </p:ext>
    </p:extLst>
  </p:cSld>
  <p:clrMapOvr>
    <a:masterClrMapping/>
  </p:clrMapOvr>
  <p:transition spd="med">
    <p:fade/>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dt" sz="half" idx="10"/>
          </p:nvPr>
        </p:nvSpPr>
        <p:spPr>
          <a:ln/>
        </p:spPr>
        <p:txBody>
          <a:bodyPr/>
          <a:lstStyle>
            <a:lvl1pPr>
              <a:defRPr/>
            </a:lvl1pPr>
          </a:lstStyle>
          <a:p>
            <a:pPr>
              <a:defRPr/>
            </a:pPr>
            <a:endParaRPr lang="en-US">
              <a:solidFill>
                <a:srgbClr val="F8F8F8"/>
              </a:solidFill>
            </a:endParaRPr>
          </a:p>
        </p:txBody>
      </p:sp>
      <p:sp>
        <p:nvSpPr>
          <p:cNvPr id="4" name="Rectangle 6"/>
          <p:cNvSpPr>
            <a:spLocks noGrp="1" noChangeArrowheads="1"/>
          </p:cNvSpPr>
          <p:nvPr>
            <p:ph type="ftr" sz="quarter" idx="11"/>
          </p:nvPr>
        </p:nvSpPr>
        <p:spPr>
          <a:ln/>
        </p:spPr>
        <p:txBody>
          <a:bodyPr/>
          <a:lstStyle>
            <a:lvl1pPr>
              <a:defRPr/>
            </a:lvl1pPr>
          </a:lstStyle>
          <a:p>
            <a:pPr>
              <a:defRPr/>
            </a:pPr>
            <a:endParaRPr lang="en-US">
              <a:solidFill>
                <a:srgbClr val="F8F8F8"/>
              </a:solidFill>
            </a:endParaRPr>
          </a:p>
        </p:txBody>
      </p:sp>
      <p:sp>
        <p:nvSpPr>
          <p:cNvPr id="5" name="Rectangle 7"/>
          <p:cNvSpPr>
            <a:spLocks noGrp="1" noChangeArrowheads="1"/>
          </p:cNvSpPr>
          <p:nvPr>
            <p:ph type="sldNum" sz="quarter" idx="12"/>
          </p:nvPr>
        </p:nvSpPr>
        <p:spPr>
          <a:ln/>
        </p:spPr>
        <p:txBody>
          <a:bodyPr/>
          <a:lstStyle>
            <a:lvl1pPr>
              <a:defRPr/>
            </a:lvl1pPr>
          </a:lstStyle>
          <a:p>
            <a:pPr>
              <a:defRPr/>
            </a:pPr>
            <a:fld id="{E82D32B9-916F-429E-A6BB-FA4899CB589C}" type="slidenum">
              <a:rPr lang="en-US">
                <a:solidFill>
                  <a:srgbClr val="F8F8F8"/>
                </a:solidFill>
              </a:rPr>
              <a:pPr>
                <a:defRPr/>
              </a:pPr>
              <a:t>‹#›</a:t>
            </a:fld>
            <a:endParaRPr lang="en-US">
              <a:solidFill>
                <a:srgbClr val="F8F8F8"/>
              </a:solidFill>
            </a:endParaRPr>
          </a:p>
        </p:txBody>
      </p:sp>
    </p:spTree>
    <p:extLst>
      <p:ext uri="{BB962C8B-B14F-4D97-AF65-F5344CB8AC3E}">
        <p14:creationId xmlns:p14="http://schemas.microsoft.com/office/powerpoint/2010/main" val="358599550"/>
      </p:ext>
    </p:extLst>
  </p:cSld>
  <p:clrMapOvr>
    <a:masterClrMapping/>
  </p:clrMapOvr>
  <p:transition spd="med">
    <p:fade/>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solidFill>
                <a:srgbClr val="F8F8F8"/>
              </a:solidFill>
            </a:endParaRPr>
          </a:p>
        </p:txBody>
      </p:sp>
      <p:sp>
        <p:nvSpPr>
          <p:cNvPr id="3" name="Rectangle 6"/>
          <p:cNvSpPr>
            <a:spLocks noGrp="1" noChangeArrowheads="1"/>
          </p:cNvSpPr>
          <p:nvPr>
            <p:ph type="ftr" sz="quarter" idx="11"/>
          </p:nvPr>
        </p:nvSpPr>
        <p:spPr>
          <a:ln/>
        </p:spPr>
        <p:txBody>
          <a:bodyPr/>
          <a:lstStyle>
            <a:lvl1pPr>
              <a:defRPr/>
            </a:lvl1pPr>
          </a:lstStyle>
          <a:p>
            <a:pPr>
              <a:defRPr/>
            </a:pPr>
            <a:endParaRPr lang="en-US">
              <a:solidFill>
                <a:srgbClr val="F8F8F8"/>
              </a:solidFill>
            </a:endParaRPr>
          </a:p>
        </p:txBody>
      </p:sp>
      <p:sp>
        <p:nvSpPr>
          <p:cNvPr id="4" name="Rectangle 7"/>
          <p:cNvSpPr>
            <a:spLocks noGrp="1" noChangeArrowheads="1"/>
          </p:cNvSpPr>
          <p:nvPr>
            <p:ph type="sldNum" sz="quarter" idx="12"/>
          </p:nvPr>
        </p:nvSpPr>
        <p:spPr>
          <a:ln/>
        </p:spPr>
        <p:txBody>
          <a:bodyPr/>
          <a:lstStyle>
            <a:lvl1pPr>
              <a:defRPr/>
            </a:lvl1pPr>
          </a:lstStyle>
          <a:p>
            <a:pPr>
              <a:defRPr/>
            </a:pPr>
            <a:fld id="{B20F74DA-CF7C-4577-81F0-4F4D1506F835}" type="slidenum">
              <a:rPr lang="en-US">
                <a:solidFill>
                  <a:srgbClr val="F8F8F8"/>
                </a:solidFill>
              </a:rPr>
              <a:pPr>
                <a:defRPr/>
              </a:pPr>
              <a:t>‹#›</a:t>
            </a:fld>
            <a:endParaRPr lang="en-US">
              <a:solidFill>
                <a:srgbClr val="F8F8F8"/>
              </a:solidFill>
            </a:endParaRPr>
          </a:p>
        </p:txBody>
      </p:sp>
    </p:spTree>
    <p:extLst>
      <p:ext uri="{BB962C8B-B14F-4D97-AF65-F5344CB8AC3E}">
        <p14:creationId xmlns:p14="http://schemas.microsoft.com/office/powerpoint/2010/main" val="2360990524"/>
      </p:ext>
    </p:extLst>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39"/>
          <p:cNvSpPr>
            <a:spLocks noGrp="1" noChangeArrowheads="1"/>
          </p:cNvSpPr>
          <p:nvPr>
            <p:ph type="dt" sz="half" idx="10"/>
          </p:nvPr>
        </p:nvSpPr>
        <p:spPr>
          <a:ln/>
        </p:spPr>
        <p:txBody>
          <a:bodyPr/>
          <a:lstStyle>
            <a:lvl1pPr>
              <a:defRPr/>
            </a:lvl1pPr>
          </a:lstStyle>
          <a:p>
            <a:pPr>
              <a:defRPr/>
            </a:pPr>
            <a:endParaRPr lang="en-US"/>
          </a:p>
        </p:txBody>
      </p:sp>
      <p:sp>
        <p:nvSpPr>
          <p:cNvPr id="5" name="Rectangle 140"/>
          <p:cNvSpPr>
            <a:spLocks noGrp="1" noChangeArrowheads="1"/>
          </p:cNvSpPr>
          <p:nvPr>
            <p:ph type="ftr" sz="quarter" idx="11"/>
          </p:nvPr>
        </p:nvSpPr>
        <p:spPr>
          <a:ln/>
        </p:spPr>
        <p:txBody>
          <a:bodyPr/>
          <a:lstStyle>
            <a:lvl1pPr>
              <a:defRPr/>
            </a:lvl1pPr>
          </a:lstStyle>
          <a:p>
            <a:pPr>
              <a:defRPr/>
            </a:pPr>
            <a:endParaRPr lang="en-US"/>
          </a:p>
        </p:txBody>
      </p:sp>
      <p:sp>
        <p:nvSpPr>
          <p:cNvPr id="6" name="Rectangle 141"/>
          <p:cNvSpPr>
            <a:spLocks noGrp="1" noChangeArrowheads="1"/>
          </p:cNvSpPr>
          <p:nvPr>
            <p:ph type="sldNum" sz="quarter" idx="12"/>
          </p:nvPr>
        </p:nvSpPr>
        <p:spPr>
          <a:ln/>
        </p:spPr>
        <p:txBody>
          <a:bodyPr/>
          <a:lstStyle>
            <a:lvl1pPr>
              <a:defRPr/>
            </a:lvl1pPr>
          </a:lstStyle>
          <a:p>
            <a:pPr>
              <a:defRPr/>
            </a:pPr>
            <a:fld id="{06129EF6-8147-44B4-85BE-04ECB7F19616}" type="slidenum">
              <a:rPr lang="en-US"/>
              <a:pPr>
                <a:defRPr/>
              </a:pPr>
              <a:t>‹#›</a:t>
            </a:fld>
            <a:endParaRPr lang="en-US"/>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solidFill>
                <a:srgbClr val="F8F8F8"/>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solidFill>
                <a:srgbClr val="F8F8F8"/>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94BD4026-6488-4E09-A1D8-EB9974E28709}" type="slidenum">
              <a:rPr lang="en-US">
                <a:solidFill>
                  <a:srgbClr val="F8F8F8"/>
                </a:solidFill>
              </a:rPr>
              <a:pPr>
                <a:defRPr/>
              </a:pPr>
              <a:t>‹#›</a:t>
            </a:fld>
            <a:endParaRPr lang="en-US">
              <a:solidFill>
                <a:srgbClr val="F8F8F8"/>
              </a:solidFill>
            </a:endParaRPr>
          </a:p>
        </p:txBody>
      </p:sp>
    </p:spTree>
    <p:extLst>
      <p:ext uri="{BB962C8B-B14F-4D97-AF65-F5344CB8AC3E}">
        <p14:creationId xmlns:p14="http://schemas.microsoft.com/office/powerpoint/2010/main" val="3976599402"/>
      </p:ext>
    </p:extLst>
  </p:cSld>
  <p:clrMapOvr>
    <a:masterClrMapping/>
  </p:clrMapOvr>
  <p:transition spd="med">
    <p:fade/>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solidFill>
                <a:srgbClr val="F8F8F8"/>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solidFill>
                <a:srgbClr val="F8F8F8"/>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BA1E19EE-9107-482F-AB3D-174C2D2B008E}" type="slidenum">
              <a:rPr lang="en-US">
                <a:solidFill>
                  <a:srgbClr val="F8F8F8"/>
                </a:solidFill>
              </a:rPr>
              <a:pPr>
                <a:defRPr/>
              </a:pPr>
              <a:t>‹#›</a:t>
            </a:fld>
            <a:endParaRPr lang="en-US">
              <a:solidFill>
                <a:srgbClr val="F8F8F8"/>
              </a:solidFill>
            </a:endParaRPr>
          </a:p>
        </p:txBody>
      </p:sp>
    </p:spTree>
    <p:extLst>
      <p:ext uri="{BB962C8B-B14F-4D97-AF65-F5344CB8AC3E}">
        <p14:creationId xmlns:p14="http://schemas.microsoft.com/office/powerpoint/2010/main" val="2238548783"/>
      </p:ext>
    </p:extLst>
  </p:cSld>
  <p:clrMapOvr>
    <a:masterClrMapping/>
  </p:clrMapOvr>
  <p:transition spd="med">
    <p:fade/>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endParaRPr lang="en-US">
              <a:solidFill>
                <a:srgbClr val="F8F8F8"/>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solidFill>
                <a:srgbClr val="F8F8F8"/>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916A999D-5B7A-49FF-B326-82FD3D569636}" type="slidenum">
              <a:rPr lang="en-US">
                <a:solidFill>
                  <a:srgbClr val="F8F8F8"/>
                </a:solidFill>
              </a:rPr>
              <a:pPr>
                <a:defRPr/>
              </a:pPr>
              <a:t>‹#›</a:t>
            </a:fld>
            <a:endParaRPr lang="en-US">
              <a:solidFill>
                <a:srgbClr val="F8F8F8"/>
              </a:solidFill>
            </a:endParaRPr>
          </a:p>
        </p:txBody>
      </p:sp>
    </p:spTree>
    <p:extLst>
      <p:ext uri="{BB962C8B-B14F-4D97-AF65-F5344CB8AC3E}">
        <p14:creationId xmlns:p14="http://schemas.microsoft.com/office/powerpoint/2010/main" val="2435481222"/>
      </p:ext>
    </p:extLst>
  </p:cSld>
  <p:clrMapOvr>
    <a:masterClrMapping/>
  </p:clrMapOvr>
  <p:transition spd="med">
    <p:fade/>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5263" y="315913"/>
            <a:ext cx="1955800" cy="55943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74688" y="315913"/>
            <a:ext cx="5718175" cy="55943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endParaRPr lang="en-US">
              <a:solidFill>
                <a:srgbClr val="F8F8F8"/>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solidFill>
                <a:srgbClr val="F8F8F8"/>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F0411D68-7A60-4504-A361-D0B67BEAA33C}" type="slidenum">
              <a:rPr lang="en-US">
                <a:solidFill>
                  <a:srgbClr val="F8F8F8"/>
                </a:solidFill>
              </a:rPr>
              <a:pPr>
                <a:defRPr/>
              </a:pPr>
              <a:t>‹#›</a:t>
            </a:fld>
            <a:endParaRPr lang="en-US">
              <a:solidFill>
                <a:srgbClr val="F8F8F8"/>
              </a:solidFill>
            </a:endParaRPr>
          </a:p>
        </p:txBody>
      </p:sp>
    </p:spTree>
    <p:extLst>
      <p:ext uri="{BB962C8B-B14F-4D97-AF65-F5344CB8AC3E}">
        <p14:creationId xmlns:p14="http://schemas.microsoft.com/office/powerpoint/2010/main" val="3876179119"/>
      </p:ext>
    </p:extLst>
  </p:cSld>
  <p:clrMapOvr>
    <a:masterClrMapping/>
  </p:clrMapOvr>
  <p:transition spd="med">
    <p:fade/>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3206231444"/>
      </p:ext>
    </p:extLst>
  </p:cSld>
  <p:clrMapOvr>
    <a:masterClrMapping/>
  </p:clrMapOvr>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150" indent="0">
              <a:buNone/>
              <a:defRPr sz="1800"/>
            </a:lvl2pPr>
            <a:lvl3pPr marL="914300" indent="0">
              <a:buNone/>
              <a:defRPr sz="1600"/>
            </a:lvl3pPr>
            <a:lvl4pPr marL="1371450" indent="0">
              <a:buNone/>
              <a:defRPr sz="1400"/>
            </a:lvl4pPr>
            <a:lvl5pPr marL="1828600" indent="0">
              <a:buNone/>
              <a:defRPr sz="1400"/>
            </a:lvl5pPr>
            <a:lvl6pPr marL="2285750" indent="0">
              <a:buNone/>
              <a:defRPr sz="1400"/>
            </a:lvl6pPr>
            <a:lvl7pPr marL="2742899" indent="0">
              <a:buNone/>
              <a:defRPr sz="1400"/>
            </a:lvl7pPr>
            <a:lvl8pPr marL="3200047" indent="0">
              <a:buNone/>
              <a:defRPr sz="1400"/>
            </a:lvl8pPr>
            <a:lvl9pPr marL="3657199"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2332155862"/>
      </p:ext>
    </p:extLst>
  </p:cSld>
  <p:clrMapOvr>
    <a:masterClrMapping/>
  </p:clrMapOvr>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5"/>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5"/>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1994551478"/>
      </p:ext>
    </p:extLst>
  </p:cSld>
  <p:clrMapOvr>
    <a:masterClrMapping/>
  </p:clrMapOvr>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535113"/>
            <a:ext cx="4041775"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2730441922"/>
      </p:ext>
    </p:extLst>
  </p:cSld>
  <p:clrMapOvr>
    <a:masterClrMapping/>
  </p:clrMapOvr>
  <p:transition/>
</p:sldLayout>
</file>

<file path=ppt/slideLayouts/slideLayout1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403237174"/>
      </p:ext>
    </p:extLst>
  </p:cSld>
  <p:clrMapOvr>
    <a:masterClrMapping/>
  </p:clrMapOvr>
  <p:transition/>
</p:sldLayout>
</file>

<file path=ppt/slideLayouts/slideLayout1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2970550801"/>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39"/>
          <p:cNvSpPr>
            <a:spLocks noGrp="1" noChangeArrowheads="1"/>
          </p:cNvSpPr>
          <p:nvPr>
            <p:ph type="dt" sz="half" idx="10"/>
          </p:nvPr>
        </p:nvSpPr>
        <p:spPr>
          <a:ln/>
        </p:spPr>
        <p:txBody>
          <a:bodyPr/>
          <a:lstStyle>
            <a:lvl1pPr>
              <a:defRPr/>
            </a:lvl1pPr>
          </a:lstStyle>
          <a:p>
            <a:pPr>
              <a:defRPr/>
            </a:pPr>
            <a:endParaRPr lang="en-US"/>
          </a:p>
        </p:txBody>
      </p:sp>
      <p:sp>
        <p:nvSpPr>
          <p:cNvPr id="6" name="Rectangle 140"/>
          <p:cNvSpPr>
            <a:spLocks noGrp="1" noChangeArrowheads="1"/>
          </p:cNvSpPr>
          <p:nvPr>
            <p:ph type="ftr" sz="quarter" idx="11"/>
          </p:nvPr>
        </p:nvSpPr>
        <p:spPr>
          <a:ln/>
        </p:spPr>
        <p:txBody>
          <a:bodyPr/>
          <a:lstStyle>
            <a:lvl1pPr>
              <a:defRPr/>
            </a:lvl1pPr>
          </a:lstStyle>
          <a:p>
            <a:pPr>
              <a:defRPr/>
            </a:pPr>
            <a:endParaRPr lang="en-US"/>
          </a:p>
        </p:txBody>
      </p:sp>
      <p:sp>
        <p:nvSpPr>
          <p:cNvPr id="7" name="Rectangle 141"/>
          <p:cNvSpPr>
            <a:spLocks noGrp="1" noChangeArrowheads="1"/>
          </p:cNvSpPr>
          <p:nvPr>
            <p:ph type="sldNum" sz="quarter" idx="12"/>
          </p:nvPr>
        </p:nvSpPr>
        <p:spPr>
          <a:ln/>
        </p:spPr>
        <p:txBody>
          <a:bodyPr/>
          <a:lstStyle>
            <a:lvl1pPr>
              <a:defRPr/>
            </a:lvl1pPr>
          </a:lstStyle>
          <a:p>
            <a:pPr>
              <a:defRPr/>
            </a:pPr>
            <a:fld id="{4ABC5482-FC11-4A24-AB87-A0D96386CFCD}" type="slidenum">
              <a:rPr lang="en-US"/>
              <a:pPr>
                <a:defRPr/>
              </a:pPr>
              <a:t>‹#›</a:t>
            </a:fld>
            <a:endParaRPr lang="en-US"/>
          </a:p>
        </p:txBody>
      </p:sp>
    </p:spTree>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3390503650"/>
      </p:ext>
    </p:extLst>
  </p:cSld>
  <p:clrMapOvr>
    <a:masterClrMapping/>
  </p:clrMapOvr>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50" indent="0">
              <a:buNone/>
              <a:defRPr sz="2800"/>
            </a:lvl2pPr>
            <a:lvl3pPr marL="914300" indent="0">
              <a:buNone/>
              <a:defRPr sz="2400"/>
            </a:lvl3pPr>
            <a:lvl4pPr marL="1371450" indent="0">
              <a:buNone/>
              <a:defRPr sz="2000"/>
            </a:lvl4pPr>
            <a:lvl5pPr marL="1828600" indent="0">
              <a:buNone/>
              <a:defRPr sz="2000"/>
            </a:lvl5pPr>
            <a:lvl6pPr marL="2285750" indent="0">
              <a:buNone/>
              <a:defRPr sz="2000"/>
            </a:lvl6pPr>
            <a:lvl7pPr marL="2742899" indent="0">
              <a:buNone/>
              <a:defRPr sz="2000"/>
            </a:lvl7pPr>
            <a:lvl8pPr marL="3200047" indent="0">
              <a:buNone/>
              <a:defRPr sz="2000"/>
            </a:lvl8pPr>
            <a:lvl9pPr marL="3657199"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2424925211"/>
      </p:ext>
    </p:extLst>
  </p:cSld>
  <p:clrMapOvr>
    <a:masterClrMapping/>
  </p:clrMapOvr>
  <p:transition/>
</p:sldLayout>
</file>

<file path=ppt/slideLayouts/slideLayout1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3577406716"/>
      </p:ext>
    </p:extLst>
  </p:cSld>
  <p:clrMapOvr>
    <a:masterClrMapping/>
  </p:clrMapOvr>
  <p:transition/>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3355482031"/>
      </p:ext>
    </p:extLst>
  </p:cSld>
  <p:clrMapOvr>
    <a:masterClrMapping/>
  </p:clrMapOvr>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0"/>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50" indent="0" algn="ctr">
              <a:buNone/>
              <a:defRPr/>
            </a:lvl2pPr>
            <a:lvl3pPr marL="914300" indent="0" algn="ctr">
              <a:buNone/>
              <a:defRPr/>
            </a:lvl3pPr>
            <a:lvl4pPr marL="1371450" indent="0" algn="ctr">
              <a:buNone/>
              <a:defRPr/>
            </a:lvl4pPr>
            <a:lvl5pPr marL="1828600" indent="0" algn="ctr">
              <a:buNone/>
              <a:defRPr/>
            </a:lvl5pPr>
            <a:lvl6pPr marL="2285750" indent="0" algn="ctr">
              <a:buNone/>
              <a:defRPr/>
            </a:lvl6pPr>
            <a:lvl7pPr marL="2742899" indent="0" algn="ctr">
              <a:buNone/>
              <a:defRPr/>
            </a:lvl7pPr>
            <a:lvl8pPr marL="3200047" indent="0" algn="ctr">
              <a:buNone/>
              <a:defRPr/>
            </a:lvl8pPr>
            <a:lvl9pPr marL="3657199" indent="0" algn="ctr">
              <a:buNone/>
              <a:defRPr/>
            </a:lvl9pPr>
          </a:lstStyle>
          <a:p>
            <a:r>
              <a:rPr lang="en-US"/>
              <a:t>Click to edit Master subtitle style</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C0D556E-1B47-E145-B343-9708077C202E}" type="slidenum">
              <a:rPr lang="en-US"/>
              <a:pPr>
                <a:defRPr/>
              </a:pPr>
              <a:t>‹#›</a:t>
            </a:fld>
            <a:endParaRPr lang="en-US"/>
          </a:p>
        </p:txBody>
      </p:sp>
    </p:spTree>
    <p:extLst>
      <p:ext uri="{BB962C8B-B14F-4D97-AF65-F5344CB8AC3E}">
        <p14:creationId xmlns:p14="http://schemas.microsoft.com/office/powerpoint/2010/main" val="340461689"/>
      </p:ext>
    </p:extLst>
  </p:cSld>
  <p:clrMapOvr>
    <a:masterClrMapping/>
  </p:clrMapOvr>
  <p:transition/>
</p:sldLayout>
</file>

<file path=ppt/slideLayouts/slideLayout15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3902075"/>
            <a:ext cx="3400425" cy="2949575"/>
            <a:chOff x="0" y="2458"/>
            <a:chExt cx="2142" cy="1858"/>
          </a:xfrm>
        </p:grpSpPr>
        <p:sp>
          <p:nvSpPr>
            <p:cNvPr id="5"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p>
          </p:txBody>
        </p:sp>
        <p:sp>
          <p:nvSpPr>
            <p:cNvPr id="6"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a:defRPr/>
              </a:pPr>
              <a:endParaRPr lang="en-US"/>
            </a:p>
          </p:txBody>
        </p:sp>
        <p:sp>
          <p:nvSpPr>
            <p:cNvPr id="7"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p>
          </p:txBody>
        </p:sp>
        <p:sp>
          <p:nvSpPr>
            <p:cNvPr id="8"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p>
          </p:txBody>
        </p:sp>
        <p:sp>
          <p:nvSpPr>
            <p:cNvPr id="9"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a:defRPr/>
              </a:pPr>
              <a:endParaRPr lang="en-US"/>
            </a:p>
          </p:txBody>
        </p:sp>
        <p:sp>
          <p:nvSpPr>
            <p:cNvPr id="10"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w="9525">
              <a:noFill/>
              <a:round/>
              <a:headEnd/>
              <a:tailEnd/>
            </a:ln>
            <a:effectLst/>
          </p:spPr>
          <p:txBody>
            <a:bodyPr/>
            <a:lstStyle/>
            <a:p>
              <a:pPr>
                <a:defRPr/>
              </a:pPr>
              <a:endParaRPr lang="en-US"/>
            </a:p>
          </p:txBody>
        </p:sp>
        <p:sp>
          <p:nvSpPr>
            <p:cNvPr id="11"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a:defRPr/>
              </a:pPr>
              <a:endParaRPr lang="en-US"/>
            </a:p>
          </p:txBody>
        </p:sp>
      </p:grpSp>
      <p:sp>
        <p:nvSpPr>
          <p:cNvPr id="77834" name="Rectangle 10"/>
          <p:cNvSpPr>
            <a:spLocks noGrp="1" noChangeArrowheads="1"/>
          </p:cNvSpPr>
          <p:nvPr>
            <p:ph type="ctrTitle" sz="quarter"/>
          </p:nvPr>
        </p:nvSpPr>
        <p:spPr>
          <a:xfrm>
            <a:off x="685800" y="1873250"/>
            <a:ext cx="7772400" cy="1555750"/>
          </a:xfrm>
        </p:spPr>
        <p:txBody>
          <a:bodyPr/>
          <a:lstStyle>
            <a:lvl1pPr>
              <a:defRPr sz="4800"/>
            </a:lvl1pPr>
          </a:lstStyle>
          <a:p>
            <a:r>
              <a:rPr lang="en-US"/>
              <a:t>Click to edit Master title style</a:t>
            </a:r>
          </a:p>
        </p:txBody>
      </p:sp>
      <p:sp>
        <p:nvSpPr>
          <p:cNvPr id="77835" name="Rectangle 11"/>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12" name="Rectangle 12"/>
          <p:cNvSpPr>
            <a:spLocks noGrp="1" noChangeArrowheads="1"/>
          </p:cNvSpPr>
          <p:nvPr>
            <p:ph type="dt" sz="quarter" idx="10"/>
          </p:nvPr>
        </p:nvSpPr>
        <p:spPr/>
        <p:txBody>
          <a:bodyPr/>
          <a:lstStyle>
            <a:lvl1pPr>
              <a:defRPr/>
            </a:lvl1pPr>
          </a:lstStyle>
          <a:p>
            <a:pPr>
              <a:defRPr/>
            </a:pPr>
            <a:endParaRPr lang="en-US">
              <a:solidFill>
                <a:srgbClr val="FFFFFF"/>
              </a:solidFill>
            </a:endParaRPr>
          </a:p>
        </p:txBody>
      </p:sp>
      <p:sp>
        <p:nvSpPr>
          <p:cNvPr id="13" name="Rectangle 13"/>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14" name="Rectangle 14"/>
          <p:cNvSpPr>
            <a:spLocks noGrp="1" noChangeArrowheads="1"/>
          </p:cNvSpPr>
          <p:nvPr>
            <p:ph type="sldNum" sz="quarter" idx="12"/>
          </p:nvPr>
        </p:nvSpPr>
        <p:spPr/>
        <p:txBody>
          <a:bodyPr/>
          <a:lstStyle>
            <a:lvl1pPr>
              <a:defRPr/>
            </a:lvl1pPr>
          </a:lstStyle>
          <a:p>
            <a:pPr>
              <a:defRPr/>
            </a:pPr>
            <a:fld id="{1D28C0E8-98DC-4284-BB01-63A524F605F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725645663"/>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4"/>
          <p:cNvSpPr>
            <a:spLocks noGrp="1" noChangeArrowheads="1"/>
          </p:cNvSpPr>
          <p:nvPr>
            <p:ph type="sldNum" sz="quarter" idx="12"/>
          </p:nvPr>
        </p:nvSpPr>
        <p:spPr>
          <a:ln/>
        </p:spPr>
        <p:txBody>
          <a:bodyPr/>
          <a:lstStyle>
            <a:lvl1pPr>
              <a:defRPr/>
            </a:lvl1pPr>
          </a:lstStyle>
          <a:p>
            <a:pPr>
              <a:defRPr/>
            </a:pPr>
            <a:fld id="{B2513C75-D2C0-4F38-B50B-BE211AA5365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346281133"/>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4"/>
          <p:cNvSpPr>
            <a:spLocks noGrp="1" noChangeArrowheads="1"/>
          </p:cNvSpPr>
          <p:nvPr>
            <p:ph type="sldNum" sz="quarter" idx="12"/>
          </p:nvPr>
        </p:nvSpPr>
        <p:spPr>
          <a:ln/>
        </p:spPr>
        <p:txBody>
          <a:bodyPr/>
          <a:lstStyle>
            <a:lvl1pPr>
              <a:defRPr/>
            </a:lvl1pPr>
          </a:lstStyle>
          <a:p>
            <a:pPr>
              <a:defRPr/>
            </a:pPr>
            <a:fld id="{E6BE7DF0-1C50-4AE8-827E-35557A1E2BF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488599"/>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14"/>
          <p:cNvSpPr>
            <a:spLocks noGrp="1" noChangeArrowheads="1"/>
          </p:cNvSpPr>
          <p:nvPr>
            <p:ph type="sldNum" sz="quarter" idx="12"/>
          </p:nvPr>
        </p:nvSpPr>
        <p:spPr>
          <a:ln/>
        </p:spPr>
        <p:txBody>
          <a:bodyPr/>
          <a:lstStyle>
            <a:lvl1pPr>
              <a:defRPr/>
            </a:lvl1pPr>
          </a:lstStyle>
          <a:p>
            <a:pPr>
              <a:defRPr/>
            </a:pPr>
            <a:fld id="{65211820-C990-434E-A398-7FA28D2F7E4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126693885"/>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14"/>
          <p:cNvSpPr>
            <a:spLocks noGrp="1" noChangeArrowheads="1"/>
          </p:cNvSpPr>
          <p:nvPr>
            <p:ph type="sldNum" sz="quarter" idx="12"/>
          </p:nvPr>
        </p:nvSpPr>
        <p:spPr>
          <a:ln/>
        </p:spPr>
        <p:txBody>
          <a:bodyPr/>
          <a:lstStyle>
            <a:lvl1pPr>
              <a:defRPr/>
            </a:lvl1pPr>
          </a:lstStyle>
          <a:p>
            <a:pPr>
              <a:defRPr/>
            </a:pPr>
            <a:fld id="{CF895EC7-825A-4830-AD63-858F7E91DAC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9281772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39"/>
          <p:cNvSpPr>
            <a:spLocks noGrp="1" noChangeArrowheads="1"/>
          </p:cNvSpPr>
          <p:nvPr>
            <p:ph type="dt" sz="half" idx="10"/>
          </p:nvPr>
        </p:nvSpPr>
        <p:spPr>
          <a:ln/>
        </p:spPr>
        <p:txBody>
          <a:bodyPr/>
          <a:lstStyle>
            <a:lvl1pPr>
              <a:defRPr/>
            </a:lvl1pPr>
          </a:lstStyle>
          <a:p>
            <a:pPr>
              <a:defRPr/>
            </a:pPr>
            <a:endParaRPr lang="en-US"/>
          </a:p>
        </p:txBody>
      </p:sp>
      <p:sp>
        <p:nvSpPr>
          <p:cNvPr id="8" name="Rectangle 140"/>
          <p:cNvSpPr>
            <a:spLocks noGrp="1" noChangeArrowheads="1"/>
          </p:cNvSpPr>
          <p:nvPr>
            <p:ph type="ftr" sz="quarter" idx="11"/>
          </p:nvPr>
        </p:nvSpPr>
        <p:spPr>
          <a:ln/>
        </p:spPr>
        <p:txBody>
          <a:bodyPr/>
          <a:lstStyle>
            <a:lvl1pPr>
              <a:defRPr/>
            </a:lvl1pPr>
          </a:lstStyle>
          <a:p>
            <a:pPr>
              <a:defRPr/>
            </a:pPr>
            <a:endParaRPr lang="en-US"/>
          </a:p>
        </p:txBody>
      </p:sp>
      <p:sp>
        <p:nvSpPr>
          <p:cNvPr id="9" name="Rectangle 141"/>
          <p:cNvSpPr>
            <a:spLocks noGrp="1" noChangeArrowheads="1"/>
          </p:cNvSpPr>
          <p:nvPr>
            <p:ph type="sldNum" sz="quarter" idx="12"/>
          </p:nvPr>
        </p:nvSpPr>
        <p:spPr>
          <a:ln/>
        </p:spPr>
        <p:txBody>
          <a:bodyPr/>
          <a:lstStyle>
            <a:lvl1pPr>
              <a:defRPr/>
            </a:lvl1pPr>
          </a:lstStyle>
          <a:p>
            <a:pPr>
              <a:defRPr/>
            </a:pPr>
            <a:fld id="{ED39DB36-1E72-44E4-B5A5-6FFDFDADD87D}" type="slidenum">
              <a:rPr lang="en-US"/>
              <a:pPr>
                <a:defRPr/>
              </a:pPr>
              <a:t>‹#›</a:t>
            </a:fld>
            <a:endParaRPr lang="en-US"/>
          </a:p>
        </p:txBody>
      </p:sp>
    </p:spTree>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14"/>
          <p:cNvSpPr>
            <a:spLocks noGrp="1" noChangeArrowheads="1"/>
          </p:cNvSpPr>
          <p:nvPr>
            <p:ph type="sldNum" sz="quarter" idx="12"/>
          </p:nvPr>
        </p:nvSpPr>
        <p:spPr>
          <a:ln/>
        </p:spPr>
        <p:txBody>
          <a:bodyPr/>
          <a:lstStyle>
            <a:lvl1pPr>
              <a:defRPr/>
            </a:lvl1pPr>
          </a:lstStyle>
          <a:p>
            <a:pPr>
              <a:defRPr/>
            </a:pPr>
            <a:fld id="{F9C1D9F6-77A3-4134-992E-EEFC1EE9444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278028309"/>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14"/>
          <p:cNvSpPr>
            <a:spLocks noGrp="1" noChangeArrowheads="1"/>
          </p:cNvSpPr>
          <p:nvPr>
            <p:ph type="sldNum" sz="quarter" idx="12"/>
          </p:nvPr>
        </p:nvSpPr>
        <p:spPr>
          <a:ln/>
        </p:spPr>
        <p:txBody>
          <a:bodyPr/>
          <a:lstStyle>
            <a:lvl1pPr>
              <a:defRPr/>
            </a:lvl1pPr>
          </a:lstStyle>
          <a:p>
            <a:pPr>
              <a:defRPr/>
            </a:pPr>
            <a:fld id="{E1B3D2B1-4499-42DD-B25B-1061351A5992}"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360827758"/>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14"/>
          <p:cNvSpPr>
            <a:spLocks noGrp="1" noChangeArrowheads="1"/>
          </p:cNvSpPr>
          <p:nvPr>
            <p:ph type="sldNum" sz="quarter" idx="12"/>
          </p:nvPr>
        </p:nvSpPr>
        <p:spPr>
          <a:ln/>
        </p:spPr>
        <p:txBody>
          <a:bodyPr/>
          <a:lstStyle>
            <a:lvl1pPr>
              <a:defRPr/>
            </a:lvl1pPr>
          </a:lstStyle>
          <a:p>
            <a:pPr>
              <a:defRPr/>
            </a:pPr>
            <a:fld id="{B659604F-43AA-4D39-8B7F-A3AF9EEDC492}"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759332159"/>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14"/>
          <p:cNvSpPr>
            <a:spLocks noGrp="1" noChangeArrowheads="1"/>
          </p:cNvSpPr>
          <p:nvPr>
            <p:ph type="sldNum" sz="quarter" idx="12"/>
          </p:nvPr>
        </p:nvSpPr>
        <p:spPr>
          <a:ln/>
        </p:spPr>
        <p:txBody>
          <a:bodyPr/>
          <a:lstStyle>
            <a:lvl1pPr>
              <a:defRPr/>
            </a:lvl1pPr>
          </a:lstStyle>
          <a:p>
            <a:pPr>
              <a:defRPr/>
            </a:pPr>
            <a:fld id="{270F9560-1814-4AAA-A458-64E44A90CC04}"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769481085"/>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4"/>
          <p:cNvSpPr>
            <a:spLocks noGrp="1" noChangeArrowheads="1"/>
          </p:cNvSpPr>
          <p:nvPr>
            <p:ph type="sldNum" sz="quarter" idx="12"/>
          </p:nvPr>
        </p:nvSpPr>
        <p:spPr>
          <a:ln/>
        </p:spPr>
        <p:txBody>
          <a:bodyPr/>
          <a:lstStyle>
            <a:lvl1pPr>
              <a:defRPr/>
            </a:lvl1pPr>
          </a:lstStyle>
          <a:p>
            <a:pPr>
              <a:defRPr/>
            </a:pPr>
            <a:fld id="{C4A46E36-F8A7-4034-9CAA-5DD4CCE75F6D}"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696327037"/>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4"/>
          <p:cNvSpPr>
            <a:spLocks noGrp="1" noChangeArrowheads="1"/>
          </p:cNvSpPr>
          <p:nvPr>
            <p:ph type="sldNum" sz="quarter" idx="12"/>
          </p:nvPr>
        </p:nvSpPr>
        <p:spPr>
          <a:ln/>
        </p:spPr>
        <p:txBody>
          <a:bodyPr/>
          <a:lstStyle>
            <a:lvl1pPr>
              <a:defRPr/>
            </a:lvl1pPr>
          </a:lstStyle>
          <a:p>
            <a:pPr>
              <a:defRPr/>
            </a:pPr>
            <a:fld id="{F7D0D760-6692-4595-9B09-FDEA758538A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853669663"/>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30725"/>
          </a:xfrm>
        </p:spPr>
        <p:txBody>
          <a:bodyPr/>
          <a:lstStyle/>
          <a:p>
            <a:pPr lvl="0"/>
            <a:endParaRPr lang="en-US" noProof="0"/>
          </a:p>
        </p:txBody>
      </p:sp>
      <p:sp>
        <p:nvSpPr>
          <p:cNvPr id="4" name="Rectangle 1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4"/>
          <p:cNvSpPr>
            <a:spLocks noGrp="1" noChangeArrowheads="1"/>
          </p:cNvSpPr>
          <p:nvPr>
            <p:ph type="sldNum" sz="quarter" idx="12"/>
          </p:nvPr>
        </p:nvSpPr>
        <p:spPr>
          <a:ln/>
        </p:spPr>
        <p:txBody>
          <a:bodyPr/>
          <a:lstStyle>
            <a:lvl1pPr>
              <a:defRPr/>
            </a:lvl1pPr>
          </a:lstStyle>
          <a:p>
            <a:pPr>
              <a:defRPr/>
            </a:pPr>
            <a:fld id="{8131A0D4-6BCB-4437-9628-1C719A29BC2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686660871"/>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2"/>
          <p:cNvSpPr>
            <a:spLocks/>
          </p:cNvSpPr>
          <p:nvPr/>
        </p:nvSpPr>
        <p:spPr bwMode="blackWhite">
          <a:xfrm>
            <a:off x="20638" y="12700"/>
            <a:ext cx="8896350" cy="6780213"/>
          </a:xfrm>
          <a:custGeom>
            <a:avLst/>
            <a:gdLst/>
            <a:ahLst/>
            <a:cxnLst>
              <a:cxn ang="0">
                <a:pos x="2822" y="0"/>
              </a:cxn>
              <a:cxn ang="0">
                <a:pos x="0" y="975"/>
              </a:cxn>
              <a:cxn ang="0">
                <a:pos x="2169" y="3619"/>
              </a:cxn>
              <a:cxn ang="0">
                <a:pos x="3985" y="1125"/>
              </a:cxn>
              <a:cxn ang="0">
                <a:pos x="2822" y="0"/>
              </a:cxn>
              <a:cxn ang="0">
                <a:pos x="2822" y="0"/>
              </a:cxn>
            </a:cxnLst>
            <a:rect l="0" t="0" r="r" b="b"/>
            <a:pathLst>
              <a:path w="3985" h="3619">
                <a:moveTo>
                  <a:pt x="2822" y="0"/>
                </a:moveTo>
                <a:lnTo>
                  <a:pt x="0" y="975"/>
                </a:lnTo>
                <a:lnTo>
                  <a:pt x="2169" y="3619"/>
                </a:lnTo>
                <a:lnTo>
                  <a:pt x="3985" y="1125"/>
                </a:lnTo>
                <a:lnTo>
                  <a:pt x="2822" y="0"/>
                </a:lnTo>
                <a:lnTo>
                  <a:pt x="2822" y="0"/>
                </a:lnTo>
                <a:close/>
              </a:path>
            </a:pathLst>
          </a:custGeom>
          <a:solidFill>
            <a:schemeClr val="accent1"/>
          </a:solidFill>
          <a:ln w="9525">
            <a:noFill/>
            <a:round/>
            <a:headEnd/>
            <a:tailEnd/>
          </a:ln>
        </p:spPr>
        <p:txBody>
          <a:bodyPr/>
          <a:lstStyle/>
          <a:p>
            <a:pPr algn="l" eaLnBrk="0" hangingPunct="0">
              <a:defRPr/>
            </a:pPr>
            <a:endParaRPr lang="en-US" sz="1800">
              <a:solidFill>
                <a:srgbClr val="000000"/>
              </a:solidFill>
              <a:latin typeface="Garamond" pitchFamily="18" charset="0"/>
            </a:endParaRPr>
          </a:p>
        </p:txBody>
      </p:sp>
      <p:grpSp>
        <p:nvGrpSpPr>
          <p:cNvPr id="5" name="Group 8"/>
          <p:cNvGrpSpPr>
            <a:grpSpLocks/>
          </p:cNvGrpSpPr>
          <p:nvPr/>
        </p:nvGrpSpPr>
        <p:grpSpPr bwMode="auto">
          <a:xfrm>
            <a:off x="195263" y="234950"/>
            <a:ext cx="3787775" cy="1778000"/>
            <a:chOff x="123" y="148"/>
            <a:chExt cx="2386" cy="1120"/>
          </a:xfrm>
        </p:grpSpPr>
        <p:sp>
          <p:nvSpPr>
            <p:cNvPr id="6" name="Freeform 9"/>
            <p:cNvSpPr>
              <a:spLocks/>
            </p:cNvSpPr>
            <p:nvPr userDrawn="1"/>
          </p:nvSpPr>
          <p:spPr bwMode="auto">
            <a:xfrm>
              <a:off x="177" y="177"/>
              <a:ext cx="2250" cy="1017"/>
            </a:xfrm>
            <a:custGeom>
              <a:avLst/>
              <a:gdLst/>
              <a:ahLst/>
              <a:cxnLst>
                <a:cxn ang="0">
                  <a:pos x="794" y="395"/>
                </a:cxn>
                <a:cxn ang="0">
                  <a:pos x="710" y="318"/>
                </a:cxn>
                <a:cxn ang="0">
                  <a:pos x="556" y="210"/>
                </a:cxn>
                <a:cxn ang="0">
                  <a:pos x="71" y="0"/>
                </a:cxn>
                <a:cxn ang="0">
                  <a:pos x="23" y="20"/>
                </a:cxn>
                <a:cxn ang="0">
                  <a:pos x="0" y="83"/>
                </a:cxn>
                <a:cxn ang="0">
                  <a:pos x="28" y="155"/>
                </a:cxn>
                <a:cxn ang="0">
                  <a:pos x="570" y="409"/>
                </a:cxn>
                <a:cxn ang="0">
                  <a:pos x="689" y="393"/>
                </a:cxn>
                <a:cxn ang="0">
                  <a:pos x="785" y="414"/>
                </a:cxn>
                <a:cxn ang="0">
                  <a:pos x="794" y="395"/>
                </a:cxn>
                <a:cxn ang="0">
                  <a:pos x="794" y="395"/>
                </a:cxn>
              </a:cxnLst>
              <a:rect l="0" t="0" r="r" b="b"/>
              <a:pathLst>
                <a:path w="794" h="414">
                  <a:moveTo>
                    <a:pt x="794" y="395"/>
                  </a:moveTo>
                  <a:lnTo>
                    <a:pt x="710" y="318"/>
                  </a:lnTo>
                  <a:lnTo>
                    <a:pt x="556" y="210"/>
                  </a:lnTo>
                  <a:lnTo>
                    <a:pt x="71" y="0"/>
                  </a:lnTo>
                  <a:lnTo>
                    <a:pt x="23" y="20"/>
                  </a:lnTo>
                  <a:lnTo>
                    <a:pt x="0" y="83"/>
                  </a:lnTo>
                  <a:lnTo>
                    <a:pt x="28" y="155"/>
                  </a:lnTo>
                  <a:lnTo>
                    <a:pt x="570" y="409"/>
                  </a:lnTo>
                  <a:lnTo>
                    <a:pt x="689" y="393"/>
                  </a:lnTo>
                  <a:lnTo>
                    <a:pt x="785" y="414"/>
                  </a:lnTo>
                  <a:lnTo>
                    <a:pt x="794" y="395"/>
                  </a:lnTo>
                  <a:lnTo>
                    <a:pt x="794" y="395"/>
                  </a:lnTo>
                  <a:close/>
                </a:path>
              </a:pathLst>
            </a:custGeom>
            <a:solidFill>
              <a:srgbClr val="F8F8F8"/>
            </a:solidFill>
            <a:ln w="9525">
              <a:noFill/>
              <a:round/>
              <a:headEnd/>
              <a:tailEnd/>
            </a:ln>
          </p:spPr>
          <p:txBody>
            <a:bodyPr/>
            <a:lstStyle/>
            <a:p>
              <a:pPr algn="l" eaLnBrk="0" hangingPunct="0">
                <a:defRPr/>
              </a:pPr>
              <a:endParaRPr lang="en-US" sz="1800">
                <a:solidFill>
                  <a:srgbClr val="000000"/>
                </a:solidFill>
                <a:latin typeface="Garamond" pitchFamily="18" charset="0"/>
              </a:endParaRPr>
            </a:p>
          </p:txBody>
        </p:sp>
        <p:sp>
          <p:nvSpPr>
            <p:cNvPr id="7" name="Freeform 10"/>
            <p:cNvSpPr>
              <a:spLocks/>
            </p:cNvSpPr>
            <p:nvPr userDrawn="1"/>
          </p:nvSpPr>
          <p:spPr bwMode="auto">
            <a:xfrm>
              <a:off x="166" y="261"/>
              <a:ext cx="2244" cy="1007"/>
            </a:xfrm>
            <a:custGeom>
              <a:avLst/>
              <a:gdLst/>
              <a:ahLst/>
              <a:cxnLst>
                <a:cxn ang="0">
                  <a:pos x="137" y="0"/>
                </a:cxn>
                <a:cxn ang="0">
                  <a:pos x="1331" y="519"/>
                </a:cxn>
                <a:cxn ang="0">
                  <a:pos x="1428" y="638"/>
                </a:cxn>
                <a:cxn ang="0">
                  <a:pos x="1586" y="792"/>
                </a:cxn>
                <a:cxn ang="0">
                  <a:pos x="1565" y="821"/>
                </a:cxn>
                <a:cxn ang="0">
                  <a:pos x="1350" y="787"/>
                </a:cxn>
                <a:cxn ang="0">
                  <a:pos x="1145" y="811"/>
                </a:cxn>
                <a:cxn ang="0">
                  <a:pos x="42" y="298"/>
                </a:cxn>
                <a:cxn ang="0">
                  <a:pos x="0" y="150"/>
                </a:cxn>
                <a:cxn ang="0">
                  <a:pos x="46" y="32"/>
                </a:cxn>
                <a:cxn ang="0">
                  <a:pos x="137" y="0"/>
                </a:cxn>
                <a:cxn ang="0">
                  <a:pos x="137" y="0"/>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lnTo>
                    <a:pt x="137" y="0"/>
                  </a:lnTo>
                  <a:close/>
                </a:path>
              </a:pathLst>
            </a:custGeom>
            <a:solidFill>
              <a:schemeClr val="tx2"/>
            </a:solidFill>
            <a:ln w="9525">
              <a:noFill/>
              <a:round/>
              <a:headEnd/>
              <a:tailEnd/>
            </a:ln>
          </p:spPr>
          <p:txBody>
            <a:bodyPr/>
            <a:lstStyle/>
            <a:p>
              <a:pPr algn="l" eaLnBrk="0" hangingPunct="0">
                <a:defRPr/>
              </a:pPr>
              <a:endParaRPr lang="en-US" sz="1800">
                <a:solidFill>
                  <a:srgbClr val="000000"/>
                </a:solidFill>
                <a:latin typeface="Garamond" pitchFamily="18" charset="0"/>
              </a:endParaRPr>
            </a:p>
          </p:txBody>
        </p:sp>
        <p:sp>
          <p:nvSpPr>
            <p:cNvPr id="8" name="Freeform 11"/>
            <p:cNvSpPr>
              <a:spLocks/>
            </p:cNvSpPr>
            <p:nvPr userDrawn="1"/>
          </p:nvSpPr>
          <p:spPr bwMode="auto">
            <a:xfrm>
              <a:off x="474" y="344"/>
              <a:ext cx="1488" cy="919"/>
            </a:xfrm>
            <a:custGeom>
              <a:avLst/>
              <a:gdLst/>
              <a:ahLst/>
              <a:cxnLst>
                <a:cxn ang="0">
                  <a:pos x="0" y="325"/>
                </a:cxn>
                <a:cxn ang="0">
                  <a:pos x="922" y="747"/>
                </a:cxn>
                <a:cxn ang="0">
                  <a:pos x="939" y="534"/>
                </a:cxn>
                <a:cxn ang="0">
                  <a:pos x="1049" y="422"/>
                </a:cxn>
                <a:cxn ang="0">
                  <a:pos x="78" y="0"/>
                </a:cxn>
                <a:cxn ang="0">
                  <a:pos x="0" y="127"/>
                </a:cxn>
                <a:cxn ang="0">
                  <a:pos x="0" y="325"/>
                </a:cxn>
                <a:cxn ang="0">
                  <a:pos x="0" y="325"/>
                </a:cxn>
              </a:cxnLst>
              <a:rect l="0" t="0" r="r" b="b"/>
              <a:pathLst>
                <a:path w="1049" h="747">
                  <a:moveTo>
                    <a:pt x="0" y="325"/>
                  </a:moveTo>
                  <a:lnTo>
                    <a:pt x="922" y="747"/>
                  </a:lnTo>
                  <a:lnTo>
                    <a:pt x="939" y="534"/>
                  </a:lnTo>
                  <a:lnTo>
                    <a:pt x="1049" y="422"/>
                  </a:lnTo>
                  <a:lnTo>
                    <a:pt x="78" y="0"/>
                  </a:lnTo>
                  <a:lnTo>
                    <a:pt x="0" y="127"/>
                  </a:lnTo>
                  <a:lnTo>
                    <a:pt x="0" y="325"/>
                  </a:lnTo>
                  <a:lnTo>
                    <a:pt x="0" y="325"/>
                  </a:lnTo>
                  <a:close/>
                </a:path>
              </a:pathLst>
            </a:custGeom>
            <a:solidFill>
              <a:schemeClr val="bg2"/>
            </a:solidFill>
            <a:ln w="9525">
              <a:noFill/>
              <a:round/>
              <a:headEnd/>
              <a:tailEnd/>
            </a:ln>
          </p:spPr>
          <p:txBody>
            <a:bodyPr/>
            <a:lstStyle/>
            <a:p>
              <a:pPr algn="l" eaLnBrk="0" hangingPunct="0">
                <a:defRPr/>
              </a:pPr>
              <a:endParaRPr lang="en-US" sz="1800">
                <a:solidFill>
                  <a:srgbClr val="000000"/>
                </a:solidFill>
                <a:latin typeface="Garamond" pitchFamily="18" charset="0"/>
              </a:endParaRPr>
            </a:p>
          </p:txBody>
        </p:sp>
        <p:grpSp>
          <p:nvGrpSpPr>
            <p:cNvPr id="9" name="Group 12"/>
            <p:cNvGrpSpPr>
              <a:grpSpLocks/>
            </p:cNvGrpSpPr>
            <p:nvPr userDrawn="1"/>
          </p:nvGrpSpPr>
          <p:grpSpPr bwMode="auto">
            <a:xfrm>
              <a:off x="123" y="148"/>
              <a:ext cx="2386" cy="1081"/>
              <a:chOff x="123" y="148"/>
              <a:chExt cx="2386" cy="1081"/>
            </a:xfrm>
          </p:grpSpPr>
          <p:sp>
            <p:nvSpPr>
              <p:cNvPr id="10" name="Freeform 13"/>
              <p:cNvSpPr>
                <a:spLocks/>
              </p:cNvSpPr>
              <p:nvPr userDrawn="1"/>
            </p:nvSpPr>
            <p:spPr bwMode="auto">
              <a:xfrm>
                <a:off x="2005" y="934"/>
                <a:ext cx="212" cy="214"/>
              </a:xfrm>
              <a:custGeom>
                <a:avLst/>
                <a:gdLst/>
                <a:ahLst/>
                <a:cxnLst>
                  <a:cxn ang="0">
                    <a:pos x="110" y="0"/>
                  </a:cxn>
                  <a:cxn ang="0">
                    <a:pos x="40" y="66"/>
                  </a:cxn>
                  <a:cxn ang="0">
                    <a:pos x="0" y="173"/>
                  </a:cxn>
                  <a:cxn ang="0">
                    <a:pos x="80" y="160"/>
                  </a:cxn>
                  <a:cxn ang="0">
                    <a:pos x="103" y="84"/>
                  </a:cxn>
                  <a:cxn ang="0">
                    <a:pos x="150" y="27"/>
                  </a:cxn>
                  <a:cxn ang="0">
                    <a:pos x="110" y="0"/>
                  </a:cxn>
                  <a:cxn ang="0">
                    <a:pos x="110" y="0"/>
                  </a:cxn>
                </a:cxnLst>
                <a:rect l="0" t="0" r="r" b="b"/>
                <a:pathLst>
                  <a:path w="150" h="173">
                    <a:moveTo>
                      <a:pt x="110" y="0"/>
                    </a:moveTo>
                    <a:lnTo>
                      <a:pt x="40" y="66"/>
                    </a:lnTo>
                    <a:lnTo>
                      <a:pt x="0" y="173"/>
                    </a:lnTo>
                    <a:lnTo>
                      <a:pt x="80" y="160"/>
                    </a:lnTo>
                    <a:lnTo>
                      <a:pt x="103" y="84"/>
                    </a:lnTo>
                    <a:lnTo>
                      <a:pt x="150" y="27"/>
                    </a:lnTo>
                    <a:lnTo>
                      <a:pt x="110" y="0"/>
                    </a:lnTo>
                    <a:lnTo>
                      <a:pt x="110" y="0"/>
                    </a:lnTo>
                    <a:close/>
                  </a:path>
                </a:pathLst>
              </a:custGeom>
              <a:solidFill>
                <a:schemeClr val="accent2"/>
              </a:solidFill>
              <a:ln w="9525">
                <a:noFill/>
                <a:round/>
                <a:headEnd/>
                <a:tailEnd/>
              </a:ln>
            </p:spPr>
            <p:txBody>
              <a:bodyPr/>
              <a:lstStyle/>
              <a:p>
                <a:pPr algn="l" eaLnBrk="0" hangingPunct="0">
                  <a:defRPr/>
                </a:pPr>
                <a:endParaRPr lang="en-US" sz="1800">
                  <a:solidFill>
                    <a:srgbClr val="000000"/>
                  </a:solidFill>
                  <a:latin typeface="Garamond" pitchFamily="18" charset="0"/>
                </a:endParaRPr>
              </a:p>
            </p:txBody>
          </p:sp>
          <p:sp>
            <p:nvSpPr>
              <p:cNvPr id="11" name="Freeform 14"/>
              <p:cNvSpPr>
                <a:spLocks/>
              </p:cNvSpPr>
              <p:nvPr userDrawn="1"/>
            </p:nvSpPr>
            <p:spPr bwMode="auto">
              <a:xfrm>
                <a:off x="123" y="148"/>
                <a:ext cx="2386" cy="1081"/>
              </a:xfrm>
              <a:custGeom>
                <a:avLst/>
                <a:gdLst/>
                <a:ahLst/>
                <a:cxnLst>
                  <a:cxn ang="0">
                    <a:pos x="156" y="0"/>
                  </a:cxn>
                  <a:cxn ang="0">
                    <a:pos x="63" y="52"/>
                  </a:cxn>
                  <a:cxn ang="0">
                    <a:pos x="0" y="208"/>
                  </a:cxn>
                  <a:cxn ang="0">
                    <a:pos x="67" y="358"/>
                  </a:cxn>
                  <a:cxn ang="0">
                    <a:pos x="1182" y="867"/>
                  </a:cxn>
                  <a:cxn ang="0">
                    <a:pos x="1422" y="835"/>
                  </a:cxn>
                  <a:cxn ang="0">
                    <a:pos x="1616" y="880"/>
                  </a:cxn>
                  <a:cxn ang="0">
                    <a:pos x="1684" y="808"/>
                  </a:cxn>
                  <a:cxn ang="0">
                    <a:pos x="1502" y="664"/>
                  </a:cxn>
                  <a:cxn ang="0">
                    <a:pos x="1428" y="512"/>
                  </a:cxn>
                  <a:cxn ang="0">
                    <a:pos x="1369" y="527"/>
                  </a:cxn>
                  <a:cxn ang="0">
                    <a:pos x="1439" y="664"/>
                  </a:cxn>
                  <a:cxn ang="0">
                    <a:pos x="1578" y="810"/>
                  </a:cxn>
                  <a:cxn ang="0">
                    <a:pos x="1413" y="787"/>
                  </a:cxn>
                  <a:cxn ang="0">
                    <a:pos x="1219" y="814"/>
                  </a:cxn>
                  <a:cxn ang="0">
                    <a:pos x="1255" y="650"/>
                  </a:cxn>
                  <a:cxn ang="0">
                    <a:pos x="1338" y="538"/>
                  </a:cxn>
                  <a:cxn ang="0">
                    <a:pos x="1241" y="552"/>
                  </a:cxn>
                  <a:cxn ang="0">
                    <a:pos x="1165" y="658"/>
                  </a:cxn>
                  <a:cxn ang="0">
                    <a:pos x="1139" y="791"/>
                  </a:cxn>
                  <a:cxn ang="0">
                    <a:pos x="107" y="310"/>
                  </a:cxn>
                  <a:cxn ang="0">
                    <a:pos x="80" y="215"/>
                  </a:cxn>
                  <a:cxn ang="0">
                    <a:pos x="103" y="95"/>
                  </a:cxn>
                  <a:cxn ang="0">
                    <a:pos x="217" y="0"/>
                  </a:cxn>
                  <a:cxn ang="0">
                    <a:pos x="156" y="0"/>
                  </a:cxn>
                  <a:cxn ang="0">
                    <a:pos x="156" y="0"/>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lnTo>
                      <a:pt x="156" y="0"/>
                    </a:lnTo>
                    <a:close/>
                  </a:path>
                </a:pathLst>
              </a:custGeom>
              <a:solidFill>
                <a:schemeClr val="accent2"/>
              </a:solidFill>
              <a:ln w="9525">
                <a:noFill/>
                <a:round/>
                <a:headEnd/>
                <a:tailEnd/>
              </a:ln>
            </p:spPr>
            <p:txBody>
              <a:bodyPr/>
              <a:lstStyle/>
              <a:p>
                <a:pPr algn="l" eaLnBrk="0" hangingPunct="0">
                  <a:defRPr/>
                </a:pPr>
                <a:endParaRPr lang="en-US" sz="1800">
                  <a:solidFill>
                    <a:srgbClr val="000000"/>
                  </a:solidFill>
                  <a:latin typeface="Garamond" pitchFamily="18" charset="0"/>
                </a:endParaRPr>
              </a:p>
            </p:txBody>
          </p:sp>
          <p:sp>
            <p:nvSpPr>
              <p:cNvPr id="12" name="Freeform 15"/>
              <p:cNvSpPr>
                <a:spLocks/>
              </p:cNvSpPr>
              <p:nvPr userDrawn="1"/>
            </p:nvSpPr>
            <p:spPr bwMode="auto">
              <a:xfrm>
                <a:off x="324" y="158"/>
                <a:ext cx="1686" cy="614"/>
              </a:xfrm>
              <a:custGeom>
                <a:avLst/>
                <a:gdLst/>
                <a:ahLst/>
                <a:cxnLst>
                  <a:cxn ang="0">
                    <a:pos x="100" y="0"/>
                  </a:cxn>
                  <a:cxn ang="0">
                    <a:pos x="1190" y="490"/>
                  </a:cxn>
                  <a:cxn ang="0">
                    <a:pos x="1076" y="500"/>
                  </a:cxn>
                  <a:cxn ang="0">
                    <a:pos x="0" y="27"/>
                  </a:cxn>
                  <a:cxn ang="0">
                    <a:pos x="100" y="0"/>
                  </a:cxn>
                  <a:cxn ang="0">
                    <a:pos x="100" y="0"/>
                  </a:cxn>
                </a:cxnLst>
                <a:rect l="0" t="0" r="r" b="b"/>
                <a:pathLst>
                  <a:path w="1190" h="500">
                    <a:moveTo>
                      <a:pt x="100" y="0"/>
                    </a:moveTo>
                    <a:lnTo>
                      <a:pt x="1190" y="490"/>
                    </a:lnTo>
                    <a:lnTo>
                      <a:pt x="1076" y="500"/>
                    </a:lnTo>
                    <a:lnTo>
                      <a:pt x="0" y="27"/>
                    </a:lnTo>
                    <a:lnTo>
                      <a:pt x="100" y="0"/>
                    </a:lnTo>
                    <a:lnTo>
                      <a:pt x="100" y="0"/>
                    </a:lnTo>
                    <a:close/>
                  </a:path>
                </a:pathLst>
              </a:custGeom>
              <a:solidFill>
                <a:schemeClr val="accent2"/>
              </a:solidFill>
              <a:ln w="9525">
                <a:noFill/>
                <a:round/>
                <a:headEnd/>
                <a:tailEnd/>
              </a:ln>
            </p:spPr>
            <p:txBody>
              <a:bodyPr/>
              <a:lstStyle/>
              <a:p>
                <a:pPr algn="l" eaLnBrk="0" hangingPunct="0">
                  <a:defRPr/>
                </a:pPr>
                <a:endParaRPr lang="en-US" sz="1800">
                  <a:solidFill>
                    <a:srgbClr val="000000"/>
                  </a:solidFill>
                  <a:latin typeface="Garamond" pitchFamily="18" charset="0"/>
                </a:endParaRPr>
              </a:p>
            </p:txBody>
          </p:sp>
          <p:sp>
            <p:nvSpPr>
              <p:cNvPr id="13" name="Freeform 16"/>
              <p:cNvSpPr>
                <a:spLocks/>
              </p:cNvSpPr>
              <p:nvPr userDrawn="1"/>
            </p:nvSpPr>
            <p:spPr bwMode="auto">
              <a:xfrm>
                <a:off x="409" y="251"/>
                <a:ext cx="227" cy="410"/>
              </a:xfrm>
              <a:custGeom>
                <a:avLst/>
                <a:gdLst/>
                <a:ahLst/>
                <a:cxnLst>
                  <a:cxn ang="0">
                    <a:pos x="116" y="0"/>
                  </a:cxn>
                  <a:cxn ang="0">
                    <a:pos x="19" y="106"/>
                  </a:cxn>
                  <a:cxn ang="0">
                    <a:pos x="0" y="230"/>
                  </a:cxn>
                  <a:cxn ang="0">
                    <a:pos x="33" y="314"/>
                  </a:cxn>
                  <a:cxn ang="0">
                    <a:pos x="94" y="335"/>
                  </a:cxn>
                  <a:cxn ang="0">
                    <a:pos x="76" y="154"/>
                  </a:cxn>
                  <a:cxn ang="0">
                    <a:pos x="160" y="17"/>
                  </a:cxn>
                  <a:cxn ang="0">
                    <a:pos x="116" y="0"/>
                  </a:cxn>
                  <a:cxn ang="0">
                    <a:pos x="116" y="0"/>
                  </a:cxn>
                </a:cxnLst>
                <a:rect l="0" t="0" r="r" b="b"/>
                <a:pathLst>
                  <a:path w="160" h="335">
                    <a:moveTo>
                      <a:pt x="116" y="0"/>
                    </a:moveTo>
                    <a:lnTo>
                      <a:pt x="19" y="106"/>
                    </a:lnTo>
                    <a:lnTo>
                      <a:pt x="0" y="230"/>
                    </a:lnTo>
                    <a:lnTo>
                      <a:pt x="33" y="314"/>
                    </a:lnTo>
                    <a:lnTo>
                      <a:pt x="94" y="335"/>
                    </a:lnTo>
                    <a:lnTo>
                      <a:pt x="76" y="154"/>
                    </a:lnTo>
                    <a:lnTo>
                      <a:pt x="160" y="17"/>
                    </a:lnTo>
                    <a:lnTo>
                      <a:pt x="116" y="0"/>
                    </a:lnTo>
                    <a:lnTo>
                      <a:pt x="116" y="0"/>
                    </a:lnTo>
                    <a:close/>
                  </a:path>
                </a:pathLst>
              </a:custGeom>
              <a:solidFill>
                <a:schemeClr val="accent2"/>
              </a:solidFill>
              <a:ln w="9525">
                <a:noFill/>
                <a:round/>
                <a:headEnd/>
                <a:tailEnd/>
              </a:ln>
            </p:spPr>
            <p:txBody>
              <a:bodyPr/>
              <a:lstStyle/>
              <a:p>
                <a:pPr algn="l" eaLnBrk="0" hangingPunct="0">
                  <a:defRPr/>
                </a:pPr>
                <a:endParaRPr lang="en-US" sz="1800">
                  <a:solidFill>
                    <a:srgbClr val="000000"/>
                  </a:solidFill>
                  <a:latin typeface="Garamond" pitchFamily="18" charset="0"/>
                </a:endParaRPr>
              </a:p>
            </p:txBody>
          </p:sp>
          <p:sp>
            <p:nvSpPr>
              <p:cNvPr id="14" name="Freeform 17"/>
              <p:cNvSpPr>
                <a:spLocks/>
              </p:cNvSpPr>
              <p:nvPr userDrawn="1"/>
            </p:nvSpPr>
            <p:spPr bwMode="auto">
              <a:xfrm>
                <a:off x="846" y="536"/>
                <a:ext cx="691" cy="364"/>
              </a:xfrm>
              <a:custGeom>
                <a:avLst/>
                <a:gdLst/>
                <a:ahLst/>
                <a:cxnLst>
                  <a:cxn ang="0">
                    <a:pos x="14" y="34"/>
                  </a:cxn>
                  <a:cxn ang="0">
                    <a:pos x="160" y="66"/>
                  </a:cxn>
                  <a:cxn ang="0">
                    <a:pos x="324" y="137"/>
                  </a:cxn>
                  <a:cxn ang="0">
                    <a:pos x="440" y="243"/>
                  </a:cxn>
                  <a:cxn ang="0">
                    <a:pos x="326" y="230"/>
                  </a:cxn>
                  <a:cxn ang="0">
                    <a:pos x="139" y="146"/>
                  </a:cxn>
                  <a:cxn ang="0">
                    <a:pos x="50" y="80"/>
                  </a:cxn>
                  <a:cxn ang="0">
                    <a:pos x="107" y="163"/>
                  </a:cxn>
                  <a:cxn ang="0">
                    <a:pos x="272" y="270"/>
                  </a:cxn>
                  <a:cxn ang="0">
                    <a:pos x="466" y="296"/>
                  </a:cxn>
                  <a:cxn ang="0">
                    <a:pos x="489" y="224"/>
                  </a:cxn>
                  <a:cxn ang="0">
                    <a:pos x="394" y="120"/>
                  </a:cxn>
                  <a:cxn ang="0">
                    <a:pos x="170" y="17"/>
                  </a:cxn>
                  <a:cxn ang="0">
                    <a:pos x="0" y="0"/>
                  </a:cxn>
                  <a:cxn ang="0">
                    <a:pos x="14" y="34"/>
                  </a:cxn>
                  <a:cxn ang="0">
                    <a:pos x="14" y="34"/>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lnTo>
                      <a:pt x="14" y="34"/>
                    </a:lnTo>
                    <a:close/>
                  </a:path>
                </a:pathLst>
              </a:custGeom>
              <a:solidFill>
                <a:schemeClr val="accent2"/>
              </a:solidFill>
              <a:ln w="9525">
                <a:noFill/>
                <a:round/>
                <a:headEnd/>
                <a:tailEnd/>
              </a:ln>
            </p:spPr>
            <p:txBody>
              <a:bodyPr/>
              <a:lstStyle/>
              <a:p>
                <a:pPr algn="l" eaLnBrk="0" hangingPunct="0">
                  <a:defRPr/>
                </a:pPr>
                <a:endParaRPr lang="en-US" sz="1800">
                  <a:solidFill>
                    <a:srgbClr val="000000"/>
                  </a:solidFill>
                  <a:latin typeface="Garamond" pitchFamily="18" charset="0"/>
                </a:endParaRPr>
              </a:p>
            </p:txBody>
          </p:sp>
        </p:grpSp>
      </p:grpSp>
      <p:grpSp>
        <p:nvGrpSpPr>
          <p:cNvPr id="15" name="Group 18"/>
          <p:cNvGrpSpPr>
            <a:grpSpLocks/>
          </p:cNvGrpSpPr>
          <p:nvPr/>
        </p:nvGrpSpPr>
        <p:grpSpPr bwMode="auto">
          <a:xfrm>
            <a:off x="7915275" y="4368800"/>
            <a:ext cx="742950" cy="1058863"/>
            <a:chOff x="4986" y="2752"/>
            <a:chExt cx="468" cy="667"/>
          </a:xfrm>
        </p:grpSpPr>
        <p:sp>
          <p:nvSpPr>
            <p:cNvPr id="16" name="Freeform 19"/>
            <p:cNvSpPr>
              <a:spLocks/>
            </p:cNvSpPr>
            <p:nvPr userDrawn="1"/>
          </p:nvSpPr>
          <p:spPr bwMode="auto">
            <a:xfrm rot="7320404">
              <a:off x="4909" y="2936"/>
              <a:ext cx="629" cy="293"/>
            </a:xfrm>
            <a:custGeom>
              <a:avLst/>
              <a:gdLst/>
              <a:ahLst/>
              <a:cxnLst>
                <a:cxn ang="0">
                  <a:pos x="794" y="395"/>
                </a:cxn>
                <a:cxn ang="0">
                  <a:pos x="710" y="318"/>
                </a:cxn>
                <a:cxn ang="0">
                  <a:pos x="556" y="210"/>
                </a:cxn>
                <a:cxn ang="0">
                  <a:pos x="71" y="0"/>
                </a:cxn>
                <a:cxn ang="0">
                  <a:pos x="23" y="20"/>
                </a:cxn>
                <a:cxn ang="0">
                  <a:pos x="0" y="83"/>
                </a:cxn>
                <a:cxn ang="0">
                  <a:pos x="28" y="155"/>
                </a:cxn>
                <a:cxn ang="0">
                  <a:pos x="570" y="409"/>
                </a:cxn>
                <a:cxn ang="0">
                  <a:pos x="689" y="393"/>
                </a:cxn>
                <a:cxn ang="0">
                  <a:pos x="785" y="414"/>
                </a:cxn>
                <a:cxn ang="0">
                  <a:pos x="794" y="395"/>
                </a:cxn>
                <a:cxn ang="0">
                  <a:pos x="794" y="395"/>
                </a:cxn>
              </a:cxnLst>
              <a:rect l="0" t="0" r="r" b="b"/>
              <a:pathLst>
                <a:path w="794" h="414">
                  <a:moveTo>
                    <a:pt x="794" y="395"/>
                  </a:moveTo>
                  <a:lnTo>
                    <a:pt x="710" y="318"/>
                  </a:lnTo>
                  <a:lnTo>
                    <a:pt x="556" y="210"/>
                  </a:lnTo>
                  <a:lnTo>
                    <a:pt x="71" y="0"/>
                  </a:lnTo>
                  <a:lnTo>
                    <a:pt x="23" y="20"/>
                  </a:lnTo>
                  <a:lnTo>
                    <a:pt x="0" y="83"/>
                  </a:lnTo>
                  <a:lnTo>
                    <a:pt x="28" y="155"/>
                  </a:lnTo>
                  <a:lnTo>
                    <a:pt x="570" y="409"/>
                  </a:lnTo>
                  <a:lnTo>
                    <a:pt x="689" y="393"/>
                  </a:lnTo>
                  <a:lnTo>
                    <a:pt x="785" y="414"/>
                  </a:lnTo>
                  <a:lnTo>
                    <a:pt x="794" y="395"/>
                  </a:lnTo>
                  <a:lnTo>
                    <a:pt x="794" y="395"/>
                  </a:lnTo>
                  <a:close/>
                </a:path>
              </a:pathLst>
            </a:custGeom>
            <a:solidFill>
              <a:srgbClr val="F8F8F8"/>
            </a:solidFill>
            <a:ln w="9525">
              <a:noFill/>
              <a:round/>
              <a:headEnd/>
              <a:tailEnd/>
            </a:ln>
          </p:spPr>
          <p:txBody>
            <a:bodyPr/>
            <a:lstStyle/>
            <a:p>
              <a:pPr algn="l" eaLnBrk="0" hangingPunct="0">
                <a:defRPr/>
              </a:pPr>
              <a:endParaRPr lang="en-US" sz="1800">
                <a:solidFill>
                  <a:srgbClr val="000000"/>
                </a:solidFill>
                <a:latin typeface="Garamond" pitchFamily="18" charset="0"/>
              </a:endParaRPr>
            </a:p>
          </p:txBody>
        </p:sp>
        <p:sp>
          <p:nvSpPr>
            <p:cNvPr id="17" name="Freeform 20"/>
            <p:cNvSpPr>
              <a:spLocks/>
            </p:cNvSpPr>
            <p:nvPr userDrawn="1"/>
          </p:nvSpPr>
          <p:spPr bwMode="auto">
            <a:xfrm rot="7320404">
              <a:off x="4893" y="2923"/>
              <a:ext cx="627" cy="290"/>
            </a:xfrm>
            <a:custGeom>
              <a:avLst/>
              <a:gdLst/>
              <a:ahLst/>
              <a:cxnLst>
                <a:cxn ang="0">
                  <a:pos x="137" y="0"/>
                </a:cxn>
                <a:cxn ang="0">
                  <a:pos x="1331" y="519"/>
                </a:cxn>
                <a:cxn ang="0">
                  <a:pos x="1428" y="638"/>
                </a:cxn>
                <a:cxn ang="0">
                  <a:pos x="1586" y="792"/>
                </a:cxn>
                <a:cxn ang="0">
                  <a:pos x="1565" y="821"/>
                </a:cxn>
                <a:cxn ang="0">
                  <a:pos x="1350" y="787"/>
                </a:cxn>
                <a:cxn ang="0">
                  <a:pos x="1145" y="811"/>
                </a:cxn>
                <a:cxn ang="0">
                  <a:pos x="42" y="298"/>
                </a:cxn>
                <a:cxn ang="0">
                  <a:pos x="0" y="150"/>
                </a:cxn>
                <a:cxn ang="0">
                  <a:pos x="46" y="32"/>
                </a:cxn>
                <a:cxn ang="0">
                  <a:pos x="137" y="0"/>
                </a:cxn>
                <a:cxn ang="0">
                  <a:pos x="137" y="0"/>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lnTo>
                    <a:pt x="137" y="0"/>
                  </a:lnTo>
                  <a:close/>
                </a:path>
              </a:pathLst>
            </a:custGeom>
            <a:solidFill>
              <a:schemeClr val="folHlink"/>
            </a:solidFill>
            <a:ln w="9525">
              <a:noFill/>
              <a:round/>
              <a:headEnd/>
              <a:tailEnd/>
            </a:ln>
          </p:spPr>
          <p:txBody>
            <a:bodyPr/>
            <a:lstStyle/>
            <a:p>
              <a:pPr algn="l" eaLnBrk="0" hangingPunct="0">
                <a:defRPr/>
              </a:pPr>
              <a:endParaRPr lang="en-US" sz="1800">
                <a:solidFill>
                  <a:srgbClr val="000000"/>
                </a:solidFill>
                <a:latin typeface="Garamond" pitchFamily="18" charset="0"/>
              </a:endParaRPr>
            </a:p>
          </p:txBody>
        </p:sp>
        <p:sp>
          <p:nvSpPr>
            <p:cNvPr id="18" name="Freeform 21"/>
            <p:cNvSpPr>
              <a:spLocks/>
            </p:cNvSpPr>
            <p:nvPr userDrawn="1"/>
          </p:nvSpPr>
          <p:spPr bwMode="auto">
            <a:xfrm rot="7320404">
              <a:off x="5000" y="2913"/>
              <a:ext cx="416" cy="265"/>
            </a:xfrm>
            <a:custGeom>
              <a:avLst/>
              <a:gdLst/>
              <a:ahLst/>
              <a:cxnLst>
                <a:cxn ang="0">
                  <a:pos x="0" y="325"/>
                </a:cxn>
                <a:cxn ang="0">
                  <a:pos x="922" y="747"/>
                </a:cxn>
                <a:cxn ang="0">
                  <a:pos x="939" y="534"/>
                </a:cxn>
                <a:cxn ang="0">
                  <a:pos x="1049" y="422"/>
                </a:cxn>
                <a:cxn ang="0">
                  <a:pos x="78" y="0"/>
                </a:cxn>
                <a:cxn ang="0">
                  <a:pos x="0" y="127"/>
                </a:cxn>
                <a:cxn ang="0">
                  <a:pos x="0" y="325"/>
                </a:cxn>
                <a:cxn ang="0">
                  <a:pos x="0" y="325"/>
                </a:cxn>
              </a:cxnLst>
              <a:rect l="0" t="0" r="r" b="b"/>
              <a:pathLst>
                <a:path w="1049" h="747">
                  <a:moveTo>
                    <a:pt x="0" y="325"/>
                  </a:moveTo>
                  <a:lnTo>
                    <a:pt x="922" y="747"/>
                  </a:lnTo>
                  <a:lnTo>
                    <a:pt x="939" y="534"/>
                  </a:lnTo>
                  <a:lnTo>
                    <a:pt x="1049" y="422"/>
                  </a:lnTo>
                  <a:lnTo>
                    <a:pt x="78" y="0"/>
                  </a:lnTo>
                  <a:lnTo>
                    <a:pt x="0" y="127"/>
                  </a:lnTo>
                  <a:lnTo>
                    <a:pt x="0" y="325"/>
                  </a:lnTo>
                  <a:lnTo>
                    <a:pt x="0" y="325"/>
                  </a:lnTo>
                  <a:close/>
                </a:path>
              </a:pathLst>
            </a:custGeom>
            <a:solidFill>
              <a:schemeClr val="bg2"/>
            </a:solidFill>
            <a:ln w="9525">
              <a:noFill/>
              <a:round/>
              <a:headEnd/>
              <a:tailEnd/>
            </a:ln>
          </p:spPr>
          <p:txBody>
            <a:bodyPr/>
            <a:lstStyle/>
            <a:p>
              <a:pPr algn="l" eaLnBrk="0" hangingPunct="0">
                <a:defRPr/>
              </a:pPr>
              <a:endParaRPr lang="en-US" sz="1800">
                <a:solidFill>
                  <a:srgbClr val="000000"/>
                </a:solidFill>
                <a:latin typeface="Garamond" pitchFamily="18" charset="0"/>
              </a:endParaRPr>
            </a:p>
          </p:txBody>
        </p:sp>
        <p:grpSp>
          <p:nvGrpSpPr>
            <p:cNvPr id="19" name="Group 22"/>
            <p:cNvGrpSpPr>
              <a:grpSpLocks/>
            </p:cNvGrpSpPr>
            <p:nvPr userDrawn="1"/>
          </p:nvGrpSpPr>
          <p:grpSpPr bwMode="auto">
            <a:xfrm>
              <a:off x="4986" y="2752"/>
              <a:ext cx="469" cy="667"/>
              <a:chOff x="4986" y="2752"/>
              <a:chExt cx="469" cy="667"/>
            </a:xfrm>
          </p:grpSpPr>
          <p:sp>
            <p:nvSpPr>
              <p:cNvPr id="20" name="Freeform 23"/>
              <p:cNvSpPr>
                <a:spLocks/>
              </p:cNvSpPr>
              <p:nvPr userDrawn="1"/>
            </p:nvSpPr>
            <p:spPr bwMode="auto">
              <a:xfrm rot="7320404">
                <a:off x="4987" y="3190"/>
                <a:ext cx="59" cy="61"/>
              </a:xfrm>
              <a:custGeom>
                <a:avLst/>
                <a:gdLst/>
                <a:ahLst/>
                <a:cxnLst>
                  <a:cxn ang="0">
                    <a:pos x="110" y="0"/>
                  </a:cxn>
                  <a:cxn ang="0">
                    <a:pos x="40" y="66"/>
                  </a:cxn>
                  <a:cxn ang="0">
                    <a:pos x="0" y="173"/>
                  </a:cxn>
                  <a:cxn ang="0">
                    <a:pos x="80" y="160"/>
                  </a:cxn>
                  <a:cxn ang="0">
                    <a:pos x="103" y="84"/>
                  </a:cxn>
                  <a:cxn ang="0">
                    <a:pos x="150" y="27"/>
                  </a:cxn>
                  <a:cxn ang="0">
                    <a:pos x="110" y="0"/>
                  </a:cxn>
                  <a:cxn ang="0">
                    <a:pos x="110" y="0"/>
                  </a:cxn>
                </a:cxnLst>
                <a:rect l="0" t="0" r="r" b="b"/>
                <a:pathLst>
                  <a:path w="150" h="173">
                    <a:moveTo>
                      <a:pt x="110" y="0"/>
                    </a:moveTo>
                    <a:lnTo>
                      <a:pt x="40" y="66"/>
                    </a:lnTo>
                    <a:lnTo>
                      <a:pt x="0" y="173"/>
                    </a:lnTo>
                    <a:lnTo>
                      <a:pt x="80" y="160"/>
                    </a:lnTo>
                    <a:lnTo>
                      <a:pt x="103" y="84"/>
                    </a:lnTo>
                    <a:lnTo>
                      <a:pt x="150" y="27"/>
                    </a:lnTo>
                    <a:lnTo>
                      <a:pt x="110" y="0"/>
                    </a:lnTo>
                    <a:lnTo>
                      <a:pt x="110" y="0"/>
                    </a:lnTo>
                    <a:close/>
                  </a:path>
                </a:pathLst>
              </a:custGeom>
              <a:solidFill>
                <a:schemeClr val="accent2"/>
              </a:solidFill>
              <a:ln w="9525">
                <a:noFill/>
                <a:round/>
                <a:headEnd/>
                <a:tailEnd/>
              </a:ln>
            </p:spPr>
            <p:txBody>
              <a:bodyPr/>
              <a:lstStyle/>
              <a:p>
                <a:pPr algn="l" eaLnBrk="0" hangingPunct="0">
                  <a:defRPr/>
                </a:pPr>
                <a:endParaRPr lang="en-US" sz="1800">
                  <a:solidFill>
                    <a:srgbClr val="000000"/>
                  </a:solidFill>
                  <a:latin typeface="Garamond" pitchFamily="18" charset="0"/>
                </a:endParaRPr>
              </a:p>
            </p:txBody>
          </p:sp>
          <p:sp>
            <p:nvSpPr>
              <p:cNvPr id="21" name="Freeform 24"/>
              <p:cNvSpPr>
                <a:spLocks/>
              </p:cNvSpPr>
              <p:nvPr userDrawn="1"/>
            </p:nvSpPr>
            <p:spPr bwMode="auto">
              <a:xfrm rot="7320404">
                <a:off x="4887" y="2930"/>
                <a:ext cx="667" cy="311"/>
              </a:xfrm>
              <a:custGeom>
                <a:avLst/>
                <a:gdLst/>
                <a:ahLst/>
                <a:cxnLst>
                  <a:cxn ang="0">
                    <a:pos x="156" y="0"/>
                  </a:cxn>
                  <a:cxn ang="0">
                    <a:pos x="63" y="52"/>
                  </a:cxn>
                  <a:cxn ang="0">
                    <a:pos x="0" y="208"/>
                  </a:cxn>
                  <a:cxn ang="0">
                    <a:pos x="67" y="358"/>
                  </a:cxn>
                  <a:cxn ang="0">
                    <a:pos x="1182" y="867"/>
                  </a:cxn>
                  <a:cxn ang="0">
                    <a:pos x="1422" y="835"/>
                  </a:cxn>
                  <a:cxn ang="0">
                    <a:pos x="1616" y="880"/>
                  </a:cxn>
                  <a:cxn ang="0">
                    <a:pos x="1684" y="808"/>
                  </a:cxn>
                  <a:cxn ang="0">
                    <a:pos x="1502" y="664"/>
                  </a:cxn>
                  <a:cxn ang="0">
                    <a:pos x="1428" y="512"/>
                  </a:cxn>
                  <a:cxn ang="0">
                    <a:pos x="1369" y="527"/>
                  </a:cxn>
                  <a:cxn ang="0">
                    <a:pos x="1439" y="664"/>
                  </a:cxn>
                  <a:cxn ang="0">
                    <a:pos x="1578" y="810"/>
                  </a:cxn>
                  <a:cxn ang="0">
                    <a:pos x="1413" y="787"/>
                  </a:cxn>
                  <a:cxn ang="0">
                    <a:pos x="1219" y="814"/>
                  </a:cxn>
                  <a:cxn ang="0">
                    <a:pos x="1255" y="650"/>
                  </a:cxn>
                  <a:cxn ang="0">
                    <a:pos x="1338" y="538"/>
                  </a:cxn>
                  <a:cxn ang="0">
                    <a:pos x="1241" y="552"/>
                  </a:cxn>
                  <a:cxn ang="0">
                    <a:pos x="1165" y="658"/>
                  </a:cxn>
                  <a:cxn ang="0">
                    <a:pos x="1139" y="791"/>
                  </a:cxn>
                  <a:cxn ang="0">
                    <a:pos x="107" y="310"/>
                  </a:cxn>
                  <a:cxn ang="0">
                    <a:pos x="80" y="215"/>
                  </a:cxn>
                  <a:cxn ang="0">
                    <a:pos x="103" y="95"/>
                  </a:cxn>
                  <a:cxn ang="0">
                    <a:pos x="217" y="0"/>
                  </a:cxn>
                  <a:cxn ang="0">
                    <a:pos x="156" y="0"/>
                  </a:cxn>
                  <a:cxn ang="0">
                    <a:pos x="156" y="0"/>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lnTo>
                      <a:pt x="156" y="0"/>
                    </a:lnTo>
                    <a:close/>
                  </a:path>
                </a:pathLst>
              </a:custGeom>
              <a:solidFill>
                <a:schemeClr val="accent2"/>
              </a:solidFill>
              <a:ln w="9525">
                <a:noFill/>
                <a:round/>
                <a:headEnd/>
                <a:tailEnd/>
              </a:ln>
            </p:spPr>
            <p:txBody>
              <a:bodyPr/>
              <a:lstStyle/>
              <a:p>
                <a:pPr algn="l" eaLnBrk="0" hangingPunct="0">
                  <a:defRPr/>
                </a:pPr>
                <a:endParaRPr lang="en-US" sz="1800">
                  <a:solidFill>
                    <a:srgbClr val="000000"/>
                  </a:solidFill>
                  <a:latin typeface="Garamond" pitchFamily="18" charset="0"/>
                </a:endParaRPr>
              </a:p>
            </p:txBody>
          </p:sp>
          <p:sp>
            <p:nvSpPr>
              <p:cNvPr id="22" name="Freeform 25"/>
              <p:cNvSpPr>
                <a:spLocks/>
              </p:cNvSpPr>
              <p:nvPr userDrawn="1"/>
            </p:nvSpPr>
            <p:spPr bwMode="auto">
              <a:xfrm rot="7320404">
                <a:off x="5062" y="2997"/>
                <a:ext cx="472" cy="176"/>
              </a:xfrm>
              <a:custGeom>
                <a:avLst/>
                <a:gdLst/>
                <a:ahLst/>
                <a:cxnLst>
                  <a:cxn ang="0">
                    <a:pos x="100" y="0"/>
                  </a:cxn>
                  <a:cxn ang="0">
                    <a:pos x="1190" y="490"/>
                  </a:cxn>
                  <a:cxn ang="0">
                    <a:pos x="1076" y="500"/>
                  </a:cxn>
                  <a:cxn ang="0">
                    <a:pos x="0" y="27"/>
                  </a:cxn>
                  <a:cxn ang="0">
                    <a:pos x="100" y="0"/>
                  </a:cxn>
                  <a:cxn ang="0">
                    <a:pos x="100" y="0"/>
                  </a:cxn>
                </a:cxnLst>
                <a:rect l="0" t="0" r="r" b="b"/>
                <a:pathLst>
                  <a:path w="1190" h="500">
                    <a:moveTo>
                      <a:pt x="100" y="0"/>
                    </a:moveTo>
                    <a:lnTo>
                      <a:pt x="1190" y="490"/>
                    </a:lnTo>
                    <a:lnTo>
                      <a:pt x="1076" y="500"/>
                    </a:lnTo>
                    <a:lnTo>
                      <a:pt x="0" y="27"/>
                    </a:lnTo>
                    <a:lnTo>
                      <a:pt x="100" y="0"/>
                    </a:lnTo>
                    <a:lnTo>
                      <a:pt x="100" y="0"/>
                    </a:lnTo>
                    <a:close/>
                  </a:path>
                </a:pathLst>
              </a:custGeom>
              <a:solidFill>
                <a:schemeClr val="accent2"/>
              </a:solidFill>
              <a:ln w="9525">
                <a:noFill/>
                <a:round/>
                <a:headEnd/>
                <a:tailEnd/>
              </a:ln>
            </p:spPr>
            <p:txBody>
              <a:bodyPr/>
              <a:lstStyle/>
              <a:p>
                <a:pPr algn="l" eaLnBrk="0" hangingPunct="0">
                  <a:defRPr/>
                </a:pPr>
                <a:endParaRPr lang="en-US" sz="1800">
                  <a:solidFill>
                    <a:srgbClr val="000000"/>
                  </a:solidFill>
                  <a:latin typeface="Garamond" pitchFamily="18" charset="0"/>
                </a:endParaRPr>
              </a:p>
            </p:txBody>
          </p:sp>
          <p:sp>
            <p:nvSpPr>
              <p:cNvPr id="23" name="Freeform 26"/>
              <p:cNvSpPr>
                <a:spLocks/>
              </p:cNvSpPr>
              <p:nvPr userDrawn="1"/>
            </p:nvSpPr>
            <p:spPr bwMode="auto">
              <a:xfrm rot="7320404">
                <a:off x="5364" y="2873"/>
                <a:ext cx="63" cy="118"/>
              </a:xfrm>
              <a:custGeom>
                <a:avLst/>
                <a:gdLst/>
                <a:ahLst/>
                <a:cxnLst>
                  <a:cxn ang="0">
                    <a:pos x="116" y="0"/>
                  </a:cxn>
                  <a:cxn ang="0">
                    <a:pos x="19" y="106"/>
                  </a:cxn>
                  <a:cxn ang="0">
                    <a:pos x="0" y="230"/>
                  </a:cxn>
                  <a:cxn ang="0">
                    <a:pos x="33" y="314"/>
                  </a:cxn>
                  <a:cxn ang="0">
                    <a:pos x="94" y="335"/>
                  </a:cxn>
                  <a:cxn ang="0">
                    <a:pos x="76" y="154"/>
                  </a:cxn>
                  <a:cxn ang="0">
                    <a:pos x="160" y="17"/>
                  </a:cxn>
                  <a:cxn ang="0">
                    <a:pos x="116" y="0"/>
                  </a:cxn>
                  <a:cxn ang="0">
                    <a:pos x="116" y="0"/>
                  </a:cxn>
                </a:cxnLst>
                <a:rect l="0" t="0" r="r" b="b"/>
                <a:pathLst>
                  <a:path w="160" h="335">
                    <a:moveTo>
                      <a:pt x="116" y="0"/>
                    </a:moveTo>
                    <a:lnTo>
                      <a:pt x="19" y="106"/>
                    </a:lnTo>
                    <a:lnTo>
                      <a:pt x="0" y="230"/>
                    </a:lnTo>
                    <a:lnTo>
                      <a:pt x="33" y="314"/>
                    </a:lnTo>
                    <a:lnTo>
                      <a:pt x="94" y="335"/>
                    </a:lnTo>
                    <a:lnTo>
                      <a:pt x="76" y="154"/>
                    </a:lnTo>
                    <a:lnTo>
                      <a:pt x="160" y="17"/>
                    </a:lnTo>
                    <a:lnTo>
                      <a:pt x="116" y="0"/>
                    </a:lnTo>
                    <a:lnTo>
                      <a:pt x="116" y="0"/>
                    </a:lnTo>
                    <a:close/>
                  </a:path>
                </a:pathLst>
              </a:custGeom>
              <a:solidFill>
                <a:schemeClr val="accent2"/>
              </a:solidFill>
              <a:ln w="9525">
                <a:noFill/>
                <a:round/>
                <a:headEnd/>
                <a:tailEnd/>
              </a:ln>
            </p:spPr>
            <p:txBody>
              <a:bodyPr/>
              <a:lstStyle/>
              <a:p>
                <a:pPr algn="l" eaLnBrk="0" hangingPunct="0">
                  <a:defRPr/>
                </a:pPr>
                <a:endParaRPr lang="en-US" sz="1800">
                  <a:solidFill>
                    <a:srgbClr val="000000"/>
                  </a:solidFill>
                  <a:latin typeface="Garamond" pitchFamily="18" charset="0"/>
                </a:endParaRPr>
              </a:p>
            </p:txBody>
          </p:sp>
          <p:sp>
            <p:nvSpPr>
              <p:cNvPr id="24" name="Freeform 27"/>
              <p:cNvSpPr>
                <a:spLocks/>
              </p:cNvSpPr>
              <p:nvPr userDrawn="1"/>
            </p:nvSpPr>
            <p:spPr bwMode="auto">
              <a:xfrm rot="7320404">
                <a:off x="5137" y="3000"/>
                <a:ext cx="193" cy="104"/>
              </a:xfrm>
              <a:custGeom>
                <a:avLst/>
                <a:gdLst/>
                <a:ahLst/>
                <a:cxnLst>
                  <a:cxn ang="0">
                    <a:pos x="14" y="34"/>
                  </a:cxn>
                  <a:cxn ang="0">
                    <a:pos x="160" y="66"/>
                  </a:cxn>
                  <a:cxn ang="0">
                    <a:pos x="324" y="137"/>
                  </a:cxn>
                  <a:cxn ang="0">
                    <a:pos x="440" y="243"/>
                  </a:cxn>
                  <a:cxn ang="0">
                    <a:pos x="326" y="230"/>
                  </a:cxn>
                  <a:cxn ang="0">
                    <a:pos x="139" y="146"/>
                  </a:cxn>
                  <a:cxn ang="0">
                    <a:pos x="50" y="80"/>
                  </a:cxn>
                  <a:cxn ang="0">
                    <a:pos x="107" y="163"/>
                  </a:cxn>
                  <a:cxn ang="0">
                    <a:pos x="272" y="270"/>
                  </a:cxn>
                  <a:cxn ang="0">
                    <a:pos x="466" y="296"/>
                  </a:cxn>
                  <a:cxn ang="0">
                    <a:pos x="489" y="224"/>
                  </a:cxn>
                  <a:cxn ang="0">
                    <a:pos x="394" y="120"/>
                  </a:cxn>
                  <a:cxn ang="0">
                    <a:pos x="170" y="17"/>
                  </a:cxn>
                  <a:cxn ang="0">
                    <a:pos x="0" y="0"/>
                  </a:cxn>
                  <a:cxn ang="0">
                    <a:pos x="14" y="34"/>
                  </a:cxn>
                  <a:cxn ang="0">
                    <a:pos x="14" y="34"/>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lnTo>
                      <a:pt x="14" y="34"/>
                    </a:lnTo>
                    <a:close/>
                  </a:path>
                </a:pathLst>
              </a:custGeom>
              <a:solidFill>
                <a:schemeClr val="accent2"/>
              </a:solidFill>
              <a:ln w="9525">
                <a:noFill/>
                <a:round/>
                <a:headEnd/>
                <a:tailEnd/>
              </a:ln>
            </p:spPr>
            <p:txBody>
              <a:bodyPr/>
              <a:lstStyle/>
              <a:p>
                <a:pPr algn="l" eaLnBrk="0" hangingPunct="0">
                  <a:defRPr/>
                </a:pPr>
                <a:endParaRPr lang="en-US" sz="1800">
                  <a:solidFill>
                    <a:srgbClr val="000000"/>
                  </a:solidFill>
                  <a:latin typeface="Garamond" pitchFamily="18" charset="0"/>
                </a:endParaRPr>
              </a:p>
            </p:txBody>
          </p:sp>
        </p:grpSp>
      </p:grpSp>
      <p:sp>
        <p:nvSpPr>
          <p:cNvPr id="25" name="Freeform 28"/>
          <p:cNvSpPr>
            <a:spLocks/>
          </p:cNvSpPr>
          <p:nvPr/>
        </p:nvSpPr>
        <p:spPr bwMode="auto">
          <a:xfrm>
            <a:off x="901700" y="5054600"/>
            <a:ext cx="6807200" cy="728663"/>
          </a:xfrm>
          <a:custGeom>
            <a:avLst/>
            <a:gdLst/>
            <a:ahLst/>
            <a:cxnLst>
              <a:cxn ang="0">
                <a:pos x="0" y="0"/>
              </a:cxn>
              <a:cxn ang="0">
                <a:pos x="816" y="256"/>
              </a:cxn>
              <a:cxn ang="0">
                <a:pos x="1560" y="144"/>
              </a:cxn>
              <a:cxn ang="0">
                <a:pos x="1856" y="376"/>
              </a:cxn>
              <a:cxn ang="0">
                <a:pos x="2344" y="152"/>
              </a:cxn>
              <a:cxn ang="0">
                <a:pos x="3536" y="456"/>
              </a:cxn>
              <a:cxn ang="0">
                <a:pos x="4288" y="136"/>
              </a:cxn>
            </a:cxnLst>
            <a:rect l="0" t="0" r="r" b="b"/>
            <a:pathLst>
              <a:path w="4288" h="459">
                <a:moveTo>
                  <a:pt x="0" y="0"/>
                </a:moveTo>
                <a:cubicBezTo>
                  <a:pt x="136" y="43"/>
                  <a:pt x="556" y="232"/>
                  <a:pt x="816" y="256"/>
                </a:cubicBezTo>
                <a:cubicBezTo>
                  <a:pt x="1076" y="280"/>
                  <a:pt x="1387" y="124"/>
                  <a:pt x="1560" y="144"/>
                </a:cubicBezTo>
                <a:cubicBezTo>
                  <a:pt x="1733" y="164"/>
                  <a:pt x="1725" y="375"/>
                  <a:pt x="1856" y="376"/>
                </a:cubicBezTo>
                <a:cubicBezTo>
                  <a:pt x="1987" y="377"/>
                  <a:pt x="2064" y="139"/>
                  <a:pt x="2344" y="152"/>
                </a:cubicBezTo>
                <a:cubicBezTo>
                  <a:pt x="2624" y="165"/>
                  <a:pt x="3212" y="459"/>
                  <a:pt x="3536" y="456"/>
                </a:cubicBezTo>
                <a:cubicBezTo>
                  <a:pt x="3860" y="453"/>
                  <a:pt x="4165" y="188"/>
                  <a:pt x="4288" y="136"/>
                </a:cubicBezTo>
              </a:path>
            </a:pathLst>
          </a:custGeom>
          <a:noFill/>
          <a:ln w="76200" cap="flat" cmpd="sng">
            <a:solidFill>
              <a:schemeClr val="folHlink"/>
            </a:solidFill>
            <a:prstDash val="solid"/>
            <a:round/>
            <a:headEnd/>
            <a:tailEnd/>
          </a:ln>
          <a:effectLst/>
        </p:spPr>
        <p:txBody>
          <a:bodyPr/>
          <a:lstStyle/>
          <a:p>
            <a:pPr algn="l" eaLnBrk="0" hangingPunct="0">
              <a:defRPr/>
            </a:pPr>
            <a:endParaRPr lang="en-US" sz="1800">
              <a:solidFill>
                <a:srgbClr val="000000"/>
              </a:solidFill>
              <a:latin typeface="Garamond" pitchFamily="18" charset="0"/>
            </a:endParaRPr>
          </a:p>
        </p:txBody>
      </p:sp>
      <p:sp>
        <p:nvSpPr>
          <p:cNvPr id="26" name="Freeform 29"/>
          <p:cNvSpPr>
            <a:spLocks/>
          </p:cNvSpPr>
          <p:nvPr/>
        </p:nvSpPr>
        <p:spPr bwMode="auto">
          <a:xfrm>
            <a:off x="4076700" y="1930400"/>
            <a:ext cx="889000" cy="381000"/>
          </a:xfrm>
          <a:custGeom>
            <a:avLst/>
            <a:gdLst/>
            <a:ahLst/>
            <a:cxnLst>
              <a:cxn ang="0">
                <a:pos x="0" y="32"/>
              </a:cxn>
              <a:cxn ang="0">
                <a:pos x="280" y="144"/>
              </a:cxn>
              <a:cxn ang="0">
                <a:pos x="448" y="16"/>
              </a:cxn>
              <a:cxn ang="0">
                <a:pos x="560" y="240"/>
              </a:cxn>
            </a:cxnLst>
            <a:rect l="0" t="0" r="r" b="b"/>
            <a:pathLst>
              <a:path w="560" h="240">
                <a:moveTo>
                  <a:pt x="0" y="32"/>
                </a:moveTo>
                <a:cubicBezTo>
                  <a:pt x="102" y="89"/>
                  <a:pt x="205" y="147"/>
                  <a:pt x="280" y="144"/>
                </a:cubicBezTo>
                <a:cubicBezTo>
                  <a:pt x="355" y="141"/>
                  <a:pt x="401" y="0"/>
                  <a:pt x="448" y="16"/>
                </a:cubicBezTo>
                <a:cubicBezTo>
                  <a:pt x="495" y="32"/>
                  <a:pt x="541" y="201"/>
                  <a:pt x="560" y="240"/>
                </a:cubicBezTo>
              </a:path>
            </a:pathLst>
          </a:custGeom>
          <a:noFill/>
          <a:ln w="114300" cmpd="sng">
            <a:solidFill>
              <a:schemeClr val="tx2"/>
            </a:solidFill>
            <a:round/>
            <a:headEnd/>
            <a:tailEnd/>
          </a:ln>
          <a:effectLst/>
        </p:spPr>
        <p:txBody>
          <a:bodyPr/>
          <a:lstStyle/>
          <a:p>
            <a:pPr algn="l" eaLnBrk="0" hangingPunct="0">
              <a:defRPr/>
            </a:pPr>
            <a:endParaRPr lang="en-US" sz="1800">
              <a:solidFill>
                <a:srgbClr val="000000"/>
              </a:solidFill>
              <a:latin typeface="Garamond" pitchFamily="18" charset="0"/>
            </a:endParaRPr>
          </a:p>
        </p:txBody>
      </p:sp>
      <p:sp>
        <p:nvSpPr>
          <p:cNvPr id="128003" name="Rectangle 3"/>
          <p:cNvSpPr>
            <a:spLocks noGrp="1" noChangeArrowheads="1"/>
          </p:cNvSpPr>
          <p:nvPr>
            <p:ph type="ctrTitle"/>
          </p:nvPr>
        </p:nvSpPr>
        <p:spPr>
          <a:xfrm>
            <a:off x="1371600" y="1511300"/>
            <a:ext cx="6400800" cy="2273300"/>
          </a:xfrm>
          <a:effectLst>
            <a:outerShdw dist="45791" dir="2021404" algn="ctr" rotWithShape="0">
              <a:schemeClr val="bg2"/>
            </a:outerShdw>
          </a:effectLst>
        </p:spPr>
        <p:txBody>
          <a:bodyPr/>
          <a:lstStyle>
            <a:lvl1pPr>
              <a:defRPr>
                <a:solidFill>
                  <a:schemeClr val="tx2"/>
                </a:solidFill>
                <a:effectLst>
                  <a:outerShdw blurRad="38100" dist="38100" dir="2700000" algn="tl">
                    <a:srgbClr val="C0C0C0"/>
                  </a:outerShdw>
                </a:effectLst>
              </a:defRPr>
            </a:lvl1pPr>
          </a:lstStyle>
          <a:p>
            <a:r>
              <a:rPr lang="en-US"/>
              <a:t>Click to edit Master title style</a:t>
            </a:r>
          </a:p>
        </p:txBody>
      </p:sp>
      <p:sp>
        <p:nvSpPr>
          <p:cNvPr id="128004" name="Rectangle 4"/>
          <p:cNvSpPr>
            <a:spLocks noGrp="1" noChangeArrowheads="1"/>
          </p:cNvSpPr>
          <p:nvPr>
            <p:ph type="subTitle" idx="1"/>
          </p:nvPr>
        </p:nvSpPr>
        <p:spPr>
          <a:xfrm>
            <a:off x="1549400" y="4051300"/>
            <a:ext cx="6032500" cy="1003300"/>
          </a:xfrm>
        </p:spPr>
        <p:txBody>
          <a:bodyPr/>
          <a:lstStyle>
            <a:lvl1pPr marL="0" indent="0" algn="ctr">
              <a:buFontTx/>
              <a:buNone/>
              <a:defRPr sz="2800">
                <a:effectLst>
                  <a:outerShdw blurRad="38100" dist="38100" dir="2700000" algn="tl">
                    <a:srgbClr val="C0C0C0"/>
                  </a:outerShdw>
                </a:effectLst>
              </a:defRPr>
            </a:lvl1pPr>
          </a:lstStyle>
          <a:p>
            <a:r>
              <a:rPr lang="en-US"/>
              <a:t>Click to edit Master subtitle style</a:t>
            </a:r>
          </a:p>
        </p:txBody>
      </p:sp>
      <p:sp>
        <p:nvSpPr>
          <p:cNvPr id="27" name="Rectangle 5"/>
          <p:cNvSpPr>
            <a:spLocks noGrp="1" noChangeArrowheads="1"/>
          </p:cNvSpPr>
          <p:nvPr>
            <p:ph type="dt" sz="half" idx="10"/>
          </p:nvPr>
        </p:nvSpPr>
        <p:spPr>
          <a:xfrm>
            <a:off x="685800" y="6248400"/>
            <a:ext cx="1905000" cy="457200"/>
          </a:xfrm>
        </p:spPr>
        <p:txBody>
          <a:bodyPr/>
          <a:lstStyle>
            <a:lvl1pPr>
              <a:defRPr/>
            </a:lvl1pPr>
          </a:lstStyle>
          <a:p>
            <a:pPr>
              <a:defRPr/>
            </a:pPr>
            <a:endParaRPr lang="en-US">
              <a:solidFill>
                <a:srgbClr val="000000"/>
              </a:solidFill>
            </a:endParaRPr>
          </a:p>
        </p:txBody>
      </p:sp>
      <p:sp>
        <p:nvSpPr>
          <p:cNvPr id="28" name="Rectangle 6"/>
          <p:cNvSpPr>
            <a:spLocks noGrp="1" noChangeArrowheads="1"/>
          </p:cNvSpPr>
          <p:nvPr>
            <p:ph type="ftr" sz="quarter" idx="11"/>
          </p:nvPr>
        </p:nvSpPr>
        <p:spPr>
          <a:xfrm>
            <a:off x="3124200" y="6248400"/>
            <a:ext cx="2895600" cy="457200"/>
          </a:xfrm>
        </p:spPr>
        <p:txBody>
          <a:bodyPr/>
          <a:lstStyle>
            <a:lvl1pPr>
              <a:defRPr/>
            </a:lvl1pPr>
          </a:lstStyle>
          <a:p>
            <a:pPr>
              <a:defRPr/>
            </a:pPr>
            <a:endParaRPr lang="en-US">
              <a:solidFill>
                <a:srgbClr val="000000"/>
              </a:solidFill>
            </a:endParaRPr>
          </a:p>
        </p:txBody>
      </p:sp>
      <p:sp>
        <p:nvSpPr>
          <p:cNvPr id="29" name="Rectangle 7"/>
          <p:cNvSpPr>
            <a:spLocks noGrp="1" noChangeArrowheads="1"/>
          </p:cNvSpPr>
          <p:nvPr>
            <p:ph type="sldNum" sz="quarter" idx="12"/>
          </p:nvPr>
        </p:nvSpPr>
        <p:spPr>
          <a:xfrm>
            <a:off x="6553200" y="6248400"/>
            <a:ext cx="1905000" cy="457200"/>
          </a:xfrm>
        </p:spPr>
        <p:txBody>
          <a:bodyPr/>
          <a:lstStyle>
            <a:lvl1pPr>
              <a:defRPr/>
            </a:lvl1pPr>
          </a:lstStyle>
          <a:p>
            <a:pPr>
              <a:defRPr/>
            </a:pPr>
            <a:fld id="{45786A10-26A6-47AF-B421-A4C8C16337C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380559"/>
      </p:ext>
    </p:extLst>
  </p:cSld>
  <p:clrMapOvr>
    <a:masterClrMapping/>
  </p:clrMapOvr>
  <p:transition spd="med">
    <p:fade/>
  </p:transition>
</p:sldLayout>
</file>

<file path=ppt/slideLayouts/slideLayout1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12705742-6637-486F-BB03-28C465FD2BC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36154077"/>
      </p:ext>
    </p:extLst>
  </p:cSld>
  <p:clrMapOvr>
    <a:masterClrMapping/>
  </p:clrMapOvr>
  <p:transition spd="med">
    <p:fade/>
  </p:transition>
</p:sldLayout>
</file>

<file path=ppt/slideLayouts/slideLayout1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5E936094-84EE-4074-A524-68B713FCE14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26324058"/>
      </p:ext>
    </p:extLst>
  </p:cSld>
  <p:clrMapOvr>
    <a:masterClrMapping/>
  </p:clrMapOvr>
  <p:transition spd="med">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39"/>
          <p:cNvSpPr>
            <a:spLocks noGrp="1" noChangeArrowheads="1"/>
          </p:cNvSpPr>
          <p:nvPr>
            <p:ph type="dt" sz="half" idx="10"/>
          </p:nvPr>
        </p:nvSpPr>
        <p:spPr>
          <a:ln/>
        </p:spPr>
        <p:txBody>
          <a:bodyPr/>
          <a:lstStyle>
            <a:lvl1pPr>
              <a:defRPr/>
            </a:lvl1pPr>
          </a:lstStyle>
          <a:p>
            <a:pPr>
              <a:defRPr/>
            </a:pPr>
            <a:endParaRPr lang="en-US"/>
          </a:p>
        </p:txBody>
      </p:sp>
      <p:sp>
        <p:nvSpPr>
          <p:cNvPr id="4" name="Rectangle 140"/>
          <p:cNvSpPr>
            <a:spLocks noGrp="1" noChangeArrowheads="1"/>
          </p:cNvSpPr>
          <p:nvPr>
            <p:ph type="ftr" sz="quarter" idx="11"/>
          </p:nvPr>
        </p:nvSpPr>
        <p:spPr>
          <a:ln/>
        </p:spPr>
        <p:txBody>
          <a:bodyPr/>
          <a:lstStyle>
            <a:lvl1pPr>
              <a:defRPr/>
            </a:lvl1pPr>
          </a:lstStyle>
          <a:p>
            <a:pPr>
              <a:defRPr/>
            </a:pPr>
            <a:endParaRPr lang="en-US"/>
          </a:p>
        </p:txBody>
      </p:sp>
      <p:sp>
        <p:nvSpPr>
          <p:cNvPr id="5" name="Rectangle 141"/>
          <p:cNvSpPr>
            <a:spLocks noGrp="1" noChangeArrowheads="1"/>
          </p:cNvSpPr>
          <p:nvPr>
            <p:ph type="sldNum" sz="quarter" idx="12"/>
          </p:nvPr>
        </p:nvSpPr>
        <p:spPr>
          <a:ln/>
        </p:spPr>
        <p:txBody>
          <a:bodyPr/>
          <a:lstStyle>
            <a:lvl1pPr>
              <a:defRPr/>
            </a:lvl1pPr>
          </a:lstStyle>
          <a:p>
            <a:pPr>
              <a:defRPr/>
            </a:pPr>
            <a:fld id="{2FC9EFC9-B43B-4C15-A95B-60352660FC23}" type="slidenum">
              <a:rPr lang="en-US"/>
              <a:pPr>
                <a:defRPr/>
              </a:pPr>
              <a:t>‹#›</a:t>
            </a:fld>
            <a:endParaRPr lang="en-US"/>
          </a:p>
        </p:txBody>
      </p:sp>
    </p:spTree>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828800"/>
            <a:ext cx="37719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828800"/>
            <a:ext cx="37719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6C7C952E-2D5B-4696-944B-ACFA5803276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21392216"/>
      </p:ext>
    </p:extLst>
  </p:cSld>
  <p:clrMapOvr>
    <a:masterClrMapping/>
  </p:clrMapOvr>
  <p:transition spd="med">
    <p:fade/>
  </p:transition>
</p:sldLayout>
</file>

<file path=ppt/slideLayouts/slideLayout1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7"/>
          <p:cNvSpPr>
            <a:spLocks noGrp="1" noChangeArrowheads="1"/>
          </p:cNvSpPr>
          <p:nvPr>
            <p:ph type="sldNum" sz="quarter" idx="12"/>
          </p:nvPr>
        </p:nvSpPr>
        <p:spPr>
          <a:ln/>
        </p:spPr>
        <p:txBody>
          <a:bodyPr/>
          <a:lstStyle>
            <a:lvl1pPr>
              <a:defRPr/>
            </a:lvl1pPr>
          </a:lstStyle>
          <a:p>
            <a:pPr>
              <a:defRPr/>
            </a:pPr>
            <a:fld id="{DDF74EB5-AA1C-4DFA-9C8B-C17DA0EBFC6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05232976"/>
      </p:ext>
    </p:extLst>
  </p:cSld>
  <p:clrMapOvr>
    <a:masterClrMapping/>
  </p:clrMapOvr>
  <p:transition spd="med">
    <p:fade/>
  </p:transition>
</p:sldLayout>
</file>

<file path=ppt/slideLayouts/slideLayout1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7"/>
          <p:cNvSpPr>
            <a:spLocks noGrp="1" noChangeArrowheads="1"/>
          </p:cNvSpPr>
          <p:nvPr>
            <p:ph type="sldNum" sz="quarter" idx="12"/>
          </p:nvPr>
        </p:nvSpPr>
        <p:spPr>
          <a:ln/>
        </p:spPr>
        <p:txBody>
          <a:bodyPr/>
          <a:lstStyle>
            <a:lvl1pPr>
              <a:defRPr/>
            </a:lvl1pPr>
          </a:lstStyle>
          <a:p>
            <a:pPr>
              <a:defRPr/>
            </a:pPr>
            <a:fld id="{AB29B429-6803-4F86-92D1-1ED3C5B84EF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73340992"/>
      </p:ext>
    </p:extLst>
  </p:cSld>
  <p:clrMapOvr>
    <a:masterClrMapping/>
  </p:clrMapOvr>
  <p:transition spd="med">
    <p:fade/>
  </p:transition>
</p:sldLayout>
</file>

<file path=ppt/slideLayouts/slideLayout1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7"/>
          <p:cNvSpPr>
            <a:spLocks noGrp="1" noChangeArrowheads="1"/>
          </p:cNvSpPr>
          <p:nvPr>
            <p:ph type="sldNum" sz="quarter" idx="12"/>
          </p:nvPr>
        </p:nvSpPr>
        <p:spPr>
          <a:ln/>
        </p:spPr>
        <p:txBody>
          <a:bodyPr/>
          <a:lstStyle>
            <a:lvl1pPr>
              <a:defRPr/>
            </a:lvl1pPr>
          </a:lstStyle>
          <a:p>
            <a:pPr>
              <a:defRPr/>
            </a:pPr>
            <a:fld id="{EA4A0DBD-176B-4BF2-AAF0-FFA14F029F1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95751507"/>
      </p:ext>
    </p:extLst>
  </p:cSld>
  <p:clrMapOvr>
    <a:masterClrMapping/>
  </p:clrMapOvr>
  <p:transition spd="med">
    <p:fade/>
  </p:transition>
</p:sldLayout>
</file>

<file path=ppt/slideLayouts/slideLayout1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3619C8B8-53B8-4B3E-9CC9-C02F1D98816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9870322"/>
      </p:ext>
    </p:extLst>
  </p:cSld>
  <p:clrMapOvr>
    <a:masterClrMapping/>
  </p:clrMapOvr>
  <p:transition spd="med">
    <p:fade/>
  </p:transition>
</p:sldLayout>
</file>

<file path=ppt/slideLayouts/slideLayout1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A662F7C3-16FF-47D6-93BF-B99B4D9E19C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04559379"/>
      </p:ext>
    </p:extLst>
  </p:cSld>
  <p:clrMapOvr>
    <a:masterClrMapping/>
  </p:clrMapOvr>
  <p:transition spd="med">
    <p:fade/>
  </p:transition>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B3B5AFD1-9FDC-42A6-B34D-0A243FC28A2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1955872"/>
      </p:ext>
    </p:extLst>
  </p:cSld>
  <p:clrMapOvr>
    <a:masterClrMapping/>
  </p:clrMapOvr>
  <p:transition spd="med">
    <p:fade/>
  </p:transition>
</p:sldLayout>
</file>

<file path=ppt/slideLayouts/slideLayout1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7950" y="152400"/>
            <a:ext cx="1924050" cy="5334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152400"/>
            <a:ext cx="5619750" cy="5334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BFDE3D6A-B47C-467C-8A56-5EAA7C962E4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848399"/>
      </p:ext>
    </p:extLst>
  </p:cSld>
  <p:clrMapOvr>
    <a:masterClrMapping/>
  </p:clrMapOvr>
  <p:transition spd="med">
    <p:fade/>
  </p:transition>
</p:sldLayout>
</file>

<file path=ppt/slideLayouts/slideLayout17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295275" y="557213"/>
            <a:ext cx="9437688" cy="6632575"/>
            <a:chOff x="-186" y="351"/>
            <a:chExt cx="5945" cy="4178"/>
          </a:xfrm>
        </p:grpSpPr>
        <p:grpSp>
          <p:nvGrpSpPr>
            <p:cNvPr id="5" name="Group 3"/>
            <p:cNvGrpSpPr>
              <a:grpSpLocks/>
            </p:cNvGrpSpPr>
            <p:nvPr/>
          </p:nvGrpSpPr>
          <p:grpSpPr bwMode="auto">
            <a:xfrm>
              <a:off x="-186" y="351"/>
              <a:ext cx="4316" cy="4178"/>
              <a:chOff x="-186" y="351"/>
              <a:chExt cx="4316" cy="4178"/>
            </a:xfrm>
          </p:grpSpPr>
          <p:grpSp>
            <p:nvGrpSpPr>
              <p:cNvPr id="7" name="Group 4"/>
              <p:cNvGrpSpPr>
                <a:grpSpLocks/>
              </p:cNvGrpSpPr>
              <p:nvPr/>
            </p:nvGrpSpPr>
            <p:grpSpPr bwMode="auto">
              <a:xfrm>
                <a:off x="-186" y="351"/>
                <a:ext cx="4316" cy="4178"/>
                <a:chOff x="-186" y="351"/>
                <a:chExt cx="4316" cy="4178"/>
              </a:xfrm>
            </p:grpSpPr>
            <p:sp>
              <p:nvSpPr>
                <p:cNvPr id="9" name="AutoShape 5"/>
                <p:cNvSpPr>
                  <a:spLocks noChangeArrowheads="1"/>
                </p:cNvSpPr>
                <p:nvPr/>
              </p:nvSpPr>
              <p:spPr bwMode="auto">
                <a:xfrm rot="12360000">
                  <a:off x="-186" y="351"/>
                  <a:ext cx="4316" cy="4178"/>
                </a:xfrm>
                <a:prstGeom prst="diamond">
                  <a:avLst/>
                </a:prstGeom>
                <a:gradFill rotWithShape="0">
                  <a:gsLst>
                    <a:gs pos="0">
                      <a:schemeClr val="bg2"/>
                    </a:gs>
                    <a:gs pos="100000">
                      <a:schemeClr val="bg1"/>
                    </a:gs>
                  </a:gsLst>
                  <a:path path="shape">
                    <a:fillToRect l="50000" t="50000" r="50000" b="50000"/>
                  </a:path>
                </a:gradFill>
                <a:ln w="9525">
                  <a:noFill/>
                  <a:miter lim="800000"/>
                  <a:headEnd/>
                  <a:tailEnd/>
                </a:ln>
                <a:effectLst/>
              </p:spPr>
              <p:txBody>
                <a:bodyPr/>
                <a:lstStyle/>
                <a:p>
                  <a:pPr>
                    <a:defRPr/>
                  </a:pPr>
                  <a:endParaRPr lang="en-US"/>
                </a:p>
              </p:txBody>
            </p:sp>
            <p:sp>
              <p:nvSpPr>
                <p:cNvPr id="10" name="AutoShape 6" descr="Denim"/>
                <p:cNvSpPr>
                  <a:spLocks noChangeArrowheads="1"/>
                </p:cNvSpPr>
                <p:nvPr/>
              </p:nvSpPr>
              <p:spPr bwMode="auto">
                <a:xfrm rot="12360000">
                  <a:off x="694" y="1203"/>
                  <a:ext cx="2556" cy="2474"/>
                </a:xfrm>
                <a:prstGeom prst="diamond">
                  <a:avLst/>
                </a:prstGeom>
                <a:blipFill dpi="0" rotWithShape="0">
                  <a:blip r:embed="rId2" cstate="print"/>
                  <a:srcRect/>
                  <a:tile tx="0" ty="0" sx="100000" sy="100000" flip="none" algn="tl"/>
                </a:blipFill>
                <a:ln w="9525">
                  <a:noFill/>
                  <a:miter lim="800000"/>
                  <a:headEnd/>
                  <a:tailEnd/>
                </a:ln>
                <a:effectLst/>
              </p:spPr>
              <p:txBody>
                <a:bodyPr/>
                <a:lstStyle/>
                <a:p>
                  <a:pPr>
                    <a:defRPr/>
                  </a:pPr>
                  <a:endParaRPr lang="en-US"/>
                </a:p>
              </p:txBody>
            </p:sp>
            <p:sp>
              <p:nvSpPr>
                <p:cNvPr id="11" name="Rectangle 7"/>
                <p:cNvSpPr>
                  <a:spLocks noChangeArrowheads="1"/>
                </p:cNvSpPr>
                <p:nvPr/>
              </p:nvSpPr>
              <p:spPr bwMode="auto">
                <a:xfrm rot="12360000">
                  <a:off x="2249" y="2499"/>
                  <a:ext cx="649" cy="280"/>
                </a:xfrm>
                <a:prstGeom prst="rect">
                  <a:avLst/>
                </a:prstGeom>
                <a:solidFill>
                  <a:schemeClr val="folHlink">
                    <a:alpha val="50000"/>
                  </a:schemeClr>
                </a:solidFill>
                <a:ln w="9525">
                  <a:noFill/>
                  <a:miter lim="800000"/>
                  <a:headEnd/>
                  <a:tailEnd/>
                </a:ln>
                <a:effectLst/>
              </p:spPr>
              <p:txBody>
                <a:bodyPr wrap="none" lIns="92075" tIns="46038" rIns="92075" bIns="46038" anchor="ctr"/>
                <a:lstStyle/>
                <a:p>
                  <a:pPr algn="l" eaLnBrk="0" hangingPunct="0">
                    <a:spcBef>
                      <a:spcPct val="50000"/>
                    </a:spcBef>
                    <a:defRPr/>
                  </a:pPr>
                  <a:endParaRPr kumimoji="1" lang="en-US" sz="2400">
                    <a:solidFill>
                      <a:srgbClr val="EAEAEA"/>
                    </a:solidFill>
                    <a:latin typeface="Times New Roman" pitchFamily="18" charset="0"/>
                  </a:endParaRPr>
                </a:p>
              </p:txBody>
            </p:sp>
            <p:sp>
              <p:nvSpPr>
                <p:cNvPr id="12" name="Oval 8"/>
                <p:cNvSpPr>
                  <a:spLocks noChangeArrowheads="1"/>
                </p:cNvSpPr>
                <p:nvPr/>
              </p:nvSpPr>
              <p:spPr bwMode="auto">
                <a:xfrm rot="12360000">
                  <a:off x="1292" y="2567"/>
                  <a:ext cx="570" cy="528"/>
                </a:xfrm>
                <a:prstGeom prst="ellipse">
                  <a:avLst/>
                </a:prstGeom>
                <a:solidFill>
                  <a:schemeClr val="accent1">
                    <a:alpha val="50000"/>
                  </a:schemeClr>
                </a:solidFill>
                <a:ln w="9525">
                  <a:noFill/>
                  <a:round/>
                  <a:headEnd/>
                  <a:tailEnd/>
                </a:ln>
                <a:effectLst/>
              </p:spPr>
              <p:txBody>
                <a:bodyPr wrap="none" lIns="92075" tIns="46038" rIns="92075" bIns="46038" anchor="ctr"/>
                <a:lstStyle/>
                <a:p>
                  <a:pPr algn="l" eaLnBrk="0" hangingPunct="0">
                    <a:spcBef>
                      <a:spcPct val="50000"/>
                    </a:spcBef>
                    <a:defRPr/>
                  </a:pPr>
                  <a:endParaRPr kumimoji="1" lang="en-US" sz="2400">
                    <a:solidFill>
                      <a:srgbClr val="EAEAEA"/>
                    </a:solidFill>
                    <a:latin typeface="Times New Roman" pitchFamily="18" charset="0"/>
                  </a:endParaRPr>
                </a:p>
              </p:txBody>
            </p:sp>
            <p:sp>
              <p:nvSpPr>
                <p:cNvPr id="13" name="Rectangle 9"/>
                <p:cNvSpPr>
                  <a:spLocks noChangeArrowheads="1"/>
                </p:cNvSpPr>
                <p:nvPr/>
              </p:nvSpPr>
              <p:spPr bwMode="auto">
                <a:xfrm rot="12360000">
                  <a:off x="2373" y="2047"/>
                  <a:ext cx="446" cy="81"/>
                </a:xfrm>
                <a:prstGeom prst="rect">
                  <a:avLst/>
                </a:prstGeom>
                <a:solidFill>
                  <a:schemeClr val="accent1">
                    <a:alpha val="50000"/>
                  </a:schemeClr>
                </a:solidFill>
                <a:ln w="9525">
                  <a:noFill/>
                  <a:miter lim="800000"/>
                  <a:headEnd/>
                  <a:tailEnd/>
                </a:ln>
                <a:effectLst/>
              </p:spPr>
              <p:txBody>
                <a:bodyPr wrap="none" lIns="92075" tIns="46038" rIns="92075" bIns="46038" anchor="ctr"/>
                <a:lstStyle/>
                <a:p>
                  <a:pPr algn="l" eaLnBrk="0" hangingPunct="0">
                    <a:spcBef>
                      <a:spcPct val="50000"/>
                    </a:spcBef>
                    <a:defRPr/>
                  </a:pPr>
                  <a:endParaRPr kumimoji="1" lang="en-US" sz="2400">
                    <a:solidFill>
                      <a:srgbClr val="EAEAEA"/>
                    </a:solidFill>
                    <a:latin typeface="Times New Roman" pitchFamily="18" charset="0"/>
                  </a:endParaRPr>
                </a:p>
              </p:txBody>
            </p:sp>
            <p:sp>
              <p:nvSpPr>
                <p:cNvPr id="14" name="Rectangle 10"/>
                <p:cNvSpPr>
                  <a:spLocks noChangeArrowheads="1"/>
                </p:cNvSpPr>
                <p:nvPr/>
              </p:nvSpPr>
              <p:spPr bwMode="auto">
                <a:xfrm rot="12360000">
                  <a:off x="1927" y="3071"/>
                  <a:ext cx="445" cy="82"/>
                </a:xfrm>
                <a:prstGeom prst="rect">
                  <a:avLst/>
                </a:prstGeom>
                <a:solidFill>
                  <a:schemeClr val="accent1">
                    <a:alpha val="50000"/>
                  </a:schemeClr>
                </a:solidFill>
                <a:ln w="9525">
                  <a:noFill/>
                  <a:miter lim="800000"/>
                  <a:headEnd/>
                  <a:tailEnd/>
                </a:ln>
                <a:effectLst/>
              </p:spPr>
              <p:txBody>
                <a:bodyPr wrap="none" lIns="92075" tIns="46038" rIns="92075" bIns="46038" anchor="ctr"/>
                <a:lstStyle/>
                <a:p>
                  <a:pPr algn="l" eaLnBrk="0" hangingPunct="0">
                    <a:spcBef>
                      <a:spcPct val="50000"/>
                    </a:spcBef>
                    <a:defRPr/>
                  </a:pPr>
                  <a:endParaRPr kumimoji="1" lang="en-US" sz="2400">
                    <a:solidFill>
                      <a:srgbClr val="EAEAEA"/>
                    </a:solidFill>
                    <a:latin typeface="Times New Roman" pitchFamily="18" charset="0"/>
                  </a:endParaRPr>
                </a:p>
              </p:txBody>
            </p:sp>
            <p:sp>
              <p:nvSpPr>
                <p:cNvPr id="15" name="Arc 11"/>
                <p:cNvSpPr>
                  <a:spLocks/>
                </p:cNvSpPr>
                <p:nvPr/>
              </p:nvSpPr>
              <p:spPr bwMode="auto">
                <a:xfrm rot="10485000">
                  <a:off x="1263" y="2240"/>
                  <a:ext cx="723" cy="856"/>
                </a:xfrm>
                <a:custGeom>
                  <a:avLst/>
                  <a:gdLst>
                    <a:gd name="G0" fmla="+- 21518 0 0"/>
                    <a:gd name="G1" fmla="+- 2258 0 0"/>
                    <a:gd name="G2" fmla="+- 21600 0 0"/>
                    <a:gd name="T0" fmla="*/ 43000 w 43118"/>
                    <a:gd name="T1" fmla="*/ 0 h 23858"/>
                    <a:gd name="T2" fmla="*/ 0 w 43118"/>
                    <a:gd name="T3" fmla="*/ 4141 h 23858"/>
                    <a:gd name="T4" fmla="*/ 21518 w 43118"/>
                    <a:gd name="T5" fmla="*/ 2258 h 23858"/>
                  </a:gdLst>
                  <a:ahLst/>
                  <a:cxnLst>
                    <a:cxn ang="0">
                      <a:pos x="T0" y="T1"/>
                    </a:cxn>
                    <a:cxn ang="0">
                      <a:pos x="T2" y="T3"/>
                    </a:cxn>
                    <a:cxn ang="0">
                      <a:pos x="T4" y="T5"/>
                    </a:cxn>
                  </a:cxnLst>
                  <a:rect l="0" t="0" r="r" b="b"/>
                  <a:pathLst>
                    <a:path w="43118" h="23858" fill="none" extrusionOk="0">
                      <a:moveTo>
                        <a:pt x="42999" y="0"/>
                      </a:moveTo>
                      <a:cubicBezTo>
                        <a:pt x="43078" y="750"/>
                        <a:pt x="43118" y="1503"/>
                        <a:pt x="43118" y="2258"/>
                      </a:cubicBezTo>
                      <a:cubicBezTo>
                        <a:pt x="43118" y="14187"/>
                        <a:pt x="33447" y="23858"/>
                        <a:pt x="21518" y="23858"/>
                      </a:cubicBezTo>
                      <a:cubicBezTo>
                        <a:pt x="10318" y="23858"/>
                        <a:pt x="976" y="15297"/>
                        <a:pt x="0" y="4140"/>
                      </a:cubicBezTo>
                    </a:path>
                    <a:path w="43118" h="23858" stroke="0" extrusionOk="0">
                      <a:moveTo>
                        <a:pt x="42999" y="0"/>
                      </a:moveTo>
                      <a:cubicBezTo>
                        <a:pt x="43078" y="750"/>
                        <a:pt x="43118" y="1503"/>
                        <a:pt x="43118" y="2258"/>
                      </a:cubicBezTo>
                      <a:cubicBezTo>
                        <a:pt x="43118" y="14187"/>
                        <a:pt x="33447" y="23858"/>
                        <a:pt x="21518" y="23858"/>
                      </a:cubicBezTo>
                      <a:cubicBezTo>
                        <a:pt x="10318" y="23858"/>
                        <a:pt x="976" y="15297"/>
                        <a:pt x="0" y="4140"/>
                      </a:cubicBezTo>
                      <a:lnTo>
                        <a:pt x="21518" y="2258"/>
                      </a:lnTo>
                      <a:close/>
                    </a:path>
                  </a:pathLst>
                </a:custGeom>
                <a:solidFill>
                  <a:schemeClr val="folHlink">
                    <a:alpha val="50000"/>
                  </a:schemeClr>
                </a:solidFill>
                <a:ln w="9525">
                  <a:noFill/>
                  <a:round/>
                  <a:headEnd type="none" w="sm" len="sm"/>
                  <a:tailEnd type="none" w="sm" len="sm"/>
                </a:ln>
                <a:effectLst/>
              </p:spPr>
              <p:txBody>
                <a:bodyPr/>
                <a:lstStyle/>
                <a:p>
                  <a:pPr>
                    <a:defRPr/>
                  </a:pPr>
                  <a:endParaRPr lang="en-US"/>
                </a:p>
              </p:txBody>
            </p:sp>
            <p:sp>
              <p:nvSpPr>
                <p:cNvPr id="16" name="Freeform 12"/>
                <p:cNvSpPr>
                  <a:spLocks/>
                </p:cNvSpPr>
                <p:nvPr/>
              </p:nvSpPr>
              <p:spPr bwMode="auto">
                <a:xfrm>
                  <a:off x="1300" y="1374"/>
                  <a:ext cx="1035" cy="2007"/>
                </a:xfrm>
                <a:custGeom>
                  <a:avLst/>
                  <a:gdLst/>
                  <a:ahLst/>
                  <a:cxnLst>
                    <a:cxn ang="0">
                      <a:pos x="56" y="2006"/>
                    </a:cxn>
                    <a:cxn ang="0">
                      <a:pos x="0" y="1843"/>
                    </a:cxn>
                    <a:cxn ang="0">
                      <a:pos x="871" y="56"/>
                    </a:cxn>
                    <a:cxn ang="0">
                      <a:pos x="1034" y="0"/>
                    </a:cxn>
                    <a:cxn ang="0">
                      <a:pos x="56" y="2006"/>
                    </a:cxn>
                  </a:cxnLst>
                  <a:rect l="0" t="0" r="r" b="b"/>
                  <a:pathLst>
                    <a:path w="1035" h="2007">
                      <a:moveTo>
                        <a:pt x="56" y="2006"/>
                      </a:moveTo>
                      <a:lnTo>
                        <a:pt x="0" y="1843"/>
                      </a:lnTo>
                      <a:lnTo>
                        <a:pt x="871" y="56"/>
                      </a:lnTo>
                      <a:lnTo>
                        <a:pt x="1034" y="0"/>
                      </a:lnTo>
                      <a:lnTo>
                        <a:pt x="56" y="2006"/>
                      </a:lnTo>
                    </a:path>
                  </a:pathLst>
                </a:custGeom>
                <a:solidFill>
                  <a:schemeClr val="hlink">
                    <a:alpha val="50000"/>
                  </a:schemeClr>
                </a:solidFill>
                <a:ln w="9525">
                  <a:noFill/>
                  <a:round/>
                  <a:headEnd type="none" w="sm" len="sm"/>
                  <a:tailEnd type="none" w="sm" len="sm"/>
                </a:ln>
                <a:effectLst/>
              </p:spPr>
              <p:txBody>
                <a:bodyPr/>
                <a:lstStyle/>
                <a:p>
                  <a:pPr>
                    <a:defRPr/>
                  </a:pPr>
                  <a:endParaRPr lang="en-US"/>
                </a:p>
              </p:txBody>
            </p:sp>
          </p:grpSp>
          <p:sp>
            <p:nvSpPr>
              <p:cNvPr id="8" name="Freeform 13"/>
              <p:cNvSpPr>
                <a:spLocks/>
              </p:cNvSpPr>
              <p:nvPr/>
            </p:nvSpPr>
            <p:spPr bwMode="auto">
              <a:xfrm>
                <a:off x="2448" y="1810"/>
                <a:ext cx="324" cy="231"/>
              </a:xfrm>
              <a:custGeom>
                <a:avLst/>
                <a:gdLst/>
                <a:ahLst/>
                <a:cxnLst>
                  <a:cxn ang="0">
                    <a:pos x="321" y="226"/>
                  </a:cxn>
                  <a:cxn ang="0">
                    <a:pos x="287" y="123"/>
                  </a:cxn>
                  <a:cxn ang="0">
                    <a:pos x="53" y="9"/>
                  </a:cxn>
                  <a:cxn ang="0">
                    <a:pos x="35" y="0"/>
                  </a:cxn>
                  <a:cxn ang="0">
                    <a:pos x="0" y="72"/>
                  </a:cxn>
                  <a:cxn ang="0">
                    <a:pos x="323" y="230"/>
                  </a:cxn>
                </a:cxnLst>
                <a:rect l="0" t="0" r="r" b="b"/>
                <a:pathLst>
                  <a:path w="324" h="231">
                    <a:moveTo>
                      <a:pt x="321" y="226"/>
                    </a:moveTo>
                    <a:lnTo>
                      <a:pt x="287" y="123"/>
                    </a:lnTo>
                    <a:lnTo>
                      <a:pt x="53" y="9"/>
                    </a:lnTo>
                    <a:lnTo>
                      <a:pt x="35" y="0"/>
                    </a:lnTo>
                    <a:lnTo>
                      <a:pt x="0" y="72"/>
                    </a:lnTo>
                    <a:lnTo>
                      <a:pt x="323" y="230"/>
                    </a:lnTo>
                  </a:path>
                </a:pathLst>
              </a:custGeom>
              <a:solidFill>
                <a:schemeClr val="accent1">
                  <a:alpha val="50000"/>
                </a:schemeClr>
              </a:solidFill>
              <a:ln w="9525">
                <a:noFill/>
                <a:round/>
                <a:headEnd type="none" w="sm" len="sm"/>
                <a:tailEnd type="none" w="sm" len="sm"/>
              </a:ln>
              <a:effectLst/>
            </p:spPr>
            <p:txBody>
              <a:bodyPr/>
              <a:lstStyle/>
              <a:p>
                <a:pPr>
                  <a:defRPr/>
                </a:pPr>
                <a:endParaRPr lang="en-US"/>
              </a:p>
            </p:txBody>
          </p:sp>
        </p:grpSp>
        <p:sp>
          <p:nvSpPr>
            <p:cNvPr id="6" name="Rectangle 14"/>
            <p:cNvSpPr>
              <a:spLocks noChangeArrowheads="1"/>
            </p:cNvSpPr>
            <p:nvPr/>
          </p:nvSpPr>
          <p:spPr bwMode="auto">
            <a:xfrm>
              <a:off x="768" y="720"/>
              <a:ext cx="4991" cy="816"/>
            </a:xfrm>
            <a:prstGeom prst="rect">
              <a:avLst/>
            </a:prstGeom>
            <a:solidFill>
              <a:schemeClr val="accent2">
                <a:alpha val="50000"/>
              </a:schemeClr>
            </a:solidFill>
            <a:ln w="9525">
              <a:noFill/>
              <a:miter lim="800000"/>
              <a:headEnd/>
              <a:tailEnd/>
            </a:ln>
            <a:effectLst/>
          </p:spPr>
          <p:txBody>
            <a:bodyPr/>
            <a:lstStyle/>
            <a:p>
              <a:pPr>
                <a:defRPr/>
              </a:pPr>
              <a:endParaRPr lang="en-US"/>
            </a:p>
          </p:txBody>
        </p:sp>
      </p:grpSp>
      <p:sp>
        <p:nvSpPr>
          <p:cNvPr id="268303" name="Rectangle 15"/>
          <p:cNvSpPr>
            <a:spLocks noGrp="1" noChangeArrowheads="1"/>
          </p:cNvSpPr>
          <p:nvPr>
            <p:ph type="ctrTitle" sz="quarter"/>
          </p:nvPr>
        </p:nvSpPr>
        <p:spPr>
          <a:xfrm>
            <a:off x="1217613" y="1219200"/>
            <a:ext cx="7772400" cy="1143000"/>
          </a:xfrm>
        </p:spPr>
        <p:txBody>
          <a:bodyPr anchorCtr="0"/>
          <a:lstStyle>
            <a:lvl1pPr algn="l">
              <a:defRPr/>
            </a:lvl1pPr>
          </a:lstStyle>
          <a:p>
            <a:r>
              <a:rPr lang="en-US"/>
              <a:t>Click to edit Master title style</a:t>
            </a:r>
          </a:p>
        </p:txBody>
      </p:sp>
      <p:sp>
        <p:nvSpPr>
          <p:cNvPr id="268304" name="Rectangle 16"/>
          <p:cNvSpPr>
            <a:spLocks noGrp="1" noChangeArrowheads="1"/>
          </p:cNvSpPr>
          <p:nvPr>
            <p:ph type="subTitle" sz="quarter" idx="1"/>
          </p:nvPr>
        </p:nvSpPr>
        <p:spPr>
          <a:xfrm>
            <a:off x="4724400" y="2819400"/>
            <a:ext cx="4267200" cy="3200400"/>
          </a:xfrm>
        </p:spPr>
        <p:txBody>
          <a:bodyPr/>
          <a:lstStyle>
            <a:lvl1pPr marL="0" indent="0">
              <a:buFontTx/>
              <a:buNone/>
              <a:defRPr/>
            </a:lvl1pPr>
          </a:lstStyle>
          <a:p>
            <a:r>
              <a:rPr lang="en-US"/>
              <a:t>Click to edit Master subtitle style</a:t>
            </a:r>
          </a:p>
        </p:txBody>
      </p:sp>
      <p:sp>
        <p:nvSpPr>
          <p:cNvPr id="17" name="Rectangle 17"/>
          <p:cNvSpPr>
            <a:spLocks noGrp="1" noChangeArrowheads="1"/>
          </p:cNvSpPr>
          <p:nvPr>
            <p:ph type="dt" sz="quarter" idx="10"/>
          </p:nvPr>
        </p:nvSpPr>
        <p:spPr>
          <a:xfrm>
            <a:off x="152400" y="6248400"/>
            <a:ext cx="1905000" cy="457200"/>
          </a:xfrm>
        </p:spPr>
        <p:txBody>
          <a:bodyPr/>
          <a:lstStyle>
            <a:lvl1pPr>
              <a:defRPr/>
            </a:lvl1pPr>
          </a:lstStyle>
          <a:p>
            <a:pPr>
              <a:defRPr/>
            </a:pPr>
            <a:endParaRPr lang="en-US">
              <a:solidFill>
                <a:srgbClr val="EAEAEA"/>
              </a:solidFill>
            </a:endParaRPr>
          </a:p>
        </p:txBody>
      </p:sp>
      <p:sp>
        <p:nvSpPr>
          <p:cNvPr id="18" name="Rectangle 18"/>
          <p:cNvSpPr>
            <a:spLocks noGrp="1" noChangeArrowheads="1"/>
          </p:cNvSpPr>
          <p:nvPr>
            <p:ph type="ftr" sz="quarter" idx="11"/>
          </p:nvPr>
        </p:nvSpPr>
        <p:spPr>
          <a:xfrm>
            <a:off x="3124200" y="6248400"/>
            <a:ext cx="2895600" cy="457200"/>
          </a:xfrm>
        </p:spPr>
        <p:txBody>
          <a:bodyPr/>
          <a:lstStyle>
            <a:lvl1pPr>
              <a:defRPr/>
            </a:lvl1pPr>
          </a:lstStyle>
          <a:p>
            <a:pPr>
              <a:defRPr/>
            </a:pPr>
            <a:endParaRPr lang="en-US">
              <a:solidFill>
                <a:srgbClr val="EAEAEA"/>
              </a:solidFill>
            </a:endParaRPr>
          </a:p>
        </p:txBody>
      </p:sp>
      <p:sp>
        <p:nvSpPr>
          <p:cNvPr id="19" name="Rectangle 19"/>
          <p:cNvSpPr>
            <a:spLocks noGrp="1" noChangeArrowheads="1"/>
          </p:cNvSpPr>
          <p:nvPr>
            <p:ph type="sldNum" sz="quarter" idx="12"/>
          </p:nvPr>
        </p:nvSpPr>
        <p:spPr/>
        <p:txBody>
          <a:bodyPr/>
          <a:lstStyle>
            <a:lvl1pPr>
              <a:defRPr/>
            </a:lvl1pPr>
          </a:lstStyle>
          <a:p>
            <a:pPr>
              <a:defRPr/>
            </a:pPr>
            <a:fld id="{55EED3DF-6941-40F9-BE5D-57B07B56EBFC}" type="slidenum">
              <a:rPr lang="en-US">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val="3375297602"/>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endParaRPr lang="en-US">
              <a:solidFill>
                <a:srgbClr val="EAEAEA"/>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solidFill>
                <a:srgbClr val="EAEAEA"/>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EF6D8FC1-6C7B-44C3-AA7A-2CACC75E1BD6}" type="slidenum">
              <a:rPr lang="en-US">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val="22822717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39"/>
          <p:cNvSpPr>
            <a:spLocks noGrp="1" noChangeArrowheads="1"/>
          </p:cNvSpPr>
          <p:nvPr>
            <p:ph type="dt" sz="half" idx="10"/>
          </p:nvPr>
        </p:nvSpPr>
        <p:spPr>
          <a:ln/>
        </p:spPr>
        <p:txBody>
          <a:bodyPr/>
          <a:lstStyle>
            <a:lvl1pPr>
              <a:defRPr/>
            </a:lvl1pPr>
          </a:lstStyle>
          <a:p>
            <a:pPr>
              <a:defRPr/>
            </a:pPr>
            <a:endParaRPr lang="en-US"/>
          </a:p>
        </p:txBody>
      </p:sp>
      <p:sp>
        <p:nvSpPr>
          <p:cNvPr id="3" name="Rectangle 140"/>
          <p:cNvSpPr>
            <a:spLocks noGrp="1" noChangeArrowheads="1"/>
          </p:cNvSpPr>
          <p:nvPr>
            <p:ph type="ftr" sz="quarter" idx="11"/>
          </p:nvPr>
        </p:nvSpPr>
        <p:spPr>
          <a:ln/>
        </p:spPr>
        <p:txBody>
          <a:bodyPr/>
          <a:lstStyle>
            <a:lvl1pPr>
              <a:defRPr/>
            </a:lvl1pPr>
          </a:lstStyle>
          <a:p>
            <a:pPr>
              <a:defRPr/>
            </a:pPr>
            <a:endParaRPr lang="en-US"/>
          </a:p>
        </p:txBody>
      </p:sp>
      <p:sp>
        <p:nvSpPr>
          <p:cNvPr id="4" name="Rectangle 141"/>
          <p:cNvSpPr>
            <a:spLocks noGrp="1" noChangeArrowheads="1"/>
          </p:cNvSpPr>
          <p:nvPr>
            <p:ph type="sldNum" sz="quarter" idx="12"/>
          </p:nvPr>
        </p:nvSpPr>
        <p:spPr>
          <a:ln/>
        </p:spPr>
        <p:txBody>
          <a:bodyPr/>
          <a:lstStyle>
            <a:lvl1pPr>
              <a:defRPr/>
            </a:lvl1pPr>
          </a:lstStyle>
          <a:p>
            <a:pPr>
              <a:defRPr/>
            </a:pPr>
            <a:fld id="{79180638-7BC6-4746-B191-68978FCED51D}" type="slidenum">
              <a:rPr lang="en-US"/>
              <a:pPr>
                <a:defRPr/>
              </a:pPr>
              <a:t>‹#›</a:t>
            </a:fld>
            <a:endParaRPr lang="en-US"/>
          </a:p>
        </p:txBody>
      </p:sp>
    </p:spTree>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solidFill>
                <a:srgbClr val="EAEAEA"/>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solidFill>
                <a:srgbClr val="EAEAEA"/>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1E2C0508-6269-4B32-ADE0-7D0CBA20A11A}" type="slidenum">
              <a:rPr lang="en-US">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val="1553787620"/>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954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2578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dt" sz="half" idx="10"/>
          </p:nvPr>
        </p:nvSpPr>
        <p:spPr>
          <a:ln/>
        </p:spPr>
        <p:txBody>
          <a:bodyPr/>
          <a:lstStyle>
            <a:lvl1pPr>
              <a:defRPr/>
            </a:lvl1pPr>
          </a:lstStyle>
          <a:p>
            <a:pPr>
              <a:defRPr/>
            </a:pPr>
            <a:endParaRPr lang="en-US">
              <a:solidFill>
                <a:srgbClr val="EAEAEA"/>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solidFill>
                <a:srgbClr val="EAEAEA"/>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CF0DCA7F-6FE6-47DE-9D6F-B48B17DF055B}" type="slidenum">
              <a:rPr lang="en-US">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val="889826425"/>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dt" sz="half" idx="10"/>
          </p:nvPr>
        </p:nvSpPr>
        <p:spPr>
          <a:ln/>
        </p:spPr>
        <p:txBody>
          <a:bodyPr/>
          <a:lstStyle>
            <a:lvl1pPr>
              <a:defRPr/>
            </a:lvl1pPr>
          </a:lstStyle>
          <a:p>
            <a:pPr>
              <a:defRPr/>
            </a:pPr>
            <a:endParaRPr lang="en-US">
              <a:solidFill>
                <a:srgbClr val="EAEAEA"/>
              </a:solidFill>
            </a:endParaRPr>
          </a:p>
        </p:txBody>
      </p:sp>
      <p:sp>
        <p:nvSpPr>
          <p:cNvPr id="8" name="Rectangle 6"/>
          <p:cNvSpPr>
            <a:spLocks noGrp="1" noChangeArrowheads="1"/>
          </p:cNvSpPr>
          <p:nvPr>
            <p:ph type="ftr" sz="quarter" idx="11"/>
          </p:nvPr>
        </p:nvSpPr>
        <p:spPr>
          <a:ln/>
        </p:spPr>
        <p:txBody>
          <a:bodyPr/>
          <a:lstStyle>
            <a:lvl1pPr>
              <a:defRPr/>
            </a:lvl1pPr>
          </a:lstStyle>
          <a:p>
            <a:pPr>
              <a:defRPr/>
            </a:pPr>
            <a:endParaRPr lang="en-US">
              <a:solidFill>
                <a:srgbClr val="EAEAEA"/>
              </a:solidFill>
            </a:endParaRPr>
          </a:p>
        </p:txBody>
      </p:sp>
      <p:sp>
        <p:nvSpPr>
          <p:cNvPr id="9" name="Rectangle 7"/>
          <p:cNvSpPr>
            <a:spLocks noGrp="1" noChangeArrowheads="1"/>
          </p:cNvSpPr>
          <p:nvPr>
            <p:ph type="sldNum" sz="quarter" idx="12"/>
          </p:nvPr>
        </p:nvSpPr>
        <p:spPr>
          <a:ln/>
        </p:spPr>
        <p:txBody>
          <a:bodyPr/>
          <a:lstStyle>
            <a:lvl1pPr>
              <a:defRPr/>
            </a:lvl1pPr>
          </a:lstStyle>
          <a:p>
            <a:pPr>
              <a:defRPr/>
            </a:pPr>
            <a:fld id="{1FCB85EF-EBF4-4A42-8202-4028DBD55A52}" type="slidenum">
              <a:rPr lang="en-US">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val="2789293684"/>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dt" sz="half" idx="10"/>
          </p:nvPr>
        </p:nvSpPr>
        <p:spPr>
          <a:ln/>
        </p:spPr>
        <p:txBody>
          <a:bodyPr/>
          <a:lstStyle>
            <a:lvl1pPr>
              <a:defRPr/>
            </a:lvl1pPr>
          </a:lstStyle>
          <a:p>
            <a:pPr>
              <a:defRPr/>
            </a:pPr>
            <a:endParaRPr lang="en-US">
              <a:solidFill>
                <a:srgbClr val="EAEAEA"/>
              </a:solidFill>
            </a:endParaRPr>
          </a:p>
        </p:txBody>
      </p:sp>
      <p:sp>
        <p:nvSpPr>
          <p:cNvPr id="4" name="Rectangle 6"/>
          <p:cNvSpPr>
            <a:spLocks noGrp="1" noChangeArrowheads="1"/>
          </p:cNvSpPr>
          <p:nvPr>
            <p:ph type="ftr" sz="quarter" idx="11"/>
          </p:nvPr>
        </p:nvSpPr>
        <p:spPr>
          <a:ln/>
        </p:spPr>
        <p:txBody>
          <a:bodyPr/>
          <a:lstStyle>
            <a:lvl1pPr>
              <a:defRPr/>
            </a:lvl1pPr>
          </a:lstStyle>
          <a:p>
            <a:pPr>
              <a:defRPr/>
            </a:pPr>
            <a:endParaRPr lang="en-US">
              <a:solidFill>
                <a:srgbClr val="EAEAEA"/>
              </a:solidFill>
            </a:endParaRPr>
          </a:p>
        </p:txBody>
      </p:sp>
      <p:sp>
        <p:nvSpPr>
          <p:cNvPr id="5" name="Rectangle 7"/>
          <p:cNvSpPr>
            <a:spLocks noGrp="1" noChangeArrowheads="1"/>
          </p:cNvSpPr>
          <p:nvPr>
            <p:ph type="sldNum" sz="quarter" idx="12"/>
          </p:nvPr>
        </p:nvSpPr>
        <p:spPr>
          <a:ln/>
        </p:spPr>
        <p:txBody>
          <a:bodyPr/>
          <a:lstStyle>
            <a:lvl1pPr>
              <a:defRPr/>
            </a:lvl1pPr>
          </a:lstStyle>
          <a:p>
            <a:pPr>
              <a:defRPr/>
            </a:pPr>
            <a:fld id="{BDCE3340-8834-4E52-9C38-07E21EC688D9}" type="slidenum">
              <a:rPr lang="en-US">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val="1802155047"/>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solidFill>
                <a:srgbClr val="EAEAEA"/>
              </a:solidFill>
            </a:endParaRPr>
          </a:p>
        </p:txBody>
      </p:sp>
      <p:sp>
        <p:nvSpPr>
          <p:cNvPr id="3" name="Rectangle 6"/>
          <p:cNvSpPr>
            <a:spLocks noGrp="1" noChangeArrowheads="1"/>
          </p:cNvSpPr>
          <p:nvPr>
            <p:ph type="ftr" sz="quarter" idx="11"/>
          </p:nvPr>
        </p:nvSpPr>
        <p:spPr>
          <a:ln/>
        </p:spPr>
        <p:txBody>
          <a:bodyPr/>
          <a:lstStyle>
            <a:lvl1pPr>
              <a:defRPr/>
            </a:lvl1pPr>
          </a:lstStyle>
          <a:p>
            <a:pPr>
              <a:defRPr/>
            </a:pPr>
            <a:endParaRPr lang="en-US">
              <a:solidFill>
                <a:srgbClr val="EAEAEA"/>
              </a:solidFill>
            </a:endParaRPr>
          </a:p>
        </p:txBody>
      </p:sp>
      <p:sp>
        <p:nvSpPr>
          <p:cNvPr id="4" name="Rectangle 7"/>
          <p:cNvSpPr>
            <a:spLocks noGrp="1" noChangeArrowheads="1"/>
          </p:cNvSpPr>
          <p:nvPr>
            <p:ph type="sldNum" sz="quarter" idx="12"/>
          </p:nvPr>
        </p:nvSpPr>
        <p:spPr>
          <a:ln/>
        </p:spPr>
        <p:txBody>
          <a:bodyPr/>
          <a:lstStyle>
            <a:lvl1pPr>
              <a:defRPr/>
            </a:lvl1pPr>
          </a:lstStyle>
          <a:p>
            <a:pPr>
              <a:defRPr/>
            </a:pPr>
            <a:fld id="{21658637-AFE2-47F7-9995-3583B910FDDD}" type="slidenum">
              <a:rPr lang="en-US">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val="3924738148"/>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solidFill>
                <a:srgbClr val="EAEAEA"/>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solidFill>
                <a:srgbClr val="EAEAEA"/>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AE4CCA3E-969D-4633-9445-A30CEC0C2508}" type="slidenum">
              <a:rPr lang="en-US">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val="3892237838"/>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solidFill>
                <a:srgbClr val="EAEAEA"/>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solidFill>
                <a:srgbClr val="EAEAEA"/>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E4EA128A-A6B0-4730-8C69-ED725B5D8916}" type="slidenum">
              <a:rPr lang="en-US">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val="3528623638"/>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endParaRPr lang="en-US">
              <a:solidFill>
                <a:srgbClr val="EAEAEA"/>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solidFill>
                <a:srgbClr val="EAEAEA"/>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6F0D0568-8D9C-45F3-9460-0DF2EA193CD5}" type="slidenum">
              <a:rPr lang="en-US">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val="1546719163"/>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6600" y="228600"/>
            <a:ext cx="1981200" cy="5791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43000" y="228600"/>
            <a:ext cx="5791200" cy="5791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endParaRPr lang="en-US">
              <a:solidFill>
                <a:srgbClr val="EAEAEA"/>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solidFill>
                <a:srgbClr val="EAEAEA"/>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0547428C-C578-43C8-8CF9-D041A7E5A785}" type="slidenum">
              <a:rPr lang="en-US">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val="234939375"/>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0825" cy="6850063"/>
            <a:chOff x="0" y="0"/>
            <a:chExt cx="5758" cy="4315"/>
          </a:xfrm>
        </p:grpSpPr>
        <p:grpSp>
          <p:nvGrpSpPr>
            <p:cNvPr id="5" name="Group 3"/>
            <p:cNvGrpSpPr>
              <a:grpSpLocks/>
            </p:cNvGrpSpPr>
            <p:nvPr userDrawn="1"/>
          </p:nvGrpSpPr>
          <p:grpSpPr bwMode="auto">
            <a:xfrm>
              <a:off x="1728" y="2230"/>
              <a:ext cx="4027" cy="2085"/>
              <a:chOff x="1728" y="2230"/>
              <a:chExt cx="4027" cy="2085"/>
            </a:xfrm>
          </p:grpSpPr>
          <p:sp>
            <p:nvSpPr>
              <p:cNvPr id="8" name="Freeform 4"/>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algn="l" eaLnBrk="0" hangingPunct="0">
                  <a:defRPr/>
                </a:pPr>
                <a:endParaRPr lang="en-US" sz="1800">
                  <a:solidFill>
                    <a:srgbClr val="FFFFFF"/>
                  </a:solidFill>
                  <a:latin typeface="Garamond" pitchFamily="18" charset="0"/>
                </a:endParaRPr>
              </a:p>
            </p:txBody>
          </p:sp>
          <p:sp>
            <p:nvSpPr>
              <p:cNvPr id="9" name="Freeform 5"/>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algn="l" eaLnBrk="0" hangingPunct="0">
                  <a:defRPr/>
                </a:pPr>
                <a:endParaRPr lang="en-US" sz="1800">
                  <a:solidFill>
                    <a:srgbClr val="FFFFFF"/>
                  </a:solidFill>
                  <a:latin typeface="Garamond" pitchFamily="18" charset="0"/>
                </a:endParaRPr>
              </a:p>
            </p:txBody>
          </p:sp>
          <p:sp>
            <p:nvSpPr>
              <p:cNvPr id="10" name="Freeform 6"/>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algn="l" eaLnBrk="0" hangingPunct="0">
                  <a:defRPr/>
                </a:pPr>
                <a:endParaRPr lang="en-US" sz="1800">
                  <a:solidFill>
                    <a:srgbClr val="FFFFFF"/>
                  </a:solidFill>
                  <a:latin typeface="Garamond" pitchFamily="18" charset="0"/>
                </a:endParaRPr>
              </a:p>
            </p:txBody>
          </p:sp>
          <p:sp>
            <p:nvSpPr>
              <p:cNvPr id="11" name="Freeform 7"/>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pPr algn="l" eaLnBrk="0" hangingPunct="0">
                  <a:defRPr/>
                </a:pPr>
                <a:endParaRPr lang="en-US" sz="1800">
                  <a:solidFill>
                    <a:srgbClr val="FFFFFF"/>
                  </a:solidFill>
                  <a:latin typeface="Garamond" pitchFamily="18" charset="0"/>
                </a:endParaRPr>
              </a:p>
            </p:txBody>
          </p:sp>
          <p:sp>
            <p:nvSpPr>
              <p:cNvPr id="12" name="Freeform 8"/>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algn="l" eaLnBrk="0" hangingPunct="0">
                  <a:defRPr/>
                </a:pPr>
                <a:endParaRPr lang="en-US" sz="1800">
                  <a:solidFill>
                    <a:srgbClr val="FFFFFF"/>
                  </a:solidFill>
                  <a:latin typeface="Garamond" pitchFamily="18" charset="0"/>
                </a:endParaRPr>
              </a:p>
            </p:txBody>
          </p:sp>
        </p:grpSp>
        <p:sp>
          <p:nvSpPr>
            <p:cNvPr id="6" name="Freeform 9"/>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lgn="l" eaLnBrk="0" hangingPunct="0">
                <a:defRPr/>
              </a:pPr>
              <a:endParaRPr lang="en-US" sz="1800">
                <a:solidFill>
                  <a:srgbClr val="FFFFFF"/>
                </a:solidFill>
                <a:latin typeface="Garamond" pitchFamily="18" charset="0"/>
              </a:endParaRPr>
            </a:p>
          </p:txBody>
        </p:sp>
        <p:sp>
          <p:nvSpPr>
            <p:cNvPr id="7" name="Freeform 10"/>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algn="l" eaLnBrk="0" hangingPunct="0">
                <a:defRPr/>
              </a:pPr>
              <a:endParaRPr lang="en-US" sz="1800">
                <a:solidFill>
                  <a:srgbClr val="FFFFFF"/>
                </a:solidFill>
                <a:latin typeface="Garamond" pitchFamily="18" charset="0"/>
              </a:endParaRPr>
            </a:p>
          </p:txBody>
        </p:sp>
      </p:grpSp>
      <p:sp>
        <p:nvSpPr>
          <p:cNvPr id="63499" name="Rectangle 11"/>
          <p:cNvSpPr>
            <a:spLocks noGrp="1" noChangeArrowheads="1"/>
          </p:cNvSpPr>
          <p:nvPr>
            <p:ph type="ctrTitle" sz="quarter"/>
          </p:nvPr>
        </p:nvSpPr>
        <p:spPr>
          <a:xfrm>
            <a:off x="685800" y="1736725"/>
            <a:ext cx="7772400" cy="1920875"/>
          </a:xfrm>
        </p:spPr>
        <p:txBody>
          <a:bodyPr/>
          <a:lstStyle>
            <a:lvl1pPr>
              <a:defRPr sz="6000"/>
            </a:lvl1pPr>
          </a:lstStyle>
          <a:p>
            <a:r>
              <a:rPr lang="en-US"/>
              <a:t>Click to edit Master title style</a:t>
            </a:r>
          </a:p>
        </p:txBody>
      </p:sp>
      <p:sp>
        <p:nvSpPr>
          <p:cNvPr id="63500" name="Rectangle 1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13" name="Rectangle 13"/>
          <p:cNvSpPr>
            <a:spLocks noGrp="1" noChangeArrowheads="1"/>
          </p:cNvSpPr>
          <p:nvPr>
            <p:ph type="dt" sz="quarter" idx="10"/>
          </p:nvPr>
        </p:nvSpPr>
        <p:spPr>
          <a:xfrm>
            <a:off x="457200" y="6248400"/>
            <a:ext cx="2133600" cy="476250"/>
          </a:xfrm>
        </p:spPr>
        <p:txBody>
          <a:bodyPr/>
          <a:lstStyle>
            <a:lvl1pPr>
              <a:defRPr/>
            </a:lvl1pPr>
          </a:lstStyle>
          <a:p>
            <a:pPr>
              <a:defRPr/>
            </a:pPr>
            <a:endParaRPr lang="en-US">
              <a:solidFill>
                <a:srgbClr val="FFFFFF"/>
              </a:solidFill>
            </a:endParaRPr>
          </a:p>
        </p:txBody>
      </p:sp>
      <p:sp>
        <p:nvSpPr>
          <p:cNvPr id="14" name="Rectangle 14"/>
          <p:cNvSpPr>
            <a:spLocks noGrp="1" noChangeArrowheads="1"/>
          </p:cNvSpPr>
          <p:nvPr>
            <p:ph type="ftr" sz="quarter" idx="11"/>
          </p:nvPr>
        </p:nvSpPr>
        <p:spPr>
          <a:xfrm>
            <a:off x="3124200" y="6251575"/>
            <a:ext cx="2895600" cy="476250"/>
          </a:xfrm>
        </p:spPr>
        <p:txBody>
          <a:bodyPr/>
          <a:lstStyle>
            <a:lvl1pPr>
              <a:defRPr/>
            </a:lvl1pPr>
          </a:lstStyle>
          <a:p>
            <a:pPr>
              <a:defRPr/>
            </a:pPr>
            <a:endParaRPr lang="en-US">
              <a:solidFill>
                <a:srgbClr val="FFFFFF"/>
              </a:solidFill>
            </a:endParaRPr>
          </a:p>
        </p:txBody>
      </p:sp>
      <p:sp>
        <p:nvSpPr>
          <p:cNvPr id="15" name="Rectangle 15"/>
          <p:cNvSpPr>
            <a:spLocks noGrp="1" noChangeArrowheads="1"/>
          </p:cNvSpPr>
          <p:nvPr>
            <p:ph type="sldNum" sz="quarter" idx="12"/>
          </p:nvPr>
        </p:nvSpPr>
        <p:spPr>
          <a:xfrm>
            <a:off x="6553200" y="6254750"/>
            <a:ext cx="2133600" cy="476250"/>
          </a:xfrm>
        </p:spPr>
        <p:txBody>
          <a:bodyPr/>
          <a:lstStyle>
            <a:lvl1pPr>
              <a:defRPr/>
            </a:lvl1pPr>
          </a:lstStyle>
          <a:p>
            <a:pPr>
              <a:defRPr/>
            </a:pPr>
            <a:fld id="{932EBD1C-6051-4101-8BA0-A69EC6C49D4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862455209"/>
      </p:ext>
    </p:extLst>
  </p:cSld>
  <p:clrMapOvr>
    <a:masterClrMapping/>
  </p:clrMapOvr>
  <p:transition spd="med">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39"/>
          <p:cNvSpPr>
            <a:spLocks noGrp="1" noChangeArrowheads="1"/>
          </p:cNvSpPr>
          <p:nvPr>
            <p:ph type="dt" sz="half" idx="10"/>
          </p:nvPr>
        </p:nvSpPr>
        <p:spPr>
          <a:ln/>
        </p:spPr>
        <p:txBody>
          <a:bodyPr/>
          <a:lstStyle>
            <a:lvl1pPr>
              <a:defRPr/>
            </a:lvl1pPr>
          </a:lstStyle>
          <a:p>
            <a:pPr>
              <a:defRPr/>
            </a:pPr>
            <a:endParaRPr lang="en-US"/>
          </a:p>
        </p:txBody>
      </p:sp>
      <p:sp>
        <p:nvSpPr>
          <p:cNvPr id="6" name="Rectangle 140"/>
          <p:cNvSpPr>
            <a:spLocks noGrp="1" noChangeArrowheads="1"/>
          </p:cNvSpPr>
          <p:nvPr>
            <p:ph type="ftr" sz="quarter" idx="11"/>
          </p:nvPr>
        </p:nvSpPr>
        <p:spPr>
          <a:ln/>
        </p:spPr>
        <p:txBody>
          <a:bodyPr/>
          <a:lstStyle>
            <a:lvl1pPr>
              <a:defRPr/>
            </a:lvl1pPr>
          </a:lstStyle>
          <a:p>
            <a:pPr>
              <a:defRPr/>
            </a:pPr>
            <a:endParaRPr lang="en-US"/>
          </a:p>
        </p:txBody>
      </p:sp>
      <p:sp>
        <p:nvSpPr>
          <p:cNvPr id="7" name="Rectangle 141"/>
          <p:cNvSpPr>
            <a:spLocks noGrp="1" noChangeArrowheads="1"/>
          </p:cNvSpPr>
          <p:nvPr>
            <p:ph type="sldNum" sz="quarter" idx="12"/>
          </p:nvPr>
        </p:nvSpPr>
        <p:spPr>
          <a:ln/>
        </p:spPr>
        <p:txBody>
          <a:bodyPr/>
          <a:lstStyle>
            <a:lvl1pPr>
              <a:defRPr/>
            </a:lvl1pPr>
          </a:lstStyle>
          <a:p>
            <a:pPr>
              <a:defRPr/>
            </a:pPr>
            <a:fld id="{1D2185A3-F082-40B4-9454-ECFBC9E48DD9}" type="slidenum">
              <a:rPr lang="en-US"/>
              <a:pPr>
                <a:defRPr/>
              </a:pPr>
              <a:t>‹#›</a:t>
            </a:fld>
            <a:endParaRPr lang="en-US"/>
          </a:p>
        </p:txBody>
      </p:sp>
    </p:spTree>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74515FD5-64F9-4142-8D03-21F970D66401}" type="slidenum">
              <a:rPr lang="en-US">
                <a:solidFill>
                  <a:srgbClr val="FFFFFF"/>
                </a:solidFill>
              </a:rPr>
              <a:pPr>
                <a:defRPr/>
              </a:pPr>
              <a:t>‹#›</a:t>
            </a:fld>
            <a:endParaRPr lang="en-US">
              <a:solidFill>
                <a:srgbClr val="FFFFFF"/>
              </a:solidFill>
            </a:endParaRPr>
          </a:p>
        </p:txBody>
      </p:sp>
      <p:sp>
        <p:nvSpPr>
          <p:cNvPr id="6"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1134310236"/>
      </p:ext>
    </p:extLst>
  </p:cSld>
  <p:clrMapOvr>
    <a:masterClrMapping/>
  </p:clrMapOvr>
  <p:transition spd="med">
    <p:fade/>
  </p:transition>
</p:sldLayout>
</file>

<file path=ppt/slideLayouts/slideLayout1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CB553FA9-43EE-44D6-9E37-A14CDCF89578}" type="slidenum">
              <a:rPr lang="en-US">
                <a:solidFill>
                  <a:srgbClr val="FFFFFF"/>
                </a:solidFill>
              </a:rPr>
              <a:pPr>
                <a:defRPr/>
              </a:pPr>
              <a:t>‹#›</a:t>
            </a:fld>
            <a:endParaRPr lang="en-US">
              <a:solidFill>
                <a:srgbClr val="FFFFFF"/>
              </a:solidFill>
            </a:endParaRPr>
          </a:p>
        </p:txBody>
      </p:sp>
      <p:sp>
        <p:nvSpPr>
          <p:cNvPr id="6"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4269819014"/>
      </p:ext>
    </p:extLst>
  </p:cSld>
  <p:clrMapOvr>
    <a:masterClrMapping/>
  </p:clrMapOvr>
  <p:transition spd="med">
    <p:fade/>
  </p:transition>
</p:sldLayout>
</file>

<file path=ppt/slideLayouts/slideLayout1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B5A4E623-ECDA-42E2-AA45-F679E9FE8B23}" type="slidenum">
              <a:rPr lang="en-US">
                <a:solidFill>
                  <a:srgbClr val="FFFFFF"/>
                </a:solidFill>
              </a:rPr>
              <a:pPr>
                <a:defRPr/>
              </a:pPr>
              <a:t>‹#›</a:t>
            </a:fld>
            <a:endParaRPr lang="en-US">
              <a:solidFill>
                <a:srgbClr val="FFFFFF"/>
              </a:solidFill>
            </a:endParaRPr>
          </a:p>
        </p:txBody>
      </p:sp>
      <p:sp>
        <p:nvSpPr>
          <p:cNvPr id="7"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2311978176"/>
      </p:ext>
    </p:extLst>
  </p:cSld>
  <p:clrMapOvr>
    <a:masterClrMapping/>
  </p:clrMapOvr>
  <p:transition spd="med">
    <p:fade/>
  </p:transition>
</p:sldLayout>
</file>

<file path=ppt/slideLayouts/slideLayout1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3"/>
          <p:cNvSpPr>
            <a:spLocks noGrp="1" noChangeArrowheads="1"/>
          </p:cNvSpPr>
          <p:nvPr>
            <p:ph type="sldNum" sz="quarter" idx="11"/>
          </p:nvPr>
        </p:nvSpPr>
        <p:spPr>
          <a:ln/>
        </p:spPr>
        <p:txBody>
          <a:bodyPr/>
          <a:lstStyle>
            <a:lvl1pPr>
              <a:defRPr/>
            </a:lvl1pPr>
          </a:lstStyle>
          <a:p>
            <a:pPr>
              <a:defRPr/>
            </a:pPr>
            <a:fld id="{5B15ED38-3673-467D-8ED9-3EBF4FE99C03}" type="slidenum">
              <a:rPr lang="en-US">
                <a:solidFill>
                  <a:srgbClr val="FFFFFF"/>
                </a:solidFill>
              </a:rPr>
              <a:pPr>
                <a:defRPr/>
              </a:pPr>
              <a:t>‹#›</a:t>
            </a:fld>
            <a:endParaRPr lang="en-US">
              <a:solidFill>
                <a:srgbClr val="FFFFFF"/>
              </a:solidFill>
            </a:endParaRPr>
          </a:p>
        </p:txBody>
      </p:sp>
      <p:sp>
        <p:nvSpPr>
          <p:cNvPr id="9"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1922930916"/>
      </p:ext>
    </p:extLst>
  </p:cSld>
  <p:clrMapOvr>
    <a:masterClrMapping/>
  </p:clrMapOvr>
  <p:transition spd="med">
    <p:fade/>
  </p:transition>
</p:sldLayout>
</file>

<file path=ppt/slideLayouts/slideLayout1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3"/>
          <p:cNvSpPr>
            <a:spLocks noGrp="1" noChangeArrowheads="1"/>
          </p:cNvSpPr>
          <p:nvPr>
            <p:ph type="sldNum" sz="quarter" idx="11"/>
          </p:nvPr>
        </p:nvSpPr>
        <p:spPr>
          <a:ln/>
        </p:spPr>
        <p:txBody>
          <a:bodyPr/>
          <a:lstStyle>
            <a:lvl1pPr>
              <a:defRPr/>
            </a:lvl1pPr>
          </a:lstStyle>
          <a:p>
            <a:pPr>
              <a:defRPr/>
            </a:pPr>
            <a:fld id="{052BAFEE-3D94-4AC1-96FE-F2C5EFD613AA}" type="slidenum">
              <a:rPr lang="en-US">
                <a:solidFill>
                  <a:srgbClr val="FFFFFF"/>
                </a:solidFill>
              </a:rPr>
              <a:pPr>
                <a:defRPr/>
              </a:pPr>
              <a:t>‹#›</a:t>
            </a:fld>
            <a:endParaRPr lang="en-US">
              <a:solidFill>
                <a:srgbClr val="FFFFFF"/>
              </a:solidFill>
            </a:endParaRPr>
          </a:p>
        </p:txBody>
      </p:sp>
      <p:sp>
        <p:nvSpPr>
          <p:cNvPr id="5"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2679983649"/>
      </p:ext>
    </p:extLst>
  </p:cSld>
  <p:clrMapOvr>
    <a:masterClrMapping/>
  </p:clrMapOvr>
  <p:transition spd="med">
    <p:fade/>
  </p:transition>
</p:sldLayout>
</file>

<file path=ppt/slideLayouts/slideLayout1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3"/>
          <p:cNvSpPr>
            <a:spLocks noGrp="1" noChangeArrowheads="1"/>
          </p:cNvSpPr>
          <p:nvPr>
            <p:ph type="sldNum" sz="quarter" idx="11"/>
          </p:nvPr>
        </p:nvSpPr>
        <p:spPr>
          <a:ln/>
        </p:spPr>
        <p:txBody>
          <a:bodyPr/>
          <a:lstStyle>
            <a:lvl1pPr>
              <a:defRPr/>
            </a:lvl1pPr>
          </a:lstStyle>
          <a:p>
            <a:pPr>
              <a:defRPr/>
            </a:pPr>
            <a:fld id="{58F895A6-03B5-49AB-8BFA-B4F1F2A6E3D9}" type="slidenum">
              <a:rPr lang="en-US">
                <a:solidFill>
                  <a:srgbClr val="FFFFFF"/>
                </a:solidFill>
              </a:rPr>
              <a:pPr>
                <a:defRPr/>
              </a:pPr>
              <a:t>‹#›</a:t>
            </a:fld>
            <a:endParaRPr lang="en-US">
              <a:solidFill>
                <a:srgbClr val="FFFFFF"/>
              </a:solidFill>
            </a:endParaRPr>
          </a:p>
        </p:txBody>
      </p:sp>
      <p:sp>
        <p:nvSpPr>
          <p:cNvPr id="4"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2132067266"/>
      </p:ext>
    </p:extLst>
  </p:cSld>
  <p:clrMapOvr>
    <a:masterClrMapping/>
  </p:clrMapOvr>
  <p:transition spd="med">
    <p:fade/>
  </p:transition>
</p:sldLayout>
</file>

<file path=ppt/slideLayouts/slideLayout1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04B28D2E-74B9-4427-ABE1-9539EE4E0DC8}" type="slidenum">
              <a:rPr lang="en-US">
                <a:solidFill>
                  <a:srgbClr val="FFFFFF"/>
                </a:solidFill>
              </a:rPr>
              <a:pPr>
                <a:defRPr/>
              </a:pPr>
              <a:t>‹#›</a:t>
            </a:fld>
            <a:endParaRPr lang="en-US">
              <a:solidFill>
                <a:srgbClr val="FFFFFF"/>
              </a:solidFill>
            </a:endParaRPr>
          </a:p>
        </p:txBody>
      </p:sp>
      <p:sp>
        <p:nvSpPr>
          <p:cNvPr id="7"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4215839528"/>
      </p:ext>
    </p:extLst>
  </p:cSld>
  <p:clrMapOvr>
    <a:masterClrMapping/>
  </p:clrMapOvr>
  <p:transition spd="med">
    <p:fade/>
  </p:transition>
</p:sldLayout>
</file>

<file path=ppt/slideLayouts/slideLayout1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B49705FA-EE5F-4C93-AC2A-45CAF352A4C9}" type="slidenum">
              <a:rPr lang="en-US">
                <a:solidFill>
                  <a:srgbClr val="FFFFFF"/>
                </a:solidFill>
              </a:rPr>
              <a:pPr>
                <a:defRPr/>
              </a:pPr>
              <a:t>‹#›</a:t>
            </a:fld>
            <a:endParaRPr lang="en-US">
              <a:solidFill>
                <a:srgbClr val="FFFFFF"/>
              </a:solidFill>
            </a:endParaRPr>
          </a:p>
        </p:txBody>
      </p:sp>
      <p:sp>
        <p:nvSpPr>
          <p:cNvPr id="7"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2757477426"/>
      </p:ext>
    </p:extLst>
  </p:cSld>
  <p:clrMapOvr>
    <a:masterClrMapping/>
  </p:clrMapOvr>
  <p:transition spd="med">
    <p:fade/>
  </p:transition>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475109C9-425B-4DCD-AA2F-B8196CD98BD0}" type="slidenum">
              <a:rPr lang="en-US">
                <a:solidFill>
                  <a:srgbClr val="FFFFFF"/>
                </a:solidFill>
              </a:rPr>
              <a:pPr>
                <a:defRPr/>
              </a:pPr>
              <a:t>‹#›</a:t>
            </a:fld>
            <a:endParaRPr lang="en-US">
              <a:solidFill>
                <a:srgbClr val="FFFFFF"/>
              </a:solidFill>
            </a:endParaRPr>
          </a:p>
        </p:txBody>
      </p:sp>
      <p:sp>
        <p:nvSpPr>
          <p:cNvPr id="6"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1350963351"/>
      </p:ext>
    </p:extLst>
  </p:cSld>
  <p:clrMapOvr>
    <a:masterClrMapping/>
  </p:clrMapOvr>
  <p:transition spd="med">
    <p:fade/>
  </p:transition>
</p:sldLayout>
</file>

<file path=ppt/slideLayouts/slideLayout1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A5EF651D-7CC0-41D3-9EC9-A280704AA643}" type="slidenum">
              <a:rPr lang="en-US">
                <a:solidFill>
                  <a:srgbClr val="FFFFFF"/>
                </a:solidFill>
              </a:rPr>
              <a:pPr>
                <a:defRPr/>
              </a:pPr>
              <a:t>‹#›</a:t>
            </a:fld>
            <a:endParaRPr lang="en-US">
              <a:solidFill>
                <a:srgbClr val="FFFFFF"/>
              </a:solidFill>
            </a:endParaRPr>
          </a:p>
        </p:txBody>
      </p:sp>
      <p:sp>
        <p:nvSpPr>
          <p:cNvPr id="6"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2732435405"/>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CB1EAB03-EF86-4155-BF97-5B0DC7AFE106}"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39"/>
          <p:cNvSpPr>
            <a:spLocks noGrp="1" noChangeArrowheads="1"/>
          </p:cNvSpPr>
          <p:nvPr>
            <p:ph type="dt" sz="half" idx="10"/>
          </p:nvPr>
        </p:nvSpPr>
        <p:spPr>
          <a:ln/>
        </p:spPr>
        <p:txBody>
          <a:bodyPr/>
          <a:lstStyle>
            <a:lvl1pPr>
              <a:defRPr/>
            </a:lvl1pPr>
          </a:lstStyle>
          <a:p>
            <a:pPr>
              <a:defRPr/>
            </a:pPr>
            <a:endParaRPr lang="en-US"/>
          </a:p>
        </p:txBody>
      </p:sp>
      <p:sp>
        <p:nvSpPr>
          <p:cNvPr id="6" name="Rectangle 140"/>
          <p:cNvSpPr>
            <a:spLocks noGrp="1" noChangeArrowheads="1"/>
          </p:cNvSpPr>
          <p:nvPr>
            <p:ph type="ftr" sz="quarter" idx="11"/>
          </p:nvPr>
        </p:nvSpPr>
        <p:spPr>
          <a:ln/>
        </p:spPr>
        <p:txBody>
          <a:bodyPr/>
          <a:lstStyle>
            <a:lvl1pPr>
              <a:defRPr/>
            </a:lvl1pPr>
          </a:lstStyle>
          <a:p>
            <a:pPr>
              <a:defRPr/>
            </a:pPr>
            <a:endParaRPr lang="en-US"/>
          </a:p>
        </p:txBody>
      </p:sp>
      <p:sp>
        <p:nvSpPr>
          <p:cNvPr id="7" name="Rectangle 141"/>
          <p:cNvSpPr>
            <a:spLocks noGrp="1" noChangeArrowheads="1"/>
          </p:cNvSpPr>
          <p:nvPr>
            <p:ph type="sldNum" sz="quarter" idx="12"/>
          </p:nvPr>
        </p:nvSpPr>
        <p:spPr>
          <a:ln/>
        </p:spPr>
        <p:txBody>
          <a:bodyPr/>
          <a:lstStyle>
            <a:lvl1pPr>
              <a:defRPr/>
            </a:lvl1pPr>
          </a:lstStyle>
          <a:p>
            <a:pPr>
              <a:defRPr/>
            </a:pPr>
            <a:fld id="{8C533BB4-BAD9-4E53-8FCB-6179BF7E6B26}" type="slidenum">
              <a:rPr lang="en-US"/>
              <a:pPr>
                <a:defRPr/>
              </a:pPr>
              <a:t>‹#›</a:t>
            </a:fld>
            <a:endParaRPr lang="en-US"/>
          </a:p>
        </p:txBody>
      </p:sp>
    </p:spTree>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p:spPr>
        <p:txBody>
          <a:bodyPr/>
          <a:lstStyle/>
          <a:p>
            <a:pPr lvl="0"/>
            <a:endParaRPr lang="en-US" noProof="0"/>
          </a:p>
        </p:txBody>
      </p:sp>
      <p:sp>
        <p:nvSpPr>
          <p:cNvPr id="4"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DD91780F-27D5-4D28-A3AD-DCBC600728AE}" type="slidenum">
              <a:rPr lang="en-US">
                <a:solidFill>
                  <a:srgbClr val="FFFFFF"/>
                </a:solidFill>
              </a:rPr>
              <a:pPr>
                <a:defRPr/>
              </a:pPr>
              <a:t>‹#›</a:t>
            </a:fld>
            <a:endParaRPr lang="en-US">
              <a:solidFill>
                <a:srgbClr val="FFFFFF"/>
              </a:solidFill>
            </a:endParaRPr>
          </a:p>
        </p:txBody>
      </p:sp>
      <p:sp>
        <p:nvSpPr>
          <p:cNvPr id="6"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1882767434"/>
      </p:ext>
    </p:extLst>
  </p:cSld>
  <p:clrMapOvr>
    <a:masterClrMapping/>
  </p:clrMapOvr>
  <p:transition spd="med">
    <p:fade/>
  </p:transition>
</p:sldLayout>
</file>

<file path=ppt/slideLayouts/slideLayout20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934200"/>
            <a:chOff x="0" y="0"/>
            <a:chExt cx="5760" cy="4368"/>
          </a:xfrm>
        </p:grpSpPr>
        <p:sp>
          <p:nvSpPr>
            <p:cNvPr id="5" name="Freeform 3"/>
            <p:cNvSpPr>
              <a:spLocks/>
            </p:cNvSpPr>
            <p:nvPr/>
          </p:nvSpPr>
          <p:spPr bwMode="hidden">
            <a:xfrm>
              <a:off x="0" y="2208"/>
              <a:ext cx="2515" cy="1970"/>
            </a:xfrm>
            <a:custGeom>
              <a:avLst/>
              <a:gdLst/>
              <a:ahLst/>
              <a:cxnLst>
                <a:cxn ang="0">
                  <a:pos x="744" y="1669"/>
                </a:cxn>
                <a:cxn ang="0">
                  <a:pos x="852" y="1400"/>
                </a:cxn>
                <a:cxn ang="0">
                  <a:pos x="876" y="1171"/>
                </a:cxn>
                <a:cxn ang="0">
                  <a:pos x="979" y="1370"/>
                </a:cxn>
                <a:cxn ang="0">
                  <a:pos x="1231" y="1621"/>
                </a:cxn>
                <a:cxn ang="0">
                  <a:pos x="1471" y="1693"/>
                </a:cxn>
                <a:cxn ang="0">
                  <a:pos x="1819" y="1678"/>
                </a:cxn>
                <a:cxn ang="0">
                  <a:pos x="1893" y="1513"/>
                </a:cxn>
                <a:cxn ang="0">
                  <a:pos x="1874" y="1285"/>
                </a:cxn>
                <a:cxn ang="0">
                  <a:pos x="1783" y="967"/>
                </a:cxn>
                <a:cxn ang="0">
                  <a:pos x="1289" y="873"/>
                </a:cxn>
                <a:cxn ang="0">
                  <a:pos x="1549" y="745"/>
                </a:cxn>
                <a:cxn ang="0">
                  <a:pos x="1753" y="732"/>
                </a:cxn>
                <a:cxn ang="0">
                  <a:pos x="2107" y="618"/>
                </a:cxn>
                <a:cxn ang="0">
                  <a:pos x="2377" y="438"/>
                </a:cxn>
                <a:cxn ang="0">
                  <a:pos x="2420" y="343"/>
                </a:cxn>
                <a:cxn ang="0">
                  <a:pos x="2077" y="331"/>
                </a:cxn>
                <a:cxn ang="0">
                  <a:pos x="1951" y="301"/>
                </a:cxn>
                <a:cxn ang="0">
                  <a:pos x="1645" y="289"/>
                </a:cxn>
                <a:cxn ang="0">
                  <a:pos x="1297" y="408"/>
                </a:cxn>
                <a:cxn ang="0">
                  <a:pos x="1308" y="337"/>
                </a:cxn>
                <a:cxn ang="0">
                  <a:pos x="1453" y="168"/>
                </a:cxn>
                <a:cxn ang="0">
                  <a:pos x="1477" y="36"/>
                </a:cxn>
                <a:cxn ang="0">
                  <a:pos x="1417" y="24"/>
                </a:cxn>
                <a:cxn ang="0">
                  <a:pos x="1189" y="102"/>
                </a:cxn>
                <a:cxn ang="0">
                  <a:pos x="1026" y="144"/>
                </a:cxn>
                <a:cxn ang="0">
                  <a:pos x="889" y="331"/>
                </a:cxn>
                <a:cxn ang="0">
                  <a:pos x="726" y="480"/>
                </a:cxn>
                <a:cxn ang="0">
                  <a:pos x="643" y="540"/>
                </a:cxn>
                <a:cxn ang="0">
                  <a:pos x="600" y="516"/>
                </a:cxn>
                <a:cxn ang="0">
                  <a:pos x="552" y="486"/>
                </a:cxn>
                <a:cxn ang="0">
                  <a:pos x="528" y="462"/>
                </a:cxn>
                <a:cxn ang="0">
                  <a:pos x="474" y="426"/>
                </a:cxn>
                <a:cxn ang="0">
                  <a:pos x="415" y="390"/>
                </a:cxn>
                <a:cxn ang="0">
                  <a:pos x="366" y="366"/>
                </a:cxn>
                <a:cxn ang="0">
                  <a:pos x="192" y="234"/>
                </a:cxn>
                <a:cxn ang="0">
                  <a:pos x="570" y="564"/>
                </a:cxn>
                <a:cxn ang="0">
                  <a:pos x="444" y="732"/>
                </a:cxn>
                <a:cxn ang="0">
                  <a:pos x="318" y="787"/>
                </a:cxn>
                <a:cxn ang="0">
                  <a:pos x="127" y="853"/>
                </a:cxn>
                <a:cxn ang="0">
                  <a:pos x="0" y="1165"/>
                </a:cxn>
                <a:cxn ang="0">
                  <a:pos x="372" y="1015"/>
                </a:cxn>
                <a:cxn ang="0">
                  <a:pos x="222" y="1262"/>
                </a:cxn>
                <a:cxn ang="0">
                  <a:pos x="139" y="1459"/>
                </a:cxn>
                <a:cxn ang="0">
                  <a:pos x="102" y="1495"/>
                </a:cxn>
                <a:cxn ang="0">
                  <a:pos x="84" y="1519"/>
                </a:cxn>
                <a:cxn ang="0">
                  <a:pos x="96" y="1537"/>
                </a:cxn>
                <a:cxn ang="0">
                  <a:pos x="127" y="1567"/>
                </a:cxn>
                <a:cxn ang="0">
                  <a:pos x="145" y="1633"/>
                </a:cxn>
                <a:cxn ang="0">
                  <a:pos x="156" y="1693"/>
                </a:cxn>
                <a:cxn ang="0">
                  <a:pos x="162" y="1723"/>
                </a:cxn>
                <a:cxn ang="0">
                  <a:pos x="216" y="1802"/>
                </a:cxn>
                <a:cxn ang="0">
                  <a:pos x="228" y="1850"/>
                </a:cxn>
                <a:cxn ang="0">
                  <a:pos x="240" y="1904"/>
                </a:cxn>
                <a:cxn ang="0">
                  <a:pos x="246" y="1922"/>
                </a:cxn>
                <a:cxn ang="0">
                  <a:pos x="258" y="1970"/>
                </a:cxn>
                <a:cxn ang="0">
                  <a:pos x="462" y="1922"/>
                </a:cxn>
                <a:cxn ang="0">
                  <a:pos x="624" y="1778"/>
                </a:cxn>
              </a:cxnLst>
              <a:rect l="0" t="0" r="r" b="b"/>
              <a:pathLst>
                <a:path w="2515" h="1970">
                  <a:moveTo>
                    <a:pt x="624" y="1778"/>
                  </a:moveTo>
                  <a:lnTo>
                    <a:pt x="744" y="1669"/>
                  </a:lnTo>
                  <a:lnTo>
                    <a:pt x="834" y="1627"/>
                  </a:lnTo>
                  <a:lnTo>
                    <a:pt x="852" y="1400"/>
                  </a:lnTo>
                  <a:lnTo>
                    <a:pt x="834" y="1225"/>
                  </a:lnTo>
                  <a:lnTo>
                    <a:pt x="876" y="1171"/>
                  </a:lnTo>
                  <a:lnTo>
                    <a:pt x="901" y="1268"/>
                  </a:lnTo>
                  <a:lnTo>
                    <a:pt x="979" y="1370"/>
                  </a:lnTo>
                  <a:lnTo>
                    <a:pt x="1116" y="1519"/>
                  </a:lnTo>
                  <a:lnTo>
                    <a:pt x="1231" y="1621"/>
                  </a:lnTo>
                  <a:lnTo>
                    <a:pt x="1353" y="1632"/>
                  </a:lnTo>
                  <a:lnTo>
                    <a:pt x="1471" y="1693"/>
                  </a:lnTo>
                  <a:lnTo>
                    <a:pt x="1664" y="1659"/>
                  </a:lnTo>
                  <a:lnTo>
                    <a:pt x="1819" y="1678"/>
                  </a:lnTo>
                  <a:lnTo>
                    <a:pt x="1975" y="1632"/>
                  </a:lnTo>
                  <a:lnTo>
                    <a:pt x="1893" y="1513"/>
                  </a:lnTo>
                  <a:lnTo>
                    <a:pt x="1920" y="1385"/>
                  </a:lnTo>
                  <a:lnTo>
                    <a:pt x="1874" y="1285"/>
                  </a:lnTo>
                  <a:lnTo>
                    <a:pt x="1865" y="1129"/>
                  </a:lnTo>
                  <a:lnTo>
                    <a:pt x="1783" y="967"/>
                  </a:lnTo>
                  <a:lnTo>
                    <a:pt x="1527" y="891"/>
                  </a:lnTo>
                  <a:lnTo>
                    <a:pt x="1289" y="873"/>
                  </a:lnTo>
                  <a:lnTo>
                    <a:pt x="1393" y="781"/>
                  </a:lnTo>
                  <a:lnTo>
                    <a:pt x="1549" y="745"/>
                  </a:lnTo>
                  <a:lnTo>
                    <a:pt x="1620" y="738"/>
                  </a:lnTo>
                  <a:lnTo>
                    <a:pt x="1753" y="732"/>
                  </a:lnTo>
                  <a:lnTo>
                    <a:pt x="1933" y="720"/>
                  </a:lnTo>
                  <a:lnTo>
                    <a:pt x="2107" y="618"/>
                  </a:lnTo>
                  <a:lnTo>
                    <a:pt x="2227" y="516"/>
                  </a:lnTo>
                  <a:lnTo>
                    <a:pt x="2377" y="438"/>
                  </a:lnTo>
                  <a:lnTo>
                    <a:pt x="2515" y="337"/>
                  </a:lnTo>
                  <a:lnTo>
                    <a:pt x="2420" y="343"/>
                  </a:lnTo>
                  <a:lnTo>
                    <a:pt x="2191" y="343"/>
                  </a:lnTo>
                  <a:lnTo>
                    <a:pt x="2077" y="331"/>
                  </a:lnTo>
                  <a:lnTo>
                    <a:pt x="2053" y="301"/>
                  </a:lnTo>
                  <a:lnTo>
                    <a:pt x="1951" y="301"/>
                  </a:lnTo>
                  <a:lnTo>
                    <a:pt x="1795" y="259"/>
                  </a:lnTo>
                  <a:lnTo>
                    <a:pt x="1645" y="289"/>
                  </a:lnTo>
                  <a:lnTo>
                    <a:pt x="1447" y="372"/>
                  </a:lnTo>
                  <a:lnTo>
                    <a:pt x="1297" y="408"/>
                  </a:lnTo>
                  <a:lnTo>
                    <a:pt x="1153" y="414"/>
                  </a:lnTo>
                  <a:lnTo>
                    <a:pt x="1308" y="337"/>
                  </a:lnTo>
                  <a:lnTo>
                    <a:pt x="1465" y="198"/>
                  </a:lnTo>
                  <a:lnTo>
                    <a:pt x="1453" y="168"/>
                  </a:lnTo>
                  <a:lnTo>
                    <a:pt x="1465" y="102"/>
                  </a:lnTo>
                  <a:lnTo>
                    <a:pt x="1477" y="36"/>
                  </a:lnTo>
                  <a:lnTo>
                    <a:pt x="1453" y="0"/>
                  </a:lnTo>
                  <a:lnTo>
                    <a:pt x="1417" y="24"/>
                  </a:lnTo>
                  <a:lnTo>
                    <a:pt x="1356" y="42"/>
                  </a:lnTo>
                  <a:lnTo>
                    <a:pt x="1189" y="102"/>
                  </a:lnTo>
                  <a:lnTo>
                    <a:pt x="1098" y="144"/>
                  </a:lnTo>
                  <a:lnTo>
                    <a:pt x="1026" y="144"/>
                  </a:lnTo>
                  <a:lnTo>
                    <a:pt x="991" y="168"/>
                  </a:lnTo>
                  <a:lnTo>
                    <a:pt x="889" y="331"/>
                  </a:lnTo>
                  <a:lnTo>
                    <a:pt x="852" y="408"/>
                  </a:lnTo>
                  <a:lnTo>
                    <a:pt x="726" y="480"/>
                  </a:lnTo>
                  <a:lnTo>
                    <a:pt x="649" y="540"/>
                  </a:lnTo>
                  <a:lnTo>
                    <a:pt x="643" y="540"/>
                  </a:lnTo>
                  <a:lnTo>
                    <a:pt x="637" y="534"/>
                  </a:lnTo>
                  <a:lnTo>
                    <a:pt x="600" y="516"/>
                  </a:lnTo>
                  <a:lnTo>
                    <a:pt x="564" y="492"/>
                  </a:lnTo>
                  <a:lnTo>
                    <a:pt x="552" y="486"/>
                  </a:lnTo>
                  <a:lnTo>
                    <a:pt x="540" y="474"/>
                  </a:lnTo>
                  <a:lnTo>
                    <a:pt x="528" y="462"/>
                  </a:lnTo>
                  <a:lnTo>
                    <a:pt x="504" y="444"/>
                  </a:lnTo>
                  <a:lnTo>
                    <a:pt x="474" y="426"/>
                  </a:lnTo>
                  <a:lnTo>
                    <a:pt x="444" y="408"/>
                  </a:lnTo>
                  <a:lnTo>
                    <a:pt x="415" y="390"/>
                  </a:lnTo>
                  <a:lnTo>
                    <a:pt x="385" y="372"/>
                  </a:lnTo>
                  <a:lnTo>
                    <a:pt x="366" y="366"/>
                  </a:lnTo>
                  <a:lnTo>
                    <a:pt x="360" y="360"/>
                  </a:lnTo>
                  <a:lnTo>
                    <a:pt x="192" y="234"/>
                  </a:lnTo>
                  <a:lnTo>
                    <a:pt x="210" y="307"/>
                  </a:lnTo>
                  <a:lnTo>
                    <a:pt x="570" y="564"/>
                  </a:lnTo>
                  <a:lnTo>
                    <a:pt x="558" y="618"/>
                  </a:lnTo>
                  <a:lnTo>
                    <a:pt x="444" y="732"/>
                  </a:lnTo>
                  <a:lnTo>
                    <a:pt x="324" y="787"/>
                  </a:lnTo>
                  <a:lnTo>
                    <a:pt x="318" y="787"/>
                  </a:lnTo>
                  <a:lnTo>
                    <a:pt x="258" y="811"/>
                  </a:lnTo>
                  <a:lnTo>
                    <a:pt x="127" y="853"/>
                  </a:lnTo>
                  <a:lnTo>
                    <a:pt x="0" y="901"/>
                  </a:lnTo>
                  <a:lnTo>
                    <a:pt x="0" y="1165"/>
                  </a:lnTo>
                  <a:lnTo>
                    <a:pt x="78" y="1147"/>
                  </a:lnTo>
                  <a:lnTo>
                    <a:pt x="372" y="1015"/>
                  </a:lnTo>
                  <a:lnTo>
                    <a:pt x="336" y="1117"/>
                  </a:lnTo>
                  <a:lnTo>
                    <a:pt x="222" y="1262"/>
                  </a:lnTo>
                  <a:lnTo>
                    <a:pt x="145" y="1453"/>
                  </a:lnTo>
                  <a:lnTo>
                    <a:pt x="139" y="1459"/>
                  </a:lnTo>
                  <a:lnTo>
                    <a:pt x="133" y="1465"/>
                  </a:lnTo>
                  <a:lnTo>
                    <a:pt x="102" y="1495"/>
                  </a:lnTo>
                  <a:lnTo>
                    <a:pt x="90" y="1507"/>
                  </a:lnTo>
                  <a:lnTo>
                    <a:pt x="84" y="1519"/>
                  </a:lnTo>
                  <a:lnTo>
                    <a:pt x="84" y="1531"/>
                  </a:lnTo>
                  <a:lnTo>
                    <a:pt x="96" y="1537"/>
                  </a:lnTo>
                  <a:lnTo>
                    <a:pt x="114" y="1549"/>
                  </a:lnTo>
                  <a:lnTo>
                    <a:pt x="127" y="1567"/>
                  </a:lnTo>
                  <a:lnTo>
                    <a:pt x="139" y="1597"/>
                  </a:lnTo>
                  <a:lnTo>
                    <a:pt x="145" y="1633"/>
                  </a:lnTo>
                  <a:lnTo>
                    <a:pt x="150" y="1663"/>
                  </a:lnTo>
                  <a:lnTo>
                    <a:pt x="156" y="1693"/>
                  </a:lnTo>
                  <a:lnTo>
                    <a:pt x="162" y="1717"/>
                  </a:lnTo>
                  <a:lnTo>
                    <a:pt x="162" y="1723"/>
                  </a:lnTo>
                  <a:lnTo>
                    <a:pt x="216" y="1796"/>
                  </a:lnTo>
                  <a:lnTo>
                    <a:pt x="216" y="1802"/>
                  </a:lnTo>
                  <a:lnTo>
                    <a:pt x="222" y="1814"/>
                  </a:lnTo>
                  <a:lnTo>
                    <a:pt x="228" y="1850"/>
                  </a:lnTo>
                  <a:lnTo>
                    <a:pt x="234" y="1886"/>
                  </a:lnTo>
                  <a:lnTo>
                    <a:pt x="240" y="1904"/>
                  </a:lnTo>
                  <a:lnTo>
                    <a:pt x="240" y="1916"/>
                  </a:lnTo>
                  <a:lnTo>
                    <a:pt x="246" y="1922"/>
                  </a:lnTo>
                  <a:lnTo>
                    <a:pt x="252" y="1934"/>
                  </a:lnTo>
                  <a:lnTo>
                    <a:pt x="258" y="1970"/>
                  </a:lnTo>
                  <a:lnTo>
                    <a:pt x="438" y="1970"/>
                  </a:lnTo>
                  <a:lnTo>
                    <a:pt x="462" y="1922"/>
                  </a:lnTo>
                  <a:lnTo>
                    <a:pt x="624" y="1778"/>
                  </a:lnTo>
                  <a:lnTo>
                    <a:pt x="624" y="1778"/>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pPr>
                <a:defRPr/>
              </a:pPr>
              <a:endParaRPr lang="en-US"/>
            </a:p>
          </p:txBody>
        </p:sp>
        <p:sp>
          <p:nvSpPr>
            <p:cNvPr id="6" name="Freeform 4"/>
            <p:cNvSpPr>
              <a:spLocks/>
            </p:cNvSpPr>
            <p:nvPr/>
          </p:nvSpPr>
          <p:spPr bwMode="hidden">
            <a:xfrm>
              <a:off x="0" y="2496"/>
              <a:ext cx="2112" cy="1604"/>
            </a:xfrm>
            <a:custGeom>
              <a:avLst/>
              <a:gdLst/>
              <a:ahLst/>
              <a:cxnLst>
                <a:cxn ang="0">
                  <a:pos x="580" y="1043"/>
                </a:cxn>
                <a:cxn ang="0">
                  <a:pos x="544" y="683"/>
                </a:cxn>
                <a:cxn ang="0">
                  <a:pos x="670" y="395"/>
                </a:cxn>
                <a:cxn ang="0">
                  <a:pos x="927" y="587"/>
                </a:cxn>
                <a:cxn ang="0">
                  <a:pos x="1214" y="869"/>
                </a:cxn>
                <a:cxn ang="0">
                  <a:pos x="1483" y="1109"/>
                </a:cxn>
                <a:cxn ang="0">
                  <a:pos x="1800" y="1360"/>
                </a:cxn>
                <a:cxn ang="0">
                  <a:pos x="1883" y="1414"/>
                </a:cxn>
                <a:cxn ang="0">
                  <a:pos x="1836" y="1354"/>
                </a:cxn>
                <a:cxn ang="0">
                  <a:pos x="1411" y="1001"/>
                </a:cxn>
                <a:cxn ang="0">
                  <a:pos x="1088" y="683"/>
                </a:cxn>
                <a:cxn ang="0">
                  <a:pos x="723" y="329"/>
                </a:cxn>
                <a:cxn ang="0">
                  <a:pos x="999" y="311"/>
                </a:cxn>
                <a:cxn ang="0">
                  <a:pos x="1286" y="317"/>
                </a:cxn>
                <a:cxn ang="0">
                  <a:pos x="1614" y="269"/>
                </a:cxn>
                <a:cxn ang="0">
                  <a:pos x="2123" y="197"/>
                </a:cxn>
                <a:cxn ang="0">
                  <a:pos x="2075" y="173"/>
                </a:cxn>
                <a:cxn ang="0">
                  <a:pos x="1543" y="257"/>
                </a:cxn>
                <a:cxn ang="0">
                  <a:pos x="1208" y="275"/>
                </a:cxn>
                <a:cxn ang="0">
                  <a:pos x="759" y="257"/>
                </a:cxn>
                <a:cxn ang="0">
                  <a:pos x="819" y="227"/>
                </a:cxn>
                <a:cxn ang="0">
                  <a:pos x="1142" y="0"/>
                </a:cxn>
                <a:cxn ang="0">
                  <a:pos x="1088" y="30"/>
                </a:cxn>
                <a:cxn ang="0">
                  <a:pos x="1010" y="84"/>
                </a:cxn>
                <a:cxn ang="0">
                  <a:pos x="855" y="191"/>
                </a:cxn>
                <a:cxn ang="0">
                  <a:pos x="670" y="281"/>
                </a:cxn>
                <a:cxn ang="0">
                  <a:pos x="634" y="359"/>
                </a:cxn>
                <a:cxn ang="0">
                  <a:pos x="305" y="587"/>
                </a:cxn>
                <a:cxn ang="0">
                  <a:pos x="0" y="725"/>
                </a:cxn>
                <a:cxn ang="0">
                  <a:pos x="0" y="731"/>
                </a:cxn>
                <a:cxn ang="0">
                  <a:pos x="0" y="767"/>
                </a:cxn>
                <a:cxn ang="0">
                  <a:pos x="299" y="635"/>
                </a:cxn>
                <a:cxn ang="0">
                  <a:pos x="592" y="431"/>
                </a:cxn>
                <a:cxn ang="0">
                  <a:pos x="508" y="671"/>
                </a:cxn>
                <a:cxn ang="0">
                  <a:pos x="526" y="995"/>
                </a:cxn>
                <a:cxn ang="0">
                  <a:pos x="460" y="1168"/>
                </a:cxn>
                <a:cxn ang="0">
                  <a:pos x="329" y="1480"/>
                </a:cxn>
                <a:cxn ang="0">
                  <a:pos x="323" y="1696"/>
                </a:cxn>
                <a:cxn ang="0">
                  <a:pos x="329" y="1696"/>
                </a:cxn>
                <a:cxn ang="0">
                  <a:pos x="347" y="1552"/>
                </a:cxn>
                <a:cxn ang="0">
                  <a:pos x="580" y="1043"/>
                </a:cxn>
                <a:cxn ang="0">
                  <a:pos x="580" y="1043"/>
                </a:cxn>
              </a:cxnLst>
              <a:rect l="0" t="0" r="r" b="b"/>
              <a:pathLst>
                <a:path w="2123" h="1696">
                  <a:moveTo>
                    <a:pt x="580" y="1043"/>
                  </a:moveTo>
                  <a:lnTo>
                    <a:pt x="544" y="683"/>
                  </a:lnTo>
                  <a:lnTo>
                    <a:pt x="670" y="395"/>
                  </a:lnTo>
                  <a:lnTo>
                    <a:pt x="927" y="587"/>
                  </a:lnTo>
                  <a:lnTo>
                    <a:pt x="1214" y="869"/>
                  </a:lnTo>
                  <a:lnTo>
                    <a:pt x="1483" y="1109"/>
                  </a:lnTo>
                  <a:lnTo>
                    <a:pt x="1800" y="1360"/>
                  </a:lnTo>
                  <a:lnTo>
                    <a:pt x="1883" y="1414"/>
                  </a:lnTo>
                  <a:lnTo>
                    <a:pt x="1836" y="1354"/>
                  </a:lnTo>
                  <a:lnTo>
                    <a:pt x="1411" y="1001"/>
                  </a:lnTo>
                  <a:lnTo>
                    <a:pt x="1088" y="683"/>
                  </a:lnTo>
                  <a:lnTo>
                    <a:pt x="723" y="329"/>
                  </a:lnTo>
                  <a:lnTo>
                    <a:pt x="999" y="311"/>
                  </a:lnTo>
                  <a:lnTo>
                    <a:pt x="1286" y="317"/>
                  </a:lnTo>
                  <a:lnTo>
                    <a:pt x="1614" y="269"/>
                  </a:lnTo>
                  <a:lnTo>
                    <a:pt x="2123" y="197"/>
                  </a:lnTo>
                  <a:lnTo>
                    <a:pt x="2075" y="173"/>
                  </a:lnTo>
                  <a:lnTo>
                    <a:pt x="1543" y="257"/>
                  </a:lnTo>
                  <a:lnTo>
                    <a:pt x="1208" y="275"/>
                  </a:lnTo>
                  <a:lnTo>
                    <a:pt x="759" y="257"/>
                  </a:lnTo>
                  <a:lnTo>
                    <a:pt x="819" y="227"/>
                  </a:lnTo>
                  <a:lnTo>
                    <a:pt x="1142" y="0"/>
                  </a:lnTo>
                  <a:lnTo>
                    <a:pt x="1088" y="30"/>
                  </a:lnTo>
                  <a:lnTo>
                    <a:pt x="1010" y="84"/>
                  </a:lnTo>
                  <a:lnTo>
                    <a:pt x="855" y="191"/>
                  </a:lnTo>
                  <a:lnTo>
                    <a:pt x="670" y="281"/>
                  </a:lnTo>
                  <a:lnTo>
                    <a:pt x="634" y="359"/>
                  </a:lnTo>
                  <a:lnTo>
                    <a:pt x="305" y="587"/>
                  </a:lnTo>
                  <a:lnTo>
                    <a:pt x="0" y="725"/>
                  </a:lnTo>
                  <a:lnTo>
                    <a:pt x="0" y="731"/>
                  </a:lnTo>
                  <a:lnTo>
                    <a:pt x="0" y="767"/>
                  </a:lnTo>
                  <a:lnTo>
                    <a:pt x="299" y="635"/>
                  </a:lnTo>
                  <a:lnTo>
                    <a:pt x="592" y="431"/>
                  </a:lnTo>
                  <a:lnTo>
                    <a:pt x="508" y="671"/>
                  </a:lnTo>
                  <a:lnTo>
                    <a:pt x="526" y="995"/>
                  </a:lnTo>
                  <a:lnTo>
                    <a:pt x="460" y="1168"/>
                  </a:lnTo>
                  <a:lnTo>
                    <a:pt x="329" y="1480"/>
                  </a:lnTo>
                  <a:lnTo>
                    <a:pt x="323" y="1696"/>
                  </a:lnTo>
                  <a:lnTo>
                    <a:pt x="329" y="1696"/>
                  </a:lnTo>
                  <a:lnTo>
                    <a:pt x="347" y="1552"/>
                  </a:lnTo>
                  <a:lnTo>
                    <a:pt x="580" y="1043"/>
                  </a:lnTo>
                  <a:lnTo>
                    <a:pt x="580" y="1043"/>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p>
          </p:txBody>
        </p:sp>
        <p:sp>
          <p:nvSpPr>
            <p:cNvPr id="7" name="Freeform 5"/>
            <p:cNvSpPr>
              <a:spLocks/>
            </p:cNvSpPr>
            <p:nvPr/>
          </p:nvSpPr>
          <p:spPr bwMode="hidden">
            <a:xfrm>
              <a:off x="2092" y="3233"/>
              <a:ext cx="3668" cy="943"/>
            </a:xfrm>
            <a:custGeom>
              <a:avLst/>
              <a:gdLst/>
              <a:ahLst/>
              <a:cxnLst>
                <a:cxn ang="0">
                  <a:pos x="3338" y="288"/>
                </a:cxn>
                <a:cxn ang="0">
                  <a:pos x="3194" y="258"/>
                </a:cxn>
                <a:cxn ang="0">
                  <a:pos x="2816" y="234"/>
                </a:cxn>
                <a:cxn ang="0">
                  <a:pos x="2330" y="306"/>
                </a:cxn>
                <a:cxn ang="0">
                  <a:pos x="2372" y="258"/>
                </a:cxn>
                <a:cxn ang="0">
                  <a:pos x="2624" y="132"/>
                </a:cxn>
                <a:cxn ang="0">
                  <a:pos x="2707" y="24"/>
                </a:cxn>
                <a:cxn ang="0">
                  <a:pos x="2642" y="12"/>
                </a:cxn>
                <a:cxn ang="0">
                  <a:pos x="2515" y="54"/>
                </a:cxn>
                <a:cxn ang="0">
                  <a:pos x="2324" y="66"/>
                </a:cxn>
                <a:cxn ang="0">
                  <a:pos x="2101" y="90"/>
                </a:cxn>
                <a:cxn ang="0">
                  <a:pos x="1855" y="228"/>
                </a:cxn>
                <a:cxn ang="0">
                  <a:pos x="1591" y="337"/>
                </a:cxn>
                <a:cxn ang="0">
                  <a:pos x="1459" y="379"/>
                </a:cxn>
                <a:cxn ang="0">
                  <a:pos x="1417" y="361"/>
                </a:cxn>
                <a:cxn ang="0">
                  <a:pos x="1363" y="331"/>
                </a:cxn>
                <a:cxn ang="0">
                  <a:pos x="1344" y="312"/>
                </a:cxn>
                <a:cxn ang="0">
                  <a:pos x="1290" y="288"/>
                </a:cxn>
                <a:cxn ang="0">
                  <a:pos x="1230" y="252"/>
                </a:cxn>
                <a:cxn ang="0">
                  <a:pos x="1119" y="227"/>
                </a:cxn>
                <a:cxn ang="0">
                  <a:pos x="1320" y="438"/>
                </a:cxn>
                <a:cxn ang="0">
                  <a:pos x="960" y="558"/>
                </a:cxn>
                <a:cxn ang="0">
                  <a:pos x="474" y="630"/>
                </a:cxn>
                <a:cxn ang="0">
                  <a:pos x="132" y="781"/>
                </a:cxn>
                <a:cxn ang="0">
                  <a:pos x="234" y="847"/>
                </a:cxn>
                <a:cxn ang="0">
                  <a:pos x="925" y="739"/>
                </a:cxn>
                <a:cxn ang="0">
                  <a:pos x="637" y="925"/>
                </a:cxn>
                <a:cxn ang="0">
                  <a:pos x="1405" y="943"/>
                </a:cxn>
                <a:cxn ang="0">
                  <a:pos x="1447" y="943"/>
                </a:cxn>
                <a:cxn ang="0">
                  <a:pos x="2888" y="859"/>
                </a:cxn>
                <a:cxn ang="0">
                  <a:pos x="2582" y="708"/>
                </a:cxn>
                <a:cxn ang="0">
                  <a:pos x="2299" y="606"/>
                </a:cxn>
                <a:cxn ang="0">
                  <a:pos x="2606" y="588"/>
                </a:cxn>
                <a:cxn ang="0">
                  <a:pos x="3001" y="582"/>
                </a:cxn>
                <a:cxn ang="0">
                  <a:pos x="3452" y="438"/>
                </a:cxn>
                <a:cxn ang="0">
                  <a:pos x="3668" y="312"/>
                </a:cxn>
                <a:cxn ang="0">
                  <a:pos x="3482" y="300"/>
                </a:cxn>
              </a:cxnLst>
              <a:rect l="0" t="0" r="r" b="b"/>
              <a:pathLst>
                <a:path w="3668" h="943">
                  <a:moveTo>
                    <a:pt x="3482" y="300"/>
                  </a:moveTo>
                  <a:lnTo>
                    <a:pt x="3338" y="288"/>
                  </a:lnTo>
                  <a:lnTo>
                    <a:pt x="3320" y="264"/>
                  </a:lnTo>
                  <a:lnTo>
                    <a:pt x="3194" y="258"/>
                  </a:lnTo>
                  <a:lnTo>
                    <a:pt x="3019" y="216"/>
                  </a:lnTo>
                  <a:lnTo>
                    <a:pt x="2816" y="234"/>
                  </a:lnTo>
                  <a:lnTo>
                    <a:pt x="2533" y="288"/>
                  </a:lnTo>
                  <a:lnTo>
                    <a:pt x="2330" y="306"/>
                  </a:lnTo>
                  <a:lnTo>
                    <a:pt x="2149" y="312"/>
                  </a:lnTo>
                  <a:lnTo>
                    <a:pt x="2372" y="258"/>
                  </a:lnTo>
                  <a:lnTo>
                    <a:pt x="2624" y="156"/>
                  </a:lnTo>
                  <a:lnTo>
                    <a:pt x="2624" y="132"/>
                  </a:lnTo>
                  <a:lnTo>
                    <a:pt x="2666" y="78"/>
                  </a:lnTo>
                  <a:lnTo>
                    <a:pt x="2707" y="24"/>
                  </a:lnTo>
                  <a:lnTo>
                    <a:pt x="2695" y="0"/>
                  </a:lnTo>
                  <a:lnTo>
                    <a:pt x="2642" y="12"/>
                  </a:lnTo>
                  <a:lnTo>
                    <a:pt x="2557" y="30"/>
                  </a:lnTo>
                  <a:lnTo>
                    <a:pt x="2515" y="54"/>
                  </a:lnTo>
                  <a:lnTo>
                    <a:pt x="2425" y="84"/>
                  </a:lnTo>
                  <a:lnTo>
                    <a:pt x="2324" y="66"/>
                  </a:lnTo>
                  <a:lnTo>
                    <a:pt x="2191" y="90"/>
                  </a:lnTo>
                  <a:lnTo>
                    <a:pt x="2101" y="90"/>
                  </a:lnTo>
                  <a:lnTo>
                    <a:pt x="2047" y="108"/>
                  </a:lnTo>
                  <a:lnTo>
                    <a:pt x="1855" y="228"/>
                  </a:lnTo>
                  <a:lnTo>
                    <a:pt x="1771" y="288"/>
                  </a:lnTo>
                  <a:lnTo>
                    <a:pt x="1591" y="337"/>
                  </a:lnTo>
                  <a:lnTo>
                    <a:pt x="1465" y="379"/>
                  </a:lnTo>
                  <a:lnTo>
                    <a:pt x="1459" y="379"/>
                  </a:lnTo>
                  <a:lnTo>
                    <a:pt x="1453" y="373"/>
                  </a:lnTo>
                  <a:lnTo>
                    <a:pt x="1417" y="361"/>
                  </a:lnTo>
                  <a:lnTo>
                    <a:pt x="1381" y="343"/>
                  </a:lnTo>
                  <a:lnTo>
                    <a:pt x="1363" y="331"/>
                  </a:lnTo>
                  <a:lnTo>
                    <a:pt x="1357" y="324"/>
                  </a:lnTo>
                  <a:lnTo>
                    <a:pt x="1344" y="312"/>
                  </a:lnTo>
                  <a:lnTo>
                    <a:pt x="1320" y="300"/>
                  </a:lnTo>
                  <a:lnTo>
                    <a:pt x="1290" y="288"/>
                  </a:lnTo>
                  <a:lnTo>
                    <a:pt x="1260" y="270"/>
                  </a:lnTo>
                  <a:lnTo>
                    <a:pt x="1230" y="252"/>
                  </a:lnTo>
                  <a:lnTo>
                    <a:pt x="1187" y="227"/>
                  </a:lnTo>
                  <a:lnTo>
                    <a:pt x="1119" y="227"/>
                  </a:lnTo>
                  <a:lnTo>
                    <a:pt x="1357" y="397"/>
                  </a:lnTo>
                  <a:lnTo>
                    <a:pt x="1320" y="438"/>
                  </a:lnTo>
                  <a:lnTo>
                    <a:pt x="1135" y="522"/>
                  </a:lnTo>
                  <a:lnTo>
                    <a:pt x="960" y="558"/>
                  </a:lnTo>
                  <a:lnTo>
                    <a:pt x="684" y="600"/>
                  </a:lnTo>
                  <a:lnTo>
                    <a:pt x="474" y="630"/>
                  </a:lnTo>
                  <a:lnTo>
                    <a:pt x="390" y="684"/>
                  </a:lnTo>
                  <a:lnTo>
                    <a:pt x="132" y="781"/>
                  </a:lnTo>
                  <a:lnTo>
                    <a:pt x="0" y="829"/>
                  </a:lnTo>
                  <a:lnTo>
                    <a:pt x="234" y="847"/>
                  </a:lnTo>
                  <a:lnTo>
                    <a:pt x="498" y="829"/>
                  </a:lnTo>
                  <a:lnTo>
                    <a:pt x="925" y="739"/>
                  </a:lnTo>
                  <a:lnTo>
                    <a:pt x="840" y="817"/>
                  </a:lnTo>
                  <a:lnTo>
                    <a:pt x="637" y="925"/>
                  </a:lnTo>
                  <a:lnTo>
                    <a:pt x="613" y="943"/>
                  </a:lnTo>
                  <a:lnTo>
                    <a:pt x="1405" y="943"/>
                  </a:lnTo>
                  <a:lnTo>
                    <a:pt x="1411" y="925"/>
                  </a:lnTo>
                  <a:lnTo>
                    <a:pt x="1447" y="943"/>
                  </a:lnTo>
                  <a:lnTo>
                    <a:pt x="2924" y="943"/>
                  </a:lnTo>
                  <a:lnTo>
                    <a:pt x="2888" y="859"/>
                  </a:lnTo>
                  <a:lnTo>
                    <a:pt x="2713" y="775"/>
                  </a:lnTo>
                  <a:lnTo>
                    <a:pt x="2582" y="708"/>
                  </a:lnTo>
                  <a:lnTo>
                    <a:pt x="2336" y="636"/>
                  </a:lnTo>
                  <a:lnTo>
                    <a:pt x="2299" y="606"/>
                  </a:lnTo>
                  <a:lnTo>
                    <a:pt x="2509" y="582"/>
                  </a:lnTo>
                  <a:lnTo>
                    <a:pt x="2606" y="588"/>
                  </a:lnTo>
                  <a:lnTo>
                    <a:pt x="2773" y="588"/>
                  </a:lnTo>
                  <a:lnTo>
                    <a:pt x="3001" y="582"/>
                  </a:lnTo>
                  <a:lnTo>
                    <a:pt x="3259" y="516"/>
                  </a:lnTo>
                  <a:lnTo>
                    <a:pt x="3452" y="438"/>
                  </a:lnTo>
                  <a:lnTo>
                    <a:pt x="3668" y="391"/>
                  </a:lnTo>
                  <a:lnTo>
                    <a:pt x="3668" y="312"/>
                  </a:lnTo>
                  <a:lnTo>
                    <a:pt x="3482" y="300"/>
                  </a:lnTo>
                  <a:lnTo>
                    <a:pt x="3482" y="300"/>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en-US"/>
            </a:p>
          </p:txBody>
        </p:sp>
        <p:sp>
          <p:nvSpPr>
            <p:cNvPr id="8" name="Freeform 6"/>
            <p:cNvSpPr>
              <a:spLocks/>
            </p:cNvSpPr>
            <p:nvPr/>
          </p:nvSpPr>
          <p:spPr bwMode="hidden">
            <a:xfrm>
              <a:off x="0" y="524"/>
              <a:ext cx="973" cy="1195"/>
            </a:xfrm>
            <a:custGeom>
              <a:avLst/>
              <a:gdLst/>
              <a:ahLst/>
              <a:cxnLst>
                <a:cxn ang="0">
                  <a:pos x="323" y="1186"/>
                </a:cxn>
                <a:cxn ang="0">
                  <a:pos x="490" y="1192"/>
                </a:cxn>
                <a:cxn ang="0">
                  <a:pos x="580" y="1150"/>
                </a:cxn>
                <a:cxn ang="0">
                  <a:pos x="813" y="1085"/>
                </a:cxn>
                <a:cxn ang="0">
                  <a:pos x="933" y="1055"/>
                </a:cxn>
                <a:cxn ang="0">
                  <a:pos x="759" y="989"/>
                </a:cxn>
                <a:cxn ang="0">
                  <a:pos x="556" y="953"/>
                </a:cxn>
                <a:cxn ang="0">
                  <a:pos x="197" y="971"/>
                </a:cxn>
                <a:cxn ang="0">
                  <a:pos x="299" y="893"/>
                </a:cxn>
                <a:cxn ang="0">
                  <a:pos x="496" y="803"/>
                </a:cxn>
                <a:cxn ang="0">
                  <a:pos x="694" y="671"/>
                </a:cxn>
                <a:cxn ang="0">
                  <a:pos x="700" y="671"/>
                </a:cxn>
                <a:cxn ang="0">
                  <a:pos x="712" y="665"/>
                </a:cxn>
                <a:cxn ang="0">
                  <a:pos x="753" y="647"/>
                </a:cxn>
                <a:cxn ang="0">
                  <a:pos x="777" y="641"/>
                </a:cxn>
                <a:cxn ang="0">
                  <a:pos x="789" y="629"/>
                </a:cxn>
                <a:cxn ang="0">
                  <a:pos x="795" y="617"/>
                </a:cxn>
                <a:cxn ang="0">
                  <a:pos x="789" y="611"/>
                </a:cxn>
                <a:cxn ang="0">
                  <a:pos x="783" y="599"/>
                </a:cxn>
                <a:cxn ang="0">
                  <a:pos x="783" y="575"/>
                </a:cxn>
                <a:cxn ang="0">
                  <a:pos x="795" y="545"/>
                </a:cxn>
                <a:cxn ang="0">
                  <a:pos x="807" y="515"/>
                </a:cxn>
                <a:cxn ang="0">
                  <a:pos x="825" y="485"/>
                </a:cxn>
                <a:cxn ang="0">
                  <a:pos x="837" y="455"/>
                </a:cxn>
                <a:cxn ang="0">
                  <a:pos x="843" y="437"/>
                </a:cxn>
                <a:cxn ang="0">
                  <a:pos x="849" y="431"/>
                </a:cxn>
                <a:cxn ang="0">
                  <a:pos x="849" y="347"/>
                </a:cxn>
                <a:cxn ang="0">
                  <a:pos x="849" y="341"/>
                </a:cxn>
                <a:cxn ang="0">
                  <a:pos x="855" y="335"/>
                </a:cxn>
                <a:cxn ang="0">
                  <a:pos x="873" y="305"/>
                </a:cxn>
                <a:cxn ang="0">
                  <a:pos x="885" y="269"/>
                </a:cxn>
                <a:cxn ang="0">
                  <a:pos x="897" y="239"/>
                </a:cxn>
                <a:cxn ang="0">
                  <a:pos x="903" y="227"/>
                </a:cxn>
                <a:cxn ang="0">
                  <a:pos x="909" y="215"/>
                </a:cxn>
                <a:cxn ang="0">
                  <a:pos x="927" y="173"/>
                </a:cxn>
                <a:cxn ang="0">
                  <a:pos x="945" y="137"/>
                </a:cxn>
                <a:cxn ang="0">
                  <a:pos x="951" y="125"/>
                </a:cxn>
                <a:cxn ang="0">
                  <a:pos x="951" y="119"/>
                </a:cxn>
                <a:cxn ang="0">
                  <a:pos x="969" y="0"/>
                </a:cxn>
                <a:cxn ang="0">
                  <a:pos x="945" y="47"/>
                </a:cxn>
                <a:cxn ang="0">
                  <a:pos x="783" y="113"/>
                </a:cxn>
                <a:cxn ang="0">
                  <a:pos x="706" y="161"/>
                </a:cxn>
                <a:cxn ang="0">
                  <a:pos x="460" y="233"/>
                </a:cxn>
                <a:cxn ang="0">
                  <a:pos x="281" y="287"/>
                </a:cxn>
                <a:cxn ang="0">
                  <a:pos x="173" y="293"/>
                </a:cxn>
                <a:cxn ang="0">
                  <a:pos x="12" y="485"/>
                </a:cxn>
                <a:cxn ang="0">
                  <a:pos x="0" y="509"/>
                </a:cxn>
                <a:cxn ang="0">
                  <a:pos x="0" y="1186"/>
                </a:cxn>
                <a:cxn ang="0">
                  <a:pos x="96" y="1180"/>
                </a:cxn>
                <a:cxn ang="0">
                  <a:pos x="323" y="1186"/>
                </a:cxn>
                <a:cxn ang="0">
                  <a:pos x="323" y="1186"/>
                </a:cxn>
              </a:cxnLst>
              <a:rect l="0" t="0" r="r" b="b"/>
              <a:pathLst>
                <a:path w="969" h="1192">
                  <a:moveTo>
                    <a:pt x="323" y="1186"/>
                  </a:moveTo>
                  <a:lnTo>
                    <a:pt x="490" y="1192"/>
                  </a:lnTo>
                  <a:lnTo>
                    <a:pt x="580" y="1150"/>
                  </a:lnTo>
                  <a:lnTo>
                    <a:pt x="813" y="1085"/>
                  </a:lnTo>
                  <a:lnTo>
                    <a:pt x="933" y="1055"/>
                  </a:lnTo>
                  <a:lnTo>
                    <a:pt x="759" y="989"/>
                  </a:lnTo>
                  <a:lnTo>
                    <a:pt x="556" y="953"/>
                  </a:lnTo>
                  <a:lnTo>
                    <a:pt x="197" y="971"/>
                  </a:lnTo>
                  <a:lnTo>
                    <a:pt x="299" y="893"/>
                  </a:lnTo>
                  <a:lnTo>
                    <a:pt x="496" y="803"/>
                  </a:lnTo>
                  <a:lnTo>
                    <a:pt x="694" y="671"/>
                  </a:lnTo>
                  <a:lnTo>
                    <a:pt x="700" y="671"/>
                  </a:lnTo>
                  <a:lnTo>
                    <a:pt x="712" y="665"/>
                  </a:lnTo>
                  <a:lnTo>
                    <a:pt x="753" y="647"/>
                  </a:lnTo>
                  <a:lnTo>
                    <a:pt x="777" y="641"/>
                  </a:lnTo>
                  <a:lnTo>
                    <a:pt x="789" y="629"/>
                  </a:lnTo>
                  <a:lnTo>
                    <a:pt x="795" y="617"/>
                  </a:lnTo>
                  <a:lnTo>
                    <a:pt x="789" y="611"/>
                  </a:lnTo>
                  <a:lnTo>
                    <a:pt x="783" y="599"/>
                  </a:lnTo>
                  <a:lnTo>
                    <a:pt x="783" y="575"/>
                  </a:lnTo>
                  <a:lnTo>
                    <a:pt x="795" y="545"/>
                  </a:lnTo>
                  <a:lnTo>
                    <a:pt x="807" y="515"/>
                  </a:lnTo>
                  <a:lnTo>
                    <a:pt x="825" y="485"/>
                  </a:lnTo>
                  <a:lnTo>
                    <a:pt x="837" y="455"/>
                  </a:lnTo>
                  <a:lnTo>
                    <a:pt x="843" y="437"/>
                  </a:lnTo>
                  <a:lnTo>
                    <a:pt x="849" y="431"/>
                  </a:lnTo>
                  <a:lnTo>
                    <a:pt x="849" y="347"/>
                  </a:lnTo>
                  <a:lnTo>
                    <a:pt x="849" y="341"/>
                  </a:lnTo>
                  <a:lnTo>
                    <a:pt x="855" y="335"/>
                  </a:lnTo>
                  <a:lnTo>
                    <a:pt x="873" y="305"/>
                  </a:lnTo>
                  <a:lnTo>
                    <a:pt x="885" y="269"/>
                  </a:lnTo>
                  <a:lnTo>
                    <a:pt x="897" y="239"/>
                  </a:lnTo>
                  <a:lnTo>
                    <a:pt x="903" y="227"/>
                  </a:lnTo>
                  <a:lnTo>
                    <a:pt x="909" y="215"/>
                  </a:lnTo>
                  <a:lnTo>
                    <a:pt x="927" y="173"/>
                  </a:lnTo>
                  <a:lnTo>
                    <a:pt x="945" y="137"/>
                  </a:lnTo>
                  <a:lnTo>
                    <a:pt x="951" y="125"/>
                  </a:lnTo>
                  <a:lnTo>
                    <a:pt x="951" y="119"/>
                  </a:lnTo>
                  <a:lnTo>
                    <a:pt x="969" y="0"/>
                  </a:lnTo>
                  <a:lnTo>
                    <a:pt x="945" y="47"/>
                  </a:lnTo>
                  <a:lnTo>
                    <a:pt x="783" y="113"/>
                  </a:lnTo>
                  <a:lnTo>
                    <a:pt x="706" y="161"/>
                  </a:lnTo>
                  <a:lnTo>
                    <a:pt x="460" y="233"/>
                  </a:lnTo>
                  <a:lnTo>
                    <a:pt x="281" y="287"/>
                  </a:lnTo>
                  <a:lnTo>
                    <a:pt x="173" y="293"/>
                  </a:lnTo>
                  <a:lnTo>
                    <a:pt x="12" y="485"/>
                  </a:lnTo>
                  <a:lnTo>
                    <a:pt x="0" y="509"/>
                  </a:lnTo>
                  <a:lnTo>
                    <a:pt x="0" y="1186"/>
                  </a:lnTo>
                  <a:lnTo>
                    <a:pt x="96" y="1180"/>
                  </a:lnTo>
                  <a:lnTo>
                    <a:pt x="323" y="1186"/>
                  </a:lnTo>
                  <a:lnTo>
                    <a:pt x="323" y="1186"/>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en-US"/>
            </a:p>
          </p:txBody>
        </p:sp>
        <p:sp>
          <p:nvSpPr>
            <p:cNvPr id="9" name="Freeform 7"/>
            <p:cNvSpPr>
              <a:spLocks/>
            </p:cNvSpPr>
            <p:nvPr/>
          </p:nvSpPr>
          <p:spPr bwMode="hidden">
            <a:xfrm>
              <a:off x="3188" y="1"/>
              <a:ext cx="2570" cy="2266"/>
            </a:xfrm>
            <a:custGeom>
              <a:avLst/>
              <a:gdLst/>
              <a:ahLst/>
              <a:cxnLst>
                <a:cxn ang="0">
                  <a:pos x="859" y="612"/>
                </a:cxn>
                <a:cxn ang="0">
                  <a:pos x="1087" y="853"/>
                </a:cxn>
                <a:cxn ang="0">
                  <a:pos x="961" y="913"/>
                </a:cxn>
                <a:cxn ang="0">
                  <a:pos x="786" y="883"/>
                </a:cxn>
                <a:cxn ang="0">
                  <a:pos x="450" y="931"/>
                </a:cxn>
                <a:cxn ang="0">
                  <a:pos x="150" y="1075"/>
                </a:cxn>
                <a:cxn ang="0">
                  <a:pos x="78" y="1165"/>
                </a:cxn>
                <a:cxn ang="0">
                  <a:pos x="361" y="1256"/>
                </a:cxn>
                <a:cxn ang="0">
                  <a:pos x="444" y="1316"/>
                </a:cxn>
                <a:cxn ang="0">
                  <a:pos x="697" y="1400"/>
                </a:cxn>
                <a:cxn ang="0">
                  <a:pos x="1026" y="1346"/>
                </a:cxn>
                <a:cxn ang="0">
                  <a:pos x="991" y="1412"/>
                </a:cxn>
                <a:cxn ang="0">
                  <a:pos x="804" y="1574"/>
                </a:cxn>
                <a:cxn ang="0">
                  <a:pos x="726" y="1718"/>
                </a:cxn>
                <a:cxn ang="0">
                  <a:pos x="768" y="1742"/>
                </a:cxn>
                <a:cxn ang="0">
                  <a:pos x="865" y="1693"/>
                </a:cxn>
                <a:cxn ang="0">
                  <a:pos x="991" y="1699"/>
                </a:cxn>
                <a:cxn ang="0">
                  <a:pos x="1135" y="1627"/>
                </a:cxn>
                <a:cxn ang="0">
                  <a:pos x="1183" y="1669"/>
                </a:cxn>
                <a:cxn ang="0">
                  <a:pos x="1399" y="1436"/>
                </a:cxn>
                <a:cxn ang="0">
                  <a:pos x="1615" y="1334"/>
                </a:cxn>
                <a:cxn ang="0">
                  <a:pos x="1645" y="1370"/>
                </a:cxn>
                <a:cxn ang="0">
                  <a:pos x="1681" y="1430"/>
                </a:cxn>
                <a:cxn ang="0">
                  <a:pos x="1699" y="1466"/>
                </a:cxn>
                <a:cxn ang="0">
                  <a:pos x="1747" y="1550"/>
                </a:cxn>
                <a:cxn ang="0">
                  <a:pos x="1772" y="1586"/>
                </a:cxn>
                <a:cxn ang="0">
                  <a:pos x="2124" y="2248"/>
                </a:cxn>
                <a:cxn ang="0">
                  <a:pos x="1693" y="1322"/>
                </a:cxn>
                <a:cxn ang="0">
                  <a:pos x="1861" y="1165"/>
                </a:cxn>
                <a:cxn ang="0">
                  <a:pos x="2173" y="1099"/>
                </a:cxn>
                <a:cxn ang="0">
                  <a:pos x="2390" y="1009"/>
                </a:cxn>
                <a:cxn ang="0">
                  <a:pos x="2570" y="805"/>
                </a:cxn>
                <a:cxn ang="0">
                  <a:pos x="2342" y="781"/>
                </a:cxn>
                <a:cxn ang="0">
                  <a:pos x="2114" y="763"/>
                </a:cxn>
                <a:cxn ang="0">
                  <a:pos x="2408" y="433"/>
                </a:cxn>
                <a:cxn ang="0">
                  <a:pos x="2426" y="421"/>
                </a:cxn>
                <a:cxn ang="0">
                  <a:pos x="2474" y="379"/>
                </a:cxn>
                <a:cxn ang="0">
                  <a:pos x="2492" y="355"/>
                </a:cxn>
                <a:cxn ang="0">
                  <a:pos x="2474" y="337"/>
                </a:cxn>
                <a:cxn ang="0">
                  <a:pos x="2474" y="271"/>
                </a:cxn>
                <a:cxn ang="0">
                  <a:pos x="2492" y="192"/>
                </a:cxn>
                <a:cxn ang="0">
                  <a:pos x="2504" y="132"/>
                </a:cxn>
                <a:cxn ang="0">
                  <a:pos x="2492" y="36"/>
                </a:cxn>
                <a:cxn ang="0">
                  <a:pos x="2492" y="24"/>
                </a:cxn>
                <a:cxn ang="0">
                  <a:pos x="2102" y="0"/>
                </a:cxn>
                <a:cxn ang="0">
                  <a:pos x="1909" y="90"/>
                </a:cxn>
                <a:cxn ang="0">
                  <a:pos x="1747" y="535"/>
                </a:cxn>
                <a:cxn ang="0">
                  <a:pos x="1711" y="469"/>
                </a:cxn>
                <a:cxn ang="0">
                  <a:pos x="1633" y="144"/>
                </a:cxn>
                <a:cxn ang="0">
                  <a:pos x="1579" y="0"/>
                </a:cxn>
                <a:cxn ang="0">
                  <a:pos x="738" y="186"/>
                </a:cxn>
                <a:cxn ang="0">
                  <a:pos x="756" y="463"/>
                </a:cxn>
              </a:cxnLst>
              <a:rect l="0" t="0" r="r" b="b"/>
              <a:pathLst>
                <a:path w="2570" h="2266">
                  <a:moveTo>
                    <a:pt x="756" y="463"/>
                  </a:moveTo>
                  <a:lnTo>
                    <a:pt x="859" y="612"/>
                  </a:lnTo>
                  <a:lnTo>
                    <a:pt x="937" y="720"/>
                  </a:lnTo>
                  <a:lnTo>
                    <a:pt x="1087" y="853"/>
                  </a:lnTo>
                  <a:lnTo>
                    <a:pt x="1105" y="907"/>
                  </a:lnTo>
                  <a:lnTo>
                    <a:pt x="961" y="913"/>
                  </a:lnTo>
                  <a:lnTo>
                    <a:pt x="895" y="901"/>
                  </a:lnTo>
                  <a:lnTo>
                    <a:pt x="786" y="883"/>
                  </a:lnTo>
                  <a:lnTo>
                    <a:pt x="637" y="859"/>
                  </a:lnTo>
                  <a:lnTo>
                    <a:pt x="450" y="931"/>
                  </a:lnTo>
                  <a:lnTo>
                    <a:pt x="306" y="1021"/>
                  </a:lnTo>
                  <a:lnTo>
                    <a:pt x="150" y="1075"/>
                  </a:lnTo>
                  <a:lnTo>
                    <a:pt x="0" y="1153"/>
                  </a:lnTo>
                  <a:lnTo>
                    <a:pt x="78" y="1165"/>
                  </a:lnTo>
                  <a:lnTo>
                    <a:pt x="264" y="1220"/>
                  </a:lnTo>
                  <a:lnTo>
                    <a:pt x="361" y="1256"/>
                  </a:lnTo>
                  <a:lnTo>
                    <a:pt x="367" y="1298"/>
                  </a:lnTo>
                  <a:lnTo>
                    <a:pt x="444" y="1316"/>
                  </a:lnTo>
                  <a:lnTo>
                    <a:pt x="558" y="1400"/>
                  </a:lnTo>
                  <a:lnTo>
                    <a:pt x="697" y="1400"/>
                  </a:lnTo>
                  <a:lnTo>
                    <a:pt x="895" y="1346"/>
                  </a:lnTo>
                  <a:lnTo>
                    <a:pt x="1026" y="1346"/>
                  </a:lnTo>
                  <a:lnTo>
                    <a:pt x="1147" y="1358"/>
                  </a:lnTo>
                  <a:lnTo>
                    <a:pt x="991" y="1412"/>
                  </a:lnTo>
                  <a:lnTo>
                    <a:pt x="804" y="1538"/>
                  </a:lnTo>
                  <a:lnTo>
                    <a:pt x="804" y="1574"/>
                  </a:lnTo>
                  <a:lnTo>
                    <a:pt x="762" y="1645"/>
                  </a:lnTo>
                  <a:lnTo>
                    <a:pt x="726" y="1718"/>
                  </a:lnTo>
                  <a:lnTo>
                    <a:pt x="732" y="1754"/>
                  </a:lnTo>
                  <a:lnTo>
                    <a:pt x="768" y="1742"/>
                  </a:lnTo>
                  <a:lnTo>
                    <a:pt x="829" y="1730"/>
                  </a:lnTo>
                  <a:lnTo>
                    <a:pt x="865" y="1693"/>
                  </a:lnTo>
                  <a:lnTo>
                    <a:pt x="925" y="1663"/>
                  </a:lnTo>
                  <a:lnTo>
                    <a:pt x="991" y="1699"/>
                  </a:lnTo>
                  <a:lnTo>
                    <a:pt x="1087" y="1675"/>
                  </a:lnTo>
                  <a:lnTo>
                    <a:pt x="1135" y="1627"/>
                  </a:lnTo>
                  <a:lnTo>
                    <a:pt x="1147" y="1687"/>
                  </a:lnTo>
                  <a:lnTo>
                    <a:pt x="1183" y="1669"/>
                  </a:lnTo>
                  <a:lnTo>
                    <a:pt x="1333" y="1514"/>
                  </a:lnTo>
                  <a:lnTo>
                    <a:pt x="1399" y="1436"/>
                  </a:lnTo>
                  <a:lnTo>
                    <a:pt x="1526" y="1382"/>
                  </a:lnTo>
                  <a:lnTo>
                    <a:pt x="1615" y="1334"/>
                  </a:lnTo>
                  <a:lnTo>
                    <a:pt x="1627" y="1346"/>
                  </a:lnTo>
                  <a:lnTo>
                    <a:pt x="1645" y="1370"/>
                  </a:lnTo>
                  <a:lnTo>
                    <a:pt x="1669" y="1400"/>
                  </a:lnTo>
                  <a:lnTo>
                    <a:pt x="1681" y="1430"/>
                  </a:lnTo>
                  <a:lnTo>
                    <a:pt x="1687" y="1448"/>
                  </a:lnTo>
                  <a:lnTo>
                    <a:pt x="1699" y="1466"/>
                  </a:lnTo>
                  <a:lnTo>
                    <a:pt x="1729" y="1520"/>
                  </a:lnTo>
                  <a:lnTo>
                    <a:pt x="1747" y="1550"/>
                  </a:lnTo>
                  <a:lnTo>
                    <a:pt x="1766" y="1574"/>
                  </a:lnTo>
                  <a:lnTo>
                    <a:pt x="1772" y="1586"/>
                  </a:lnTo>
                  <a:lnTo>
                    <a:pt x="1778" y="1592"/>
                  </a:lnTo>
                  <a:lnTo>
                    <a:pt x="2124" y="2248"/>
                  </a:lnTo>
                  <a:lnTo>
                    <a:pt x="2215" y="2266"/>
                  </a:lnTo>
                  <a:lnTo>
                    <a:pt x="1693" y="1322"/>
                  </a:lnTo>
                  <a:lnTo>
                    <a:pt x="1723" y="1262"/>
                  </a:lnTo>
                  <a:lnTo>
                    <a:pt x="1861" y="1165"/>
                  </a:lnTo>
                  <a:lnTo>
                    <a:pt x="1988" y="1129"/>
                  </a:lnTo>
                  <a:lnTo>
                    <a:pt x="2173" y="1099"/>
                  </a:lnTo>
                  <a:lnTo>
                    <a:pt x="2318" y="1075"/>
                  </a:lnTo>
                  <a:lnTo>
                    <a:pt x="2390" y="1009"/>
                  </a:lnTo>
                  <a:lnTo>
                    <a:pt x="2570" y="895"/>
                  </a:lnTo>
                  <a:lnTo>
                    <a:pt x="2570" y="805"/>
                  </a:lnTo>
                  <a:lnTo>
                    <a:pt x="2516" y="787"/>
                  </a:lnTo>
                  <a:lnTo>
                    <a:pt x="2342" y="781"/>
                  </a:lnTo>
                  <a:lnTo>
                    <a:pt x="2042" y="871"/>
                  </a:lnTo>
                  <a:lnTo>
                    <a:pt x="2114" y="763"/>
                  </a:lnTo>
                  <a:lnTo>
                    <a:pt x="2264" y="624"/>
                  </a:lnTo>
                  <a:lnTo>
                    <a:pt x="2408" y="433"/>
                  </a:lnTo>
                  <a:lnTo>
                    <a:pt x="2414" y="433"/>
                  </a:lnTo>
                  <a:lnTo>
                    <a:pt x="2426" y="421"/>
                  </a:lnTo>
                  <a:lnTo>
                    <a:pt x="2456" y="397"/>
                  </a:lnTo>
                  <a:lnTo>
                    <a:pt x="2474" y="379"/>
                  </a:lnTo>
                  <a:lnTo>
                    <a:pt x="2486" y="367"/>
                  </a:lnTo>
                  <a:lnTo>
                    <a:pt x="2492" y="355"/>
                  </a:lnTo>
                  <a:lnTo>
                    <a:pt x="2486" y="349"/>
                  </a:lnTo>
                  <a:lnTo>
                    <a:pt x="2474" y="337"/>
                  </a:lnTo>
                  <a:lnTo>
                    <a:pt x="2474" y="307"/>
                  </a:lnTo>
                  <a:lnTo>
                    <a:pt x="2474" y="271"/>
                  </a:lnTo>
                  <a:lnTo>
                    <a:pt x="2480" y="228"/>
                  </a:lnTo>
                  <a:lnTo>
                    <a:pt x="2492" y="192"/>
                  </a:lnTo>
                  <a:lnTo>
                    <a:pt x="2498" y="156"/>
                  </a:lnTo>
                  <a:lnTo>
                    <a:pt x="2504" y="132"/>
                  </a:lnTo>
                  <a:lnTo>
                    <a:pt x="2504" y="126"/>
                  </a:lnTo>
                  <a:lnTo>
                    <a:pt x="2492" y="36"/>
                  </a:lnTo>
                  <a:lnTo>
                    <a:pt x="2492" y="36"/>
                  </a:lnTo>
                  <a:lnTo>
                    <a:pt x="2492" y="24"/>
                  </a:lnTo>
                  <a:lnTo>
                    <a:pt x="2498" y="0"/>
                  </a:lnTo>
                  <a:lnTo>
                    <a:pt x="2102" y="0"/>
                  </a:lnTo>
                  <a:lnTo>
                    <a:pt x="2006" y="60"/>
                  </a:lnTo>
                  <a:lnTo>
                    <a:pt x="1909" y="90"/>
                  </a:lnTo>
                  <a:lnTo>
                    <a:pt x="1808" y="337"/>
                  </a:lnTo>
                  <a:lnTo>
                    <a:pt x="1747" y="535"/>
                  </a:lnTo>
                  <a:lnTo>
                    <a:pt x="1687" y="588"/>
                  </a:lnTo>
                  <a:lnTo>
                    <a:pt x="1711" y="469"/>
                  </a:lnTo>
                  <a:lnTo>
                    <a:pt x="1687" y="343"/>
                  </a:lnTo>
                  <a:lnTo>
                    <a:pt x="1633" y="144"/>
                  </a:lnTo>
                  <a:lnTo>
                    <a:pt x="1585" y="12"/>
                  </a:lnTo>
                  <a:lnTo>
                    <a:pt x="1579" y="0"/>
                  </a:lnTo>
                  <a:lnTo>
                    <a:pt x="786" y="0"/>
                  </a:lnTo>
                  <a:lnTo>
                    <a:pt x="738" y="186"/>
                  </a:lnTo>
                  <a:lnTo>
                    <a:pt x="756" y="463"/>
                  </a:lnTo>
                  <a:lnTo>
                    <a:pt x="756" y="463"/>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en-US"/>
            </a:p>
          </p:txBody>
        </p:sp>
        <p:sp>
          <p:nvSpPr>
            <p:cNvPr id="10" name="Freeform 8"/>
            <p:cNvSpPr>
              <a:spLocks/>
            </p:cNvSpPr>
            <p:nvPr/>
          </p:nvSpPr>
          <p:spPr bwMode="hidden">
            <a:xfrm>
              <a:off x="3525" y="1"/>
              <a:ext cx="2185" cy="1508"/>
            </a:xfrm>
            <a:custGeom>
              <a:avLst/>
              <a:gdLst/>
              <a:ahLst/>
              <a:cxnLst>
                <a:cxn ang="0">
                  <a:pos x="1034" y="767"/>
                </a:cxn>
                <a:cxn ang="0">
                  <a:pos x="1190" y="1235"/>
                </a:cxn>
                <a:cxn ang="0">
                  <a:pos x="956" y="1193"/>
                </a:cxn>
                <a:cxn ang="0">
                  <a:pos x="723" y="1127"/>
                </a:cxn>
                <a:cxn ang="0">
                  <a:pos x="442" y="1109"/>
                </a:cxn>
                <a:cxn ang="0">
                  <a:pos x="0" y="1079"/>
                </a:cxn>
                <a:cxn ang="0">
                  <a:pos x="30" y="1115"/>
                </a:cxn>
                <a:cxn ang="0">
                  <a:pos x="496" y="1133"/>
                </a:cxn>
                <a:cxn ang="0">
                  <a:pos x="777" y="1187"/>
                </a:cxn>
                <a:cxn ang="0">
                  <a:pos x="1130" y="1301"/>
                </a:cxn>
                <a:cxn ang="0">
                  <a:pos x="1070" y="1319"/>
                </a:cxn>
                <a:cxn ang="0">
                  <a:pos x="711" y="1505"/>
                </a:cxn>
                <a:cxn ang="0">
                  <a:pos x="765" y="1481"/>
                </a:cxn>
                <a:cxn ang="0">
                  <a:pos x="861" y="1439"/>
                </a:cxn>
                <a:cxn ang="0">
                  <a:pos x="1022" y="1355"/>
                </a:cxn>
                <a:cxn ang="0">
                  <a:pos x="1214" y="1295"/>
                </a:cxn>
                <a:cxn ang="0">
                  <a:pos x="1267" y="1223"/>
                </a:cxn>
                <a:cxn ang="0">
                  <a:pos x="1632" y="1043"/>
                </a:cxn>
                <a:cxn ang="0">
                  <a:pos x="1931" y="953"/>
                </a:cxn>
                <a:cxn ang="0">
                  <a:pos x="2176" y="821"/>
                </a:cxn>
                <a:cxn ang="0">
                  <a:pos x="1961" y="911"/>
                </a:cxn>
                <a:cxn ang="0">
                  <a:pos x="1656" y="989"/>
                </a:cxn>
                <a:cxn ang="0">
                  <a:pos x="1339" y="1151"/>
                </a:cxn>
                <a:cxn ang="0">
                  <a:pos x="1501" y="905"/>
                </a:cxn>
                <a:cxn ang="0">
                  <a:pos x="1620" y="545"/>
                </a:cxn>
                <a:cxn ang="0">
                  <a:pos x="1740" y="372"/>
                </a:cxn>
                <a:cxn ang="0">
                  <a:pos x="1979" y="60"/>
                </a:cxn>
                <a:cxn ang="0">
                  <a:pos x="2003" y="0"/>
                </a:cxn>
                <a:cxn ang="0">
                  <a:pos x="1973" y="0"/>
                </a:cxn>
                <a:cxn ang="0">
                  <a:pos x="1596" y="480"/>
                </a:cxn>
                <a:cxn ang="0">
                  <a:pos x="1477" y="887"/>
                </a:cxn>
                <a:cxn ang="0">
                  <a:pos x="1255" y="1175"/>
                </a:cxn>
                <a:cxn ang="0">
                  <a:pos x="1130" y="905"/>
                </a:cxn>
                <a:cxn ang="0">
                  <a:pos x="1010" y="540"/>
                </a:cxn>
                <a:cxn ang="0">
                  <a:pos x="885" y="222"/>
                </a:cxn>
                <a:cxn ang="0">
                  <a:pos x="789" y="0"/>
                </a:cxn>
                <a:cxn ang="0">
                  <a:pos x="753" y="0"/>
                </a:cxn>
                <a:cxn ang="0">
                  <a:pos x="903" y="354"/>
                </a:cxn>
                <a:cxn ang="0">
                  <a:pos x="1034" y="767"/>
                </a:cxn>
                <a:cxn ang="0">
                  <a:pos x="1034" y="767"/>
                </a:cxn>
              </a:cxnLst>
              <a:rect l="0" t="0" r="r" b="b"/>
              <a:pathLst>
                <a:path w="2176" h="1505">
                  <a:moveTo>
                    <a:pt x="1034" y="767"/>
                  </a:moveTo>
                  <a:lnTo>
                    <a:pt x="1190" y="1235"/>
                  </a:lnTo>
                  <a:lnTo>
                    <a:pt x="956" y="1193"/>
                  </a:lnTo>
                  <a:lnTo>
                    <a:pt x="723" y="1127"/>
                  </a:lnTo>
                  <a:lnTo>
                    <a:pt x="442" y="1109"/>
                  </a:lnTo>
                  <a:lnTo>
                    <a:pt x="0" y="1079"/>
                  </a:lnTo>
                  <a:lnTo>
                    <a:pt x="30" y="1115"/>
                  </a:lnTo>
                  <a:lnTo>
                    <a:pt x="496" y="1133"/>
                  </a:lnTo>
                  <a:lnTo>
                    <a:pt x="777" y="1187"/>
                  </a:lnTo>
                  <a:lnTo>
                    <a:pt x="1130" y="1301"/>
                  </a:lnTo>
                  <a:lnTo>
                    <a:pt x="1070" y="1319"/>
                  </a:lnTo>
                  <a:lnTo>
                    <a:pt x="711" y="1505"/>
                  </a:lnTo>
                  <a:lnTo>
                    <a:pt x="765" y="1481"/>
                  </a:lnTo>
                  <a:lnTo>
                    <a:pt x="861" y="1439"/>
                  </a:lnTo>
                  <a:lnTo>
                    <a:pt x="1022" y="1355"/>
                  </a:lnTo>
                  <a:lnTo>
                    <a:pt x="1214" y="1295"/>
                  </a:lnTo>
                  <a:lnTo>
                    <a:pt x="1267" y="1223"/>
                  </a:lnTo>
                  <a:lnTo>
                    <a:pt x="1632" y="1043"/>
                  </a:lnTo>
                  <a:lnTo>
                    <a:pt x="1931" y="953"/>
                  </a:lnTo>
                  <a:lnTo>
                    <a:pt x="2176" y="821"/>
                  </a:lnTo>
                  <a:lnTo>
                    <a:pt x="1961" y="911"/>
                  </a:lnTo>
                  <a:lnTo>
                    <a:pt x="1656" y="989"/>
                  </a:lnTo>
                  <a:lnTo>
                    <a:pt x="1339" y="1151"/>
                  </a:lnTo>
                  <a:lnTo>
                    <a:pt x="1501" y="905"/>
                  </a:lnTo>
                  <a:lnTo>
                    <a:pt x="1620" y="545"/>
                  </a:lnTo>
                  <a:lnTo>
                    <a:pt x="1740" y="372"/>
                  </a:lnTo>
                  <a:lnTo>
                    <a:pt x="1979" y="60"/>
                  </a:lnTo>
                  <a:lnTo>
                    <a:pt x="2003" y="0"/>
                  </a:lnTo>
                  <a:lnTo>
                    <a:pt x="1973" y="0"/>
                  </a:lnTo>
                  <a:lnTo>
                    <a:pt x="1596" y="480"/>
                  </a:lnTo>
                  <a:lnTo>
                    <a:pt x="1477" y="887"/>
                  </a:lnTo>
                  <a:lnTo>
                    <a:pt x="1255" y="1175"/>
                  </a:lnTo>
                  <a:lnTo>
                    <a:pt x="1130" y="905"/>
                  </a:lnTo>
                  <a:lnTo>
                    <a:pt x="1010" y="540"/>
                  </a:lnTo>
                  <a:lnTo>
                    <a:pt x="885" y="222"/>
                  </a:lnTo>
                  <a:lnTo>
                    <a:pt x="789" y="0"/>
                  </a:lnTo>
                  <a:lnTo>
                    <a:pt x="753" y="0"/>
                  </a:lnTo>
                  <a:lnTo>
                    <a:pt x="903" y="354"/>
                  </a:lnTo>
                  <a:lnTo>
                    <a:pt x="1034" y="767"/>
                  </a:lnTo>
                  <a:lnTo>
                    <a:pt x="1034" y="767"/>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p>
          </p:txBody>
        </p:sp>
        <p:sp>
          <p:nvSpPr>
            <p:cNvPr id="11" name="Freeform 9"/>
            <p:cNvSpPr>
              <a:spLocks/>
            </p:cNvSpPr>
            <p:nvPr/>
          </p:nvSpPr>
          <p:spPr bwMode="hidden">
            <a:xfrm>
              <a:off x="0" y="649"/>
              <a:ext cx="816" cy="806"/>
            </a:xfrm>
            <a:custGeom>
              <a:avLst/>
              <a:gdLst/>
              <a:ahLst/>
              <a:cxnLst>
                <a:cxn ang="0">
                  <a:pos x="161" y="564"/>
                </a:cxn>
                <a:cxn ang="0">
                  <a:pos x="329" y="438"/>
                </a:cxn>
                <a:cxn ang="0">
                  <a:pos x="646" y="216"/>
                </a:cxn>
                <a:cxn ang="0">
                  <a:pos x="813" y="0"/>
                </a:cxn>
                <a:cxn ang="0">
                  <a:pos x="676" y="150"/>
                </a:cxn>
                <a:cxn ang="0">
                  <a:pos x="144" y="504"/>
                </a:cxn>
                <a:cxn ang="0">
                  <a:pos x="0" y="732"/>
                </a:cxn>
                <a:cxn ang="0">
                  <a:pos x="0" y="804"/>
                </a:cxn>
                <a:cxn ang="0">
                  <a:pos x="161" y="564"/>
                </a:cxn>
                <a:cxn ang="0">
                  <a:pos x="161" y="564"/>
                </a:cxn>
              </a:cxnLst>
              <a:rect l="0" t="0" r="r" b="b"/>
              <a:pathLst>
                <a:path w="813" h="804">
                  <a:moveTo>
                    <a:pt x="161" y="564"/>
                  </a:moveTo>
                  <a:lnTo>
                    <a:pt x="329" y="438"/>
                  </a:lnTo>
                  <a:lnTo>
                    <a:pt x="646" y="216"/>
                  </a:lnTo>
                  <a:lnTo>
                    <a:pt x="813" y="0"/>
                  </a:lnTo>
                  <a:lnTo>
                    <a:pt x="676" y="150"/>
                  </a:lnTo>
                  <a:lnTo>
                    <a:pt x="144" y="504"/>
                  </a:lnTo>
                  <a:lnTo>
                    <a:pt x="0" y="732"/>
                  </a:lnTo>
                  <a:lnTo>
                    <a:pt x="0" y="804"/>
                  </a:lnTo>
                  <a:lnTo>
                    <a:pt x="161" y="564"/>
                  </a:lnTo>
                  <a:lnTo>
                    <a:pt x="161" y="564"/>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p>
          </p:txBody>
        </p:sp>
        <p:sp>
          <p:nvSpPr>
            <p:cNvPr id="12" name="Freeform 10"/>
            <p:cNvSpPr>
              <a:spLocks/>
            </p:cNvSpPr>
            <p:nvPr/>
          </p:nvSpPr>
          <p:spPr bwMode="hidden">
            <a:xfrm>
              <a:off x="0" y="1545"/>
              <a:ext cx="762" cy="107"/>
            </a:xfrm>
            <a:custGeom>
              <a:avLst/>
              <a:gdLst/>
              <a:ahLst/>
              <a:cxnLst>
                <a:cxn ang="0">
                  <a:pos x="460" y="66"/>
                </a:cxn>
                <a:cxn ang="0">
                  <a:pos x="759" y="0"/>
                </a:cxn>
                <a:cxn ang="0">
                  <a:pos x="496" y="36"/>
                </a:cxn>
                <a:cxn ang="0">
                  <a:pos x="138" y="48"/>
                </a:cxn>
                <a:cxn ang="0">
                  <a:pos x="0" y="78"/>
                </a:cxn>
                <a:cxn ang="0">
                  <a:pos x="0" y="107"/>
                </a:cxn>
                <a:cxn ang="0">
                  <a:pos x="96" y="89"/>
                </a:cxn>
                <a:cxn ang="0">
                  <a:pos x="460" y="66"/>
                </a:cxn>
                <a:cxn ang="0">
                  <a:pos x="460" y="66"/>
                </a:cxn>
              </a:cxnLst>
              <a:rect l="0" t="0" r="r" b="b"/>
              <a:pathLst>
                <a:path w="759" h="107">
                  <a:moveTo>
                    <a:pt x="460" y="66"/>
                  </a:moveTo>
                  <a:lnTo>
                    <a:pt x="759" y="0"/>
                  </a:lnTo>
                  <a:lnTo>
                    <a:pt x="496" y="36"/>
                  </a:lnTo>
                  <a:lnTo>
                    <a:pt x="138" y="48"/>
                  </a:lnTo>
                  <a:lnTo>
                    <a:pt x="0" y="78"/>
                  </a:lnTo>
                  <a:lnTo>
                    <a:pt x="0" y="107"/>
                  </a:lnTo>
                  <a:lnTo>
                    <a:pt x="96" y="89"/>
                  </a:lnTo>
                  <a:lnTo>
                    <a:pt x="460" y="66"/>
                  </a:lnTo>
                  <a:lnTo>
                    <a:pt x="460" y="66"/>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p>
          </p:txBody>
        </p:sp>
        <p:sp>
          <p:nvSpPr>
            <p:cNvPr id="13" name="Freeform 11"/>
            <p:cNvSpPr>
              <a:spLocks/>
            </p:cNvSpPr>
            <p:nvPr/>
          </p:nvSpPr>
          <p:spPr bwMode="hidden">
            <a:xfrm>
              <a:off x="2314" y="3431"/>
              <a:ext cx="3182" cy="745"/>
            </a:xfrm>
            <a:custGeom>
              <a:avLst/>
              <a:gdLst/>
              <a:ahLst/>
              <a:cxnLst>
                <a:cxn ang="0">
                  <a:pos x="1387" y="239"/>
                </a:cxn>
                <a:cxn ang="0">
                  <a:pos x="1734" y="233"/>
                </a:cxn>
                <a:cxn ang="0">
                  <a:pos x="2087" y="251"/>
                </a:cxn>
                <a:cxn ang="0">
                  <a:pos x="2505" y="233"/>
                </a:cxn>
                <a:cxn ang="0">
                  <a:pos x="3169" y="204"/>
                </a:cxn>
                <a:cxn ang="0">
                  <a:pos x="3115" y="186"/>
                </a:cxn>
                <a:cxn ang="0">
                  <a:pos x="2422" y="221"/>
                </a:cxn>
                <a:cxn ang="0">
                  <a:pos x="2003" y="221"/>
                </a:cxn>
                <a:cxn ang="0">
                  <a:pos x="1459" y="186"/>
                </a:cxn>
                <a:cxn ang="0">
                  <a:pos x="1543" y="168"/>
                </a:cxn>
                <a:cxn ang="0">
                  <a:pos x="2039" y="0"/>
                </a:cxn>
                <a:cxn ang="0">
                  <a:pos x="1961" y="24"/>
                </a:cxn>
                <a:cxn ang="0">
                  <a:pos x="1836" y="66"/>
                </a:cxn>
                <a:cxn ang="0">
                  <a:pos x="1602" y="138"/>
                </a:cxn>
                <a:cxn ang="0">
                  <a:pos x="1339" y="198"/>
                </a:cxn>
                <a:cxn ang="0">
                  <a:pos x="1268" y="251"/>
                </a:cxn>
                <a:cxn ang="0">
                  <a:pos x="765" y="413"/>
                </a:cxn>
                <a:cxn ang="0">
                  <a:pos x="335" y="503"/>
                </a:cxn>
                <a:cxn ang="0">
                  <a:pos x="0" y="617"/>
                </a:cxn>
                <a:cxn ang="0">
                  <a:pos x="299" y="539"/>
                </a:cxn>
                <a:cxn ang="0">
                  <a:pos x="735" y="449"/>
                </a:cxn>
                <a:cxn ang="0">
                  <a:pos x="1178" y="311"/>
                </a:cxn>
                <a:cxn ang="0">
                  <a:pos x="981" y="491"/>
                </a:cxn>
                <a:cxn ang="0">
                  <a:pos x="867" y="743"/>
                </a:cxn>
                <a:cxn ang="0">
                  <a:pos x="861" y="743"/>
                </a:cxn>
                <a:cxn ang="0">
                  <a:pos x="933" y="743"/>
                </a:cxn>
                <a:cxn ang="0">
                  <a:pos x="1022" y="497"/>
                </a:cxn>
                <a:cxn ang="0">
                  <a:pos x="1297" y="281"/>
                </a:cxn>
                <a:cxn ang="0">
                  <a:pos x="1531" y="449"/>
                </a:cxn>
                <a:cxn ang="0">
                  <a:pos x="1770" y="677"/>
                </a:cxn>
                <a:cxn ang="0">
                  <a:pos x="1854" y="743"/>
                </a:cxn>
                <a:cxn ang="0">
                  <a:pos x="1919" y="743"/>
                </a:cxn>
                <a:cxn ang="0">
                  <a:pos x="1692" y="527"/>
                </a:cxn>
                <a:cxn ang="0">
                  <a:pos x="1387" y="239"/>
                </a:cxn>
                <a:cxn ang="0">
                  <a:pos x="1387" y="239"/>
                </a:cxn>
              </a:cxnLst>
              <a:rect l="0" t="0" r="r" b="b"/>
              <a:pathLst>
                <a:path w="3169" h="743">
                  <a:moveTo>
                    <a:pt x="1387" y="239"/>
                  </a:moveTo>
                  <a:lnTo>
                    <a:pt x="1734" y="233"/>
                  </a:lnTo>
                  <a:lnTo>
                    <a:pt x="2087" y="251"/>
                  </a:lnTo>
                  <a:lnTo>
                    <a:pt x="2505" y="233"/>
                  </a:lnTo>
                  <a:lnTo>
                    <a:pt x="3169" y="204"/>
                  </a:lnTo>
                  <a:lnTo>
                    <a:pt x="3115" y="186"/>
                  </a:lnTo>
                  <a:lnTo>
                    <a:pt x="2422" y="221"/>
                  </a:lnTo>
                  <a:lnTo>
                    <a:pt x="2003" y="221"/>
                  </a:lnTo>
                  <a:lnTo>
                    <a:pt x="1459" y="186"/>
                  </a:lnTo>
                  <a:lnTo>
                    <a:pt x="1543" y="168"/>
                  </a:lnTo>
                  <a:lnTo>
                    <a:pt x="2039" y="0"/>
                  </a:lnTo>
                  <a:lnTo>
                    <a:pt x="1961" y="24"/>
                  </a:lnTo>
                  <a:lnTo>
                    <a:pt x="1836" y="66"/>
                  </a:lnTo>
                  <a:lnTo>
                    <a:pt x="1602" y="138"/>
                  </a:lnTo>
                  <a:lnTo>
                    <a:pt x="1339" y="198"/>
                  </a:lnTo>
                  <a:lnTo>
                    <a:pt x="1268" y="251"/>
                  </a:lnTo>
                  <a:lnTo>
                    <a:pt x="765" y="413"/>
                  </a:lnTo>
                  <a:lnTo>
                    <a:pt x="335" y="503"/>
                  </a:lnTo>
                  <a:lnTo>
                    <a:pt x="0" y="617"/>
                  </a:lnTo>
                  <a:lnTo>
                    <a:pt x="299" y="539"/>
                  </a:lnTo>
                  <a:lnTo>
                    <a:pt x="735" y="449"/>
                  </a:lnTo>
                  <a:lnTo>
                    <a:pt x="1178" y="311"/>
                  </a:lnTo>
                  <a:lnTo>
                    <a:pt x="981" y="491"/>
                  </a:lnTo>
                  <a:lnTo>
                    <a:pt x="867" y="743"/>
                  </a:lnTo>
                  <a:lnTo>
                    <a:pt x="861" y="743"/>
                  </a:lnTo>
                  <a:lnTo>
                    <a:pt x="933" y="743"/>
                  </a:lnTo>
                  <a:lnTo>
                    <a:pt x="1022" y="497"/>
                  </a:lnTo>
                  <a:lnTo>
                    <a:pt x="1297" y="281"/>
                  </a:lnTo>
                  <a:lnTo>
                    <a:pt x="1531" y="449"/>
                  </a:lnTo>
                  <a:lnTo>
                    <a:pt x="1770" y="677"/>
                  </a:lnTo>
                  <a:lnTo>
                    <a:pt x="1854" y="743"/>
                  </a:lnTo>
                  <a:lnTo>
                    <a:pt x="1919" y="743"/>
                  </a:lnTo>
                  <a:lnTo>
                    <a:pt x="1692" y="527"/>
                  </a:lnTo>
                  <a:lnTo>
                    <a:pt x="1387" y="239"/>
                  </a:lnTo>
                  <a:lnTo>
                    <a:pt x="1387" y="239"/>
                  </a:lnTo>
                  <a:close/>
                </a:path>
              </a:pathLst>
            </a:custGeom>
            <a:gradFill rotWithShape="0">
              <a:gsLst>
                <a:gs pos="0">
                  <a:schemeClr val="accent2"/>
                </a:gs>
                <a:gs pos="100000">
                  <a:schemeClr val="bg1"/>
                </a:gs>
              </a:gsLst>
              <a:lin ang="2700000" scaled="1"/>
            </a:gradFill>
            <a:ln w="9525">
              <a:noFill/>
              <a:round/>
              <a:headEnd/>
              <a:tailEnd/>
            </a:ln>
          </p:spPr>
          <p:txBody>
            <a:bodyPr/>
            <a:lstStyle/>
            <a:p>
              <a:pPr>
                <a:defRPr/>
              </a:pPr>
              <a:endParaRPr lang="en-US"/>
            </a:p>
          </p:txBody>
        </p:sp>
        <p:sp>
          <p:nvSpPr>
            <p:cNvPr id="14" name="Rectangle 12"/>
            <p:cNvSpPr>
              <a:spLocks noChangeArrowheads="1"/>
            </p:cNvSpPr>
            <p:nvPr/>
          </p:nvSpPr>
          <p:spPr bwMode="hidden">
            <a:xfrm>
              <a:off x="192" y="127"/>
              <a:ext cx="1" cy="1"/>
            </a:xfrm>
            <a:prstGeom prst="rect">
              <a:avLst/>
            </a:prstGeom>
            <a:solidFill>
              <a:srgbClr val="9A1E8D"/>
            </a:solidFill>
            <a:ln w="9525">
              <a:noFill/>
              <a:miter lim="800000"/>
              <a:headEnd/>
              <a:tailEnd/>
            </a:ln>
          </p:spPr>
          <p:txBody>
            <a:bodyPr/>
            <a:lstStyle/>
            <a:p>
              <a:pPr>
                <a:defRPr/>
              </a:pPr>
              <a:endParaRPr lang="en-US"/>
            </a:p>
          </p:txBody>
        </p:sp>
        <p:sp>
          <p:nvSpPr>
            <p:cNvPr id="15" name="Rectangle 13"/>
            <p:cNvSpPr>
              <a:spLocks noChangeArrowheads="1"/>
            </p:cNvSpPr>
            <p:nvPr/>
          </p:nvSpPr>
          <p:spPr bwMode="hidden">
            <a:xfrm>
              <a:off x="204" y="131"/>
              <a:ext cx="1" cy="1"/>
            </a:xfrm>
            <a:prstGeom prst="rect">
              <a:avLst/>
            </a:prstGeom>
            <a:solidFill>
              <a:srgbClr val="9A1E8D"/>
            </a:solidFill>
            <a:ln w="9525">
              <a:noFill/>
              <a:miter lim="800000"/>
              <a:headEnd/>
              <a:tailEnd/>
            </a:ln>
          </p:spPr>
          <p:txBody>
            <a:bodyPr/>
            <a:lstStyle/>
            <a:p>
              <a:pPr>
                <a:defRPr/>
              </a:pPr>
              <a:endParaRPr lang="en-US"/>
            </a:p>
          </p:txBody>
        </p:sp>
        <p:sp>
          <p:nvSpPr>
            <p:cNvPr id="16" name="Freeform 14"/>
            <p:cNvSpPr>
              <a:spLocks/>
            </p:cNvSpPr>
            <p:nvPr/>
          </p:nvSpPr>
          <p:spPr bwMode="hidden">
            <a:xfrm>
              <a:off x="0" y="4032"/>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pPr>
                <a:defRPr/>
              </a:pPr>
              <a:endParaRPr lang="en-US"/>
            </a:p>
          </p:txBody>
        </p:sp>
        <p:sp>
          <p:nvSpPr>
            <p:cNvPr id="17" name="Freeform 15"/>
            <p:cNvSpPr>
              <a:spLocks/>
            </p:cNvSpPr>
            <p:nvPr/>
          </p:nvSpPr>
          <p:spPr bwMode="hidden">
            <a:xfrm>
              <a:off x="0" y="4032"/>
              <a:ext cx="5760" cy="336"/>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pPr>
                <a:defRPr/>
              </a:pPr>
              <a:endParaRPr lang="en-US"/>
            </a:p>
          </p:txBody>
        </p:sp>
        <p:sp>
          <p:nvSpPr>
            <p:cNvPr id="18" name="Freeform 16"/>
            <p:cNvSpPr>
              <a:spLocks/>
            </p:cNvSpPr>
            <p:nvPr/>
          </p:nvSpPr>
          <p:spPr bwMode="hidden">
            <a:xfrm>
              <a:off x="0" y="0"/>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2">
                    <a:gamma/>
                    <a:shade val="56078"/>
                    <a:invGamma/>
                  </a:schemeClr>
                </a:gs>
                <a:gs pos="100000">
                  <a:schemeClr val="bg2"/>
                </a:gs>
              </a:gsLst>
              <a:lin ang="5400000" scaled="1"/>
            </a:gradFill>
            <a:ln w="9525">
              <a:noFill/>
              <a:round/>
              <a:headEnd/>
              <a:tailEnd/>
            </a:ln>
          </p:spPr>
          <p:txBody>
            <a:bodyPr/>
            <a:lstStyle/>
            <a:p>
              <a:pPr>
                <a:defRPr/>
              </a:pPr>
              <a:endParaRPr lang="en-US"/>
            </a:p>
          </p:txBody>
        </p:sp>
        <p:sp>
          <p:nvSpPr>
            <p:cNvPr id="19" name="Freeform 17"/>
            <p:cNvSpPr>
              <a:spLocks/>
            </p:cNvSpPr>
            <p:nvPr/>
          </p:nvSpPr>
          <p:spPr bwMode="hidden">
            <a:xfrm>
              <a:off x="509" y="229"/>
              <a:ext cx="3188" cy="2024"/>
            </a:xfrm>
            <a:custGeom>
              <a:avLst/>
              <a:gdLst/>
              <a:ahLst/>
              <a:cxnLst>
                <a:cxn ang="0">
                  <a:pos x="871" y="1423"/>
                </a:cxn>
                <a:cxn ang="0">
                  <a:pos x="907" y="1393"/>
                </a:cxn>
                <a:cxn ang="0">
                  <a:pos x="991" y="1320"/>
                </a:cxn>
                <a:cxn ang="0">
                  <a:pos x="1033" y="1297"/>
                </a:cxn>
                <a:cxn ang="0">
                  <a:pos x="1086" y="1249"/>
                </a:cxn>
                <a:cxn ang="0">
                  <a:pos x="1123" y="1219"/>
                </a:cxn>
                <a:cxn ang="0">
                  <a:pos x="1057" y="1153"/>
                </a:cxn>
                <a:cxn ang="0">
                  <a:pos x="877" y="1021"/>
                </a:cxn>
                <a:cxn ang="0">
                  <a:pos x="655" y="907"/>
                </a:cxn>
                <a:cxn ang="0">
                  <a:pos x="655" y="846"/>
                </a:cxn>
                <a:cxn ang="0">
                  <a:pos x="643" y="708"/>
                </a:cxn>
                <a:cxn ang="0">
                  <a:pos x="552" y="642"/>
                </a:cxn>
                <a:cxn ang="0">
                  <a:pos x="510" y="570"/>
                </a:cxn>
                <a:cxn ang="0">
                  <a:pos x="637" y="564"/>
                </a:cxn>
                <a:cxn ang="0">
                  <a:pos x="763" y="570"/>
                </a:cxn>
                <a:cxn ang="0">
                  <a:pos x="1091" y="850"/>
                </a:cxn>
                <a:cxn ang="0">
                  <a:pos x="1009" y="566"/>
                </a:cxn>
                <a:cxn ang="0">
                  <a:pos x="1054" y="265"/>
                </a:cxn>
                <a:cxn ang="0">
                  <a:pos x="1249" y="0"/>
                </a:cxn>
                <a:cxn ang="0">
                  <a:pos x="1466" y="292"/>
                </a:cxn>
                <a:cxn ang="0">
                  <a:pos x="1475" y="548"/>
                </a:cxn>
                <a:cxn ang="0">
                  <a:pos x="1567" y="630"/>
                </a:cxn>
                <a:cxn ang="0">
                  <a:pos x="1795" y="365"/>
                </a:cxn>
                <a:cxn ang="0">
                  <a:pos x="2245" y="150"/>
                </a:cxn>
                <a:cxn ang="0">
                  <a:pos x="2618" y="180"/>
                </a:cxn>
                <a:cxn ang="0">
                  <a:pos x="3050" y="150"/>
                </a:cxn>
                <a:cxn ang="0">
                  <a:pos x="3140" y="210"/>
                </a:cxn>
                <a:cxn ang="0">
                  <a:pos x="2990" y="210"/>
                </a:cxn>
                <a:cxn ang="0">
                  <a:pos x="2834" y="377"/>
                </a:cxn>
                <a:cxn ang="0">
                  <a:pos x="2702" y="648"/>
                </a:cxn>
                <a:cxn ang="0">
                  <a:pos x="2582" y="828"/>
                </a:cxn>
                <a:cxn ang="0">
                  <a:pos x="2234" y="1009"/>
                </a:cxn>
                <a:cxn ang="0">
                  <a:pos x="1963" y="1075"/>
                </a:cxn>
                <a:cxn ang="0">
                  <a:pos x="2257" y="1111"/>
                </a:cxn>
                <a:cxn ang="0">
                  <a:pos x="2600" y="1207"/>
                </a:cxn>
                <a:cxn ang="0">
                  <a:pos x="2894" y="1441"/>
                </a:cxn>
                <a:cxn ang="0">
                  <a:pos x="3122" y="1555"/>
                </a:cxn>
                <a:cxn ang="0">
                  <a:pos x="3032" y="1585"/>
                </a:cxn>
                <a:cxn ang="0">
                  <a:pos x="3008" y="1591"/>
                </a:cxn>
                <a:cxn ang="0">
                  <a:pos x="2960" y="1597"/>
                </a:cxn>
                <a:cxn ang="0">
                  <a:pos x="2882" y="1609"/>
                </a:cxn>
                <a:cxn ang="0">
                  <a:pos x="2846" y="1609"/>
                </a:cxn>
                <a:cxn ang="0">
                  <a:pos x="2774" y="1615"/>
                </a:cxn>
                <a:cxn ang="0">
                  <a:pos x="2726" y="1621"/>
                </a:cxn>
                <a:cxn ang="0">
                  <a:pos x="2708" y="1621"/>
                </a:cxn>
                <a:cxn ang="0">
                  <a:pos x="2594" y="1657"/>
                </a:cxn>
                <a:cxn ang="0">
                  <a:pos x="2533" y="1663"/>
                </a:cxn>
                <a:cxn ang="0">
                  <a:pos x="2444" y="1675"/>
                </a:cxn>
                <a:cxn ang="0">
                  <a:pos x="2378" y="1687"/>
                </a:cxn>
                <a:cxn ang="0">
                  <a:pos x="2360" y="1705"/>
                </a:cxn>
                <a:cxn ang="0">
                  <a:pos x="2305" y="1687"/>
                </a:cxn>
                <a:cxn ang="0">
                  <a:pos x="2263" y="1663"/>
                </a:cxn>
                <a:cxn ang="0">
                  <a:pos x="2017" y="1585"/>
                </a:cxn>
                <a:cxn ang="0">
                  <a:pos x="1711" y="1453"/>
                </a:cxn>
                <a:cxn ang="0">
                  <a:pos x="1880" y="1844"/>
                </a:cxn>
                <a:cxn ang="0">
                  <a:pos x="1771" y="1922"/>
                </a:cxn>
                <a:cxn ang="0">
                  <a:pos x="1531" y="1753"/>
                </a:cxn>
                <a:cxn ang="0">
                  <a:pos x="1411" y="1477"/>
                </a:cxn>
                <a:cxn ang="0">
                  <a:pos x="1219" y="1291"/>
                </a:cxn>
                <a:cxn ang="0">
                  <a:pos x="127" y="2006"/>
                </a:cxn>
                <a:cxn ang="0">
                  <a:pos x="865" y="1429"/>
                </a:cxn>
              </a:cxnLst>
              <a:rect l="0" t="0" r="r" b="b"/>
              <a:pathLst>
                <a:path w="3188" h="2024">
                  <a:moveTo>
                    <a:pt x="865" y="1429"/>
                  </a:moveTo>
                  <a:lnTo>
                    <a:pt x="871" y="1423"/>
                  </a:lnTo>
                  <a:lnTo>
                    <a:pt x="889" y="1411"/>
                  </a:lnTo>
                  <a:lnTo>
                    <a:pt x="907" y="1393"/>
                  </a:lnTo>
                  <a:lnTo>
                    <a:pt x="937" y="1369"/>
                  </a:lnTo>
                  <a:lnTo>
                    <a:pt x="991" y="1320"/>
                  </a:lnTo>
                  <a:lnTo>
                    <a:pt x="1015" y="1309"/>
                  </a:lnTo>
                  <a:lnTo>
                    <a:pt x="1033" y="1297"/>
                  </a:lnTo>
                  <a:lnTo>
                    <a:pt x="1057" y="1279"/>
                  </a:lnTo>
                  <a:lnTo>
                    <a:pt x="1086" y="1249"/>
                  </a:lnTo>
                  <a:lnTo>
                    <a:pt x="1111" y="1225"/>
                  </a:lnTo>
                  <a:lnTo>
                    <a:pt x="1123" y="1219"/>
                  </a:lnTo>
                  <a:lnTo>
                    <a:pt x="1123" y="1213"/>
                  </a:lnTo>
                  <a:lnTo>
                    <a:pt x="1057" y="1153"/>
                  </a:lnTo>
                  <a:lnTo>
                    <a:pt x="979" y="1051"/>
                  </a:lnTo>
                  <a:lnTo>
                    <a:pt x="877" y="1021"/>
                  </a:lnTo>
                  <a:lnTo>
                    <a:pt x="685" y="931"/>
                  </a:lnTo>
                  <a:lnTo>
                    <a:pt x="655" y="907"/>
                  </a:lnTo>
                  <a:lnTo>
                    <a:pt x="721" y="876"/>
                  </a:lnTo>
                  <a:lnTo>
                    <a:pt x="655" y="846"/>
                  </a:lnTo>
                  <a:lnTo>
                    <a:pt x="612" y="774"/>
                  </a:lnTo>
                  <a:lnTo>
                    <a:pt x="643" y="708"/>
                  </a:lnTo>
                  <a:lnTo>
                    <a:pt x="600" y="660"/>
                  </a:lnTo>
                  <a:lnTo>
                    <a:pt x="552" y="642"/>
                  </a:lnTo>
                  <a:lnTo>
                    <a:pt x="528" y="594"/>
                  </a:lnTo>
                  <a:lnTo>
                    <a:pt x="510" y="570"/>
                  </a:lnTo>
                  <a:lnTo>
                    <a:pt x="552" y="552"/>
                  </a:lnTo>
                  <a:lnTo>
                    <a:pt x="637" y="564"/>
                  </a:lnTo>
                  <a:lnTo>
                    <a:pt x="721" y="576"/>
                  </a:lnTo>
                  <a:lnTo>
                    <a:pt x="763" y="570"/>
                  </a:lnTo>
                  <a:lnTo>
                    <a:pt x="931" y="696"/>
                  </a:lnTo>
                  <a:lnTo>
                    <a:pt x="1091" y="850"/>
                  </a:lnTo>
                  <a:lnTo>
                    <a:pt x="1073" y="685"/>
                  </a:lnTo>
                  <a:lnTo>
                    <a:pt x="1009" y="566"/>
                  </a:lnTo>
                  <a:lnTo>
                    <a:pt x="945" y="393"/>
                  </a:lnTo>
                  <a:lnTo>
                    <a:pt x="1054" y="265"/>
                  </a:lnTo>
                  <a:lnTo>
                    <a:pt x="1137" y="45"/>
                  </a:lnTo>
                  <a:lnTo>
                    <a:pt x="1249" y="0"/>
                  </a:lnTo>
                  <a:lnTo>
                    <a:pt x="1338" y="137"/>
                  </a:lnTo>
                  <a:lnTo>
                    <a:pt x="1466" y="292"/>
                  </a:lnTo>
                  <a:lnTo>
                    <a:pt x="1502" y="411"/>
                  </a:lnTo>
                  <a:lnTo>
                    <a:pt x="1475" y="548"/>
                  </a:lnTo>
                  <a:lnTo>
                    <a:pt x="1347" y="768"/>
                  </a:lnTo>
                  <a:lnTo>
                    <a:pt x="1567" y="630"/>
                  </a:lnTo>
                  <a:lnTo>
                    <a:pt x="1687" y="462"/>
                  </a:lnTo>
                  <a:lnTo>
                    <a:pt x="1795" y="365"/>
                  </a:lnTo>
                  <a:lnTo>
                    <a:pt x="1940" y="239"/>
                  </a:lnTo>
                  <a:lnTo>
                    <a:pt x="2245" y="150"/>
                  </a:lnTo>
                  <a:lnTo>
                    <a:pt x="2498" y="138"/>
                  </a:lnTo>
                  <a:lnTo>
                    <a:pt x="2618" y="180"/>
                  </a:lnTo>
                  <a:lnTo>
                    <a:pt x="2815" y="138"/>
                  </a:lnTo>
                  <a:lnTo>
                    <a:pt x="3050" y="150"/>
                  </a:lnTo>
                  <a:lnTo>
                    <a:pt x="3176" y="168"/>
                  </a:lnTo>
                  <a:lnTo>
                    <a:pt x="3140" y="210"/>
                  </a:lnTo>
                  <a:lnTo>
                    <a:pt x="3116" y="192"/>
                  </a:lnTo>
                  <a:lnTo>
                    <a:pt x="2990" y="210"/>
                  </a:lnTo>
                  <a:lnTo>
                    <a:pt x="2906" y="263"/>
                  </a:lnTo>
                  <a:lnTo>
                    <a:pt x="2834" y="377"/>
                  </a:lnTo>
                  <a:lnTo>
                    <a:pt x="2768" y="534"/>
                  </a:lnTo>
                  <a:lnTo>
                    <a:pt x="2702" y="648"/>
                  </a:lnTo>
                  <a:lnTo>
                    <a:pt x="2738" y="726"/>
                  </a:lnTo>
                  <a:lnTo>
                    <a:pt x="2582" y="828"/>
                  </a:lnTo>
                  <a:lnTo>
                    <a:pt x="2444" y="913"/>
                  </a:lnTo>
                  <a:lnTo>
                    <a:pt x="2234" y="1009"/>
                  </a:lnTo>
                  <a:lnTo>
                    <a:pt x="2096" y="1063"/>
                  </a:lnTo>
                  <a:lnTo>
                    <a:pt x="1963" y="1075"/>
                  </a:lnTo>
                  <a:lnTo>
                    <a:pt x="2035" y="1117"/>
                  </a:lnTo>
                  <a:lnTo>
                    <a:pt x="2257" y="1111"/>
                  </a:lnTo>
                  <a:lnTo>
                    <a:pt x="2545" y="1135"/>
                  </a:lnTo>
                  <a:lnTo>
                    <a:pt x="2600" y="1207"/>
                  </a:lnTo>
                  <a:lnTo>
                    <a:pt x="2726" y="1303"/>
                  </a:lnTo>
                  <a:lnTo>
                    <a:pt x="2894" y="1441"/>
                  </a:lnTo>
                  <a:lnTo>
                    <a:pt x="2984" y="1471"/>
                  </a:lnTo>
                  <a:lnTo>
                    <a:pt x="3122" y="1555"/>
                  </a:lnTo>
                  <a:lnTo>
                    <a:pt x="3188" y="1543"/>
                  </a:lnTo>
                  <a:lnTo>
                    <a:pt x="3032" y="1585"/>
                  </a:lnTo>
                  <a:lnTo>
                    <a:pt x="3026" y="1585"/>
                  </a:lnTo>
                  <a:lnTo>
                    <a:pt x="3008" y="1591"/>
                  </a:lnTo>
                  <a:lnTo>
                    <a:pt x="2984" y="1591"/>
                  </a:lnTo>
                  <a:lnTo>
                    <a:pt x="2960" y="1597"/>
                  </a:lnTo>
                  <a:lnTo>
                    <a:pt x="2906" y="1603"/>
                  </a:lnTo>
                  <a:lnTo>
                    <a:pt x="2882" y="1609"/>
                  </a:lnTo>
                  <a:lnTo>
                    <a:pt x="2864" y="1609"/>
                  </a:lnTo>
                  <a:lnTo>
                    <a:pt x="2846" y="1609"/>
                  </a:lnTo>
                  <a:lnTo>
                    <a:pt x="2828" y="1609"/>
                  </a:lnTo>
                  <a:lnTo>
                    <a:pt x="2774" y="1615"/>
                  </a:lnTo>
                  <a:lnTo>
                    <a:pt x="2750" y="1615"/>
                  </a:lnTo>
                  <a:lnTo>
                    <a:pt x="2726" y="1621"/>
                  </a:lnTo>
                  <a:lnTo>
                    <a:pt x="2714" y="1621"/>
                  </a:lnTo>
                  <a:lnTo>
                    <a:pt x="2708" y="1621"/>
                  </a:lnTo>
                  <a:lnTo>
                    <a:pt x="2606" y="1657"/>
                  </a:lnTo>
                  <a:lnTo>
                    <a:pt x="2594" y="1657"/>
                  </a:lnTo>
                  <a:lnTo>
                    <a:pt x="2569" y="1657"/>
                  </a:lnTo>
                  <a:lnTo>
                    <a:pt x="2533" y="1663"/>
                  </a:lnTo>
                  <a:lnTo>
                    <a:pt x="2486" y="1669"/>
                  </a:lnTo>
                  <a:lnTo>
                    <a:pt x="2444" y="1675"/>
                  </a:lnTo>
                  <a:lnTo>
                    <a:pt x="2408" y="1681"/>
                  </a:lnTo>
                  <a:lnTo>
                    <a:pt x="2378" y="1687"/>
                  </a:lnTo>
                  <a:lnTo>
                    <a:pt x="2366" y="1699"/>
                  </a:lnTo>
                  <a:lnTo>
                    <a:pt x="2360" y="1705"/>
                  </a:lnTo>
                  <a:lnTo>
                    <a:pt x="2342" y="1705"/>
                  </a:lnTo>
                  <a:lnTo>
                    <a:pt x="2305" y="1687"/>
                  </a:lnTo>
                  <a:lnTo>
                    <a:pt x="2275" y="1669"/>
                  </a:lnTo>
                  <a:lnTo>
                    <a:pt x="2263" y="1663"/>
                  </a:lnTo>
                  <a:lnTo>
                    <a:pt x="2257" y="1657"/>
                  </a:lnTo>
                  <a:lnTo>
                    <a:pt x="2017" y="1585"/>
                  </a:lnTo>
                  <a:lnTo>
                    <a:pt x="1844" y="1489"/>
                  </a:lnTo>
                  <a:lnTo>
                    <a:pt x="1711" y="1453"/>
                  </a:lnTo>
                  <a:lnTo>
                    <a:pt x="1856" y="1693"/>
                  </a:lnTo>
                  <a:lnTo>
                    <a:pt x="1880" y="1844"/>
                  </a:lnTo>
                  <a:lnTo>
                    <a:pt x="1856" y="1994"/>
                  </a:lnTo>
                  <a:lnTo>
                    <a:pt x="1771" y="1922"/>
                  </a:lnTo>
                  <a:lnTo>
                    <a:pt x="1616" y="1795"/>
                  </a:lnTo>
                  <a:lnTo>
                    <a:pt x="1531" y="1753"/>
                  </a:lnTo>
                  <a:lnTo>
                    <a:pt x="1483" y="1633"/>
                  </a:lnTo>
                  <a:lnTo>
                    <a:pt x="1411" y="1477"/>
                  </a:lnTo>
                  <a:lnTo>
                    <a:pt x="1358" y="1381"/>
                  </a:lnTo>
                  <a:lnTo>
                    <a:pt x="1219" y="1291"/>
                  </a:lnTo>
                  <a:lnTo>
                    <a:pt x="1147" y="1279"/>
                  </a:lnTo>
                  <a:lnTo>
                    <a:pt x="127" y="2006"/>
                  </a:lnTo>
                  <a:lnTo>
                    <a:pt x="0" y="2024"/>
                  </a:lnTo>
                  <a:lnTo>
                    <a:pt x="865" y="1429"/>
                  </a:lnTo>
                  <a:lnTo>
                    <a:pt x="865" y="1429"/>
                  </a:lnTo>
                  <a:close/>
                </a:path>
              </a:pathLst>
            </a:custGeom>
            <a:gradFill rotWithShape="0">
              <a:gsLst>
                <a:gs pos="0">
                  <a:schemeClr val="bg2"/>
                </a:gs>
                <a:gs pos="100000">
                  <a:schemeClr val="bg1"/>
                </a:gs>
              </a:gsLst>
              <a:lin ang="2700000" scaled="1"/>
            </a:gradFill>
            <a:ln w="9525">
              <a:noFill/>
              <a:round/>
              <a:headEnd/>
              <a:tailEnd/>
            </a:ln>
          </p:spPr>
          <p:txBody>
            <a:bodyPr/>
            <a:lstStyle/>
            <a:p>
              <a:pPr>
                <a:defRPr/>
              </a:pPr>
              <a:endParaRPr lang="en-US"/>
            </a:p>
          </p:txBody>
        </p:sp>
        <p:sp>
          <p:nvSpPr>
            <p:cNvPr id="20" name="Freeform 18"/>
            <p:cNvSpPr>
              <a:spLocks/>
            </p:cNvSpPr>
            <p:nvPr/>
          </p:nvSpPr>
          <p:spPr bwMode="hidden">
            <a:xfrm>
              <a:off x="1344" y="293"/>
              <a:ext cx="2144" cy="1787"/>
            </a:xfrm>
            <a:custGeom>
              <a:avLst/>
              <a:gdLst/>
              <a:ahLst/>
              <a:cxnLst>
                <a:cxn ang="0">
                  <a:pos x="318" y="1078"/>
                </a:cxn>
                <a:cxn ang="0">
                  <a:pos x="217" y="928"/>
                </a:cxn>
                <a:cxn ang="0">
                  <a:pos x="102" y="808"/>
                </a:cxn>
                <a:cxn ang="0">
                  <a:pos x="36" y="742"/>
                </a:cxn>
                <a:cxn ang="0">
                  <a:pos x="0" y="700"/>
                </a:cxn>
                <a:cxn ang="0">
                  <a:pos x="270" y="958"/>
                </a:cxn>
                <a:cxn ang="0">
                  <a:pos x="294" y="1006"/>
                </a:cxn>
                <a:cxn ang="0">
                  <a:pos x="367" y="670"/>
                </a:cxn>
                <a:cxn ang="0">
                  <a:pos x="379" y="411"/>
                </a:cxn>
                <a:cxn ang="0">
                  <a:pos x="347" y="118"/>
                </a:cxn>
                <a:cxn ang="0">
                  <a:pos x="393" y="0"/>
                </a:cxn>
                <a:cxn ang="0">
                  <a:pos x="397" y="357"/>
                </a:cxn>
                <a:cxn ang="0">
                  <a:pos x="421" y="609"/>
                </a:cxn>
                <a:cxn ang="0">
                  <a:pos x="385" y="826"/>
                </a:cxn>
                <a:cxn ang="0">
                  <a:pos x="385" y="1036"/>
                </a:cxn>
                <a:cxn ang="0">
                  <a:pos x="877" y="784"/>
                </a:cxn>
                <a:cxn ang="0">
                  <a:pos x="1309" y="555"/>
                </a:cxn>
                <a:cxn ang="0">
                  <a:pos x="1802" y="249"/>
                </a:cxn>
                <a:cxn ang="0">
                  <a:pos x="2096" y="69"/>
                </a:cxn>
                <a:cxn ang="0">
                  <a:pos x="1814" y="279"/>
                </a:cxn>
                <a:cxn ang="0">
                  <a:pos x="1453" y="501"/>
                </a:cxn>
                <a:cxn ang="0">
                  <a:pos x="1123" y="700"/>
                </a:cxn>
                <a:cxn ang="0">
                  <a:pos x="739" y="898"/>
                </a:cxn>
                <a:cxn ang="0">
                  <a:pos x="463" y="1084"/>
                </a:cxn>
                <a:cxn ang="0">
                  <a:pos x="817" y="1193"/>
                </a:cxn>
                <a:cxn ang="0">
                  <a:pos x="1285" y="1187"/>
                </a:cxn>
                <a:cxn ang="0">
                  <a:pos x="1916" y="1396"/>
                </a:cxn>
                <a:cxn ang="0">
                  <a:pos x="2144" y="1420"/>
                </a:cxn>
                <a:cxn ang="0">
                  <a:pos x="1814" y="1408"/>
                </a:cxn>
                <a:cxn ang="0">
                  <a:pos x="1435" y="1288"/>
                </a:cxn>
                <a:cxn ang="0">
                  <a:pos x="1219" y="1229"/>
                </a:cxn>
                <a:cxn ang="0">
                  <a:pos x="799" y="1223"/>
                </a:cxn>
                <a:cxn ang="0">
                  <a:pos x="505" y="1145"/>
                </a:cxn>
                <a:cxn ang="0">
                  <a:pos x="733" y="1378"/>
                </a:cxn>
                <a:cxn ang="0">
                  <a:pos x="877" y="1619"/>
                </a:cxn>
                <a:cxn ang="0">
                  <a:pos x="1009" y="1787"/>
                </a:cxn>
                <a:cxn ang="0">
                  <a:pos x="817" y="1607"/>
                </a:cxn>
                <a:cxn ang="0">
                  <a:pos x="673" y="1372"/>
                </a:cxn>
                <a:cxn ang="0">
                  <a:pos x="415" y="1109"/>
                </a:cxn>
                <a:cxn ang="0">
                  <a:pos x="318" y="1078"/>
                </a:cxn>
                <a:cxn ang="0">
                  <a:pos x="318" y="1078"/>
                </a:cxn>
              </a:cxnLst>
              <a:rect l="0" t="0" r="r" b="b"/>
              <a:pathLst>
                <a:path w="2144" h="1787">
                  <a:moveTo>
                    <a:pt x="318" y="1078"/>
                  </a:moveTo>
                  <a:lnTo>
                    <a:pt x="217" y="928"/>
                  </a:lnTo>
                  <a:lnTo>
                    <a:pt x="102" y="808"/>
                  </a:lnTo>
                  <a:lnTo>
                    <a:pt x="36" y="742"/>
                  </a:lnTo>
                  <a:lnTo>
                    <a:pt x="0" y="700"/>
                  </a:lnTo>
                  <a:lnTo>
                    <a:pt x="270" y="958"/>
                  </a:lnTo>
                  <a:lnTo>
                    <a:pt x="294" y="1006"/>
                  </a:lnTo>
                  <a:lnTo>
                    <a:pt x="367" y="670"/>
                  </a:lnTo>
                  <a:lnTo>
                    <a:pt x="379" y="411"/>
                  </a:lnTo>
                  <a:lnTo>
                    <a:pt x="347" y="118"/>
                  </a:lnTo>
                  <a:lnTo>
                    <a:pt x="393" y="0"/>
                  </a:lnTo>
                  <a:lnTo>
                    <a:pt x="397" y="357"/>
                  </a:lnTo>
                  <a:lnTo>
                    <a:pt x="421" y="609"/>
                  </a:lnTo>
                  <a:lnTo>
                    <a:pt x="385" y="826"/>
                  </a:lnTo>
                  <a:lnTo>
                    <a:pt x="385" y="1036"/>
                  </a:lnTo>
                  <a:lnTo>
                    <a:pt x="877" y="784"/>
                  </a:lnTo>
                  <a:lnTo>
                    <a:pt x="1309" y="555"/>
                  </a:lnTo>
                  <a:lnTo>
                    <a:pt x="1802" y="249"/>
                  </a:lnTo>
                  <a:lnTo>
                    <a:pt x="2096" y="69"/>
                  </a:lnTo>
                  <a:lnTo>
                    <a:pt x="1814" y="279"/>
                  </a:lnTo>
                  <a:lnTo>
                    <a:pt x="1453" y="501"/>
                  </a:lnTo>
                  <a:lnTo>
                    <a:pt x="1123" y="700"/>
                  </a:lnTo>
                  <a:lnTo>
                    <a:pt x="739" y="898"/>
                  </a:lnTo>
                  <a:lnTo>
                    <a:pt x="463" y="1084"/>
                  </a:lnTo>
                  <a:lnTo>
                    <a:pt x="817" y="1193"/>
                  </a:lnTo>
                  <a:lnTo>
                    <a:pt x="1285" y="1187"/>
                  </a:lnTo>
                  <a:lnTo>
                    <a:pt x="1916" y="1396"/>
                  </a:lnTo>
                  <a:lnTo>
                    <a:pt x="2144" y="1420"/>
                  </a:lnTo>
                  <a:lnTo>
                    <a:pt x="1814" y="1408"/>
                  </a:lnTo>
                  <a:lnTo>
                    <a:pt x="1435" y="1288"/>
                  </a:lnTo>
                  <a:lnTo>
                    <a:pt x="1219" y="1229"/>
                  </a:lnTo>
                  <a:lnTo>
                    <a:pt x="799" y="1223"/>
                  </a:lnTo>
                  <a:lnTo>
                    <a:pt x="505" y="1145"/>
                  </a:lnTo>
                  <a:lnTo>
                    <a:pt x="733" y="1378"/>
                  </a:lnTo>
                  <a:lnTo>
                    <a:pt x="877" y="1619"/>
                  </a:lnTo>
                  <a:lnTo>
                    <a:pt x="1009" y="1787"/>
                  </a:lnTo>
                  <a:lnTo>
                    <a:pt x="817" y="1607"/>
                  </a:lnTo>
                  <a:lnTo>
                    <a:pt x="673" y="1372"/>
                  </a:lnTo>
                  <a:lnTo>
                    <a:pt x="415" y="1109"/>
                  </a:lnTo>
                  <a:lnTo>
                    <a:pt x="318" y="1078"/>
                  </a:lnTo>
                  <a:lnTo>
                    <a:pt x="318" y="1078"/>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p>
          </p:txBody>
        </p:sp>
        <p:sp>
          <p:nvSpPr>
            <p:cNvPr id="21" name="Freeform 19"/>
            <p:cNvSpPr>
              <a:spLocks/>
            </p:cNvSpPr>
            <p:nvPr/>
          </p:nvSpPr>
          <p:spPr bwMode="hidden">
            <a:xfrm>
              <a:off x="2932" y="1728"/>
              <a:ext cx="2828" cy="2366"/>
            </a:xfrm>
            <a:custGeom>
              <a:avLst/>
              <a:gdLst/>
              <a:ahLst/>
              <a:cxnLst>
                <a:cxn ang="0">
                  <a:pos x="1814" y="606"/>
                </a:cxn>
                <a:cxn ang="0">
                  <a:pos x="1615" y="252"/>
                </a:cxn>
                <a:cxn ang="0">
                  <a:pos x="1345" y="132"/>
                </a:cxn>
                <a:cxn ang="0">
                  <a:pos x="1381" y="492"/>
                </a:cxn>
                <a:cxn ang="0">
                  <a:pos x="955" y="221"/>
                </a:cxn>
                <a:cxn ang="0">
                  <a:pos x="877" y="161"/>
                </a:cxn>
                <a:cxn ang="0">
                  <a:pos x="841" y="167"/>
                </a:cxn>
                <a:cxn ang="0">
                  <a:pos x="720" y="161"/>
                </a:cxn>
                <a:cxn ang="0">
                  <a:pos x="613" y="144"/>
                </a:cxn>
                <a:cxn ang="0">
                  <a:pos x="492" y="161"/>
                </a:cxn>
                <a:cxn ang="0">
                  <a:pos x="432" y="150"/>
                </a:cxn>
                <a:cxn ang="0">
                  <a:pos x="342" y="138"/>
                </a:cxn>
                <a:cxn ang="0">
                  <a:pos x="246" y="126"/>
                </a:cxn>
                <a:cxn ang="0">
                  <a:pos x="174" y="114"/>
                </a:cxn>
                <a:cxn ang="0">
                  <a:pos x="216" y="240"/>
                </a:cxn>
                <a:cxn ang="0">
                  <a:pos x="607" y="588"/>
                </a:cxn>
                <a:cxn ang="0">
                  <a:pos x="1177" y="817"/>
                </a:cxn>
                <a:cxn ang="0">
                  <a:pos x="972" y="871"/>
                </a:cxn>
                <a:cxn ang="0">
                  <a:pos x="492" y="1111"/>
                </a:cxn>
                <a:cxn ang="0">
                  <a:pos x="276" y="1441"/>
                </a:cxn>
                <a:cxn ang="0">
                  <a:pos x="42" y="1441"/>
                </a:cxn>
                <a:cxn ang="0">
                  <a:pos x="367" y="1585"/>
                </a:cxn>
                <a:cxn ang="0">
                  <a:pos x="949" y="1712"/>
                </a:cxn>
                <a:cxn ang="0">
                  <a:pos x="1519" y="1537"/>
                </a:cxn>
                <a:cxn ang="0">
                  <a:pos x="1735" y="1513"/>
                </a:cxn>
                <a:cxn ang="0">
                  <a:pos x="1723" y="1802"/>
                </a:cxn>
                <a:cxn ang="0">
                  <a:pos x="2042" y="2229"/>
                </a:cxn>
                <a:cxn ang="0">
                  <a:pos x="2191" y="2133"/>
                </a:cxn>
                <a:cxn ang="0">
                  <a:pos x="2270" y="1970"/>
                </a:cxn>
                <a:cxn ang="0">
                  <a:pos x="2233" y="1573"/>
                </a:cxn>
                <a:cxn ang="0">
                  <a:pos x="2294" y="1483"/>
                </a:cxn>
                <a:cxn ang="0">
                  <a:pos x="2588" y="1688"/>
                </a:cxn>
                <a:cxn ang="0">
                  <a:pos x="2695" y="1682"/>
                </a:cxn>
                <a:cxn ang="0">
                  <a:pos x="2588" y="1543"/>
                </a:cxn>
                <a:cxn ang="0">
                  <a:pos x="2510" y="1357"/>
                </a:cxn>
                <a:cxn ang="0">
                  <a:pos x="2354" y="1184"/>
                </a:cxn>
                <a:cxn ang="0">
                  <a:pos x="2102" y="931"/>
                </a:cxn>
                <a:cxn ang="0">
                  <a:pos x="2137" y="907"/>
                </a:cxn>
                <a:cxn ang="0">
                  <a:pos x="2215" y="871"/>
                </a:cxn>
                <a:cxn ang="0">
                  <a:pos x="2324" y="817"/>
                </a:cxn>
                <a:cxn ang="0">
                  <a:pos x="2372" y="787"/>
                </a:cxn>
                <a:cxn ang="0">
                  <a:pos x="2078" y="865"/>
                </a:cxn>
              </a:cxnLst>
              <a:rect l="0" t="0" r="r" b="b"/>
              <a:pathLst>
                <a:path w="2828" h="2366">
                  <a:moveTo>
                    <a:pt x="2006" y="835"/>
                  </a:moveTo>
                  <a:lnTo>
                    <a:pt x="1873" y="715"/>
                  </a:lnTo>
                  <a:lnTo>
                    <a:pt x="1814" y="606"/>
                  </a:lnTo>
                  <a:lnTo>
                    <a:pt x="1747" y="438"/>
                  </a:lnTo>
                  <a:lnTo>
                    <a:pt x="1699" y="312"/>
                  </a:lnTo>
                  <a:lnTo>
                    <a:pt x="1615" y="252"/>
                  </a:lnTo>
                  <a:lnTo>
                    <a:pt x="1453" y="84"/>
                  </a:lnTo>
                  <a:lnTo>
                    <a:pt x="1375" y="0"/>
                  </a:lnTo>
                  <a:lnTo>
                    <a:pt x="1345" y="132"/>
                  </a:lnTo>
                  <a:lnTo>
                    <a:pt x="1369" y="294"/>
                  </a:lnTo>
                  <a:lnTo>
                    <a:pt x="1513" y="558"/>
                  </a:lnTo>
                  <a:lnTo>
                    <a:pt x="1381" y="492"/>
                  </a:lnTo>
                  <a:lnTo>
                    <a:pt x="1201" y="360"/>
                  </a:lnTo>
                  <a:lnTo>
                    <a:pt x="961" y="227"/>
                  </a:lnTo>
                  <a:lnTo>
                    <a:pt x="955" y="221"/>
                  </a:lnTo>
                  <a:lnTo>
                    <a:pt x="949" y="215"/>
                  </a:lnTo>
                  <a:lnTo>
                    <a:pt x="913" y="185"/>
                  </a:lnTo>
                  <a:lnTo>
                    <a:pt x="877" y="161"/>
                  </a:lnTo>
                  <a:lnTo>
                    <a:pt x="859" y="156"/>
                  </a:lnTo>
                  <a:lnTo>
                    <a:pt x="853" y="161"/>
                  </a:lnTo>
                  <a:lnTo>
                    <a:pt x="841" y="167"/>
                  </a:lnTo>
                  <a:lnTo>
                    <a:pt x="810" y="173"/>
                  </a:lnTo>
                  <a:lnTo>
                    <a:pt x="768" y="167"/>
                  </a:lnTo>
                  <a:lnTo>
                    <a:pt x="720" y="161"/>
                  </a:lnTo>
                  <a:lnTo>
                    <a:pt x="678" y="156"/>
                  </a:lnTo>
                  <a:lnTo>
                    <a:pt x="637" y="150"/>
                  </a:lnTo>
                  <a:lnTo>
                    <a:pt x="613" y="144"/>
                  </a:lnTo>
                  <a:lnTo>
                    <a:pt x="601" y="144"/>
                  </a:lnTo>
                  <a:lnTo>
                    <a:pt x="498" y="161"/>
                  </a:lnTo>
                  <a:lnTo>
                    <a:pt x="492" y="161"/>
                  </a:lnTo>
                  <a:lnTo>
                    <a:pt x="480" y="156"/>
                  </a:lnTo>
                  <a:lnTo>
                    <a:pt x="456" y="156"/>
                  </a:lnTo>
                  <a:lnTo>
                    <a:pt x="432" y="150"/>
                  </a:lnTo>
                  <a:lnTo>
                    <a:pt x="379" y="144"/>
                  </a:lnTo>
                  <a:lnTo>
                    <a:pt x="361" y="138"/>
                  </a:lnTo>
                  <a:lnTo>
                    <a:pt x="342" y="138"/>
                  </a:lnTo>
                  <a:lnTo>
                    <a:pt x="324" y="138"/>
                  </a:lnTo>
                  <a:lnTo>
                    <a:pt x="300" y="132"/>
                  </a:lnTo>
                  <a:lnTo>
                    <a:pt x="246" y="126"/>
                  </a:lnTo>
                  <a:lnTo>
                    <a:pt x="216" y="120"/>
                  </a:lnTo>
                  <a:lnTo>
                    <a:pt x="192" y="120"/>
                  </a:lnTo>
                  <a:lnTo>
                    <a:pt x="174" y="114"/>
                  </a:lnTo>
                  <a:lnTo>
                    <a:pt x="168" y="114"/>
                  </a:lnTo>
                  <a:lnTo>
                    <a:pt x="6" y="120"/>
                  </a:lnTo>
                  <a:lnTo>
                    <a:pt x="216" y="240"/>
                  </a:lnTo>
                  <a:lnTo>
                    <a:pt x="306" y="294"/>
                  </a:lnTo>
                  <a:lnTo>
                    <a:pt x="480" y="462"/>
                  </a:lnTo>
                  <a:lnTo>
                    <a:pt x="607" y="588"/>
                  </a:lnTo>
                  <a:lnTo>
                    <a:pt x="655" y="672"/>
                  </a:lnTo>
                  <a:lnTo>
                    <a:pt x="949" y="769"/>
                  </a:lnTo>
                  <a:lnTo>
                    <a:pt x="1177" y="817"/>
                  </a:lnTo>
                  <a:lnTo>
                    <a:pt x="1249" y="871"/>
                  </a:lnTo>
                  <a:lnTo>
                    <a:pt x="1117" y="853"/>
                  </a:lnTo>
                  <a:lnTo>
                    <a:pt x="972" y="871"/>
                  </a:lnTo>
                  <a:lnTo>
                    <a:pt x="756" y="919"/>
                  </a:lnTo>
                  <a:lnTo>
                    <a:pt x="619" y="961"/>
                  </a:lnTo>
                  <a:lnTo>
                    <a:pt x="492" y="1111"/>
                  </a:lnTo>
                  <a:lnTo>
                    <a:pt x="420" y="1214"/>
                  </a:lnTo>
                  <a:lnTo>
                    <a:pt x="348" y="1345"/>
                  </a:lnTo>
                  <a:lnTo>
                    <a:pt x="276" y="1441"/>
                  </a:lnTo>
                  <a:lnTo>
                    <a:pt x="192" y="1471"/>
                  </a:lnTo>
                  <a:lnTo>
                    <a:pt x="66" y="1465"/>
                  </a:lnTo>
                  <a:lnTo>
                    <a:pt x="42" y="1441"/>
                  </a:lnTo>
                  <a:lnTo>
                    <a:pt x="0" y="1471"/>
                  </a:lnTo>
                  <a:lnTo>
                    <a:pt x="126" y="1519"/>
                  </a:lnTo>
                  <a:lnTo>
                    <a:pt x="367" y="1585"/>
                  </a:lnTo>
                  <a:lnTo>
                    <a:pt x="570" y="1591"/>
                  </a:lnTo>
                  <a:lnTo>
                    <a:pt x="690" y="1664"/>
                  </a:lnTo>
                  <a:lnTo>
                    <a:pt x="949" y="1712"/>
                  </a:lnTo>
                  <a:lnTo>
                    <a:pt x="1260" y="1694"/>
                  </a:lnTo>
                  <a:lnTo>
                    <a:pt x="1411" y="1603"/>
                  </a:lnTo>
                  <a:lnTo>
                    <a:pt x="1519" y="1537"/>
                  </a:lnTo>
                  <a:lnTo>
                    <a:pt x="1645" y="1399"/>
                  </a:lnTo>
                  <a:lnTo>
                    <a:pt x="1699" y="1387"/>
                  </a:lnTo>
                  <a:lnTo>
                    <a:pt x="1735" y="1513"/>
                  </a:lnTo>
                  <a:lnTo>
                    <a:pt x="1729" y="1567"/>
                  </a:lnTo>
                  <a:lnTo>
                    <a:pt x="1723" y="1670"/>
                  </a:lnTo>
                  <a:lnTo>
                    <a:pt x="1723" y="1802"/>
                  </a:lnTo>
                  <a:lnTo>
                    <a:pt x="1831" y="1964"/>
                  </a:lnTo>
                  <a:lnTo>
                    <a:pt x="1957" y="2090"/>
                  </a:lnTo>
                  <a:lnTo>
                    <a:pt x="2042" y="2229"/>
                  </a:lnTo>
                  <a:lnTo>
                    <a:pt x="2155" y="2366"/>
                  </a:lnTo>
                  <a:lnTo>
                    <a:pt x="2161" y="2295"/>
                  </a:lnTo>
                  <a:lnTo>
                    <a:pt x="2191" y="2133"/>
                  </a:lnTo>
                  <a:lnTo>
                    <a:pt x="2215" y="2048"/>
                  </a:lnTo>
                  <a:lnTo>
                    <a:pt x="2258" y="2042"/>
                  </a:lnTo>
                  <a:lnTo>
                    <a:pt x="2270" y="1970"/>
                  </a:lnTo>
                  <a:lnTo>
                    <a:pt x="2342" y="1868"/>
                  </a:lnTo>
                  <a:lnTo>
                    <a:pt x="2324" y="1748"/>
                  </a:lnTo>
                  <a:lnTo>
                    <a:pt x="2233" y="1573"/>
                  </a:lnTo>
                  <a:lnTo>
                    <a:pt x="2209" y="1453"/>
                  </a:lnTo>
                  <a:lnTo>
                    <a:pt x="2209" y="1345"/>
                  </a:lnTo>
                  <a:lnTo>
                    <a:pt x="2294" y="1483"/>
                  </a:lnTo>
                  <a:lnTo>
                    <a:pt x="2461" y="1651"/>
                  </a:lnTo>
                  <a:lnTo>
                    <a:pt x="2504" y="1651"/>
                  </a:lnTo>
                  <a:lnTo>
                    <a:pt x="2588" y="1688"/>
                  </a:lnTo>
                  <a:lnTo>
                    <a:pt x="2678" y="1718"/>
                  </a:lnTo>
                  <a:lnTo>
                    <a:pt x="2720" y="1712"/>
                  </a:lnTo>
                  <a:lnTo>
                    <a:pt x="2695" y="1682"/>
                  </a:lnTo>
                  <a:lnTo>
                    <a:pt x="2678" y="1627"/>
                  </a:lnTo>
                  <a:lnTo>
                    <a:pt x="2630" y="1597"/>
                  </a:lnTo>
                  <a:lnTo>
                    <a:pt x="2588" y="1543"/>
                  </a:lnTo>
                  <a:lnTo>
                    <a:pt x="2618" y="1483"/>
                  </a:lnTo>
                  <a:lnTo>
                    <a:pt x="2576" y="1399"/>
                  </a:lnTo>
                  <a:lnTo>
                    <a:pt x="2510" y="1357"/>
                  </a:lnTo>
                  <a:lnTo>
                    <a:pt x="2576" y="1351"/>
                  </a:lnTo>
                  <a:lnTo>
                    <a:pt x="2552" y="1315"/>
                  </a:lnTo>
                  <a:lnTo>
                    <a:pt x="2354" y="1184"/>
                  </a:lnTo>
                  <a:lnTo>
                    <a:pt x="2252" y="1123"/>
                  </a:lnTo>
                  <a:lnTo>
                    <a:pt x="2173" y="1009"/>
                  </a:lnTo>
                  <a:lnTo>
                    <a:pt x="2102" y="931"/>
                  </a:lnTo>
                  <a:lnTo>
                    <a:pt x="2108" y="931"/>
                  </a:lnTo>
                  <a:lnTo>
                    <a:pt x="2114" y="925"/>
                  </a:lnTo>
                  <a:lnTo>
                    <a:pt x="2137" y="907"/>
                  </a:lnTo>
                  <a:lnTo>
                    <a:pt x="2167" y="883"/>
                  </a:lnTo>
                  <a:lnTo>
                    <a:pt x="2197" y="877"/>
                  </a:lnTo>
                  <a:lnTo>
                    <a:pt x="2215" y="871"/>
                  </a:lnTo>
                  <a:lnTo>
                    <a:pt x="2240" y="859"/>
                  </a:lnTo>
                  <a:lnTo>
                    <a:pt x="2300" y="829"/>
                  </a:lnTo>
                  <a:lnTo>
                    <a:pt x="2324" y="817"/>
                  </a:lnTo>
                  <a:lnTo>
                    <a:pt x="2348" y="799"/>
                  </a:lnTo>
                  <a:lnTo>
                    <a:pt x="2366" y="793"/>
                  </a:lnTo>
                  <a:lnTo>
                    <a:pt x="2372" y="787"/>
                  </a:lnTo>
                  <a:lnTo>
                    <a:pt x="2828" y="588"/>
                  </a:lnTo>
                  <a:lnTo>
                    <a:pt x="2828" y="528"/>
                  </a:lnTo>
                  <a:lnTo>
                    <a:pt x="2078" y="865"/>
                  </a:lnTo>
                  <a:lnTo>
                    <a:pt x="2006" y="835"/>
                  </a:lnTo>
                  <a:lnTo>
                    <a:pt x="2006" y="835"/>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pPr>
                <a:defRPr/>
              </a:pPr>
              <a:endParaRPr lang="en-US"/>
            </a:p>
          </p:txBody>
        </p:sp>
        <p:sp>
          <p:nvSpPr>
            <p:cNvPr id="22" name="Freeform 20"/>
            <p:cNvSpPr>
              <a:spLocks/>
            </p:cNvSpPr>
            <p:nvPr/>
          </p:nvSpPr>
          <p:spPr bwMode="hidden">
            <a:xfrm>
              <a:off x="3160" y="1860"/>
              <a:ext cx="2162" cy="1934"/>
            </a:xfrm>
            <a:custGeom>
              <a:avLst/>
              <a:gdLst/>
              <a:ahLst/>
              <a:cxnLst>
                <a:cxn ang="0">
                  <a:pos x="1842" y="851"/>
                </a:cxn>
                <a:cxn ang="0">
                  <a:pos x="1937" y="1019"/>
                </a:cxn>
                <a:cxn ang="0">
                  <a:pos x="2051" y="1168"/>
                </a:cxn>
                <a:cxn ang="0">
                  <a:pos x="2117" y="1246"/>
                </a:cxn>
                <a:cxn ang="0">
                  <a:pos x="2153" y="1294"/>
                </a:cxn>
                <a:cxn ang="0">
                  <a:pos x="1889" y="977"/>
                </a:cxn>
                <a:cxn ang="0">
                  <a:pos x="1860" y="929"/>
                </a:cxn>
                <a:cxn ang="0">
                  <a:pos x="1782" y="1240"/>
                </a:cxn>
                <a:cxn ang="0">
                  <a:pos x="1770" y="1486"/>
                </a:cxn>
                <a:cxn ang="0">
                  <a:pos x="1818" y="1906"/>
                </a:cxn>
                <a:cxn ang="0">
                  <a:pos x="1788" y="1930"/>
                </a:cxn>
                <a:cxn ang="0">
                  <a:pos x="1746" y="1534"/>
                </a:cxn>
                <a:cxn ang="0">
                  <a:pos x="1728" y="1288"/>
                </a:cxn>
                <a:cxn ang="0">
                  <a:pos x="1764" y="1085"/>
                </a:cxn>
                <a:cxn ang="0">
                  <a:pos x="1770" y="875"/>
                </a:cxn>
                <a:cxn ang="0">
                  <a:pos x="1268" y="1007"/>
                </a:cxn>
                <a:cxn ang="0">
                  <a:pos x="825" y="1132"/>
                </a:cxn>
                <a:cxn ang="0">
                  <a:pos x="323" y="1312"/>
                </a:cxn>
                <a:cxn ang="0">
                  <a:pos x="18" y="1420"/>
                </a:cxn>
                <a:cxn ang="0">
                  <a:pos x="311" y="1282"/>
                </a:cxn>
                <a:cxn ang="0">
                  <a:pos x="682" y="1144"/>
                </a:cxn>
                <a:cxn ang="0">
                  <a:pos x="1022" y="1037"/>
                </a:cxn>
                <a:cxn ang="0">
                  <a:pos x="1411" y="929"/>
                </a:cxn>
                <a:cxn ang="0">
                  <a:pos x="1692" y="815"/>
                </a:cxn>
                <a:cxn ang="0">
                  <a:pos x="1333" y="623"/>
                </a:cxn>
                <a:cxn ang="0">
                  <a:pos x="861" y="515"/>
                </a:cxn>
                <a:cxn ang="0">
                  <a:pos x="227" y="161"/>
                </a:cxn>
                <a:cxn ang="0">
                  <a:pos x="0" y="83"/>
                </a:cxn>
                <a:cxn ang="0">
                  <a:pos x="329" y="179"/>
                </a:cxn>
                <a:cxn ang="0">
                  <a:pos x="712" y="383"/>
                </a:cxn>
                <a:cxn ang="0">
                  <a:pos x="933" y="491"/>
                </a:cxn>
                <a:cxn ang="0">
                  <a:pos x="1351" y="593"/>
                </a:cxn>
                <a:cxn ang="0">
                  <a:pos x="1650" y="743"/>
                </a:cxn>
                <a:cxn ang="0">
                  <a:pos x="1423" y="461"/>
                </a:cxn>
                <a:cxn ang="0">
                  <a:pos x="1286" y="191"/>
                </a:cxn>
                <a:cxn ang="0">
                  <a:pos x="1154" y="0"/>
                </a:cxn>
                <a:cxn ang="0">
                  <a:pos x="1339" y="215"/>
                </a:cxn>
                <a:cxn ang="0">
                  <a:pos x="1489" y="485"/>
                </a:cxn>
                <a:cxn ang="0">
                  <a:pos x="1746" y="803"/>
                </a:cxn>
                <a:cxn ang="0">
                  <a:pos x="1842" y="851"/>
                </a:cxn>
                <a:cxn ang="0">
                  <a:pos x="1842" y="851"/>
                </a:cxn>
              </a:cxnLst>
              <a:rect l="0" t="0" r="r" b="b"/>
              <a:pathLst>
                <a:path w="2153" h="1930">
                  <a:moveTo>
                    <a:pt x="1842" y="851"/>
                  </a:moveTo>
                  <a:lnTo>
                    <a:pt x="1937" y="1019"/>
                  </a:lnTo>
                  <a:lnTo>
                    <a:pt x="2051" y="1168"/>
                  </a:lnTo>
                  <a:lnTo>
                    <a:pt x="2117" y="1246"/>
                  </a:lnTo>
                  <a:lnTo>
                    <a:pt x="2153" y="1294"/>
                  </a:lnTo>
                  <a:lnTo>
                    <a:pt x="1889" y="977"/>
                  </a:lnTo>
                  <a:lnTo>
                    <a:pt x="1860" y="929"/>
                  </a:lnTo>
                  <a:lnTo>
                    <a:pt x="1782" y="1240"/>
                  </a:lnTo>
                  <a:lnTo>
                    <a:pt x="1770" y="1486"/>
                  </a:lnTo>
                  <a:lnTo>
                    <a:pt x="1818" y="1906"/>
                  </a:lnTo>
                  <a:lnTo>
                    <a:pt x="1788" y="1930"/>
                  </a:lnTo>
                  <a:lnTo>
                    <a:pt x="1746" y="1534"/>
                  </a:lnTo>
                  <a:lnTo>
                    <a:pt x="1728" y="1288"/>
                  </a:lnTo>
                  <a:lnTo>
                    <a:pt x="1764" y="1085"/>
                  </a:lnTo>
                  <a:lnTo>
                    <a:pt x="1770" y="875"/>
                  </a:lnTo>
                  <a:lnTo>
                    <a:pt x="1268" y="1007"/>
                  </a:lnTo>
                  <a:lnTo>
                    <a:pt x="825" y="1132"/>
                  </a:lnTo>
                  <a:lnTo>
                    <a:pt x="323" y="1312"/>
                  </a:lnTo>
                  <a:lnTo>
                    <a:pt x="18" y="1420"/>
                  </a:lnTo>
                  <a:lnTo>
                    <a:pt x="311" y="1282"/>
                  </a:lnTo>
                  <a:lnTo>
                    <a:pt x="682" y="1144"/>
                  </a:lnTo>
                  <a:lnTo>
                    <a:pt x="1022" y="1037"/>
                  </a:lnTo>
                  <a:lnTo>
                    <a:pt x="1411" y="929"/>
                  </a:lnTo>
                  <a:lnTo>
                    <a:pt x="1692" y="815"/>
                  </a:lnTo>
                  <a:lnTo>
                    <a:pt x="1333" y="623"/>
                  </a:lnTo>
                  <a:lnTo>
                    <a:pt x="861" y="515"/>
                  </a:lnTo>
                  <a:lnTo>
                    <a:pt x="227" y="161"/>
                  </a:lnTo>
                  <a:lnTo>
                    <a:pt x="0" y="83"/>
                  </a:lnTo>
                  <a:lnTo>
                    <a:pt x="329" y="179"/>
                  </a:lnTo>
                  <a:lnTo>
                    <a:pt x="712" y="383"/>
                  </a:lnTo>
                  <a:lnTo>
                    <a:pt x="933" y="491"/>
                  </a:lnTo>
                  <a:lnTo>
                    <a:pt x="1351" y="593"/>
                  </a:lnTo>
                  <a:lnTo>
                    <a:pt x="1650" y="743"/>
                  </a:lnTo>
                  <a:lnTo>
                    <a:pt x="1423" y="461"/>
                  </a:lnTo>
                  <a:lnTo>
                    <a:pt x="1286" y="191"/>
                  </a:lnTo>
                  <a:lnTo>
                    <a:pt x="1154" y="0"/>
                  </a:lnTo>
                  <a:lnTo>
                    <a:pt x="1339" y="215"/>
                  </a:lnTo>
                  <a:lnTo>
                    <a:pt x="1489" y="485"/>
                  </a:lnTo>
                  <a:lnTo>
                    <a:pt x="1746" y="803"/>
                  </a:lnTo>
                  <a:lnTo>
                    <a:pt x="1842" y="851"/>
                  </a:lnTo>
                  <a:lnTo>
                    <a:pt x="1842" y="851"/>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p>
          </p:txBody>
        </p:sp>
      </p:grpSp>
      <p:sp>
        <p:nvSpPr>
          <p:cNvPr id="273429" name="Rectangle 21"/>
          <p:cNvSpPr>
            <a:spLocks noGrp="1" noChangeArrowheads="1"/>
          </p:cNvSpPr>
          <p:nvPr>
            <p:ph type="ctrTitle" sz="quarter"/>
          </p:nvPr>
        </p:nvSpPr>
        <p:spPr>
          <a:xfrm>
            <a:off x="685800" y="1828800"/>
            <a:ext cx="7772400" cy="1736725"/>
          </a:xfrm>
        </p:spPr>
        <p:txBody>
          <a:bodyPr/>
          <a:lstStyle>
            <a:lvl1pPr>
              <a:defRPr sz="5400"/>
            </a:lvl1pPr>
          </a:lstStyle>
          <a:p>
            <a:r>
              <a:rPr lang="en-US"/>
              <a:t>Click to edit Master title style</a:t>
            </a:r>
          </a:p>
        </p:txBody>
      </p:sp>
      <p:sp>
        <p:nvSpPr>
          <p:cNvPr id="273430" name="Rectangle 2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23" name="Rectangle 23"/>
          <p:cNvSpPr>
            <a:spLocks noGrp="1" noChangeArrowheads="1"/>
          </p:cNvSpPr>
          <p:nvPr>
            <p:ph type="dt" sz="quarter" idx="10"/>
          </p:nvPr>
        </p:nvSpPr>
        <p:spPr/>
        <p:txBody>
          <a:bodyPr/>
          <a:lstStyle>
            <a:lvl1pPr>
              <a:defRPr/>
            </a:lvl1pPr>
          </a:lstStyle>
          <a:p>
            <a:pPr>
              <a:defRPr/>
            </a:pPr>
            <a:endParaRPr lang="en-US">
              <a:solidFill>
                <a:srgbClr val="FFFFFF"/>
              </a:solidFill>
            </a:endParaRPr>
          </a:p>
        </p:txBody>
      </p:sp>
      <p:sp>
        <p:nvSpPr>
          <p:cNvPr id="24" name="Rectangle 24"/>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25" name="Rectangle 25"/>
          <p:cNvSpPr>
            <a:spLocks noGrp="1" noChangeArrowheads="1"/>
          </p:cNvSpPr>
          <p:nvPr>
            <p:ph type="sldNum" sz="quarter" idx="12"/>
          </p:nvPr>
        </p:nvSpPr>
        <p:spPr/>
        <p:txBody>
          <a:bodyPr/>
          <a:lstStyle>
            <a:lvl1pPr>
              <a:defRPr/>
            </a:lvl1pPr>
          </a:lstStyle>
          <a:p>
            <a:pPr>
              <a:defRPr/>
            </a:pPr>
            <a:fld id="{714A8FA6-5087-42E6-BEE2-B6BEBB725F3B}"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260636203"/>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3"/>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24"/>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25"/>
          <p:cNvSpPr>
            <a:spLocks noGrp="1" noChangeArrowheads="1"/>
          </p:cNvSpPr>
          <p:nvPr>
            <p:ph type="sldNum" sz="quarter" idx="12"/>
          </p:nvPr>
        </p:nvSpPr>
        <p:spPr>
          <a:ln/>
        </p:spPr>
        <p:txBody>
          <a:bodyPr/>
          <a:lstStyle>
            <a:lvl1pPr>
              <a:defRPr/>
            </a:lvl1pPr>
          </a:lstStyle>
          <a:p>
            <a:pPr>
              <a:defRPr/>
            </a:pPr>
            <a:fld id="{5C323A6D-DAF7-4C41-A513-CD08AAAADF0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85384291"/>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3"/>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24"/>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25"/>
          <p:cNvSpPr>
            <a:spLocks noGrp="1" noChangeArrowheads="1"/>
          </p:cNvSpPr>
          <p:nvPr>
            <p:ph type="sldNum" sz="quarter" idx="12"/>
          </p:nvPr>
        </p:nvSpPr>
        <p:spPr>
          <a:ln/>
        </p:spPr>
        <p:txBody>
          <a:bodyPr/>
          <a:lstStyle>
            <a:lvl1pPr>
              <a:defRPr/>
            </a:lvl1pPr>
          </a:lstStyle>
          <a:p>
            <a:pPr>
              <a:defRPr/>
            </a:pPr>
            <a:fld id="{6D0000B1-E193-4CEB-A645-1326180F355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007794463"/>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3"/>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24"/>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25"/>
          <p:cNvSpPr>
            <a:spLocks noGrp="1" noChangeArrowheads="1"/>
          </p:cNvSpPr>
          <p:nvPr>
            <p:ph type="sldNum" sz="quarter" idx="12"/>
          </p:nvPr>
        </p:nvSpPr>
        <p:spPr>
          <a:ln/>
        </p:spPr>
        <p:txBody>
          <a:bodyPr/>
          <a:lstStyle>
            <a:lvl1pPr>
              <a:defRPr/>
            </a:lvl1pPr>
          </a:lstStyle>
          <a:p>
            <a:pPr>
              <a:defRPr/>
            </a:pPr>
            <a:fld id="{FF5FB7AF-E90B-4689-BCFE-351ADB22E97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498103148"/>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3"/>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24"/>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25"/>
          <p:cNvSpPr>
            <a:spLocks noGrp="1" noChangeArrowheads="1"/>
          </p:cNvSpPr>
          <p:nvPr>
            <p:ph type="sldNum" sz="quarter" idx="12"/>
          </p:nvPr>
        </p:nvSpPr>
        <p:spPr>
          <a:ln/>
        </p:spPr>
        <p:txBody>
          <a:bodyPr/>
          <a:lstStyle>
            <a:lvl1pPr>
              <a:defRPr/>
            </a:lvl1pPr>
          </a:lstStyle>
          <a:p>
            <a:pPr>
              <a:defRPr/>
            </a:pPr>
            <a:fld id="{32D22542-B446-4262-BB2E-03C999D6AB2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069833073"/>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3"/>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24"/>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25"/>
          <p:cNvSpPr>
            <a:spLocks noGrp="1" noChangeArrowheads="1"/>
          </p:cNvSpPr>
          <p:nvPr>
            <p:ph type="sldNum" sz="quarter" idx="12"/>
          </p:nvPr>
        </p:nvSpPr>
        <p:spPr>
          <a:ln/>
        </p:spPr>
        <p:txBody>
          <a:bodyPr/>
          <a:lstStyle>
            <a:lvl1pPr>
              <a:defRPr/>
            </a:lvl1pPr>
          </a:lstStyle>
          <a:p>
            <a:pPr>
              <a:defRPr/>
            </a:pPr>
            <a:fld id="{54DC5A30-8339-4FBD-9AF8-49C758A50F0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561755343"/>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3"/>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24"/>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25"/>
          <p:cNvSpPr>
            <a:spLocks noGrp="1" noChangeArrowheads="1"/>
          </p:cNvSpPr>
          <p:nvPr>
            <p:ph type="sldNum" sz="quarter" idx="12"/>
          </p:nvPr>
        </p:nvSpPr>
        <p:spPr>
          <a:ln/>
        </p:spPr>
        <p:txBody>
          <a:bodyPr/>
          <a:lstStyle>
            <a:lvl1pPr>
              <a:defRPr/>
            </a:lvl1pPr>
          </a:lstStyle>
          <a:p>
            <a:pPr>
              <a:defRPr/>
            </a:pPr>
            <a:fld id="{3D998D1F-FFA1-4F0F-AEBD-7A9BA032091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503577891"/>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3"/>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24"/>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25"/>
          <p:cNvSpPr>
            <a:spLocks noGrp="1" noChangeArrowheads="1"/>
          </p:cNvSpPr>
          <p:nvPr>
            <p:ph type="sldNum" sz="quarter" idx="12"/>
          </p:nvPr>
        </p:nvSpPr>
        <p:spPr>
          <a:ln/>
        </p:spPr>
        <p:txBody>
          <a:bodyPr/>
          <a:lstStyle>
            <a:lvl1pPr>
              <a:defRPr/>
            </a:lvl1pPr>
          </a:lstStyle>
          <a:p>
            <a:pPr>
              <a:defRPr/>
            </a:pPr>
            <a:fld id="{3F8D41EA-8BCE-4DF7-8F74-9907FF9093E4}"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610927026"/>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3"/>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24"/>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25"/>
          <p:cNvSpPr>
            <a:spLocks noGrp="1" noChangeArrowheads="1"/>
          </p:cNvSpPr>
          <p:nvPr>
            <p:ph type="sldNum" sz="quarter" idx="12"/>
          </p:nvPr>
        </p:nvSpPr>
        <p:spPr>
          <a:ln/>
        </p:spPr>
        <p:txBody>
          <a:bodyPr/>
          <a:lstStyle>
            <a:lvl1pPr>
              <a:defRPr/>
            </a:lvl1pPr>
          </a:lstStyle>
          <a:p>
            <a:pPr>
              <a:defRPr/>
            </a:pPr>
            <a:fld id="{CA2F7877-CB7A-484D-8CC4-757B687EB1E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6682169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39"/>
          <p:cNvSpPr>
            <a:spLocks noGrp="1" noChangeArrowheads="1"/>
          </p:cNvSpPr>
          <p:nvPr>
            <p:ph type="dt" sz="half" idx="10"/>
          </p:nvPr>
        </p:nvSpPr>
        <p:spPr>
          <a:ln/>
        </p:spPr>
        <p:txBody>
          <a:bodyPr/>
          <a:lstStyle>
            <a:lvl1pPr>
              <a:defRPr/>
            </a:lvl1pPr>
          </a:lstStyle>
          <a:p>
            <a:pPr>
              <a:defRPr/>
            </a:pPr>
            <a:endParaRPr lang="en-US"/>
          </a:p>
        </p:txBody>
      </p:sp>
      <p:sp>
        <p:nvSpPr>
          <p:cNvPr id="5" name="Rectangle 140"/>
          <p:cNvSpPr>
            <a:spLocks noGrp="1" noChangeArrowheads="1"/>
          </p:cNvSpPr>
          <p:nvPr>
            <p:ph type="ftr" sz="quarter" idx="11"/>
          </p:nvPr>
        </p:nvSpPr>
        <p:spPr>
          <a:ln/>
        </p:spPr>
        <p:txBody>
          <a:bodyPr/>
          <a:lstStyle>
            <a:lvl1pPr>
              <a:defRPr/>
            </a:lvl1pPr>
          </a:lstStyle>
          <a:p>
            <a:pPr>
              <a:defRPr/>
            </a:pPr>
            <a:endParaRPr lang="en-US"/>
          </a:p>
        </p:txBody>
      </p:sp>
      <p:sp>
        <p:nvSpPr>
          <p:cNvPr id="6" name="Rectangle 141"/>
          <p:cNvSpPr>
            <a:spLocks noGrp="1" noChangeArrowheads="1"/>
          </p:cNvSpPr>
          <p:nvPr>
            <p:ph type="sldNum" sz="quarter" idx="12"/>
          </p:nvPr>
        </p:nvSpPr>
        <p:spPr>
          <a:ln/>
        </p:spPr>
        <p:txBody>
          <a:bodyPr/>
          <a:lstStyle>
            <a:lvl1pPr>
              <a:defRPr/>
            </a:lvl1pPr>
          </a:lstStyle>
          <a:p>
            <a:pPr>
              <a:defRPr/>
            </a:pPr>
            <a:fld id="{CC2BC39C-0CED-42D4-A908-A3707ABB6600}" type="slidenum">
              <a:rPr lang="en-US"/>
              <a:pPr>
                <a:defRPr/>
              </a:pPr>
              <a:t>‹#›</a:t>
            </a:fld>
            <a:endParaRPr lang="en-US"/>
          </a:p>
        </p:txBody>
      </p:sp>
    </p:spTree>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3"/>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24"/>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25"/>
          <p:cNvSpPr>
            <a:spLocks noGrp="1" noChangeArrowheads="1"/>
          </p:cNvSpPr>
          <p:nvPr>
            <p:ph type="sldNum" sz="quarter" idx="12"/>
          </p:nvPr>
        </p:nvSpPr>
        <p:spPr>
          <a:ln/>
        </p:spPr>
        <p:txBody>
          <a:bodyPr/>
          <a:lstStyle>
            <a:lvl1pPr>
              <a:defRPr/>
            </a:lvl1pPr>
          </a:lstStyle>
          <a:p>
            <a:pPr>
              <a:defRPr/>
            </a:pPr>
            <a:fld id="{B999DFDF-57FC-4F75-8E7C-1ADD2ACEE1A2}"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51038582"/>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3"/>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24"/>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25"/>
          <p:cNvSpPr>
            <a:spLocks noGrp="1" noChangeArrowheads="1"/>
          </p:cNvSpPr>
          <p:nvPr>
            <p:ph type="sldNum" sz="quarter" idx="12"/>
          </p:nvPr>
        </p:nvSpPr>
        <p:spPr>
          <a:ln/>
        </p:spPr>
        <p:txBody>
          <a:bodyPr/>
          <a:lstStyle>
            <a:lvl1pPr>
              <a:defRPr/>
            </a:lvl1pPr>
          </a:lstStyle>
          <a:p>
            <a:pPr>
              <a:defRPr/>
            </a:pPr>
            <a:fld id="{6815278C-8BC6-4897-B71A-6C5A52BA2FF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070471894"/>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1658938" y="1600200"/>
            <a:ext cx="6837362" cy="3200400"/>
            <a:chOff x="1045" y="1008"/>
            <a:chExt cx="4307" cy="2016"/>
          </a:xfrm>
        </p:grpSpPr>
        <p:sp>
          <p:nvSpPr>
            <p:cNvPr id="5" name="Oval 3"/>
            <p:cNvSpPr>
              <a:spLocks noChangeArrowheads="1"/>
            </p:cNvSpPr>
            <p:nvPr/>
          </p:nvSpPr>
          <p:spPr bwMode="hidden">
            <a:xfrm flipH="1">
              <a:off x="4392" y="1008"/>
              <a:ext cx="960" cy="960"/>
            </a:xfrm>
            <a:prstGeom prst="ellipse">
              <a:avLst/>
            </a:prstGeom>
            <a:solidFill>
              <a:schemeClr val="accent2"/>
            </a:solidFill>
            <a:ln w="9525">
              <a:noFill/>
              <a:round/>
              <a:headEnd/>
              <a:tailEnd/>
            </a:ln>
            <a:effectLst/>
          </p:spPr>
          <p:txBody>
            <a:bodyPr wrap="none" anchor="ctr"/>
            <a:lstStyle/>
            <a:p>
              <a:pPr>
                <a:defRPr/>
              </a:pPr>
              <a:endParaRPr lang="en-US" sz="2400">
                <a:solidFill>
                  <a:srgbClr val="000000"/>
                </a:solidFill>
                <a:latin typeface="Times New Roman" pitchFamily="18" charset="0"/>
              </a:endParaRPr>
            </a:p>
          </p:txBody>
        </p:sp>
        <p:sp>
          <p:nvSpPr>
            <p:cNvPr id="6" name="Oval 4"/>
            <p:cNvSpPr>
              <a:spLocks noChangeArrowheads="1"/>
            </p:cNvSpPr>
            <p:nvPr/>
          </p:nvSpPr>
          <p:spPr bwMode="hidden">
            <a:xfrm flipH="1">
              <a:off x="3264" y="1008"/>
              <a:ext cx="960" cy="960"/>
            </a:xfrm>
            <a:prstGeom prst="ellipse">
              <a:avLst/>
            </a:prstGeom>
            <a:solidFill>
              <a:schemeClr val="accent2"/>
            </a:solidFill>
            <a:ln w="9525">
              <a:noFill/>
              <a:round/>
              <a:headEnd/>
              <a:tailEnd/>
            </a:ln>
            <a:effectLst/>
          </p:spPr>
          <p:txBody>
            <a:bodyPr wrap="none" anchor="ctr"/>
            <a:lstStyle/>
            <a:p>
              <a:pPr>
                <a:defRPr/>
              </a:pPr>
              <a:endParaRPr lang="en-US" sz="2400">
                <a:solidFill>
                  <a:srgbClr val="000000"/>
                </a:solidFill>
                <a:latin typeface="Times New Roman" pitchFamily="18" charset="0"/>
              </a:endParaRPr>
            </a:p>
          </p:txBody>
        </p:sp>
        <p:sp>
          <p:nvSpPr>
            <p:cNvPr id="7" name="Oval 5"/>
            <p:cNvSpPr>
              <a:spLocks noChangeArrowheads="1"/>
            </p:cNvSpPr>
            <p:nvPr/>
          </p:nvSpPr>
          <p:spPr bwMode="hidden">
            <a:xfrm flipH="1">
              <a:off x="2136" y="1008"/>
              <a:ext cx="960" cy="960"/>
            </a:xfrm>
            <a:prstGeom prst="ellipse">
              <a:avLst/>
            </a:prstGeom>
            <a:noFill/>
            <a:ln w="28575">
              <a:solidFill>
                <a:schemeClr val="accent2"/>
              </a:solidFill>
              <a:round/>
              <a:headEnd/>
              <a:tailEnd/>
            </a:ln>
            <a:effectLst/>
          </p:spPr>
          <p:txBody>
            <a:bodyPr wrap="none" anchor="ctr"/>
            <a:lstStyle/>
            <a:p>
              <a:pPr>
                <a:defRPr/>
              </a:pPr>
              <a:endParaRPr lang="en-US" sz="2400">
                <a:solidFill>
                  <a:srgbClr val="000000"/>
                </a:solidFill>
                <a:latin typeface="Times New Roman" pitchFamily="18" charset="0"/>
              </a:endParaRPr>
            </a:p>
          </p:txBody>
        </p:sp>
        <p:sp>
          <p:nvSpPr>
            <p:cNvPr id="8" name="Oval 6"/>
            <p:cNvSpPr>
              <a:spLocks noChangeArrowheads="1"/>
            </p:cNvSpPr>
            <p:nvPr/>
          </p:nvSpPr>
          <p:spPr bwMode="hidden">
            <a:xfrm flipH="1">
              <a:off x="2136" y="2064"/>
              <a:ext cx="960" cy="960"/>
            </a:xfrm>
            <a:prstGeom prst="ellipse">
              <a:avLst/>
            </a:prstGeom>
            <a:solidFill>
              <a:schemeClr val="accent2"/>
            </a:solidFill>
            <a:ln w="28575">
              <a:noFill/>
              <a:round/>
              <a:headEnd/>
              <a:tailEnd/>
            </a:ln>
            <a:effectLst/>
          </p:spPr>
          <p:txBody>
            <a:bodyPr wrap="none" anchor="ctr"/>
            <a:lstStyle/>
            <a:p>
              <a:pPr>
                <a:defRPr/>
              </a:pPr>
              <a:endParaRPr lang="en-US" sz="2400">
                <a:solidFill>
                  <a:srgbClr val="000000"/>
                </a:solidFill>
                <a:latin typeface="Times New Roman" pitchFamily="18" charset="0"/>
              </a:endParaRPr>
            </a:p>
          </p:txBody>
        </p:sp>
        <p:sp>
          <p:nvSpPr>
            <p:cNvPr id="9" name="Oval 7"/>
            <p:cNvSpPr>
              <a:spLocks noChangeArrowheads="1"/>
            </p:cNvSpPr>
            <p:nvPr/>
          </p:nvSpPr>
          <p:spPr bwMode="hidden">
            <a:xfrm flipH="1">
              <a:off x="1045" y="2064"/>
              <a:ext cx="960" cy="960"/>
            </a:xfrm>
            <a:prstGeom prst="ellipse">
              <a:avLst/>
            </a:prstGeom>
            <a:solidFill>
              <a:schemeClr val="accent2"/>
            </a:solidFill>
            <a:ln w="9525">
              <a:noFill/>
              <a:round/>
              <a:headEnd/>
              <a:tailEnd/>
            </a:ln>
            <a:effectLst/>
          </p:spPr>
          <p:txBody>
            <a:bodyPr wrap="none" anchor="ctr"/>
            <a:lstStyle/>
            <a:p>
              <a:pPr>
                <a:defRPr/>
              </a:pPr>
              <a:endParaRPr lang="en-US" sz="2400">
                <a:solidFill>
                  <a:srgbClr val="000000"/>
                </a:solidFill>
                <a:latin typeface="Times New Roman" pitchFamily="18" charset="0"/>
              </a:endParaRPr>
            </a:p>
          </p:txBody>
        </p:sp>
        <p:sp>
          <p:nvSpPr>
            <p:cNvPr id="10" name="Oval 8"/>
            <p:cNvSpPr>
              <a:spLocks noChangeArrowheads="1"/>
            </p:cNvSpPr>
            <p:nvPr/>
          </p:nvSpPr>
          <p:spPr bwMode="hidden">
            <a:xfrm flipH="1">
              <a:off x="4392" y="2064"/>
              <a:ext cx="960" cy="960"/>
            </a:xfrm>
            <a:prstGeom prst="ellipse">
              <a:avLst/>
            </a:prstGeom>
            <a:noFill/>
            <a:ln w="28575">
              <a:solidFill>
                <a:schemeClr val="accent2"/>
              </a:solidFill>
              <a:round/>
              <a:headEnd/>
              <a:tailEnd/>
            </a:ln>
            <a:effectLst/>
          </p:spPr>
          <p:txBody>
            <a:bodyPr wrap="none" anchor="ctr"/>
            <a:lstStyle/>
            <a:p>
              <a:pPr>
                <a:defRPr/>
              </a:pPr>
              <a:endParaRPr lang="en-US" sz="2400">
                <a:solidFill>
                  <a:srgbClr val="000000"/>
                </a:solidFill>
                <a:latin typeface="Times New Roman" pitchFamily="18" charset="0"/>
              </a:endParaRPr>
            </a:p>
          </p:txBody>
        </p:sp>
      </p:grpSp>
      <p:sp>
        <p:nvSpPr>
          <p:cNvPr id="59404" name="Rectangle 12"/>
          <p:cNvSpPr>
            <a:spLocks noGrp="1" noChangeArrowheads="1"/>
          </p:cNvSpPr>
          <p:nvPr>
            <p:ph type="ctrTitle"/>
          </p:nvPr>
        </p:nvSpPr>
        <p:spPr>
          <a:xfrm>
            <a:off x="685800" y="1219200"/>
            <a:ext cx="7772400" cy="1933575"/>
          </a:xfrm>
        </p:spPr>
        <p:txBody>
          <a:bodyPr anchor="b"/>
          <a:lstStyle>
            <a:lvl1pPr algn="r">
              <a:defRPr sz="4400"/>
            </a:lvl1pPr>
          </a:lstStyle>
          <a:p>
            <a:r>
              <a:rPr lang="en-US"/>
              <a:t>Click to edit Master title style</a:t>
            </a:r>
          </a:p>
        </p:txBody>
      </p:sp>
      <p:sp>
        <p:nvSpPr>
          <p:cNvPr id="59405" name="Rectangle 13"/>
          <p:cNvSpPr>
            <a:spLocks noGrp="1" noChangeArrowheads="1"/>
          </p:cNvSpPr>
          <p:nvPr>
            <p:ph type="subTitle" idx="1"/>
          </p:nvPr>
        </p:nvSpPr>
        <p:spPr>
          <a:xfrm>
            <a:off x="2057400" y="3505200"/>
            <a:ext cx="6400800" cy="1752600"/>
          </a:xfrm>
        </p:spPr>
        <p:txBody>
          <a:bodyPr/>
          <a:lstStyle>
            <a:lvl1pPr marL="0" indent="0" algn="r">
              <a:buFont typeface="Wingdings" pitchFamily="2" charset="2"/>
              <a:buNone/>
              <a:defRPr/>
            </a:lvl1pPr>
          </a:lstStyle>
          <a:p>
            <a:r>
              <a:rPr lang="en-US"/>
              <a:t>Click to edit Master subtitle style</a:t>
            </a:r>
          </a:p>
        </p:txBody>
      </p:sp>
      <p:sp>
        <p:nvSpPr>
          <p:cNvPr id="11" name="Rectangle 9"/>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12" name="Rectangle 10"/>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13" name="Rectangle 11"/>
          <p:cNvSpPr>
            <a:spLocks noGrp="1" noChangeArrowheads="1"/>
          </p:cNvSpPr>
          <p:nvPr>
            <p:ph type="sldNum" sz="quarter" idx="12"/>
          </p:nvPr>
        </p:nvSpPr>
        <p:spPr/>
        <p:txBody>
          <a:bodyPr/>
          <a:lstStyle>
            <a:lvl1pPr>
              <a:defRPr/>
            </a:lvl1pPr>
          </a:lstStyle>
          <a:p>
            <a:pPr>
              <a:defRPr/>
            </a:pPr>
            <a:fld id="{15410177-297E-40C0-81E6-716AF161D9E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78479507"/>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CB1EAB03-EF86-4155-BF97-5B0DC7AFE10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59261636"/>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6BAEE8B5-5102-42AE-A597-C782B38ED56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09417693"/>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1"/>
          <p:cNvSpPr>
            <a:spLocks noGrp="1" noChangeArrowheads="1"/>
          </p:cNvSpPr>
          <p:nvPr>
            <p:ph type="sldNum" sz="quarter" idx="12"/>
          </p:nvPr>
        </p:nvSpPr>
        <p:spPr>
          <a:ln/>
        </p:spPr>
        <p:txBody>
          <a:bodyPr/>
          <a:lstStyle>
            <a:lvl1pPr>
              <a:defRPr/>
            </a:lvl1pPr>
          </a:lstStyle>
          <a:p>
            <a:pPr>
              <a:defRPr/>
            </a:pPr>
            <a:fld id="{1C894636-DC56-427E-82AB-8BB9EFEF817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44642331"/>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11"/>
          <p:cNvSpPr>
            <a:spLocks noGrp="1" noChangeArrowheads="1"/>
          </p:cNvSpPr>
          <p:nvPr>
            <p:ph type="sldNum" sz="quarter" idx="12"/>
          </p:nvPr>
        </p:nvSpPr>
        <p:spPr>
          <a:ln/>
        </p:spPr>
        <p:txBody>
          <a:bodyPr/>
          <a:lstStyle>
            <a:lvl1pPr>
              <a:defRPr/>
            </a:lvl1pPr>
          </a:lstStyle>
          <a:p>
            <a:pPr>
              <a:defRPr/>
            </a:pPr>
            <a:fld id="{88162031-5A42-4EFE-A717-29CD5AAB125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73997832"/>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11"/>
          <p:cNvSpPr>
            <a:spLocks noGrp="1" noChangeArrowheads="1"/>
          </p:cNvSpPr>
          <p:nvPr>
            <p:ph type="sldNum" sz="quarter" idx="12"/>
          </p:nvPr>
        </p:nvSpPr>
        <p:spPr>
          <a:ln/>
        </p:spPr>
        <p:txBody>
          <a:bodyPr/>
          <a:lstStyle>
            <a:lvl1pPr>
              <a:defRPr/>
            </a:lvl1pPr>
          </a:lstStyle>
          <a:p>
            <a:pPr>
              <a:defRPr/>
            </a:pPr>
            <a:fld id="{ACE13ADB-E613-4949-88EA-05E2EEBBE8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19638460"/>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11"/>
          <p:cNvSpPr>
            <a:spLocks noGrp="1" noChangeArrowheads="1"/>
          </p:cNvSpPr>
          <p:nvPr>
            <p:ph type="sldNum" sz="quarter" idx="12"/>
          </p:nvPr>
        </p:nvSpPr>
        <p:spPr>
          <a:ln/>
        </p:spPr>
        <p:txBody>
          <a:bodyPr/>
          <a:lstStyle>
            <a:lvl1pPr>
              <a:defRPr/>
            </a:lvl1pPr>
          </a:lstStyle>
          <a:p>
            <a:pPr>
              <a:defRPr/>
            </a:pPr>
            <a:fld id="{147B1C0C-BDFB-4F6F-B7C7-B920C69DAEA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30749742"/>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1"/>
          <p:cNvSpPr>
            <a:spLocks noGrp="1" noChangeArrowheads="1"/>
          </p:cNvSpPr>
          <p:nvPr>
            <p:ph type="sldNum" sz="quarter" idx="12"/>
          </p:nvPr>
        </p:nvSpPr>
        <p:spPr>
          <a:ln/>
        </p:spPr>
        <p:txBody>
          <a:bodyPr/>
          <a:lstStyle>
            <a:lvl1pPr>
              <a:defRPr/>
            </a:lvl1pPr>
          </a:lstStyle>
          <a:p>
            <a:pPr>
              <a:defRPr/>
            </a:pPr>
            <a:fld id="{C1B92F93-4E3E-4A96-93D7-775495DFE4C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787086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01625"/>
            <a:ext cx="1943100" cy="57943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301625"/>
            <a:ext cx="5676900" cy="57943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39"/>
          <p:cNvSpPr>
            <a:spLocks noGrp="1" noChangeArrowheads="1"/>
          </p:cNvSpPr>
          <p:nvPr>
            <p:ph type="dt" sz="half" idx="10"/>
          </p:nvPr>
        </p:nvSpPr>
        <p:spPr>
          <a:ln/>
        </p:spPr>
        <p:txBody>
          <a:bodyPr/>
          <a:lstStyle>
            <a:lvl1pPr>
              <a:defRPr/>
            </a:lvl1pPr>
          </a:lstStyle>
          <a:p>
            <a:pPr>
              <a:defRPr/>
            </a:pPr>
            <a:endParaRPr lang="en-US"/>
          </a:p>
        </p:txBody>
      </p:sp>
      <p:sp>
        <p:nvSpPr>
          <p:cNvPr id="5" name="Rectangle 140"/>
          <p:cNvSpPr>
            <a:spLocks noGrp="1" noChangeArrowheads="1"/>
          </p:cNvSpPr>
          <p:nvPr>
            <p:ph type="ftr" sz="quarter" idx="11"/>
          </p:nvPr>
        </p:nvSpPr>
        <p:spPr>
          <a:ln/>
        </p:spPr>
        <p:txBody>
          <a:bodyPr/>
          <a:lstStyle>
            <a:lvl1pPr>
              <a:defRPr/>
            </a:lvl1pPr>
          </a:lstStyle>
          <a:p>
            <a:pPr>
              <a:defRPr/>
            </a:pPr>
            <a:endParaRPr lang="en-US"/>
          </a:p>
        </p:txBody>
      </p:sp>
      <p:sp>
        <p:nvSpPr>
          <p:cNvPr id="6" name="Rectangle 141"/>
          <p:cNvSpPr>
            <a:spLocks noGrp="1" noChangeArrowheads="1"/>
          </p:cNvSpPr>
          <p:nvPr>
            <p:ph type="sldNum" sz="quarter" idx="12"/>
          </p:nvPr>
        </p:nvSpPr>
        <p:spPr>
          <a:ln/>
        </p:spPr>
        <p:txBody>
          <a:bodyPr/>
          <a:lstStyle>
            <a:lvl1pPr>
              <a:defRPr/>
            </a:lvl1pPr>
          </a:lstStyle>
          <a:p>
            <a:pPr>
              <a:defRPr/>
            </a:pPr>
            <a:fld id="{4335B8DA-5DAA-49CB-A6C1-FBA3A90C0D2E}" type="slidenum">
              <a:rPr lang="en-US"/>
              <a:pPr>
                <a:defRPr/>
              </a:pPr>
              <a:t>‹#›</a:t>
            </a:fld>
            <a:endParaRPr lang="en-US"/>
          </a:p>
        </p:txBody>
      </p:sp>
    </p:spTree>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1"/>
          <p:cNvSpPr>
            <a:spLocks noGrp="1" noChangeArrowheads="1"/>
          </p:cNvSpPr>
          <p:nvPr>
            <p:ph type="sldNum" sz="quarter" idx="12"/>
          </p:nvPr>
        </p:nvSpPr>
        <p:spPr>
          <a:ln/>
        </p:spPr>
        <p:txBody>
          <a:bodyPr/>
          <a:lstStyle>
            <a:lvl1pPr>
              <a:defRPr/>
            </a:lvl1pPr>
          </a:lstStyle>
          <a:p>
            <a:pPr>
              <a:defRPr/>
            </a:pPr>
            <a:fld id="{1438B8CC-EA07-4116-B121-8088B3D6B33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34086667"/>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4021D415-202D-4054-B184-BFEFAE31218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21995646"/>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62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62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A418A141-A680-44FF-926A-0B99A17FC56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059779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sp>
        <p:nvSpPr>
          <p:cNvPr id="4" name="Freeform 2"/>
          <p:cNvSpPr>
            <a:spLocks/>
          </p:cNvSpPr>
          <p:nvPr/>
        </p:nvSpPr>
        <p:spPr bwMode="blackWhite">
          <a:xfrm>
            <a:off x="20638" y="12700"/>
            <a:ext cx="8896350" cy="6780213"/>
          </a:xfrm>
          <a:custGeom>
            <a:avLst/>
            <a:gdLst/>
            <a:ahLst/>
            <a:cxnLst>
              <a:cxn ang="0">
                <a:pos x="2822" y="0"/>
              </a:cxn>
              <a:cxn ang="0">
                <a:pos x="0" y="975"/>
              </a:cxn>
              <a:cxn ang="0">
                <a:pos x="2169" y="3619"/>
              </a:cxn>
              <a:cxn ang="0">
                <a:pos x="3985" y="1125"/>
              </a:cxn>
              <a:cxn ang="0">
                <a:pos x="2822" y="0"/>
              </a:cxn>
              <a:cxn ang="0">
                <a:pos x="2822" y="0"/>
              </a:cxn>
            </a:cxnLst>
            <a:rect l="0" t="0" r="r" b="b"/>
            <a:pathLst>
              <a:path w="3985" h="3619">
                <a:moveTo>
                  <a:pt x="2822" y="0"/>
                </a:moveTo>
                <a:lnTo>
                  <a:pt x="0" y="975"/>
                </a:lnTo>
                <a:lnTo>
                  <a:pt x="2169" y="3619"/>
                </a:lnTo>
                <a:lnTo>
                  <a:pt x="3985" y="1125"/>
                </a:lnTo>
                <a:lnTo>
                  <a:pt x="2822" y="0"/>
                </a:lnTo>
                <a:lnTo>
                  <a:pt x="2822" y="0"/>
                </a:lnTo>
                <a:close/>
              </a:path>
            </a:pathLst>
          </a:custGeom>
          <a:solidFill>
            <a:schemeClr val="accent1"/>
          </a:solidFill>
          <a:ln w="9525">
            <a:noFill/>
            <a:round/>
            <a:headEnd/>
            <a:tailEnd/>
          </a:ln>
        </p:spPr>
        <p:txBody>
          <a:bodyPr/>
          <a:lstStyle/>
          <a:p>
            <a:pPr>
              <a:defRPr/>
            </a:pPr>
            <a:endParaRPr lang="en-US"/>
          </a:p>
        </p:txBody>
      </p:sp>
      <p:grpSp>
        <p:nvGrpSpPr>
          <p:cNvPr id="5" name="Group 8"/>
          <p:cNvGrpSpPr>
            <a:grpSpLocks/>
          </p:cNvGrpSpPr>
          <p:nvPr/>
        </p:nvGrpSpPr>
        <p:grpSpPr bwMode="auto">
          <a:xfrm>
            <a:off x="195263" y="234950"/>
            <a:ext cx="3787775" cy="1778000"/>
            <a:chOff x="123" y="148"/>
            <a:chExt cx="2386" cy="1120"/>
          </a:xfrm>
        </p:grpSpPr>
        <p:sp>
          <p:nvSpPr>
            <p:cNvPr id="6" name="Freeform 9"/>
            <p:cNvSpPr>
              <a:spLocks/>
            </p:cNvSpPr>
            <p:nvPr userDrawn="1"/>
          </p:nvSpPr>
          <p:spPr bwMode="auto">
            <a:xfrm>
              <a:off x="177" y="177"/>
              <a:ext cx="2250" cy="1017"/>
            </a:xfrm>
            <a:custGeom>
              <a:avLst/>
              <a:gdLst/>
              <a:ahLst/>
              <a:cxnLst>
                <a:cxn ang="0">
                  <a:pos x="794" y="395"/>
                </a:cxn>
                <a:cxn ang="0">
                  <a:pos x="710" y="318"/>
                </a:cxn>
                <a:cxn ang="0">
                  <a:pos x="556" y="210"/>
                </a:cxn>
                <a:cxn ang="0">
                  <a:pos x="71" y="0"/>
                </a:cxn>
                <a:cxn ang="0">
                  <a:pos x="23" y="20"/>
                </a:cxn>
                <a:cxn ang="0">
                  <a:pos x="0" y="83"/>
                </a:cxn>
                <a:cxn ang="0">
                  <a:pos x="28" y="155"/>
                </a:cxn>
                <a:cxn ang="0">
                  <a:pos x="570" y="409"/>
                </a:cxn>
                <a:cxn ang="0">
                  <a:pos x="689" y="393"/>
                </a:cxn>
                <a:cxn ang="0">
                  <a:pos x="785" y="414"/>
                </a:cxn>
                <a:cxn ang="0">
                  <a:pos x="794" y="395"/>
                </a:cxn>
                <a:cxn ang="0">
                  <a:pos x="794" y="395"/>
                </a:cxn>
              </a:cxnLst>
              <a:rect l="0" t="0" r="r" b="b"/>
              <a:pathLst>
                <a:path w="794" h="414">
                  <a:moveTo>
                    <a:pt x="794" y="395"/>
                  </a:moveTo>
                  <a:lnTo>
                    <a:pt x="710" y="318"/>
                  </a:lnTo>
                  <a:lnTo>
                    <a:pt x="556" y="210"/>
                  </a:lnTo>
                  <a:lnTo>
                    <a:pt x="71" y="0"/>
                  </a:lnTo>
                  <a:lnTo>
                    <a:pt x="23" y="20"/>
                  </a:lnTo>
                  <a:lnTo>
                    <a:pt x="0" y="83"/>
                  </a:lnTo>
                  <a:lnTo>
                    <a:pt x="28" y="155"/>
                  </a:lnTo>
                  <a:lnTo>
                    <a:pt x="570" y="409"/>
                  </a:lnTo>
                  <a:lnTo>
                    <a:pt x="689" y="393"/>
                  </a:lnTo>
                  <a:lnTo>
                    <a:pt x="785" y="414"/>
                  </a:lnTo>
                  <a:lnTo>
                    <a:pt x="794" y="395"/>
                  </a:lnTo>
                  <a:lnTo>
                    <a:pt x="794" y="395"/>
                  </a:lnTo>
                  <a:close/>
                </a:path>
              </a:pathLst>
            </a:custGeom>
            <a:solidFill>
              <a:srgbClr val="F8F8F8"/>
            </a:solidFill>
            <a:ln w="9525">
              <a:noFill/>
              <a:round/>
              <a:headEnd/>
              <a:tailEnd/>
            </a:ln>
          </p:spPr>
          <p:txBody>
            <a:bodyPr/>
            <a:lstStyle/>
            <a:p>
              <a:pPr>
                <a:defRPr/>
              </a:pPr>
              <a:endParaRPr lang="en-US"/>
            </a:p>
          </p:txBody>
        </p:sp>
        <p:sp>
          <p:nvSpPr>
            <p:cNvPr id="7" name="Freeform 10"/>
            <p:cNvSpPr>
              <a:spLocks/>
            </p:cNvSpPr>
            <p:nvPr userDrawn="1"/>
          </p:nvSpPr>
          <p:spPr bwMode="auto">
            <a:xfrm>
              <a:off x="166" y="261"/>
              <a:ext cx="2244" cy="1007"/>
            </a:xfrm>
            <a:custGeom>
              <a:avLst/>
              <a:gdLst/>
              <a:ahLst/>
              <a:cxnLst>
                <a:cxn ang="0">
                  <a:pos x="137" y="0"/>
                </a:cxn>
                <a:cxn ang="0">
                  <a:pos x="1331" y="519"/>
                </a:cxn>
                <a:cxn ang="0">
                  <a:pos x="1428" y="638"/>
                </a:cxn>
                <a:cxn ang="0">
                  <a:pos x="1586" y="792"/>
                </a:cxn>
                <a:cxn ang="0">
                  <a:pos x="1565" y="821"/>
                </a:cxn>
                <a:cxn ang="0">
                  <a:pos x="1350" y="787"/>
                </a:cxn>
                <a:cxn ang="0">
                  <a:pos x="1145" y="811"/>
                </a:cxn>
                <a:cxn ang="0">
                  <a:pos x="42" y="298"/>
                </a:cxn>
                <a:cxn ang="0">
                  <a:pos x="0" y="150"/>
                </a:cxn>
                <a:cxn ang="0">
                  <a:pos x="46" y="32"/>
                </a:cxn>
                <a:cxn ang="0">
                  <a:pos x="137" y="0"/>
                </a:cxn>
                <a:cxn ang="0">
                  <a:pos x="137" y="0"/>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lnTo>
                    <a:pt x="137" y="0"/>
                  </a:lnTo>
                  <a:close/>
                </a:path>
              </a:pathLst>
            </a:custGeom>
            <a:solidFill>
              <a:schemeClr val="tx2"/>
            </a:solidFill>
            <a:ln w="9525">
              <a:noFill/>
              <a:round/>
              <a:headEnd/>
              <a:tailEnd/>
            </a:ln>
          </p:spPr>
          <p:txBody>
            <a:bodyPr/>
            <a:lstStyle/>
            <a:p>
              <a:pPr>
                <a:defRPr/>
              </a:pPr>
              <a:endParaRPr lang="en-US"/>
            </a:p>
          </p:txBody>
        </p:sp>
        <p:sp>
          <p:nvSpPr>
            <p:cNvPr id="8" name="Freeform 11"/>
            <p:cNvSpPr>
              <a:spLocks/>
            </p:cNvSpPr>
            <p:nvPr userDrawn="1"/>
          </p:nvSpPr>
          <p:spPr bwMode="auto">
            <a:xfrm>
              <a:off x="474" y="344"/>
              <a:ext cx="1488" cy="919"/>
            </a:xfrm>
            <a:custGeom>
              <a:avLst/>
              <a:gdLst/>
              <a:ahLst/>
              <a:cxnLst>
                <a:cxn ang="0">
                  <a:pos x="0" y="325"/>
                </a:cxn>
                <a:cxn ang="0">
                  <a:pos x="922" y="747"/>
                </a:cxn>
                <a:cxn ang="0">
                  <a:pos x="939" y="534"/>
                </a:cxn>
                <a:cxn ang="0">
                  <a:pos x="1049" y="422"/>
                </a:cxn>
                <a:cxn ang="0">
                  <a:pos x="78" y="0"/>
                </a:cxn>
                <a:cxn ang="0">
                  <a:pos x="0" y="127"/>
                </a:cxn>
                <a:cxn ang="0">
                  <a:pos x="0" y="325"/>
                </a:cxn>
                <a:cxn ang="0">
                  <a:pos x="0" y="325"/>
                </a:cxn>
              </a:cxnLst>
              <a:rect l="0" t="0" r="r" b="b"/>
              <a:pathLst>
                <a:path w="1049" h="747">
                  <a:moveTo>
                    <a:pt x="0" y="325"/>
                  </a:moveTo>
                  <a:lnTo>
                    <a:pt x="922" y="747"/>
                  </a:lnTo>
                  <a:lnTo>
                    <a:pt x="939" y="534"/>
                  </a:lnTo>
                  <a:lnTo>
                    <a:pt x="1049" y="422"/>
                  </a:lnTo>
                  <a:lnTo>
                    <a:pt x="78" y="0"/>
                  </a:lnTo>
                  <a:lnTo>
                    <a:pt x="0" y="127"/>
                  </a:lnTo>
                  <a:lnTo>
                    <a:pt x="0" y="325"/>
                  </a:lnTo>
                  <a:lnTo>
                    <a:pt x="0" y="325"/>
                  </a:lnTo>
                  <a:close/>
                </a:path>
              </a:pathLst>
            </a:custGeom>
            <a:solidFill>
              <a:schemeClr val="bg2"/>
            </a:solidFill>
            <a:ln w="9525">
              <a:noFill/>
              <a:round/>
              <a:headEnd/>
              <a:tailEnd/>
            </a:ln>
          </p:spPr>
          <p:txBody>
            <a:bodyPr/>
            <a:lstStyle/>
            <a:p>
              <a:pPr>
                <a:defRPr/>
              </a:pPr>
              <a:endParaRPr lang="en-US"/>
            </a:p>
          </p:txBody>
        </p:sp>
        <p:grpSp>
          <p:nvGrpSpPr>
            <p:cNvPr id="9" name="Group 12"/>
            <p:cNvGrpSpPr>
              <a:grpSpLocks/>
            </p:cNvGrpSpPr>
            <p:nvPr userDrawn="1"/>
          </p:nvGrpSpPr>
          <p:grpSpPr bwMode="auto">
            <a:xfrm>
              <a:off x="123" y="148"/>
              <a:ext cx="2386" cy="1081"/>
              <a:chOff x="123" y="148"/>
              <a:chExt cx="2386" cy="1081"/>
            </a:xfrm>
          </p:grpSpPr>
          <p:sp>
            <p:nvSpPr>
              <p:cNvPr id="10" name="Freeform 13"/>
              <p:cNvSpPr>
                <a:spLocks/>
              </p:cNvSpPr>
              <p:nvPr userDrawn="1"/>
            </p:nvSpPr>
            <p:spPr bwMode="auto">
              <a:xfrm>
                <a:off x="2005" y="934"/>
                <a:ext cx="212" cy="214"/>
              </a:xfrm>
              <a:custGeom>
                <a:avLst/>
                <a:gdLst/>
                <a:ahLst/>
                <a:cxnLst>
                  <a:cxn ang="0">
                    <a:pos x="110" y="0"/>
                  </a:cxn>
                  <a:cxn ang="0">
                    <a:pos x="40" y="66"/>
                  </a:cxn>
                  <a:cxn ang="0">
                    <a:pos x="0" y="173"/>
                  </a:cxn>
                  <a:cxn ang="0">
                    <a:pos x="80" y="160"/>
                  </a:cxn>
                  <a:cxn ang="0">
                    <a:pos x="103" y="84"/>
                  </a:cxn>
                  <a:cxn ang="0">
                    <a:pos x="150" y="27"/>
                  </a:cxn>
                  <a:cxn ang="0">
                    <a:pos x="110" y="0"/>
                  </a:cxn>
                  <a:cxn ang="0">
                    <a:pos x="110" y="0"/>
                  </a:cxn>
                </a:cxnLst>
                <a:rect l="0" t="0" r="r" b="b"/>
                <a:pathLst>
                  <a:path w="150" h="173">
                    <a:moveTo>
                      <a:pt x="110" y="0"/>
                    </a:moveTo>
                    <a:lnTo>
                      <a:pt x="40" y="66"/>
                    </a:lnTo>
                    <a:lnTo>
                      <a:pt x="0" y="173"/>
                    </a:lnTo>
                    <a:lnTo>
                      <a:pt x="80" y="160"/>
                    </a:lnTo>
                    <a:lnTo>
                      <a:pt x="103" y="84"/>
                    </a:lnTo>
                    <a:lnTo>
                      <a:pt x="150" y="27"/>
                    </a:lnTo>
                    <a:lnTo>
                      <a:pt x="110" y="0"/>
                    </a:lnTo>
                    <a:lnTo>
                      <a:pt x="110" y="0"/>
                    </a:lnTo>
                    <a:close/>
                  </a:path>
                </a:pathLst>
              </a:custGeom>
              <a:solidFill>
                <a:schemeClr val="accent2"/>
              </a:solidFill>
              <a:ln w="9525">
                <a:noFill/>
                <a:round/>
                <a:headEnd/>
                <a:tailEnd/>
              </a:ln>
            </p:spPr>
            <p:txBody>
              <a:bodyPr/>
              <a:lstStyle/>
              <a:p>
                <a:pPr>
                  <a:defRPr/>
                </a:pPr>
                <a:endParaRPr lang="en-US"/>
              </a:p>
            </p:txBody>
          </p:sp>
          <p:sp>
            <p:nvSpPr>
              <p:cNvPr id="11" name="Freeform 14"/>
              <p:cNvSpPr>
                <a:spLocks/>
              </p:cNvSpPr>
              <p:nvPr userDrawn="1"/>
            </p:nvSpPr>
            <p:spPr bwMode="auto">
              <a:xfrm>
                <a:off x="123" y="148"/>
                <a:ext cx="2386" cy="1081"/>
              </a:xfrm>
              <a:custGeom>
                <a:avLst/>
                <a:gdLst/>
                <a:ahLst/>
                <a:cxnLst>
                  <a:cxn ang="0">
                    <a:pos x="156" y="0"/>
                  </a:cxn>
                  <a:cxn ang="0">
                    <a:pos x="63" y="52"/>
                  </a:cxn>
                  <a:cxn ang="0">
                    <a:pos x="0" y="208"/>
                  </a:cxn>
                  <a:cxn ang="0">
                    <a:pos x="67" y="358"/>
                  </a:cxn>
                  <a:cxn ang="0">
                    <a:pos x="1182" y="867"/>
                  </a:cxn>
                  <a:cxn ang="0">
                    <a:pos x="1422" y="835"/>
                  </a:cxn>
                  <a:cxn ang="0">
                    <a:pos x="1616" y="880"/>
                  </a:cxn>
                  <a:cxn ang="0">
                    <a:pos x="1684" y="808"/>
                  </a:cxn>
                  <a:cxn ang="0">
                    <a:pos x="1502" y="664"/>
                  </a:cxn>
                  <a:cxn ang="0">
                    <a:pos x="1428" y="512"/>
                  </a:cxn>
                  <a:cxn ang="0">
                    <a:pos x="1369" y="527"/>
                  </a:cxn>
                  <a:cxn ang="0">
                    <a:pos x="1439" y="664"/>
                  </a:cxn>
                  <a:cxn ang="0">
                    <a:pos x="1578" y="810"/>
                  </a:cxn>
                  <a:cxn ang="0">
                    <a:pos x="1413" y="787"/>
                  </a:cxn>
                  <a:cxn ang="0">
                    <a:pos x="1219" y="814"/>
                  </a:cxn>
                  <a:cxn ang="0">
                    <a:pos x="1255" y="650"/>
                  </a:cxn>
                  <a:cxn ang="0">
                    <a:pos x="1338" y="538"/>
                  </a:cxn>
                  <a:cxn ang="0">
                    <a:pos x="1241" y="552"/>
                  </a:cxn>
                  <a:cxn ang="0">
                    <a:pos x="1165" y="658"/>
                  </a:cxn>
                  <a:cxn ang="0">
                    <a:pos x="1139" y="791"/>
                  </a:cxn>
                  <a:cxn ang="0">
                    <a:pos x="107" y="310"/>
                  </a:cxn>
                  <a:cxn ang="0">
                    <a:pos x="80" y="215"/>
                  </a:cxn>
                  <a:cxn ang="0">
                    <a:pos x="103" y="95"/>
                  </a:cxn>
                  <a:cxn ang="0">
                    <a:pos x="217" y="0"/>
                  </a:cxn>
                  <a:cxn ang="0">
                    <a:pos x="156" y="0"/>
                  </a:cxn>
                  <a:cxn ang="0">
                    <a:pos x="156" y="0"/>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lnTo>
                      <a:pt x="156" y="0"/>
                    </a:lnTo>
                    <a:close/>
                  </a:path>
                </a:pathLst>
              </a:custGeom>
              <a:solidFill>
                <a:schemeClr val="accent2"/>
              </a:solidFill>
              <a:ln w="9525">
                <a:noFill/>
                <a:round/>
                <a:headEnd/>
                <a:tailEnd/>
              </a:ln>
            </p:spPr>
            <p:txBody>
              <a:bodyPr/>
              <a:lstStyle/>
              <a:p>
                <a:pPr>
                  <a:defRPr/>
                </a:pPr>
                <a:endParaRPr lang="en-US"/>
              </a:p>
            </p:txBody>
          </p:sp>
          <p:sp>
            <p:nvSpPr>
              <p:cNvPr id="12" name="Freeform 15"/>
              <p:cNvSpPr>
                <a:spLocks/>
              </p:cNvSpPr>
              <p:nvPr userDrawn="1"/>
            </p:nvSpPr>
            <p:spPr bwMode="auto">
              <a:xfrm>
                <a:off x="324" y="158"/>
                <a:ext cx="1686" cy="614"/>
              </a:xfrm>
              <a:custGeom>
                <a:avLst/>
                <a:gdLst/>
                <a:ahLst/>
                <a:cxnLst>
                  <a:cxn ang="0">
                    <a:pos x="100" y="0"/>
                  </a:cxn>
                  <a:cxn ang="0">
                    <a:pos x="1190" y="490"/>
                  </a:cxn>
                  <a:cxn ang="0">
                    <a:pos x="1076" y="500"/>
                  </a:cxn>
                  <a:cxn ang="0">
                    <a:pos x="0" y="27"/>
                  </a:cxn>
                  <a:cxn ang="0">
                    <a:pos x="100" y="0"/>
                  </a:cxn>
                  <a:cxn ang="0">
                    <a:pos x="100" y="0"/>
                  </a:cxn>
                </a:cxnLst>
                <a:rect l="0" t="0" r="r" b="b"/>
                <a:pathLst>
                  <a:path w="1190" h="500">
                    <a:moveTo>
                      <a:pt x="100" y="0"/>
                    </a:moveTo>
                    <a:lnTo>
                      <a:pt x="1190" y="490"/>
                    </a:lnTo>
                    <a:lnTo>
                      <a:pt x="1076" y="500"/>
                    </a:lnTo>
                    <a:lnTo>
                      <a:pt x="0" y="27"/>
                    </a:lnTo>
                    <a:lnTo>
                      <a:pt x="100" y="0"/>
                    </a:lnTo>
                    <a:lnTo>
                      <a:pt x="100" y="0"/>
                    </a:lnTo>
                    <a:close/>
                  </a:path>
                </a:pathLst>
              </a:custGeom>
              <a:solidFill>
                <a:schemeClr val="accent2"/>
              </a:solidFill>
              <a:ln w="9525">
                <a:noFill/>
                <a:round/>
                <a:headEnd/>
                <a:tailEnd/>
              </a:ln>
            </p:spPr>
            <p:txBody>
              <a:bodyPr/>
              <a:lstStyle/>
              <a:p>
                <a:pPr>
                  <a:defRPr/>
                </a:pPr>
                <a:endParaRPr lang="en-US"/>
              </a:p>
            </p:txBody>
          </p:sp>
          <p:sp>
            <p:nvSpPr>
              <p:cNvPr id="13" name="Freeform 16"/>
              <p:cNvSpPr>
                <a:spLocks/>
              </p:cNvSpPr>
              <p:nvPr userDrawn="1"/>
            </p:nvSpPr>
            <p:spPr bwMode="auto">
              <a:xfrm>
                <a:off x="409" y="251"/>
                <a:ext cx="227" cy="410"/>
              </a:xfrm>
              <a:custGeom>
                <a:avLst/>
                <a:gdLst/>
                <a:ahLst/>
                <a:cxnLst>
                  <a:cxn ang="0">
                    <a:pos x="116" y="0"/>
                  </a:cxn>
                  <a:cxn ang="0">
                    <a:pos x="19" y="106"/>
                  </a:cxn>
                  <a:cxn ang="0">
                    <a:pos x="0" y="230"/>
                  </a:cxn>
                  <a:cxn ang="0">
                    <a:pos x="33" y="314"/>
                  </a:cxn>
                  <a:cxn ang="0">
                    <a:pos x="94" y="335"/>
                  </a:cxn>
                  <a:cxn ang="0">
                    <a:pos x="76" y="154"/>
                  </a:cxn>
                  <a:cxn ang="0">
                    <a:pos x="160" y="17"/>
                  </a:cxn>
                  <a:cxn ang="0">
                    <a:pos x="116" y="0"/>
                  </a:cxn>
                  <a:cxn ang="0">
                    <a:pos x="116" y="0"/>
                  </a:cxn>
                </a:cxnLst>
                <a:rect l="0" t="0" r="r" b="b"/>
                <a:pathLst>
                  <a:path w="160" h="335">
                    <a:moveTo>
                      <a:pt x="116" y="0"/>
                    </a:moveTo>
                    <a:lnTo>
                      <a:pt x="19" y="106"/>
                    </a:lnTo>
                    <a:lnTo>
                      <a:pt x="0" y="230"/>
                    </a:lnTo>
                    <a:lnTo>
                      <a:pt x="33" y="314"/>
                    </a:lnTo>
                    <a:lnTo>
                      <a:pt x="94" y="335"/>
                    </a:lnTo>
                    <a:lnTo>
                      <a:pt x="76" y="154"/>
                    </a:lnTo>
                    <a:lnTo>
                      <a:pt x="160" y="17"/>
                    </a:lnTo>
                    <a:lnTo>
                      <a:pt x="116" y="0"/>
                    </a:lnTo>
                    <a:lnTo>
                      <a:pt x="116" y="0"/>
                    </a:lnTo>
                    <a:close/>
                  </a:path>
                </a:pathLst>
              </a:custGeom>
              <a:solidFill>
                <a:schemeClr val="accent2"/>
              </a:solidFill>
              <a:ln w="9525">
                <a:noFill/>
                <a:round/>
                <a:headEnd/>
                <a:tailEnd/>
              </a:ln>
            </p:spPr>
            <p:txBody>
              <a:bodyPr/>
              <a:lstStyle/>
              <a:p>
                <a:pPr>
                  <a:defRPr/>
                </a:pPr>
                <a:endParaRPr lang="en-US"/>
              </a:p>
            </p:txBody>
          </p:sp>
          <p:sp>
            <p:nvSpPr>
              <p:cNvPr id="14" name="Freeform 17"/>
              <p:cNvSpPr>
                <a:spLocks/>
              </p:cNvSpPr>
              <p:nvPr userDrawn="1"/>
            </p:nvSpPr>
            <p:spPr bwMode="auto">
              <a:xfrm>
                <a:off x="846" y="536"/>
                <a:ext cx="691" cy="364"/>
              </a:xfrm>
              <a:custGeom>
                <a:avLst/>
                <a:gdLst/>
                <a:ahLst/>
                <a:cxnLst>
                  <a:cxn ang="0">
                    <a:pos x="14" y="34"/>
                  </a:cxn>
                  <a:cxn ang="0">
                    <a:pos x="160" y="66"/>
                  </a:cxn>
                  <a:cxn ang="0">
                    <a:pos x="324" y="137"/>
                  </a:cxn>
                  <a:cxn ang="0">
                    <a:pos x="440" y="243"/>
                  </a:cxn>
                  <a:cxn ang="0">
                    <a:pos x="326" y="230"/>
                  </a:cxn>
                  <a:cxn ang="0">
                    <a:pos x="139" y="146"/>
                  </a:cxn>
                  <a:cxn ang="0">
                    <a:pos x="50" y="80"/>
                  </a:cxn>
                  <a:cxn ang="0">
                    <a:pos x="107" y="163"/>
                  </a:cxn>
                  <a:cxn ang="0">
                    <a:pos x="272" y="270"/>
                  </a:cxn>
                  <a:cxn ang="0">
                    <a:pos x="466" y="296"/>
                  </a:cxn>
                  <a:cxn ang="0">
                    <a:pos x="489" y="224"/>
                  </a:cxn>
                  <a:cxn ang="0">
                    <a:pos x="394" y="120"/>
                  </a:cxn>
                  <a:cxn ang="0">
                    <a:pos x="170" y="17"/>
                  </a:cxn>
                  <a:cxn ang="0">
                    <a:pos x="0" y="0"/>
                  </a:cxn>
                  <a:cxn ang="0">
                    <a:pos x="14" y="34"/>
                  </a:cxn>
                  <a:cxn ang="0">
                    <a:pos x="14" y="34"/>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lnTo>
                      <a:pt x="14" y="34"/>
                    </a:lnTo>
                    <a:close/>
                  </a:path>
                </a:pathLst>
              </a:custGeom>
              <a:solidFill>
                <a:schemeClr val="accent2"/>
              </a:solidFill>
              <a:ln w="9525">
                <a:noFill/>
                <a:round/>
                <a:headEnd/>
                <a:tailEnd/>
              </a:ln>
            </p:spPr>
            <p:txBody>
              <a:bodyPr/>
              <a:lstStyle/>
              <a:p>
                <a:pPr>
                  <a:defRPr/>
                </a:pPr>
                <a:endParaRPr lang="en-US"/>
              </a:p>
            </p:txBody>
          </p:sp>
        </p:grpSp>
      </p:grpSp>
      <p:grpSp>
        <p:nvGrpSpPr>
          <p:cNvPr id="15" name="Group 18"/>
          <p:cNvGrpSpPr>
            <a:grpSpLocks/>
          </p:cNvGrpSpPr>
          <p:nvPr/>
        </p:nvGrpSpPr>
        <p:grpSpPr bwMode="auto">
          <a:xfrm>
            <a:off x="7915275" y="4368800"/>
            <a:ext cx="742950" cy="1058863"/>
            <a:chOff x="4986" y="2752"/>
            <a:chExt cx="468" cy="667"/>
          </a:xfrm>
        </p:grpSpPr>
        <p:sp>
          <p:nvSpPr>
            <p:cNvPr id="16" name="Freeform 19"/>
            <p:cNvSpPr>
              <a:spLocks/>
            </p:cNvSpPr>
            <p:nvPr userDrawn="1"/>
          </p:nvSpPr>
          <p:spPr bwMode="auto">
            <a:xfrm rot="7320404">
              <a:off x="4909" y="2936"/>
              <a:ext cx="629" cy="293"/>
            </a:xfrm>
            <a:custGeom>
              <a:avLst/>
              <a:gdLst/>
              <a:ahLst/>
              <a:cxnLst>
                <a:cxn ang="0">
                  <a:pos x="794" y="395"/>
                </a:cxn>
                <a:cxn ang="0">
                  <a:pos x="710" y="318"/>
                </a:cxn>
                <a:cxn ang="0">
                  <a:pos x="556" y="210"/>
                </a:cxn>
                <a:cxn ang="0">
                  <a:pos x="71" y="0"/>
                </a:cxn>
                <a:cxn ang="0">
                  <a:pos x="23" y="20"/>
                </a:cxn>
                <a:cxn ang="0">
                  <a:pos x="0" y="83"/>
                </a:cxn>
                <a:cxn ang="0">
                  <a:pos x="28" y="155"/>
                </a:cxn>
                <a:cxn ang="0">
                  <a:pos x="570" y="409"/>
                </a:cxn>
                <a:cxn ang="0">
                  <a:pos x="689" y="393"/>
                </a:cxn>
                <a:cxn ang="0">
                  <a:pos x="785" y="414"/>
                </a:cxn>
                <a:cxn ang="0">
                  <a:pos x="794" y="395"/>
                </a:cxn>
                <a:cxn ang="0">
                  <a:pos x="794" y="395"/>
                </a:cxn>
              </a:cxnLst>
              <a:rect l="0" t="0" r="r" b="b"/>
              <a:pathLst>
                <a:path w="794" h="414">
                  <a:moveTo>
                    <a:pt x="794" y="395"/>
                  </a:moveTo>
                  <a:lnTo>
                    <a:pt x="710" y="318"/>
                  </a:lnTo>
                  <a:lnTo>
                    <a:pt x="556" y="210"/>
                  </a:lnTo>
                  <a:lnTo>
                    <a:pt x="71" y="0"/>
                  </a:lnTo>
                  <a:lnTo>
                    <a:pt x="23" y="20"/>
                  </a:lnTo>
                  <a:lnTo>
                    <a:pt x="0" y="83"/>
                  </a:lnTo>
                  <a:lnTo>
                    <a:pt x="28" y="155"/>
                  </a:lnTo>
                  <a:lnTo>
                    <a:pt x="570" y="409"/>
                  </a:lnTo>
                  <a:lnTo>
                    <a:pt x="689" y="393"/>
                  </a:lnTo>
                  <a:lnTo>
                    <a:pt x="785" y="414"/>
                  </a:lnTo>
                  <a:lnTo>
                    <a:pt x="794" y="395"/>
                  </a:lnTo>
                  <a:lnTo>
                    <a:pt x="794" y="395"/>
                  </a:lnTo>
                  <a:close/>
                </a:path>
              </a:pathLst>
            </a:custGeom>
            <a:solidFill>
              <a:srgbClr val="F8F8F8"/>
            </a:solidFill>
            <a:ln w="9525">
              <a:noFill/>
              <a:round/>
              <a:headEnd/>
              <a:tailEnd/>
            </a:ln>
          </p:spPr>
          <p:txBody>
            <a:bodyPr/>
            <a:lstStyle/>
            <a:p>
              <a:pPr>
                <a:defRPr/>
              </a:pPr>
              <a:endParaRPr lang="en-US"/>
            </a:p>
          </p:txBody>
        </p:sp>
        <p:sp>
          <p:nvSpPr>
            <p:cNvPr id="17" name="Freeform 20"/>
            <p:cNvSpPr>
              <a:spLocks/>
            </p:cNvSpPr>
            <p:nvPr userDrawn="1"/>
          </p:nvSpPr>
          <p:spPr bwMode="auto">
            <a:xfrm rot="7320404">
              <a:off x="4893" y="2923"/>
              <a:ext cx="627" cy="290"/>
            </a:xfrm>
            <a:custGeom>
              <a:avLst/>
              <a:gdLst/>
              <a:ahLst/>
              <a:cxnLst>
                <a:cxn ang="0">
                  <a:pos x="137" y="0"/>
                </a:cxn>
                <a:cxn ang="0">
                  <a:pos x="1331" y="519"/>
                </a:cxn>
                <a:cxn ang="0">
                  <a:pos x="1428" y="638"/>
                </a:cxn>
                <a:cxn ang="0">
                  <a:pos x="1586" y="792"/>
                </a:cxn>
                <a:cxn ang="0">
                  <a:pos x="1565" y="821"/>
                </a:cxn>
                <a:cxn ang="0">
                  <a:pos x="1350" y="787"/>
                </a:cxn>
                <a:cxn ang="0">
                  <a:pos x="1145" y="811"/>
                </a:cxn>
                <a:cxn ang="0">
                  <a:pos x="42" y="298"/>
                </a:cxn>
                <a:cxn ang="0">
                  <a:pos x="0" y="150"/>
                </a:cxn>
                <a:cxn ang="0">
                  <a:pos x="46" y="32"/>
                </a:cxn>
                <a:cxn ang="0">
                  <a:pos x="137" y="0"/>
                </a:cxn>
                <a:cxn ang="0">
                  <a:pos x="137" y="0"/>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lnTo>
                    <a:pt x="137" y="0"/>
                  </a:lnTo>
                  <a:close/>
                </a:path>
              </a:pathLst>
            </a:custGeom>
            <a:solidFill>
              <a:schemeClr val="folHlink"/>
            </a:solidFill>
            <a:ln w="9525">
              <a:noFill/>
              <a:round/>
              <a:headEnd/>
              <a:tailEnd/>
            </a:ln>
          </p:spPr>
          <p:txBody>
            <a:bodyPr/>
            <a:lstStyle/>
            <a:p>
              <a:pPr>
                <a:defRPr/>
              </a:pPr>
              <a:endParaRPr lang="en-US"/>
            </a:p>
          </p:txBody>
        </p:sp>
        <p:sp>
          <p:nvSpPr>
            <p:cNvPr id="18" name="Freeform 21"/>
            <p:cNvSpPr>
              <a:spLocks/>
            </p:cNvSpPr>
            <p:nvPr userDrawn="1"/>
          </p:nvSpPr>
          <p:spPr bwMode="auto">
            <a:xfrm rot="7320404">
              <a:off x="5000" y="2913"/>
              <a:ext cx="416" cy="265"/>
            </a:xfrm>
            <a:custGeom>
              <a:avLst/>
              <a:gdLst/>
              <a:ahLst/>
              <a:cxnLst>
                <a:cxn ang="0">
                  <a:pos x="0" y="325"/>
                </a:cxn>
                <a:cxn ang="0">
                  <a:pos x="922" y="747"/>
                </a:cxn>
                <a:cxn ang="0">
                  <a:pos x="939" y="534"/>
                </a:cxn>
                <a:cxn ang="0">
                  <a:pos x="1049" y="422"/>
                </a:cxn>
                <a:cxn ang="0">
                  <a:pos x="78" y="0"/>
                </a:cxn>
                <a:cxn ang="0">
                  <a:pos x="0" y="127"/>
                </a:cxn>
                <a:cxn ang="0">
                  <a:pos x="0" y="325"/>
                </a:cxn>
                <a:cxn ang="0">
                  <a:pos x="0" y="325"/>
                </a:cxn>
              </a:cxnLst>
              <a:rect l="0" t="0" r="r" b="b"/>
              <a:pathLst>
                <a:path w="1049" h="747">
                  <a:moveTo>
                    <a:pt x="0" y="325"/>
                  </a:moveTo>
                  <a:lnTo>
                    <a:pt x="922" y="747"/>
                  </a:lnTo>
                  <a:lnTo>
                    <a:pt x="939" y="534"/>
                  </a:lnTo>
                  <a:lnTo>
                    <a:pt x="1049" y="422"/>
                  </a:lnTo>
                  <a:lnTo>
                    <a:pt x="78" y="0"/>
                  </a:lnTo>
                  <a:lnTo>
                    <a:pt x="0" y="127"/>
                  </a:lnTo>
                  <a:lnTo>
                    <a:pt x="0" y="325"/>
                  </a:lnTo>
                  <a:lnTo>
                    <a:pt x="0" y="325"/>
                  </a:lnTo>
                  <a:close/>
                </a:path>
              </a:pathLst>
            </a:custGeom>
            <a:solidFill>
              <a:schemeClr val="bg2"/>
            </a:solidFill>
            <a:ln w="9525">
              <a:noFill/>
              <a:round/>
              <a:headEnd/>
              <a:tailEnd/>
            </a:ln>
          </p:spPr>
          <p:txBody>
            <a:bodyPr/>
            <a:lstStyle/>
            <a:p>
              <a:pPr>
                <a:defRPr/>
              </a:pPr>
              <a:endParaRPr lang="en-US"/>
            </a:p>
          </p:txBody>
        </p:sp>
        <p:grpSp>
          <p:nvGrpSpPr>
            <p:cNvPr id="19" name="Group 22"/>
            <p:cNvGrpSpPr>
              <a:grpSpLocks/>
            </p:cNvGrpSpPr>
            <p:nvPr userDrawn="1"/>
          </p:nvGrpSpPr>
          <p:grpSpPr bwMode="auto">
            <a:xfrm>
              <a:off x="4986" y="2752"/>
              <a:ext cx="469" cy="667"/>
              <a:chOff x="4986" y="2752"/>
              <a:chExt cx="469" cy="667"/>
            </a:xfrm>
          </p:grpSpPr>
          <p:sp>
            <p:nvSpPr>
              <p:cNvPr id="20" name="Freeform 23"/>
              <p:cNvSpPr>
                <a:spLocks/>
              </p:cNvSpPr>
              <p:nvPr userDrawn="1"/>
            </p:nvSpPr>
            <p:spPr bwMode="auto">
              <a:xfrm rot="7320404">
                <a:off x="4987" y="3190"/>
                <a:ext cx="59" cy="61"/>
              </a:xfrm>
              <a:custGeom>
                <a:avLst/>
                <a:gdLst/>
                <a:ahLst/>
                <a:cxnLst>
                  <a:cxn ang="0">
                    <a:pos x="110" y="0"/>
                  </a:cxn>
                  <a:cxn ang="0">
                    <a:pos x="40" y="66"/>
                  </a:cxn>
                  <a:cxn ang="0">
                    <a:pos x="0" y="173"/>
                  </a:cxn>
                  <a:cxn ang="0">
                    <a:pos x="80" y="160"/>
                  </a:cxn>
                  <a:cxn ang="0">
                    <a:pos x="103" y="84"/>
                  </a:cxn>
                  <a:cxn ang="0">
                    <a:pos x="150" y="27"/>
                  </a:cxn>
                  <a:cxn ang="0">
                    <a:pos x="110" y="0"/>
                  </a:cxn>
                  <a:cxn ang="0">
                    <a:pos x="110" y="0"/>
                  </a:cxn>
                </a:cxnLst>
                <a:rect l="0" t="0" r="r" b="b"/>
                <a:pathLst>
                  <a:path w="150" h="173">
                    <a:moveTo>
                      <a:pt x="110" y="0"/>
                    </a:moveTo>
                    <a:lnTo>
                      <a:pt x="40" y="66"/>
                    </a:lnTo>
                    <a:lnTo>
                      <a:pt x="0" y="173"/>
                    </a:lnTo>
                    <a:lnTo>
                      <a:pt x="80" y="160"/>
                    </a:lnTo>
                    <a:lnTo>
                      <a:pt x="103" y="84"/>
                    </a:lnTo>
                    <a:lnTo>
                      <a:pt x="150" y="27"/>
                    </a:lnTo>
                    <a:lnTo>
                      <a:pt x="110" y="0"/>
                    </a:lnTo>
                    <a:lnTo>
                      <a:pt x="110" y="0"/>
                    </a:lnTo>
                    <a:close/>
                  </a:path>
                </a:pathLst>
              </a:custGeom>
              <a:solidFill>
                <a:schemeClr val="accent2"/>
              </a:solidFill>
              <a:ln w="9525">
                <a:noFill/>
                <a:round/>
                <a:headEnd/>
                <a:tailEnd/>
              </a:ln>
            </p:spPr>
            <p:txBody>
              <a:bodyPr/>
              <a:lstStyle/>
              <a:p>
                <a:pPr>
                  <a:defRPr/>
                </a:pPr>
                <a:endParaRPr lang="en-US"/>
              </a:p>
            </p:txBody>
          </p:sp>
          <p:sp>
            <p:nvSpPr>
              <p:cNvPr id="21" name="Freeform 24"/>
              <p:cNvSpPr>
                <a:spLocks/>
              </p:cNvSpPr>
              <p:nvPr userDrawn="1"/>
            </p:nvSpPr>
            <p:spPr bwMode="auto">
              <a:xfrm rot="7320404">
                <a:off x="4887" y="2930"/>
                <a:ext cx="667" cy="311"/>
              </a:xfrm>
              <a:custGeom>
                <a:avLst/>
                <a:gdLst/>
                <a:ahLst/>
                <a:cxnLst>
                  <a:cxn ang="0">
                    <a:pos x="156" y="0"/>
                  </a:cxn>
                  <a:cxn ang="0">
                    <a:pos x="63" y="52"/>
                  </a:cxn>
                  <a:cxn ang="0">
                    <a:pos x="0" y="208"/>
                  </a:cxn>
                  <a:cxn ang="0">
                    <a:pos x="67" y="358"/>
                  </a:cxn>
                  <a:cxn ang="0">
                    <a:pos x="1182" y="867"/>
                  </a:cxn>
                  <a:cxn ang="0">
                    <a:pos x="1422" y="835"/>
                  </a:cxn>
                  <a:cxn ang="0">
                    <a:pos x="1616" y="880"/>
                  </a:cxn>
                  <a:cxn ang="0">
                    <a:pos x="1684" y="808"/>
                  </a:cxn>
                  <a:cxn ang="0">
                    <a:pos x="1502" y="664"/>
                  </a:cxn>
                  <a:cxn ang="0">
                    <a:pos x="1428" y="512"/>
                  </a:cxn>
                  <a:cxn ang="0">
                    <a:pos x="1369" y="527"/>
                  </a:cxn>
                  <a:cxn ang="0">
                    <a:pos x="1439" y="664"/>
                  </a:cxn>
                  <a:cxn ang="0">
                    <a:pos x="1578" y="810"/>
                  </a:cxn>
                  <a:cxn ang="0">
                    <a:pos x="1413" y="787"/>
                  </a:cxn>
                  <a:cxn ang="0">
                    <a:pos x="1219" y="814"/>
                  </a:cxn>
                  <a:cxn ang="0">
                    <a:pos x="1255" y="650"/>
                  </a:cxn>
                  <a:cxn ang="0">
                    <a:pos x="1338" y="538"/>
                  </a:cxn>
                  <a:cxn ang="0">
                    <a:pos x="1241" y="552"/>
                  </a:cxn>
                  <a:cxn ang="0">
                    <a:pos x="1165" y="658"/>
                  </a:cxn>
                  <a:cxn ang="0">
                    <a:pos x="1139" y="791"/>
                  </a:cxn>
                  <a:cxn ang="0">
                    <a:pos x="107" y="310"/>
                  </a:cxn>
                  <a:cxn ang="0">
                    <a:pos x="80" y="215"/>
                  </a:cxn>
                  <a:cxn ang="0">
                    <a:pos x="103" y="95"/>
                  </a:cxn>
                  <a:cxn ang="0">
                    <a:pos x="217" y="0"/>
                  </a:cxn>
                  <a:cxn ang="0">
                    <a:pos x="156" y="0"/>
                  </a:cxn>
                  <a:cxn ang="0">
                    <a:pos x="156" y="0"/>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lnTo>
                      <a:pt x="156" y="0"/>
                    </a:lnTo>
                    <a:close/>
                  </a:path>
                </a:pathLst>
              </a:custGeom>
              <a:solidFill>
                <a:schemeClr val="accent2"/>
              </a:solidFill>
              <a:ln w="9525">
                <a:noFill/>
                <a:round/>
                <a:headEnd/>
                <a:tailEnd/>
              </a:ln>
            </p:spPr>
            <p:txBody>
              <a:bodyPr/>
              <a:lstStyle/>
              <a:p>
                <a:pPr>
                  <a:defRPr/>
                </a:pPr>
                <a:endParaRPr lang="en-US"/>
              </a:p>
            </p:txBody>
          </p:sp>
          <p:sp>
            <p:nvSpPr>
              <p:cNvPr id="22" name="Freeform 25"/>
              <p:cNvSpPr>
                <a:spLocks/>
              </p:cNvSpPr>
              <p:nvPr userDrawn="1"/>
            </p:nvSpPr>
            <p:spPr bwMode="auto">
              <a:xfrm rot="7320404">
                <a:off x="5062" y="2997"/>
                <a:ext cx="472" cy="176"/>
              </a:xfrm>
              <a:custGeom>
                <a:avLst/>
                <a:gdLst/>
                <a:ahLst/>
                <a:cxnLst>
                  <a:cxn ang="0">
                    <a:pos x="100" y="0"/>
                  </a:cxn>
                  <a:cxn ang="0">
                    <a:pos x="1190" y="490"/>
                  </a:cxn>
                  <a:cxn ang="0">
                    <a:pos x="1076" y="500"/>
                  </a:cxn>
                  <a:cxn ang="0">
                    <a:pos x="0" y="27"/>
                  </a:cxn>
                  <a:cxn ang="0">
                    <a:pos x="100" y="0"/>
                  </a:cxn>
                  <a:cxn ang="0">
                    <a:pos x="100" y="0"/>
                  </a:cxn>
                </a:cxnLst>
                <a:rect l="0" t="0" r="r" b="b"/>
                <a:pathLst>
                  <a:path w="1190" h="500">
                    <a:moveTo>
                      <a:pt x="100" y="0"/>
                    </a:moveTo>
                    <a:lnTo>
                      <a:pt x="1190" y="490"/>
                    </a:lnTo>
                    <a:lnTo>
                      <a:pt x="1076" y="500"/>
                    </a:lnTo>
                    <a:lnTo>
                      <a:pt x="0" y="27"/>
                    </a:lnTo>
                    <a:lnTo>
                      <a:pt x="100" y="0"/>
                    </a:lnTo>
                    <a:lnTo>
                      <a:pt x="100" y="0"/>
                    </a:lnTo>
                    <a:close/>
                  </a:path>
                </a:pathLst>
              </a:custGeom>
              <a:solidFill>
                <a:schemeClr val="accent2"/>
              </a:solidFill>
              <a:ln w="9525">
                <a:noFill/>
                <a:round/>
                <a:headEnd/>
                <a:tailEnd/>
              </a:ln>
            </p:spPr>
            <p:txBody>
              <a:bodyPr/>
              <a:lstStyle/>
              <a:p>
                <a:pPr>
                  <a:defRPr/>
                </a:pPr>
                <a:endParaRPr lang="en-US"/>
              </a:p>
            </p:txBody>
          </p:sp>
          <p:sp>
            <p:nvSpPr>
              <p:cNvPr id="23" name="Freeform 26"/>
              <p:cNvSpPr>
                <a:spLocks/>
              </p:cNvSpPr>
              <p:nvPr userDrawn="1"/>
            </p:nvSpPr>
            <p:spPr bwMode="auto">
              <a:xfrm rot="7320404">
                <a:off x="5364" y="2873"/>
                <a:ext cx="63" cy="118"/>
              </a:xfrm>
              <a:custGeom>
                <a:avLst/>
                <a:gdLst/>
                <a:ahLst/>
                <a:cxnLst>
                  <a:cxn ang="0">
                    <a:pos x="116" y="0"/>
                  </a:cxn>
                  <a:cxn ang="0">
                    <a:pos x="19" y="106"/>
                  </a:cxn>
                  <a:cxn ang="0">
                    <a:pos x="0" y="230"/>
                  </a:cxn>
                  <a:cxn ang="0">
                    <a:pos x="33" y="314"/>
                  </a:cxn>
                  <a:cxn ang="0">
                    <a:pos x="94" y="335"/>
                  </a:cxn>
                  <a:cxn ang="0">
                    <a:pos x="76" y="154"/>
                  </a:cxn>
                  <a:cxn ang="0">
                    <a:pos x="160" y="17"/>
                  </a:cxn>
                  <a:cxn ang="0">
                    <a:pos x="116" y="0"/>
                  </a:cxn>
                  <a:cxn ang="0">
                    <a:pos x="116" y="0"/>
                  </a:cxn>
                </a:cxnLst>
                <a:rect l="0" t="0" r="r" b="b"/>
                <a:pathLst>
                  <a:path w="160" h="335">
                    <a:moveTo>
                      <a:pt x="116" y="0"/>
                    </a:moveTo>
                    <a:lnTo>
                      <a:pt x="19" y="106"/>
                    </a:lnTo>
                    <a:lnTo>
                      <a:pt x="0" y="230"/>
                    </a:lnTo>
                    <a:lnTo>
                      <a:pt x="33" y="314"/>
                    </a:lnTo>
                    <a:lnTo>
                      <a:pt x="94" y="335"/>
                    </a:lnTo>
                    <a:lnTo>
                      <a:pt x="76" y="154"/>
                    </a:lnTo>
                    <a:lnTo>
                      <a:pt x="160" y="17"/>
                    </a:lnTo>
                    <a:lnTo>
                      <a:pt x="116" y="0"/>
                    </a:lnTo>
                    <a:lnTo>
                      <a:pt x="116" y="0"/>
                    </a:lnTo>
                    <a:close/>
                  </a:path>
                </a:pathLst>
              </a:custGeom>
              <a:solidFill>
                <a:schemeClr val="accent2"/>
              </a:solidFill>
              <a:ln w="9525">
                <a:noFill/>
                <a:round/>
                <a:headEnd/>
                <a:tailEnd/>
              </a:ln>
            </p:spPr>
            <p:txBody>
              <a:bodyPr/>
              <a:lstStyle/>
              <a:p>
                <a:pPr>
                  <a:defRPr/>
                </a:pPr>
                <a:endParaRPr lang="en-US"/>
              </a:p>
            </p:txBody>
          </p:sp>
          <p:sp>
            <p:nvSpPr>
              <p:cNvPr id="24" name="Freeform 27"/>
              <p:cNvSpPr>
                <a:spLocks/>
              </p:cNvSpPr>
              <p:nvPr userDrawn="1"/>
            </p:nvSpPr>
            <p:spPr bwMode="auto">
              <a:xfrm rot="7320404">
                <a:off x="5137" y="3000"/>
                <a:ext cx="193" cy="104"/>
              </a:xfrm>
              <a:custGeom>
                <a:avLst/>
                <a:gdLst/>
                <a:ahLst/>
                <a:cxnLst>
                  <a:cxn ang="0">
                    <a:pos x="14" y="34"/>
                  </a:cxn>
                  <a:cxn ang="0">
                    <a:pos x="160" y="66"/>
                  </a:cxn>
                  <a:cxn ang="0">
                    <a:pos x="324" y="137"/>
                  </a:cxn>
                  <a:cxn ang="0">
                    <a:pos x="440" y="243"/>
                  </a:cxn>
                  <a:cxn ang="0">
                    <a:pos x="326" y="230"/>
                  </a:cxn>
                  <a:cxn ang="0">
                    <a:pos x="139" y="146"/>
                  </a:cxn>
                  <a:cxn ang="0">
                    <a:pos x="50" y="80"/>
                  </a:cxn>
                  <a:cxn ang="0">
                    <a:pos x="107" y="163"/>
                  </a:cxn>
                  <a:cxn ang="0">
                    <a:pos x="272" y="270"/>
                  </a:cxn>
                  <a:cxn ang="0">
                    <a:pos x="466" y="296"/>
                  </a:cxn>
                  <a:cxn ang="0">
                    <a:pos x="489" y="224"/>
                  </a:cxn>
                  <a:cxn ang="0">
                    <a:pos x="394" y="120"/>
                  </a:cxn>
                  <a:cxn ang="0">
                    <a:pos x="170" y="17"/>
                  </a:cxn>
                  <a:cxn ang="0">
                    <a:pos x="0" y="0"/>
                  </a:cxn>
                  <a:cxn ang="0">
                    <a:pos x="14" y="34"/>
                  </a:cxn>
                  <a:cxn ang="0">
                    <a:pos x="14" y="34"/>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lnTo>
                      <a:pt x="14" y="34"/>
                    </a:lnTo>
                    <a:close/>
                  </a:path>
                </a:pathLst>
              </a:custGeom>
              <a:solidFill>
                <a:schemeClr val="accent2"/>
              </a:solidFill>
              <a:ln w="9525">
                <a:noFill/>
                <a:round/>
                <a:headEnd/>
                <a:tailEnd/>
              </a:ln>
            </p:spPr>
            <p:txBody>
              <a:bodyPr/>
              <a:lstStyle/>
              <a:p>
                <a:pPr>
                  <a:defRPr/>
                </a:pPr>
                <a:endParaRPr lang="en-US"/>
              </a:p>
            </p:txBody>
          </p:sp>
        </p:grpSp>
      </p:grpSp>
      <p:sp>
        <p:nvSpPr>
          <p:cNvPr id="25" name="Freeform 28"/>
          <p:cNvSpPr>
            <a:spLocks/>
          </p:cNvSpPr>
          <p:nvPr/>
        </p:nvSpPr>
        <p:spPr bwMode="auto">
          <a:xfrm>
            <a:off x="901700" y="5054600"/>
            <a:ext cx="6807200" cy="728663"/>
          </a:xfrm>
          <a:custGeom>
            <a:avLst/>
            <a:gdLst/>
            <a:ahLst/>
            <a:cxnLst>
              <a:cxn ang="0">
                <a:pos x="0" y="0"/>
              </a:cxn>
              <a:cxn ang="0">
                <a:pos x="816" y="256"/>
              </a:cxn>
              <a:cxn ang="0">
                <a:pos x="1560" y="144"/>
              </a:cxn>
              <a:cxn ang="0">
                <a:pos x="1856" y="376"/>
              </a:cxn>
              <a:cxn ang="0">
                <a:pos x="2344" y="152"/>
              </a:cxn>
              <a:cxn ang="0">
                <a:pos x="3536" y="456"/>
              </a:cxn>
              <a:cxn ang="0">
                <a:pos x="4288" y="136"/>
              </a:cxn>
            </a:cxnLst>
            <a:rect l="0" t="0" r="r" b="b"/>
            <a:pathLst>
              <a:path w="4288" h="459">
                <a:moveTo>
                  <a:pt x="0" y="0"/>
                </a:moveTo>
                <a:cubicBezTo>
                  <a:pt x="136" y="43"/>
                  <a:pt x="556" y="232"/>
                  <a:pt x="816" y="256"/>
                </a:cubicBezTo>
                <a:cubicBezTo>
                  <a:pt x="1076" y="280"/>
                  <a:pt x="1387" y="124"/>
                  <a:pt x="1560" y="144"/>
                </a:cubicBezTo>
                <a:cubicBezTo>
                  <a:pt x="1733" y="164"/>
                  <a:pt x="1725" y="375"/>
                  <a:pt x="1856" y="376"/>
                </a:cubicBezTo>
                <a:cubicBezTo>
                  <a:pt x="1987" y="377"/>
                  <a:pt x="2064" y="139"/>
                  <a:pt x="2344" y="152"/>
                </a:cubicBezTo>
                <a:cubicBezTo>
                  <a:pt x="2624" y="165"/>
                  <a:pt x="3212" y="459"/>
                  <a:pt x="3536" y="456"/>
                </a:cubicBezTo>
                <a:cubicBezTo>
                  <a:pt x="3860" y="453"/>
                  <a:pt x="4165" y="188"/>
                  <a:pt x="4288" y="136"/>
                </a:cubicBezTo>
              </a:path>
            </a:pathLst>
          </a:custGeom>
          <a:noFill/>
          <a:ln w="76200" cap="flat" cmpd="sng">
            <a:solidFill>
              <a:schemeClr val="folHlink"/>
            </a:solidFill>
            <a:prstDash val="solid"/>
            <a:round/>
            <a:headEnd/>
            <a:tailEnd/>
          </a:ln>
          <a:effectLst/>
        </p:spPr>
        <p:txBody>
          <a:bodyPr/>
          <a:lstStyle/>
          <a:p>
            <a:pPr>
              <a:defRPr/>
            </a:pPr>
            <a:endParaRPr lang="en-US"/>
          </a:p>
        </p:txBody>
      </p:sp>
      <p:sp>
        <p:nvSpPr>
          <p:cNvPr id="26" name="Freeform 29"/>
          <p:cNvSpPr>
            <a:spLocks/>
          </p:cNvSpPr>
          <p:nvPr/>
        </p:nvSpPr>
        <p:spPr bwMode="auto">
          <a:xfrm>
            <a:off x="4076700" y="1930400"/>
            <a:ext cx="889000" cy="381000"/>
          </a:xfrm>
          <a:custGeom>
            <a:avLst/>
            <a:gdLst/>
            <a:ahLst/>
            <a:cxnLst>
              <a:cxn ang="0">
                <a:pos x="0" y="32"/>
              </a:cxn>
              <a:cxn ang="0">
                <a:pos x="280" y="144"/>
              </a:cxn>
              <a:cxn ang="0">
                <a:pos x="448" y="16"/>
              </a:cxn>
              <a:cxn ang="0">
                <a:pos x="560" y="240"/>
              </a:cxn>
            </a:cxnLst>
            <a:rect l="0" t="0" r="r" b="b"/>
            <a:pathLst>
              <a:path w="560" h="240">
                <a:moveTo>
                  <a:pt x="0" y="32"/>
                </a:moveTo>
                <a:cubicBezTo>
                  <a:pt x="102" y="89"/>
                  <a:pt x="205" y="147"/>
                  <a:pt x="280" y="144"/>
                </a:cubicBezTo>
                <a:cubicBezTo>
                  <a:pt x="355" y="141"/>
                  <a:pt x="401" y="0"/>
                  <a:pt x="448" y="16"/>
                </a:cubicBezTo>
                <a:cubicBezTo>
                  <a:pt x="495" y="32"/>
                  <a:pt x="541" y="201"/>
                  <a:pt x="560" y="240"/>
                </a:cubicBezTo>
              </a:path>
            </a:pathLst>
          </a:custGeom>
          <a:noFill/>
          <a:ln w="114300" cmpd="sng">
            <a:solidFill>
              <a:schemeClr val="tx2"/>
            </a:solidFill>
            <a:round/>
            <a:headEnd/>
            <a:tailEnd/>
          </a:ln>
          <a:effectLst/>
        </p:spPr>
        <p:txBody>
          <a:bodyPr/>
          <a:lstStyle/>
          <a:p>
            <a:pPr>
              <a:defRPr/>
            </a:pPr>
            <a:endParaRPr lang="en-US"/>
          </a:p>
        </p:txBody>
      </p:sp>
      <p:sp>
        <p:nvSpPr>
          <p:cNvPr id="95235" name="Rectangle 3"/>
          <p:cNvSpPr>
            <a:spLocks noGrp="1" noChangeArrowheads="1"/>
          </p:cNvSpPr>
          <p:nvPr>
            <p:ph type="ctrTitle"/>
          </p:nvPr>
        </p:nvSpPr>
        <p:spPr>
          <a:xfrm>
            <a:off x="1371600" y="1511300"/>
            <a:ext cx="6400800" cy="2273300"/>
          </a:xfrm>
          <a:effectLst>
            <a:outerShdw dist="45791" dir="2021404" algn="ctr" rotWithShape="0">
              <a:schemeClr val="bg2"/>
            </a:outerShdw>
          </a:effectLst>
        </p:spPr>
        <p:txBody>
          <a:bodyPr/>
          <a:lstStyle>
            <a:lvl1pPr>
              <a:defRPr>
                <a:solidFill>
                  <a:schemeClr val="tx2"/>
                </a:solidFill>
                <a:effectLst>
                  <a:outerShdw blurRad="38100" dist="38100" dir="2700000" algn="tl">
                    <a:srgbClr val="C0C0C0"/>
                  </a:outerShdw>
                </a:effectLst>
              </a:defRPr>
            </a:lvl1pPr>
          </a:lstStyle>
          <a:p>
            <a:r>
              <a:rPr lang="en-US"/>
              <a:t>Click to edit Master title style</a:t>
            </a:r>
          </a:p>
        </p:txBody>
      </p:sp>
      <p:sp>
        <p:nvSpPr>
          <p:cNvPr id="95236" name="Rectangle 4"/>
          <p:cNvSpPr>
            <a:spLocks noGrp="1" noChangeArrowheads="1"/>
          </p:cNvSpPr>
          <p:nvPr>
            <p:ph type="subTitle" idx="1"/>
          </p:nvPr>
        </p:nvSpPr>
        <p:spPr>
          <a:xfrm>
            <a:off x="1549400" y="4051300"/>
            <a:ext cx="6032500" cy="1003300"/>
          </a:xfrm>
        </p:spPr>
        <p:txBody>
          <a:bodyPr/>
          <a:lstStyle>
            <a:lvl1pPr marL="0" indent="0" algn="ctr">
              <a:buFontTx/>
              <a:buNone/>
              <a:defRPr sz="2800">
                <a:effectLst>
                  <a:outerShdw blurRad="38100" dist="38100" dir="2700000" algn="tl">
                    <a:srgbClr val="C0C0C0"/>
                  </a:outerShdw>
                </a:effectLst>
              </a:defRPr>
            </a:lvl1pPr>
          </a:lstStyle>
          <a:p>
            <a:r>
              <a:rPr lang="en-US"/>
              <a:t>Click to edit Master subtitle style</a:t>
            </a:r>
          </a:p>
        </p:txBody>
      </p:sp>
      <p:sp>
        <p:nvSpPr>
          <p:cNvPr id="27" name="Rectangle 5"/>
          <p:cNvSpPr>
            <a:spLocks noGrp="1" noChangeArrowheads="1"/>
          </p:cNvSpPr>
          <p:nvPr>
            <p:ph type="dt" sz="half" idx="10"/>
          </p:nvPr>
        </p:nvSpPr>
        <p:spPr>
          <a:xfrm>
            <a:off x="685800" y="6248400"/>
            <a:ext cx="1905000" cy="457200"/>
          </a:xfrm>
        </p:spPr>
        <p:txBody>
          <a:bodyPr/>
          <a:lstStyle>
            <a:lvl1pPr>
              <a:defRPr/>
            </a:lvl1pPr>
          </a:lstStyle>
          <a:p>
            <a:pPr>
              <a:defRPr/>
            </a:pPr>
            <a:endParaRPr lang="en-US"/>
          </a:p>
        </p:txBody>
      </p:sp>
      <p:sp>
        <p:nvSpPr>
          <p:cNvPr id="28" name="Rectangle 6"/>
          <p:cNvSpPr>
            <a:spLocks noGrp="1" noChangeArrowheads="1"/>
          </p:cNvSpPr>
          <p:nvPr>
            <p:ph type="ftr" sz="quarter" idx="11"/>
          </p:nvPr>
        </p:nvSpPr>
        <p:spPr>
          <a:xfrm>
            <a:off x="3124200" y="6248400"/>
            <a:ext cx="2895600" cy="457200"/>
          </a:xfrm>
        </p:spPr>
        <p:txBody>
          <a:bodyPr/>
          <a:lstStyle>
            <a:lvl1pPr>
              <a:defRPr/>
            </a:lvl1pPr>
          </a:lstStyle>
          <a:p>
            <a:pPr>
              <a:defRPr/>
            </a:pPr>
            <a:endParaRPr lang="en-US"/>
          </a:p>
        </p:txBody>
      </p:sp>
      <p:sp>
        <p:nvSpPr>
          <p:cNvPr id="29" name="Rectangle 7"/>
          <p:cNvSpPr>
            <a:spLocks noGrp="1" noChangeArrowheads="1"/>
          </p:cNvSpPr>
          <p:nvPr>
            <p:ph type="sldNum" sz="quarter" idx="12"/>
          </p:nvPr>
        </p:nvSpPr>
        <p:spPr>
          <a:xfrm>
            <a:off x="6553200" y="6248400"/>
            <a:ext cx="1905000" cy="457200"/>
          </a:xfrm>
        </p:spPr>
        <p:txBody>
          <a:bodyPr/>
          <a:lstStyle>
            <a:lvl1pPr>
              <a:defRPr/>
            </a:lvl1pPr>
          </a:lstStyle>
          <a:p>
            <a:pPr>
              <a:defRPr/>
            </a:pPr>
            <a:fld id="{EBD92258-4A7F-4DB8-A39D-5D61BD14F4B9}"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1F0307E2-C6F2-4724-B02D-4433D6A02BA0}"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693E482D-0660-4667-B995-253D5FABBF03}" type="slidenum">
              <a:rPr lang="en-US"/>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828800"/>
            <a:ext cx="37719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828800"/>
            <a:ext cx="37719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762602FA-0BAE-437A-A14C-17E9BF12773C}" type="slidenum">
              <a:rPr lang="en-US"/>
              <a:pPr>
                <a:defRPr/>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dt" sz="half" idx="10"/>
          </p:nvPr>
        </p:nvSpPr>
        <p:spPr>
          <a:ln/>
        </p:spPr>
        <p:txBody>
          <a:bodyPr/>
          <a:lstStyle>
            <a:lvl1pPr>
              <a:defRPr/>
            </a:lvl1pPr>
          </a:lstStyle>
          <a:p>
            <a:pPr>
              <a:defRPr/>
            </a:pPr>
            <a:endParaRPr lang="en-US"/>
          </a:p>
        </p:txBody>
      </p:sp>
      <p:sp>
        <p:nvSpPr>
          <p:cNvPr id="8" name="Rectangle 6"/>
          <p:cNvSpPr>
            <a:spLocks noGrp="1" noChangeArrowheads="1"/>
          </p:cNvSpPr>
          <p:nvPr>
            <p:ph type="ftr" sz="quarter" idx="11"/>
          </p:nvPr>
        </p:nvSpPr>
        <p:spPr>
          <a:ln/>
        </p:spPr>
        <p:txBody>
          <a:bodyPr/>
          <a:lstStyle>
            <a:lvl1pPr>
              <a:defRPr/>
            </a:lvl1pPr>
          </a:lstStyle>
          <a:p>
            <a:pPr>
              <a:defRPr/>
            </a:pPr>
            <a:endParaRPr lang="en-US"/>
          </a:p>
        </p:txBody>
      </p:sp>
      <p:sp>
        <p:nvSpPr>
          <p:cNvPr id="9" name="Rectangle 7"/>
          <p:cNvSpPr>
            <a:spLocks noGrp="1" noChangeArrowheads="1"/>
          </p:cNvSpPr>
          <p:nvPr>
            <p:ph type="sldNum" sz="quarter" idx="12"/>
          </p:nvPr>
        </p:nvSpPr>
        <p:spPr>
          <a:ln/>
        </p:spPr>
        <p:txBody>
          <a:bodyPr/>
          <a:lstStyle>
            <a:lvl1pPr>
              <a:defRPr/>
            </a:lvl1pPr>
          </a:lstStyle>
          <a:p>
            <a:pPr>
              <a:defRPr/>
            </a:pPr>
            <a:fld id="{E5A89D51-A4A8-452C-BCBD-3F58CB88EAD8}" type="slidenum">
              <a:rPr lang="en-US"/>
              <a:pPr>
                <a:defRPr/>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dt" sz="half" idx="10"/>
          </p:nvPr>
        </p:nvSpPr>
        <p:spPr>
          <a:ln/>
        </p:spPr>
        <p:txBody>
          <a:bodyPr/>
          <a:lstStyle>
            <a:lvl1pPr>
              <a:defRPr/>
            </a:lvl1pPr>
          </a:lstStyle>
          <a:p>
            <a:pPr>
              <a:defRPr/>
            </a:pPr>
            <a:endParaRPr lang="en-US"/>
          </a:p>
        </p:txBody>
      </p:sp>
      <p:sp>
        <p:nvSpPr>
          <p:cNvPr id="4" name="Rectangle 6"/>
          <p:cNvSpPr>
            <a:spLocks noGrp="1" noChangeArrowheads="1"/>
          </p:cNvSpPr>
          <p:nvPr>
            <p:ph type="ftr" sz="quarter" idx="11"/>
          </p:nvPr>
        </p:nvSpPr>
        <p:spPr>
          <a:ln/>
        </p:spPr>
        <p:txBody>
          <a:bodyPr/>
          <a:lstStyle>
            <a:lvl1pPr>
              <a:defRPr/>
            </a:lvl1pPr>
          </a:lstStyle>
          <a:p>
            <a:pPr>
              <a:defRPr/>
            </a:pPr>
            <a:endParaRPr lang="en-US"/>
          </a:p>
        </p:txBody>
      </p:sp>
      <p:sp>
        <p:nvSpPr>
          <p:cNvPr id="5" name="Rectangle 7"/>
          <p:cNvSpPr>
            <a:spLocks noGrp="1" noChangeArrowheads="1"/>
          </p:cNvSpPr>
          <p:nvPr>
            <p:ph type="sldNum" sz="quarter" idx="12"/>
          </p:nvPr>
        </p:nvSpPr>
        <p:spPr>
          <a:ln/>
        </p:spPr>
        <p:txBody>
          <a:bodyPr/>
          <a:lstStyle>
            <a:lvl1pPr>
              <a:defRPr/>
            </a:lvl1pPr>
          </a:lstStyle>
          <a:p>
            <a:pPr>
              <a:defRPr/>
            </a:pPr>
            <a:fld id="{10D1F3A7-F277-43A9-AF6D-6628D8F77E38}" type="slidenum">
              <a:rPr lang="en-US"/>
              <a:pPr>
                <a:defRPr/>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p>
        </p:txBody>
      </p:sp>
      <p:sp>
        <p:nvSpPr>
          <p:cNvPr id="3" name="Rectangle 6"/>
          <p:cNvSpPr>
            <a:spLocks noGrp="1" noChangeArrowheads="1"/>
          </p:cNvSpPr>
          <p:nvPr>
            <p:ph type="ftr" sz="quarter" idx="11"/>
          </p:nvPr>
        </p:nvSpPr>
        <p:spPr>
          <a:ln/>
        </p:spPr>
        <p:txBody>
          <a:bodyPr/>
          <a:lstStyle>
            <a:lvl1pPr>
              <a:defRPr/>
            </a:lvl1pPr>
          </a:lstStyle>
          <a:p>
            <a:pPr>
              <a:defRPr/>
            </a:pPr>
            <a:endParaRPr lang="en-US"/>
          </a:p>
        </p:txBody>
      </p:sp>
      <p:sp>
        <p:nvSpPr>
          <p:cNvPr id="4" name="Rectangle 7"/>
          <p:cNvSpPr>
            <a:spLocks noGrp="1" noChangeArrowheads="1"/>
          </p:cNvSpPr>
          <p:nvPr>
            <p:ph type="sldNum" sz="quarter" idx="12"/>
          </p:nvPr>
        </p:nvSpPr>
        <p:spPr>
          <a:ln/>
        </p:spPr>
        <p:txBody>
          <a:bodyPr/>
          <a:lstStyle>
            <a:lvl1pPr>
              <a:defRPr/>
            </a:lvl1pPr>
          </a:lstStyle>
          <a:p>
            <a:pPr>
              <a:defRPr/>
            </a:pPr>
            <a:fld id="{A0F8C0BF-4ACD-445B-AF88-D3F6A77C4BED}"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6BAEE8B5-5102-42AE-A597-C782B38ED566}"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7296A71A-DCED-41B2-9F52-D8E53566F99F}" type="slidenum">
              <a:rPr lang="en-US"/>
              <a:pPr>
                <a:defRPr/>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84A683EA-BCE7-4688-BAAF-F747C5340299}" type="slidenum">
              <a:rPr lang="en-US"/>
              <a:pPr>
                <a:defRPr/>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A325BD96-04B4-42C6-B704-A4C3383BC581}" type="slidenum">
              <a:rPr lang="en-US"/>
              <a:pPr>
                <a:defRPr/>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7950" y="152400"/>
            <a:ext cx="1924050" cy="5334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152400"/>
            <a:ext cx="5619750" cy="5334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F7827239-417D-405F-9E0F-53C064E5C15C}" type="slidenum">
              <a:rPr lang="en-US"/>
              <a:pPr>
                <a:defRPr/>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381000" y="990600"/>
            <a:ext cx="76200" cy="5105400"/>
          </a:xfrm>
          <a:prstGeom prst="rect">
            <a:avLst/>
          </a:prstGeom>
          <a:solidFill>
            <a:schemeClr val="bg2"/>
          </a:solidFill>
          <a:ln w="12700">
            <a:noFill/>
            <a:miter lim="800000"/>
            <a:headEnd/>
            <a:tailEnd/>
          </a:ln>
          <a:effectLst/>
        </p:spPr>
        <p:txBody>
          <a:bodyPr wrap="none" anchor="ctr"/>
          <a:lstStyle/>
          <a:p>
            <a:pPr>
              <a:defRPr/>
            </a:pPr>
            <a:endParaRPr lang="en-US" sz="2400">
              <a:solidFill>
                <a:schemeClr val="tx1"/>
              </a:solidFill>
              <a:latin typeface="Times New Roman" pitchFamily="18" charset="0"/>
            </a:endParaRPr>
          </a:p>
        </p:txBody>
      </p:sp>
      <p:grpSp>
        <p:nvGrpSpPr>
          <p:cNvPr id="5" name="Group 8"/>
          <p:cNvGrpSpPr>
            <a:grpSpLocks/>
          </p:cNvGrpSpPr>
          <p:nvPr/>
        </p:nvGrpSpPr>
        <p:grpSpPr bwMode="auto">
          <a:xfrm>
            <a:off x="381000" y="304800"/>
            <a:ext cx="8391525" cy="5791200"/>
            <a:chOff x="240" y="192"/>
            <a:chExt cx="5286" cy="3648"/>
          </a:xfrm>
        </p:grpSpPr>
        <p:sp>
          <p:nvSpPr>
            <p:cNvPr id="6" name="Rectangle 9"/>
            <p:cNvSpPr>
              <a:spLocks noChangeArrowheads="1"/>
            </p:cNvSpPr>
            <p:nvPr/>
          </p:nvSpPr>
          <p:spPr bwMode="auto">
            <a:xfrm flipV="1">
              <a:off x="5236" y="192"/>
              <a:ext cx="288" cy="288"/>
            </a:xfrm>
            <a:prstGeom prst="rect">
              <a:avLst/>
            </a:prstGeom>
            <a:solidFill>
              <a:schemeClr val="bg2"/>
            </a:solidFill>
            <a:ln w="12700">
              <a:solidFill>
                <a:schemeClr val="tx1"/>
              </a:solidFill>
              <a:miter lim="800000"/>
              <a:headEnd/>
              <a:tailEnd/>
            </a:ln>
            <a:effectLst/>
          </p:spPr>
          <p:txBody>
            <a:bodyPr rot="10800000" wrap="none" anchor="ctr"/>
            <a:lstStyle/>
            <a:p>
              <a:pPr>
                <a:defRPr/>
              </a:pPr>
              <a:endParaRPr lang="en-US" sz="2400">
                <a:solidFill>
                  <a:schemeClr val="tx1"/>
                </a:solidFill>
                <a:latin typeface="Times New Roman" pitchFamily="18" charset="0"/>
              </a:endParaRPr>
            </a:p>
          </p:txBody>
        </p:sp>
        <p:sp>
          <p:nvSpPr>
            <p:cNvPr id="7" name="Rectangle 10"/>
            <p:cNvSpPr>
              <a:spLocks noChangeArrowheads="1"/>
            </p:cNvSpPr>
            <p:nvPr/>
          </p:nvSpPr>
          <p:spPr bwMode="auto">
            <a:xfrm flipV="1">
              <a:off x="240" y="192"/>
              <a:ext cx="5004" cy="288"/>
            </a:xfrm>
            <a:prstGeom prst="rect">
              <a:avLst/>
            </a:prstGeom>
            <a:solidFill>
              <a:schemeClr val="accent2"/>
            </a:solidFill>
            <a:ln w="12700">
              <a:solidFill>
                <a:schemeClr val="tx1"/>
              </a:solidFill>
              <a:miter lim="800000"/>
              <a:headEnd/>
              <a:tailEnd/>
            </a:ln>
            <a:effectLst/>
          </p:spPr>
          <p:txBody>
            <a:bodyPr wrap="none" anchor="ctr"/>
            <a:lstStyle/>
            <a:p>
              <a:pPr>
                <a:defRPr/>
              </a:pPr>
              <a:endParaRPr lang="en-US" sz="2400">
                <a:solidFill>
                  <a:schemeClr val="tx1"/>
                </a:solidFill>
                <a:latin typeface="Times New Roman" pitchFamily="18" charset="0"/>
              </a:endParaRPr>
            </a:p>
          </p:txBody>
        </p:sp>
        <p:sp>
          <p:nvSpPr>
            <p:cNvPr id="8" name="Rectangle 11"/>
            <p:cNvSpPr>
              <a:spLocks noChangeArrowheads="1"/>
            </p:cNvSpPr>
            <p:nvPr/>
          </p:nvSpPr>
          <p:spPr bwMode="auto">
            <a:xfrm flipV="1">
              <a:off x="240" y="480"/>
              <a:ext cx="5004" cy="144"/>
            </a:xfrm>
            <a:prstGeom prst="rect">
              <a:avLst/>
            </a:prstGeom>
            <a:solidFill>
              <a:schemeClr val="bg2"/>
            </a:solidFill>
            <a:ln w="12700">
              <a:solidFill>
                <a:schemeClr val="tx1"/>
              </a:solidFill>
              <a:miter lim="800000"/>
              <a:headEnd/>
              <a:tailEnd/>
            </a:ln>
            <a:effectLst/>
          </p:spPr>
          <p:txBody>
            <a:bodyPr rot="10800000" wrap="none" anchor="ctr"/>
            <a:lstStyle/>
            <a:p>
              <a:pPr>
                <a:defRPr/>
              </a:pPr>
              <a:endParaRPr lang="en-US" sz="2400">
                <a:solidFill>
                  <a:schemeClr val="tx1"/>
                </a:solidFill>
                <a:latin typeface="Times New Roman" pitchFamily="18" charset="0"/>
              </a:endParaRPr>
            </a:p>
          </p:txBody>
        </p:sp>
        <p:sp>
          <p:nvSpPr>
            <p:cNvPr id="9" name="Rectangle 12"/>
            <p:cNvSpPr>
              <a:spLocks noChangeArrowheads="1"/>
            </p:cNvSpPr>
            <p:nvPr/>
          </p:nvSpPr>
          <p:spPr bwMode="auto">
            <a:xfrm flipV="1">
              <a:off x="5242" y="480"/>
              <a:ext cx="282" cy="144"/>
            </a:xfrm>
            <a:prstGeom prst="rect">
              <a:avLst/>
            </a:prstGeom>
            <a:solidFill>
              <a:schemeClr val="accent2"/>
            </a:solidFill>
            <a:ln w="12700">
              <a:solidFill>
                <a:schemeClr val="tx1"/>
              </a:solidFill>
              <a:miter lim="800000"/>
              <a:headEnd/>
              <a:tailEnd/>
            </a:ln>
            <a:effectLst/>
          </p:spPr>
          <p:txBody>
            <a:bodyPr wrap="none" anchor="ctr"/>
            <a:lstStyle/>
            <a:p>
              <a:pPr>
                <a:defRPr/>
              </a:pPr>
              <a:endParaRPr lang="en-US" sz="2400">
                <a:solidFill>
                  <a:schemeClr val="tx1"/>
                </a:solidFill>
                <a:latin typeface="Times New Roman" pitchFamily="18" charset="0"/>
              </a:endParaRPr>
            </a:p>
          </p:txBody>
        </p:sp>
        <p:sp>
          <p:nvSpPr>
            <p:cNvPr id="10" name="Line 13"/>
            <p:cNvSpPr>
              <a:spLocks noChangeShapeType="1"/>
            </p:cNvSpPr>
            <p:nvPr/>
          </p:nvSpPr>
          <p:spPr bwMode="auto">
            <a:xfrm flipH="1">
              <a:off x="480" y="2256"/>
              <a:ext cx="4848" cy="0"/>
            </a:xfrm>
            <a:prstGeom prst="line">
              <a:avLst/>
            </a:prstGeom>
            <a:noFill/>
            <a:ln w="12700">
              <a:solidFill>
                <a:schemeClr val="tx1"/>
              </a:solidFill>
              <a:round/>
              <a:headEnd/>
              <a:tailEnd/>
            </a:ln>
            <a:effectLst/>
          </p:spPr>
          <p:txBody>
            <a:bodyPr/>
            <a:lstStyle/>
            <a:p>
              <a:pPr>
                <a:defRPr/>
              </a:pPr>
              <a:endParaRPr lang="en-US"/>
            </a:p>
          </p:txBody>
        </p:sp>
        <p:sp>
          <p:nvSpPr>
            <p:cNvPr id="11" name="Rectangle 14"/>
            <p:cNvSpPr>
              <a:spLocks noChangeArrowheads="1"/>
            </p:cNvSpPr>
            <p:nvPr/>
          </p:nvSpPr>
          <p:spPr bwMode="auto">
            <a:xfrm>
              <a:off x="240" y="192"/>
              <a:ext cx="5286" cy="3648"/>
            </a:xfrm>
            <a:prstGeom prst="rect">
              <a:avLst/>
            </a:prstGeom>
            <a:noFill/>
            <a:ln w="12700">
              <a:solidFill>
                <a:schemeClr val="tx1"/>
              </a:solidFill>
              <a:miter lim="800000"/>
              <a:headEnd/>
              <a:tailEnd/>
            </a:ln>
            <a:effectLst/>
          </p:spPr>
          <p:txBody>
            <a:bodyPr wrap="none" anchor="ctr"/>
            <a:lstStyle/>
            <a:p>
              <a:pPr>
                <a:defRPr/>
              </a:pPr>
              <a:endParaRPr lang="en-US" sz="2400">
                <a:solidFill>
                  <a:schemeClr val="tx1"/>
                </a:solidFill>
                <a:latin typeface="Times New Roman" pitchFamily="18" charset="0"/>
              </a:endParaRPr>
            </a:p>
          </p:txBody>
        </p:sp>
      </p:grpSp>
      <p:sp>
        <p:nvSpPr>
          <p:cNvPr id="214019" name="Rectangle 3"/>
          <p:cNvSpPr>
            <a:spLocks noGrp="1" noChangeArrowheads="1"/>
          </p:cNvSpPr>
          <p:nvPr>
            <p:ph type="ctrTitle"/>
          </p:nvPr>
        </p:nvSpPr>
        <p:spPr>
          <a:xfrm>
            <a:off x="762000" y="1371600"/>
            <a:ext cx="7696200" cy="2057400"/>
          </a:xfrm>
        </p:spPr>
        <p:txBody>
          <a:bodyPr/>
          <a:lstStyle>
            <a:lvl1pPr>
              <a:defRPr sz="5400"/>
            </a:lvl1pPr>
          </a:lstStyle>
          <a:p>
            <a:r>
              <a:rPr lang="en-US"/>
              <a:t>Click to edit Master title style</a:t>
            </a:r>
          </a:p>
        </p:txBody>
      </p:sp>
      <p:sp>
        <p:nvSpPr>
          <p:cNvPr id="214020" name="Rectangle 4"/>
          <p:cNvSpPr>
            <a:spLocks noGrp="1" noChangeArrowheads="1"/>
          </p:cNvSpPr>
          <p:nvPr>
            <p:ph type="subTitle" idx="1"/>
          </p:nvPr>
        </p:nvSpPr>
        <p:spPr>
          <a:xfrm>
            <a:off x="762000" y="3765550"/>
            <a:ext cx="7696200" cy="2057400"/>
          </a:xfrm>
        </p:spPr>
        <p:txBody>
          <a:bodyPr/>
          <a:lstStyle>
            <a:lvl1pPr marL="0" indent="0">
              <a:buFont typeface="Wingdings" pitchFamily="2" charset="2"/>
              <a:buNone/>
              <a:defRPr sz="2800">
                <a:latin typeface="Arial" charset="0"/>
              </a:defRPr>
            </a:lvl1pPr>
          </a:lstStyle>
          <a:p>
            <a:r>
              <a:rPr lang="en-US"/>
              <a:t>Click to edit Master subtitle style</a:t>
            </a:r>
          </a:p>
        </p:txBody>
      </p:sp>
      <p:sp>
        <p:nvSpPr>
          <p:cNvPr id="12" name="Rectangle 5"/>
          <p:cNvSpPr>
            <a:spLocks noGrp="1" noChangeArrowheads="1"/>
          </p:cNvSpPr>
          <p:nvPr>
            <p:ph type="dt" sz="half" idx="10"/>
          </p:nvPr>
        </p:nvSpPr>
        <p:spPr>
          <a:xfrm>
            <a:off x="457200" y="6248400"/>
            <a:ext cx="2133600" cy="457200"/>
          </a:xfrm>
        </p:spPr>
        <p:txBody>
          <a:bodyPr/>
          <a:lstStyle>
            <a:lvl1pPr>
              <a:defRPr/>
            </a:lvl1pPr>
          </a:lstStyle>
          <a:p>
            <a:pPr>
              <a:defRPr/>
            </a:pPr>
            <a:endParaRPr lang="en-US"/>
          </a:p>
        </p:txBody>
      </p:sp>
      <p:sp>
        <p:nvSpPr>
          <p:cNvPr id="13" name="Rectangle 6"/>
          <p:cNvSpPr>
            <a:spLocks noGrp="1" noChangeArrowheads="1"/>
          </p:cNvSpPr>
          <p:nvPr>
            <p:ph type="ftr" sz="quarter" idx="11"/>
          </p:nvPr>
        </p:nvSpPr>
        <p:spPr/>
        <p:txBody>
          <a:bodyPr/>
          <a:lstStyle>
            <a:lvl1pPr>
              <a:defRPr/>
            </a:lvl1pPr>
          </a:lstStyle>
          <a:p>
            <a:pPr>
              <a:defRPr/>
            </a:pPr>
            <a:endParaRPr lang="en-US"/>
          </a:p>
        </p:txBody>
      </p:sp>
      <p:sp>
        <p:nvSpPr>
          <p:cNvPr id="14" name="Rectangle 7"/>
          <p:cNvSpPr>
            <a:spLocks noGrp="1" noChangeArrowheads="1"/>
          </p:cNvSpPr>
          <p:nvPr>
            <p:ph type="sldNum" sz="quarter" idx="12"/>
          </p:nvPr>
        </p:nvSpPr>
        <p:spPr>
          <a:xfrm>
            <a:off x="6553200" y="6248400"/>
            <a:ext cx="2133600" cy="457200"/>
          </a:xfrm>
        </p:spPr>
        <p:txBody>
          <a:bodyPr/>
          <a:lstStyle>
            <a:lvl1pPr>
              <a:defRPr b="1"/>
            </a:lvl1pPr>
          </a:lstStyle>
          <a:p>
            <a:pPr>
              <a:defRPr/>
            </a:pPr>
            <a:fld id="{34CC271A-D21B-4356-8E2A-CFDEC9B96530}" type="slidenum">
              <a:rPr lang="en-US"/>
              <a:pPr>
                <a:defRPr/>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7A0AA3D-E612-43E8-A9A7-5D73B5A0FD52}" type="slidenum">
              <a:rPr lang="en-US"/>
              <a:pPr>
                <a:defRPr/>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99784FB-3E3A-4494-AB45-E6BFFFC0745A}" type="slidenum">
              <a:rPr lang="en-US"/>
              <a:pPr>
                <a:defRPr/>
              </a:pPr>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828800"/>
            <a:ext cx="4038600" cy="43021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8800"/>
            <a:ext cx="4038600" cy="43021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C43375A-2D0B-407C-9C1C-AC91298B9703}" type="slidenum">
              <a:rPr lang="en-US"/>
              <a:pPr>
                <a:defRPr/>
              </a:pPr>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58CDA10-61F9-4D70-B2B9-A3A92D71A952}" type="slidenum">
              <a:rPr lang="en-US"/>
              <a:pPr>
                <a:defRPr/>
              </a:pPr>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D78E0DF-D2D3-43FA-843B-8A36C1EA125D}"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1C894636-DC56-427E-82AB-8BB9EFEF8173}" type="slidenum">
              <a:rPr lang="en-US"/>
              <a:pPr>
                <a:defRPr/>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85A5F1C-60A9-4E5D-BE9B-9E7736D92892}" type="slidenum">
              <a:rPr lang="en-US"/>
              <a:pPr>
                <a:defRPr/>
              </a:pPr>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389F809-77AA-4002-985F-3EA4EC592C33}" type="slidenum">
              <a:rPr lang="en-US"/>
              <a:pPr>
                <a:defRPr/>
              </a:pPr>
              <a:t>‹#›</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50C1F76-B4F2-4590-85F5-7674DCBBE2F0}" type="slidenum">
              <a:rPr lang="en-US"/>
              <a:pPr>
                <a:defRPr/>
              </a:pPr>
              <a:t>‹#›</a:t>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DAD48A7-CC45-45D1-98F7-05DFB4281CE0}" type="slidenum">
              <a:rPr lang="en-US"/>
              <a:pPr>
                <a:defRPr/>
              </a:pPr>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0"/>
            <a:ext cx="2057400" cy="5597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533400"/>
            <a:ext cx="6019800" cy="5597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EC2C83A-B161-4DDB-BE7C-5A7D68AC997F}" type="slidenum">
              <a:rPr lang="en-US"/>
              <a:pPr>
                <a:defRPr/>
              </a:pPr>
              <a:t>‹#›</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295275" y="557213"/>
            <a:ext cx="9437688" cy="6632575"/>
            <a:chOff x="-186" y="351"/>
            <a:chExt cx="5945" cy="4178"/>
          </a:xfrm>
        </p:grpSpPr>
        <p:grpSp>
          <p:nvGrpSpPr>
            <p:cNvPr id="5" name="Group 3"/>
            <p:cNvGrpSpPr>
              <a:grpSpLocks/>
            </p:cNvGrpSpPr>
            <p:nvPr/>
          </p:nvGrpSpPr>
          <p:grpSpPr bwMode="auto">
            <a:xfrm>
              <a:off x="-186" y="351"/>
              <a:ext cx="4316" cy="4178"/>
              <a:chOff x="-186" y="351"/>
              <a:chExt cx="4316" cy="4178"/>
            </a:xfrm>
          </p:grpSpPr>
          <p:grpSp>
            <p:nvGrpSpPr>
              <p:cNvPr id="7" name="Group 4"/>
              <p:cNvGrpSpPr>
                <a:grpSpLocks/>
              </p:cNvGrpSpPr>
              <p:nvPr/>
            </p:nvGrpSpPr>
            <p:grpSpPr bwMode="auto">
              <a:xfrm>
                <a:off x="-186" y="351"/>
                <a:ext cx="4316" cy="4178"/>
                <a:chOff x="-186" y="351"/>
                <a:chExt cx="4316" cy="4178"/>
              </a:xfrm>
            </p:grpSpPr>
            <p:sp>
              <p:nvSpPr>
                <p:cNvPr id="9" name="AutoShape 5"/>
                <p:cNvSpPr>
                  <a:spLocks noChangeArrowheads="1"/>
                </p:cNvSpPr>
                <p:nvPr/>
              </p:nvSpPr>
              <p:spPr bwMode="auto">
                <a:xfrm rot="12360000">
                  <a:off x="-186" y="351"/>
                  <a:ext cx="4316" cy="4178"/>
                </a:xfrm>
                <a:prstGeom prst="diamond">
                  <a:avLst/>
                </a:prstGeom>
                <a:gradFill rotWithShape="0">
                  <a:gsLst>
                    <a:gs pos="0">
                      <a:schemeClr val="bg2"/>
                    </a:gs>
                    <a:gs pos="100000">
                      <a:schemeClr val="bg1"/>
                    </a:gs>
                  </a:gsLst>
                  <a:path path="shape">
                    <a:fillToRect l="50000" t="50000" r="50000" b="50000"/>
                  </a:path>
                </a:gradFill>
                <a:ln w="9525">
                  <a:noFill/>
                  <a:miter lim="800000"/>
                  <a:headEnd/>
                  <a:tailEnd/>
                </a:ln>
                <a:effectLst/>
              </p:spPr>
              <p:txBody>
                <a:bodyPr/>
                <a:lstStyle/>
                <a:p>
                  <a:pPr>
                    <a:defRPr/>
                  </a:pPr>
                  <a:endParaRPr lang="en-US"/>
                </a:p>
              </p:txBody>
            </p:sp>
            <p:sp>
              <p:nvSpPr>
                <p:cNvPr id="10" name="AutoShape 6" descr="Denim"/>
                <p:cNvSpPr>
                  <a:spLocks noChangeArrowheads="1"/>
                </p:cNvSpPr>
                <p:nvPr/>
              </p:nvSpPr>
              <p:spPr bwMode="auto">
                <a:xfrm rot="12360000">
                  <a:off x="694" y="1203"/>
                  <a:ext cx="2556" cy="2474"/>
                </a:xfrm>
                <a:prstGeom prst="diamond">
                  <a:avLst/>
                </a:prstGeom>
                <a:blipFill dpi="0" rotWithShape="0">
                  <a:blip r:embed="rId2" cstate="print"/>
                  <a:srcRect/>
                  <a:tile tx="0" ty="0" sx="100000" sy="100000" flip="none" algn="tl"/>
                </a:blipFill>
                <a:ln w="9525">
                  <a:noFill/>
                  <a:miter lim="800000"/>
                  <a:headEnd/>
                  <a:tailEnd/>
                </a:ln>
                <a:effectLst/>
              </p:spPr>
              <p:txBody>
                <a:bodyPr/>
                <a:lstStyle/>
                <a:p>
                  <a:pPr>
                    <a:defRPr/>
                  </a:pPr>
                  <a:endParaRPr lang="en-US"/>
                </a:p>
              </p:txBody>
            </p:sp>
            <p:sp>
              <p:nvSpPr>
                <p:cNvPr id="11" name="Rectangle 7"/>
                <p:cNvSpPr>
                  <a:spLocks noChangeArrowheads="1"/>
                </p:cNvSpPr>
                <p:nvPr/>
              </p:nvSpPr>
              <p:spPr bwMode="auto">
                <a:xfrm rot="12360000">
                  <a:off x="2249" y="2499"/>
                  <a:ext cx="649" cy="280"/>
                </a:xfrm>
                <a:prstGeom prst="rect">
                  <a:avLst/>
                </a:prstGeom>
                <a:solidFill>
                  <a:schemeClr val="folHlink">
                    <a:alpha val="50000"/>
                  </a:schemeClr>
                </a:solidFill>
                <a:ln w="9525">
                  <a:noFill/>
                  <a:miter lim="800000"/>
                  <a:headEnd/>
                  <a:tailEnd/>
                </a:ln>
                <a:effectLst/>
              </p:spPr>
              <p:txBody>
                <a:bodyPr wrap="none" lIns="92075" tIns="46038" rIns="92075" bIns="46038" anchor="ctr"/>
                <a:lstStyle/>
                <a:p>
                  <a:pPr algn="l" eaLnBrk="0" hangingPunct="0">
                    <a:spcBef>
                      <a:spcPct val="50000"/>
                    </a:spcBef>
                    <a:defRPr/>
                  </a:pPr>
                  <a:endParaRPr kumimoji="1" lang="en-US" sz="2400">
                    <a:solidFill>
                      <a:schemeClr val="tx1"/>
                    </a:solidFill>
                    <a:latin typeface="Times New Roman" pitchFamily="18" charset="0"/>
                  </a:endParaRPr>
                </a:p>
              </p:txBody>
            </p:sp>
            <p:sp>
              <p:nvSpPr>
                <p:cNvPr id="12" name="Oval 8"/>
                <p:cNvSpPr>
                  <a:spLocks noChangeArrowheads="1"/>
                </p:cNvSpPr>
                <p:nvPr/>
              </p:nvSpPr>
              <p:spPr bwMode="auto">
                <a:xfrm rot="12360000">
                  <a:off x="1292" y="2567"/>
                  <a:ext cx="570" cy="528"/>
                </a:xfrm>
                <a:prstGeom prst="ellipse">
                  <a:avLst/>
                </a:prstGeom>
                <a:solidFill>
                  <a:schemeClr val="accent1">
                    <a:alpha val="50000"/>
                  </a:schemeClr>
                </a:solidFill>
                <a:ln w="9525">
                  <a:noFill/>
                  <a:round/>
                  <a:headEnd/>
                  <a:tailEnd/>
                </a:ln>
                <a:effectLst/>
              </p:spPr>
              <p:txBody>
                <a:bodyPr wrap="none" lIns="92075" tIns="46038" rIns="92075" bIns="46038" anchor="ctr"/>
                <a:lstStyle/>
                <a:p>
                  <a:pPr algn="l" eaLnBrk="0" hangingPunct="0">
                    <a:spcBef>
                      <a:spcPct val="50000"/>
                    </a:spcBef>
                    <a:defRPr/>
                  </a:pPr>
                  <a:endParaRPr kumimoji="1" lang="en-US" sz="2400">
                    <a:solidFill>
                      <a:schemeClr val="tx1"/>
                    </a:solidFill>
                    <a:latin typeface="Times New Roman" pitchFamily="18" charset="0"/>
                  </a:endParaRPr>
                </a:p>
              </p:txBody>
            </p:sp>
            <p:sp>
              <p:nvSpPr>
                <p:cNvPr id="13" name="Rectangle 9"/>
                <p:cNvSpPr>
                  <a:spLocks noChangeArrowheads="1"/>
                </p:cNvSpPr>
                <p:nvPr/>
              </p:nvSpPr>
              <p:spPr bwMode="auto">
                <a:xfrm rot="12360000">
                  <a:off x="2373" y="2047"/>
                  <a:ext cx="446" cy="81"/>
                </a:xfrm>
                <a:prstGeom prst="rect">
                  <a:avLst/>
                </a:prstGeom>
                <a:solidFill>
                  <a:schemeClr val="accent1">
                    <a:alpha val="50000"/>
                  </a:schemeClr>
                </a:solidFill>
                <a:ln w="9525">
                  <a:noFill/>
                  <a:miter lim="800000"/>
                  <a:headEnd/>
                  <a:tailEnd/>
                </a:ln>
                <a:effectLst/>
              </p:spPr>
              <p:txBody>
                <a:bodyPr wrap="none" lIns="92075" tIns="46038" rIns="92075" bIns="46038" anchor="ctr"/>
                <a:lstStyle/>
                <a:p>
                  <a:pPr algn="l" eaLnBrk="0" hangingPunct="0">
                    <a:spcBef>
                      <a:spcPct val="50000"/>
                    </a:spcBef>
                    <a:defRPr/>
                  </a:pPr>
                  <a:endParaRPr kumimoji="1" lang="en-US" sz="2400">
                    <a:solidFill>
                      <a:schemeClr val="tx1"/>
                    </a:solidFill>
                    <a:latin typeface="Times New Roman" pitchFamily="18" charset="0"/>
                  </a:endParaRPr>
                </a:p>
              </p:txBody>
            </p:sp>
            <p:sp>
              <p:nvSpPr>
                <p:cNvPr id="14" name="Rectangle 10"/>
                <p:cNvSpPr>
                  <a:spLocks noChangeArrowheads="1"/>
                </p:cNvSpPr>
                <p:nvPr/>
              </p:nvSpPr>
              <p:spPr bwMode="auto">
                <a:xfrm rot="12360000">
                  <a:off x="1927" y="3071"/>
                  <a:ext cx="445" cy="82"/>
                </a:xfrm>
                <a:prstGeom prst="rect">
                  <a:avLst/>
                </a:prstGeom>
                <a:solidFill>
                  <a:schemeClr val="accent1">
                    <a:alpha val="50000"/>
                  </a:schemeClr>
                </a:solidFill>
                <a:ln w="9525">
                  <a:noFill/>
                  <a:miter lim="800000"/>
                  <a:headEnd/>
                  <a:tailEnd/>
                </a:ln>
                <a:effectLst/>
              </p:spPr>
              <p:txBody>
                <a:bodyPr wrap="none" lIns="92075" tIns="46038" rIns="92075" bIns="46038" anchor="ctr"/>
                <a:lstStyle/>
                <a:p>
                  <a:pPr algn="l" eaLnBrk="0" hangingPunct="0">
                    <a:spcBef>
                      <a:spcPct val="50000"/>
                    </a:spcBef>
                    <a:defRPr/>
                  </a:pPr>
                  <a:endParaRPr kumimoji="1" lang="en-US" sz="2400">
                    <a:solidFill>
                      <a:schemeClr val="tx1"/>
                    </a:solidFill>
                    <a:latin typeface="Times New Roman" pitchFamily="18" charset="0"/>
                  </a:endParaRPr>
                </a:p>
              </p:txBody>
            </p:sp>
            <p:sp>
              <p:nvSpPr>
                <p:cNvPr id="15" name="Arc 11"/>
                <p:cNvSpPr>
                  <a:spLocks/>
                </p:cNvSpPr>
                <p:nvPr/>
              </p:nvSpPr>
              <p:spPr bwMode="auto">
                <a:xfrm rot="10485000">
                  <a:off x="1263" y="2240"/>
                  <a:ext cx="723" cy="856"/>
                </a:xfrm>
                <a:custGeom>
                  <a:avLst/>
                  <a:gdLst>
                    <a:gd name="G0" fmla="+- 21518 0 0"/>
                    <a:gd name="G1" fmla="+- 2258 0 0"/>
                    <a:gd name="G2" fmla="+- 21600 0 0"/>
                    <a:gd name="T0" fmla="*/ 43000 w 43118"/>
                    <a:gd name="T1" fmla="*/ 0 h 23858"/>
                    <a:gd name="T2" fmla="*/ 0 w 43118"/>
                    <a:gd name="T3" fmla="*/ 4141 h 23858"/>
                    <a:gd name="T4" fmla="*/ 21518 w 43118"/>
                    <a:gd name="T5" fmla="*/ 2258 h 23858"/>
                  </a:gdLst>
                  <a:ahLst/>
                  <a:cxnLst>
                    <a:cxn ang="0">
                      <a:pos x="T0" y="T1"/>
                    </a:cxn>
                    <a:cxn ang="0">
                      <a:pos x="T2" y="T3"/>
                    </a:cxn>
                    <a:cxn ang="0">
                      <a:pos x="T4" y="T5"/>
                    </a:cxn>
                  </a:cxnLst>
                  <a:rect l="0" t="0" r="r" b="b"/>
                  <a:pathLst>
                    <a:path w="43118" h="23858" fill="none" extrusionOk="0">
                      <a:moveTo>
                        <a:pt x="42999" y="0"/>
                      </a:moveTo>
                      <a:cubicBezTo>
                        <a:pt x="43078" y="750"/>
                        <a:pt x="43118" y="1503"/>
                        <a:pt x="43118" y="2258"/>
                      </a:cubicBezTo>
                      <a:cubicBezTo>
                        <a:pt x="43118" y="14187"/>
                        <a:pt x="33447" y="23858"/>
                        <a:pt x="21518" y="23858"/>
                      </a:cubicBezTo>
                      <a:cubicBezTo>
                        <a:pt x="10318" y="23858"/>
                        <a:pt x="976" y="15297"/>
                        <a:pt x="0" y="4140"/>
                      </a:cubicBezTo>
                    </a:path>
                    <a:path w="43118" h="23858" stroke="0" extrusionOk="0">
                      <a:moveTo>
                        <a:pt x="42999" y="0"/>
                      </a:moveTo>
                      <a:cubicBezTo>
                        <a:pt x="43078" y="750"/>
                        <a:pt x="43118" y="1503"/>
                        <a:pt x="43118" y="2258"/>
                      </a:cubicBezTo>
                      <a:cubicBezTo>
                        <a:pt x="43118" y="14187"/>
                        <a:pt x="33447" y="23858"/>
                        <a:pt x="21518" y="23858"/>
                      </a:cubicBezTo>
                      <a:cubicBezTo>
                        <a:pt x="10318" y="23858"/>
                        <a:pt x="976" y="15297"/>
                        <a:pt x="0" y="4140"/>
                      </a:cubicBezTo>
                      <a:lnTo>
                        <a:pt x="21518" y="2258"/>
                      </a:lnTo>
                      <a:close/>
                    </a:path>
                  </a:pathLst>
                </a:custGeom>
                <a:solidFill>
                  <a:schemeClr val="folHlink">
                    <a:alpha val="50000"/>
                  </a:schemeClr>
                </a:solidFill>
                <a:ln w="9525">
                  <a:noFill/>
                  <a:round/>
                  <a:headEnd type="none" w="sm" len="sm"/>
                  <a:tailEnd type="none" w="sm" len="sm"/>
                </a:ln>
                <a:effectLst/>
              </p:spPr>
              <p:txBody>
                <a:bodyPr/>
                <a:lstStyle/>
                <a:p>
                  <a:pPr>
                    <a:defRPr/>
                  </a:pPr>
                  <a:endParaRPr lang="en-US"/>
                </a:p>
              </p:txBody>
            </p:sp>
            <p:sp>
              <p:nvSpPr>
                <p:cNvPr id="16" name="Freeform 12"/>
                <p:cNvSpPr>
                  <a:spLocks/>
                </p:cNvSpPr>
                <p:nvPr/>
              </p:nvSpPr>
              <p:spPr bwMode="auto">
                <a:xfrm>
                  <a:off x="1300" y="1374"/>
                  <a:ext cx="1035" cy="2007"/>
                </a:xfrm>
                <a:custGeom>
                  <a:avLst/>
                  <a:gdLst/>
                  <a:ahLst/>
                  <a:cxnLst>
                    <a:cxn ang="0">
                      <a:pos x="56" y="2006"/>
                    </a:cxn>
                    <a:cxn ang="0">
                      <a:pos x="0" y="1843"/>
                    </a:cxn>
                    <a:cxn ang="0">
                      <a:pos x="871" y="56"/>
                    </a:cxn>
                    <a:cxn ang="0">
                      <a:pos x="1034" y="0"/>
                    </a:cxn>
                    <a:cxn ang="0">
                      <a:pos x="56" y="2006"/>
                    </a:cxn>
                  </a:cxnLst>
                  <a:rect l="0" t="0" r="r" b="b"/>
                  <a:pathLst>
                    <a:path w="1035" h="2007">
                      <a:moveTo>
                        <a:pt x="56" y="2006"/>
                      </a:moveTo>
                      <a:lnTo>
                        <a:pt x="0" y="1843"/>
                      </a:lnTo>
                      <a:lnTo>
                        <a:pt x="871" y="56"/>
                      </a:lnTo>
                      <a:lnTo>
                        <a:pt x="1034" y="0"/>
                      </a:lnTo>
                      <a:lnTo>
                        <a:pt x="56" y="2006"/>
                      </a:lnTo>
                    </a:path>
                  </a:pathLst>
                </a:custGeom>
                <a:solidFill>
                  <a:schemeClr val="hlink">
                    <a:alpha val="50000"/>
                  </a:schemeClr>
                </a:solidFill>
                <a:ln w="9525">
                  <a:noFill/>
                  <a:round/>
                  <a:headEnd type="none" w="sm" len="sm"/>
                  <a:tailEnd type="none" w="sm" len="sm"/>
                </a:ln>
                <a:effectLst/>
              </p:spPr>
              <p:txBody>
                <a:bodyPr/>
                <a:lstStyle/>
                <a:p>
                  <a:pPr>
                    <a:defRPr/>
                  </a:pPr>
                  <a:endParaRPr lang="en-US"/>
                </a:p>
              </p:txBody>
            </p:sp>
          </p:grpSp>
          <p:sp>
            <p:nvSpPr>
              <p:cNvPr id="8" name="Freeform 13"/>
              <p:cNvSpPr>
                <a:spLocks/>
              </p:cNvSpPr>
              <p:nvPr/>
            </p:nvSpPr>
            <p:spPr bwMode="auto">
              <a:xfrm>
                <a:off x="2448" y="1810"/>
                <a:ext cx="324" cy="231"/>
              </a:xfrm>
              <a:custGeom>
                <a:avLst/>
                <a:gdLst/>
                <a:ahLst/>
                <a:cxnLst>
                  <a:cxn ang="0">
                    <a:pos x="321" y="226"/>
                  </a:cxn>
                  <a:cxn ang="0">
                    <a:pos x="287" y="123"/>
                  </a:cxn>
                  <a:cxn ang="0">
                    <a:pos x="53" y="9"/>
                  </a:cxn>
                  <a:cxn ang="0">
                    <a:pos x="35" y="0"/>
                  </a:cxn>
                  <a:cxn ang="0">
                    <a:pos x="0" y="72"/>
                  </a:cxn>
                  <a:cxn ang="0">
                    <a:pos x="323" y="230"/>
                  </a:cxn>
                </a:cxnLst>
                <a:rect l="0" t="0" r="r" b="b"/>
                <a:pathLst>
                  <a:path w="324" h="231">
                    <a:moveTo>
                      <a:pt x="321" y="226"/>
                    </a:moveTo>
                    <a:lnTo>
                      <a:pt x="287" y="123"/>
                    </a:lnTo>
                    <a:lnTo>
                      <a:pt x="53" y="9"/>
                    </a:lnTo>
                    <a:lnTo>
                      <a:pt x="35" y="0"/>
                    </a:lnTo>
                    <a:lnTo>
                      <a:pt x="0" y="72"/>
                    </a:lnTo>
                    <a:lnTo>
                      <a:pt x="323" y="230"/>
                    </a:lnTo>
                  </a:path>
                </a:pathLst>
              </a:custGeom>
              <a:solidFill>
                <a:schemeClr val="accent1">
                  <a:alpha val="50000"/>
                </a:schemeClr>
              </a:solidFill>
              <a:ln w="9525">
                <a:noFill/>
                <a:round/>
                <a:headEnd type="none" w="sm" len="sm"/>
                <a:tailEnd type="none" w="sm" len="sm"/>
              </a:ln>
              <a:effectLst/>
            </p:spPr>
            <p:txBody>
              <a:bodyPr/>
              <a:lstStyle/>
              <a:p>
                <a:pPr>
                  <a:defRPr/>
                </a:pPr>
                <a:endParaRPr lang="en-US"/>
              </a:p>
            </p:txBody>
          </p:sp>
        </p:grpSp>
        <p:sp>
          <p:nvSpPr>
            <p:cNvPr id="6" name="Rectangle 14"/>
            <p:cNvSpPr>
              <a:spLocks noChangeArrowheads="1"/>
            </p:cNvSpPr>
            <p:nvPr/>
          </p:nvSpPr>
          <p:spPr bwMode="auto">
            <a:xfrm>
              <a:off x="768" y="720"/>
              <a:ext cx="4991" cy="816"/>
            </a:xfrm>
            <a:prstGeom prst="rect">
              <a:avLst/>
            </a:prstGeom>
            <a:solidFill>
              <a:schemeClr val="accent2">
                <a:alpha val="50000"/>
              </a:schemeClr>
            </a:solidFill>
            <a:ln w="9525">
              <a:noFill/>
              <a:miter lim="800000"/>
              <a:headEnd/>
              <a:tailEnd/>
            </a:ln>
            <a:effectLst/>
          </p:spPr>
          <p:txBody>
            <a:bodyPr/>
            <a:lstStyle/>
            <a:p>
              <a:pPr>
                <a:defRPr/>
              </a:pPr>
              <a:endParaRPr lang="en-US"/>
            </a:p>
          </p:txBody>
        </p:sp>
      </p:grpSp>
      <p:sp>
        <p:nvSpPr>
          <p:cNvPr id="268303" name="Rectangle 15"/>
          <p:cNvSpPr>
            <a:spLocks noGrp="1" noChangeArrowheads="1"/>
          </p:cNvSpPr>
          <p:nvPr>
            <p:ph type="ctrTitle" sz="quarter"/>
          </p:nvPr>
        </p:nvSpPr>
        <p:spPr>
          <a:xfrm>
            <a:off x="1217613" y="1219200"/>
            <a:ext cx="7772400" cy="1143000"/>
          </a:xfrm>
        </p:spPr>
        <p:txBody>
          <a:bodyPr anchorCtr="0"/>
          <a:lstStyle>
            <a:lvl1pPr algn="l">
              <a:defRPr/>
            </a:lvl1pPr>
          </a:lstStyle>
          <a:p>
            <a:r>
              <a:rPr lang="en-US"/>
              <a:t>Click to edit Master title style</a:t>
            </a:r>
          </a:p>
        </p:txBody>
      </p:sp>
      <p:sp>
        <p:nvSpPr>
          <p:cNvPr id="268304" name="Rectangle 16"/>
          <p:cNvSpPr>
            <a:spLocks noGrp="1" noChangeArrowheads="1"/>
          </p:cNvSpPr>
          <p:nvPr>
            <p:ph type="subTitle" sz="quarter" idx="1"/>
          </p:nvPr>
        </p:nvSpPr>
        <p:spPr>
          <a:xfrm>
            <a:off x="4724400" y="2819400"/>
            <a:ext cx="4267200" cy="3200400"/>
          </a:xfrm>
        </p:spPr>
        <p:txBody>
          <a:bodyPr/>
          <a:lstStyle>
            <a:lvl1pPr marL="0" indent="0">
              <a:buFontTx/>
              <a:buNone/>
              <a:defRPr/>
            </a:lvl1pPr>
          </a:lstStyle>
          <a:p>
            <a:r>
              <a:rPr lang="en-US"/>
              <a:t>Click to edit Master subtitle style</a:t>
            </a:r>
          </a:p>
        </p:txBody>
      </p:sp>
      <p:sp>
        <p:nvSpPr>
          <p:cNvPr id="17" name="Rectangle 17"/>
          <p:cNvSpPr>
            <a:spLocks noGrp="1" noChangeArrowheads="1"/>
          </p:cNvSpPr>
          <p:nvPr>
            <p:ph type="dt" sz="quarter" idx="10"/>
          </p:nvPr>
        </p:nvSpPr>
        <p:spPr>
          <a:xfrm>
            <a:off x="152400" y="6248400"/>
            <a:ext cx="1905000" cy="457200"/>
          </a:xfrm>
        </p:spPr>
        <p:txBody>
          <a:bodyPr/>
          <a:lstStyle>
            <a:lvl1pPr>
              <a:defRPr/>
            </a:lvl1pPr>
          </a:lstStyle>
          <a:p>
            <a:pPr>
              <a:defRPr/>
            </a:pPr>
            <a:endParaRPr lang="en-US"/>
          </a:p>
        </p:txBody>
      </p:sp>
      <p:sp>
        <p:nvSpPr>
          <p:cNvPr id="18" name="Rectangle 18"/>
          <p:cNvSpPr>
            <a:spLocks noGrp="1" noChangeArrowheads="1"/>
          </p:cNvSpPr>
          <p:nvPr>
            <p:ph type="ftr" sz="quarter" idx="11"/>
          </p:nvPr>
        </p:nvSpPr>
        <p:spPr>
          <a:xfrm>
            <a:off x="3124200" y="6248400"/>
            <a:ext cx="2895600" cy="457200"/>
          </a:xfrm>
        </p:spPr>
        <p:txBody>
          <a:bodyPr/>
          <a:lstStyle>
            <a:lvl1pPr>
              <a:defRPr/>
            </a:lvl1pPr>
          </a:lstStyle>
          <a:p>
            <a:pPr>
              <a:defRPr/>
            </a:pPr>
            <a:endParaRPr lang="en-US"/>
          </a:p>
        </p:txBody>
      </p:sp>
      <p:sp>
        <p:nvSpPr>
          <p:cNvPr id="19" name="Rectangle 19"/>
          <p:cNvSpPr>
            <a:spLocks noGrp="1" noChangeArrowheads="1"/>
          </p:cNvSpPr>
          <p:nvPr>
            <p:ph type="sldNum" sz="quarter" idx="12"/>
          </p:nvPr>
        </p:nvSpPr>
        <p:spPr/>
        <p:txBody>
          <a:bodyPr/>
          <a:lstStyle>
            <a:lvl1pPr>
              <a:defRPr/>
            </a:lvl1pPr>
          </a:lstStyle>
          <a:p>
            <a:pPr>
              <a:defRPr/>
            </a:pPr>
            <a:fld id="{55EED3DF-6941-40F9-BE5D-57B07B56EBFC}" type="slidenum">
              <a:rPr lang="en-US"/>
              <a:pPr>
                <a:defRPr/>
              </a:pPr>
              <a:t>‹#›</a:t>
            </a:fld>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EF6D8FC1-6C7B-44C3-AA7A-2CACC75E1BD6}" type="slidenum">
              <a:rPr lang="en-US"/>
              <a:pPr>
                <a:defRPr/>
              </a:pPr>
              <a:t>‹#›</a:t>
            </a:fld>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1E2C0508-6269-4B32-ADE0-7D0CBA20A11A}" type="slidenum">
              <a:rPr lang="en-US"/>
              <a:pPr>
                <a:defRPr/>
              </a:pPr>
              <a:t>‹#›</a:t>
            </a:fld>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954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2578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CF0DCA7F-6FE6-47DE-9D6F-B48B17DF055B}" type="slidenum">
              <a:rPr lang="en-US"/>
              <a:pPr>
                <a:defRPr/>
              </a:pPr>
              <a:t>‹#›</a:t>
            </a:fld>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dt" sz="half" idx="10"/>
          </p:nvPr>
        </p:nvSpPr>
        <p:spPr>
          <a:ln/>
        </p:spPr>
        <p:txBody>
          <a:bodyPr/>
          <a:lstStyle>
            <a:lvl1pPr>
              <a:defRPr/>
            </a:lvl1pPr>
          </a:lstStyle>
          <a:p>
            <a:pPr>
              <a:defRPr/>
            </a:pPr>
            <a:endParaRPr lang="en-US"/>
          </a:p>
        </p:txBody>
      </p:sp>
      <p:sp>
        <p:nvSpPr>
          <p:cNvPr id="8" name="Rectangle 6"/>
          <p:cNvSpPr>
            <a:spLocks noGrp="1" noChangeArrowheads="1"/>
          </p:cNvSpPr>
          <p:nvPr>
            <p:ph type="ftr" sz="quarter" idx="11"/>
          </p:nvPr>
        </p:nvSpPr>
        <p:spPr>
          <a:ln/>
        </p:spPr>
        <p:txBody>
          <a:bodyPr/>
          <a:lstStyle>
            <a:lvl1pPr>
              <a:defRPr/>
            </a:lvl1pPr>
          </a:lstStyle>
          <a:p>
            <a:pPr>
              <a:defRPr/>
            </a:pPr>
            <a:endParaRPr lang="en-US"/>
          </a:p>
        </p:txBody>
      </p:sp>
      <p:sp>
        <p:nvSpPr>
          <p:cNvPr id="9" name="Rectangle 7"/>
          <p:cNvSpPr>
            <a:spLocks noGrp="1" noChangeArrowheads="1"/>
          </p:cNvSpPr>
          <p:nvPr>
            <p:ph type="sldNum" sz="quarter" idx="12"/>
          </p:nvPr>
        </p:nvSpPr>
        <p:spPr>
          <a:ln/>
        </p:spPr>
        <p:txBody>
          <a:bodyPr/>
          <a:lstStyle>
            <a:lvl1pPr>
              <a:defRPr/>
            </a:lvl1pPr>
          </a:lstStyle>
          <a:p>
            <a:pPr>
              <a:defRPr/>
            </a:pPr>
            <a:fld id="{1FCB85EF-EBF4-4A42-8202-4028DBD55A52}"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9"/>
          <p:cNvSpPr>
            <a:spLocks noGrp="1" noChangeArrowheads="1"/>
          </p:cNvSpPr>
          <p:nvPr>
            <p:ph type="dt" sz="half" idx="10"/>
          </p:nvPr>
        </p:nvSpPr>
        <p:spPr>
          <a:ln/>
        </p:spPr>
        <p:txBody>
          <a:bodyPr/>
          <a:lstStyle>
            <a:lvl1pPr>
              <a:defRPr/>
            </a:lvl1pPr>
          </a:lstStyle>
          <a:p>
            <a:pPr>
              <a:defRPr/>
            </a:pPr>
            <a:endParaRPr lang="en-US"/>
          </a:p>
        </p:txBody>
      </p:sp>
      <p:sp>
        <p:nvSpPr>
          <p:cNvPr id="8" name="Rectangle 10"/>
          <p:cNvSpPr>
            <a:spLocks noGrp="1" noChangeArrowheads="1"/>
          </p:cNvSpPr>
          <p:nvPr>
            <p:ph type="ftr" sz="quarter" idx="11"/>
          </p:nvPr>
        </p:nvSpPr>
        <p:spPr>
          <a:ln/>
        </p:spPr>
        <p:txBody>
          <a:bodyPr/>
          <a:lstStyle>
            <a:lvl1pPr>
              <a:defRPr/>
            </a:lvl1pPr>
          </a:lstStyle>
          <a:p>
            <a:pPr>
              <a:defRPr/>
            </a:pPr>
            <a:endParaRPr lang="en-US"/>
          </a:p>
        </p:txBody>
      </p:sp>
      <p:sp>
        <p:nvSpPr>
          <p:cNvPr id="9" name="Rectangle 11"/>
          <p:cNvSpPr>
            <a:spLocks noGrp="1" noChangeArrowheads="1"/>
          </p:cNvSpPr>
          <p:nvPr>
            <p:ph type="sldNum" sz="quarter" idx="12"/>
          </p:nvPr>
        </p:nvSpPr>
        <p:spPr>
          <a:ln/>
        </p:spPr>
        <p:txBody>
          <a:bodyPr/>
          <a:lstStyle>
            <a:lvl1pPr>
              <a:defRPr/>
            </a:lvl1pPr>
          </a:lstStyle>
          <a:p>
            <a:pPr>
              <a:defRPr/>
            </a:pPr>
            <a:fld id="{88162031-5A42-4EFE-A717-29CD5AAB125E}" type="slidenum">
              <a:rPr lang="en-US"/>
              <a:pPr>
                <a:defRPr/>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dt" sz="half" idx="10"/>
          </p:nvPr>
        </p:nvSpPr>
        <p:spPr>
          <a:ln/>
        </p:spPr>
        <p:txBody>
          <a:bodyPr/>
          <a:lstStyle>
            <a:lvl1pPr>
              <a:defRPr/>
            </a:lvl1pPr>
          </a:lstStyle>
          <a:p>
            <a:pPr>
              <a:defRPr/>
            </a:pPr>
            <a:endParaRPr lang="en-US"/>
          </a:p>
        </p:txBody>
      </p:sp>
      <p:sp>
        <p:nvSpPr>
          <p:cNvPr id="4" name="Rectangle 6"/>
          <p:cNvSpPr>
            <a:spLocks noGrp="1" noChangeArrowheads="1"/>
          </p:cNvSpPr>
          <p:nvPr>
            <p:ph type="ftr" sz="quarter" idx="11"/>
          </p:nvPr>
        </p:nvSpPr>
        <p:spPr>
          <a:ln/>
        </p:spPr>
        <p:txBody>
          <a:bodyPr/>
          <a:lstStyle>
            <a:lvl1pPr>
              <a:defRPr/>
            </a:lvl1pPr>
          </a:lstStyle>
          <a:p>
            <a:pPr>
              <a:defRPr/>
            </a:pPr>
            <a:endParaRPr lang="en-US"/>
          </a:p>
        </p:txBody>
      </p:sp>
      <p:sp>
        <p:nvSpPr>
          <p:cNvPr id="5" name="Rectangle 7"/>
          <p:cNvSpPr>
            <a:spLocks noGrp="1" noChangeArrowheads="1"/>
          </p:cNvSpPr>
          <p:nvPr>
            <p:ph type="sldNum" sz="quarter" idx="12"/>
          </p:nvPr>
        </p:nvSpPr>
        <p:spPr>
          <a:ln/>
        </p:spPr>
        <p:txBody>
          <a:bodyPr/>
          <a:lstStyle>
            <a:lvl1pPr>
              <a:defRPr/>
            </a:lvl1pPr>
          </a:lstStyle>
          <a:p>
            <a:pPr>
              <a:defRPr/>
            </a:pPr>
            <a:fld id="{BDCE3340-8834-4E52-9C38-07E21EC688D9}" type="slidenum">
              <a:rPr lang="en-US"/>
              <a:pPr>
                <a:defRPr/>
              </a:pPr>
              <a:t>‹#›</a:t>
            </a:fld>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p>
        </p:txBody>
      </p:sp>
      <p:sp>
        <p:nvSpPr>
          <p:cNvPr id="3" name="Rectangle 6"/>
          <p:cNvSpPr>
            <a:spLocks noGrp="1" noChangeArrowheads="1"/>
          </p:cNvSpPr>
          <p:nvPr>
            <p:ph type="ftr" sz="quarter" idx="11"/>
          </p:nvPr>
        </p:nvSpPr>
        <p:spPr>
          <a:ln/>
        </p:spPr>
        <p:txBody>
          <a:bodyPr/>
          <a:lstStyle>
            <a:lvl1pPr>
              <a:defRPr/>
            </a:lvl1pPr>
          </a:lstStyle>
          <a:p>
            <a:pPr>
              <a:defRPr/>
            </a:pPr>
            <a:endParaRPr lang="en-US"/>
          </a:p>
        </p:txBody>
      </p:sp>
      <p:sp>
        <p:nvSpPr>
          <p:cNvPr id="4" name="Rectangle 7"/>
          <p:cNvSpPr>
            <a:spLocks noGrp="1" noChangeArrowheads="1"/>
          </p:cNvSpPr>
          <p:nvPr>
            <p:ph type="sldNum" sz="quarter" idx="12"/>
          </p:nvPr>
        </p:nvSpPr>
        <p:spPr>
          <a:ln/>
        </p:spPr>
        <p:txBody>
          <a:bodyPr/>
          <a:lstStyle>
            <a:lvl1pPr>
              <a:defRPr/>
            </a:lvl1pPr>
          </a:lstStyle>
          <a:p>
            <a:pPr>
              <a:defRPr/>
            </a:pPr>
            <a:fld id="{21658637-AFE2-47F7-9995-3583B910FDDD}" type="slidenum">
              <a:rPr lang="en-US"/>
              <a:pPr>
                <a:defRPr/>
              </a:pPr>
              <a:t>‹#›</a:t>
            </a:fld>
            <a:endParaRPr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AE4CCA3E-969D-4633-9445-A30CEC0C2508}" type="slidenum">
              <a:rPr lang="en-US"/>
              <a:pPr>
                <a:defRPr/>
              </a:pPr>
              <a:t>‹#›</a:t>
            </a:fld>
            <a:endParaRPr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E4EA128A-A6B0-4730-8C69-ED725B5D8916}" type="slidenum">
              <a:rPr lang="en-US"/>
              <a:pPr>
                <a:defRPr/>
              </a:pPr>
              <a:t>‹#›</a:t>
            </a:fld>
            <a:endParaRPr 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6F0D0568-8D9C-45F3-9460-0DF2EA193CD5}" type="slidenum">
              <a:rPr lang="en-US"/>
              <a:pPr>
                <a:defRPr/>
              </a:pPr>
              <a:t>‹#›</a:t>
            </a:fld>
            <a:endParaRPr 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6600" y="228600"/>
            <a:ext cx="1981200" cy="5791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43000" y="228600"/>
            <a:ext cx="5791200" cy="5791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0547428C-C578-43C8-8CF9-D041A7E5A785}" type="slidenum">
              <a:rPr lang="en-US"/>
              <a:pPr>
                <a:defRPr/>
              </a:pPr>
              <a:t>‹#›</a:t>
            </a:fld>
            <a:endParaRPr 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59875" cy="6858000"/>
            <a:chOff x="0" y="0"/>
            <a:chExt cx="5770" cy="4320"/>
          </a:xfrm>
        </p:grpSpPr>
        <p:sp>
          <p:nvSpPr>
            <p:cNvPr id="5" name="Rectangle 3"/>
            <p:cNvSpPr>
              <a:spLocks noChangeArrowheads="1"/>
            </p:cNvSpPr>
            <p:nvPr userDrawn="1"/>
          </p:nvSpPr>
          <p:spPr bwMode="hidden">
            <a:xfrm>
              <a:off x="5232" y="1"/>
              <a:ext cx="528" cy="4319"/>
            </a:xfrm>
            <a:prstGeom prst="rect">
              <a:avLst/>
            </a:prstGeom>
            <a:gradFill rotWithShape="0">
              <a:gsLst>
                <a:gs pos="0">
                  <a:schemeClr val="accent2"/>
                </a:gs>
                <a:gs pos="100000">
                  <a:schemeClr val="accent2">
                    <a:gamma/>
                    <a:tint val="94118"/>
                    <a:invGamma/>
                  </a:schemeClr>
                </a:gs>
              </a:gsLst>
              <a:lin ang="0" scaled="1"/>
            </a:gradFill>
            <a:ln w="9525">
              <a:noFill/>
              <a:miter lim="800000"/>
              <a:headEnd/>
              <a:tailEnd/>
            </a:ln>
            <a:effectLst/>
          </p:spPr>
          <p:txBody>
            <a:bodyPr wrap="none" anchor="ctr"/>
            <a:lstStyle/>
            <a:p>
              <a:pPr>
                <a:defRPr/>
              </a:pPr>
              <a:endParaRPr lang="en-US"/>
            </a:p>
          </p:txBody>
        </p:sp>
        <p:sp>
          <p:nvSpPr>
            <p:cNvPr id="6" name="Rectangle 4"/>
            <p:cNvSpPr>
              <a:spLocks noChangeArrowheads="1"/>
            </p:cNvSpPr>
            <p:nvPr userDrawn="1"/>
          </p:nvSpPr>
          <p:spPr bwMode="hidden">
            <a:xfrm>
              <a:off x="1056" y="0"/>
              <a:ext cx="192"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pPr>
                <a:defRPr/>
              </a:pPr>
              <a:endParaRPr lang="en-US"/>
            </a:p>
          </p:txBody>
        </p:sp>
        <p:sp>
          <p:nvSpPr>
            <p:cNvPr id="7" name="Rectangle 5"/>
            <p:cNvSpPr>
              <a:spLocks noChangeArrowheads="1"/>
            </p:cNvSpPr>
            <p:nvPr userDrawn="1"/>
          </p:nvSpPr>
          <p:spPr bwMode="hidden">
            <a:xfrm>
              <a:off x="1728" y="0"/>
              <a:ext cx="432"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pPr>
                <a:defRPr/>
              </a:pPr>
              <a:endParaRPr lang="en-US"/>
            </a:p>
          </p:txBody>
        </p:sp>
        <p:sp>
          <p:nvSpPr>
            <p:cNvPr id="8" name="Rectangle 6"/>
            <p:cNvSpPr>
              <a:spLocks noChangeArrowheads="1"/>
            </p:cNvSpPr>
            <p:nvPr userDrawn="1"/>
          </p:nvSpPr>
          <p:spPr bwMode="hidden">
            <a:xfrm>
              <a:off x="2256" y="0"/>
              <a:ext cx="240" cy="4320"/>
            </a:xfrm>
            <a:prstGeom prst="rect">
              <a:avLst/>
            </a:prstGeom>
            <a:solidFill>
              <a:schemeClr val="bg1"/>
            </a:solidFill>
            <a:ln w="9525">
              <a:noFill/>
              <a:miter lim="800000"/>
              <a:headEnd/>
              <a:tailEnd/>
            </a:ln>
            <a:effectLst/>
          </p:spPr>
          <p:txBody>
            <a:bodyPr wrap="none" anchor="ctr"/>
            <a:lstStyle/>
            <a:p>
              <a:pPr>
                <a:defRPr/>
              </a:pPr>
              <a:endParaRPr lang="en-US"/>
            </a:p>
          </p:txBody>
        </p:sp>
        <p:sp>
          <p:nvSpPr>
            <p:cNvPr id="9" name="Rectangle 7"/>
            <p:cNvSpPr>
              <a:spLocks noChangeArrowheads="1"/>
            </p:cNvSpPr>
            <p:nvPr userDrawn="1"/>
          </p:nvSpPr>
          <p:spPr bwMode="hidden">
            <a:xfrm>
              <a:off x="1344" y="0"/>
              <a:ext cx="384" cy="432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lang="en-US"/>
            </a:p>
          </p:txBody>
        </p:sp>
        <p:sp>
          <p:nvSpPr>
            <p:cNvPr id="10" name="Rectangle 8"/>
            <p:cNvSpPr>
              <a:spLocks noChangeArrowheads="1"/>
            </p:cNvSpPr>
            <p:nvPr userDrawn="1"/>
          </p:nvSpPr>
          <p:spPr bwMode="hidden">
            <a:xfrm>
              <a:off x="480" y="0"/>
              <a:ext cx="576" cy="432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lang="en-US"/>
            </a:p>
          </p:txBody>
        </p:sp>
        <p:sp>
          <p:nvSpPr>
            <p:cNvPr id="11" name="Rectangle 9"/>
            <p:cNvSpPr>
              <a:spLocks noChangeArrowheads="1"/>
            </p:cNvSpPr>
            <p:nvPr userDrawn="1"/>
          </p:nvSpPr>
          <p:spPr bwMode="hidden">
            <a:xfrm>
              <a:off x="288" y="0"/>
              <a:ext cx="192" cy="4320"/>
            </a:xfrm>
            <a:prstGeom prst="rect">
              <a:avLst/>
            </a:prstGeom>
            <a:gradFill rotWithShape="0">
              <a:gsLst>
                <a:gs pos="0">
                  <a:schemeClr val="bg2"/>
                </a:gs>
                <a:gs pos="50000">
                  <a:schemeClr val="bg2">
                    <a:gamma/>
                    <a:shade val="84706"/>
                    <a:invGamma/>
                  </a:schemeClr>
                </a:gs>
                <a:gs pos="100000">
                  <a:schemeClr val="bg2"/>
                </a:gs>
              </a:gsLst>
              <a:lin ang="0" scaled="1"/>
            </a:gradFill>
            <a:ln w="9525">
              <a:noFill/>
              <a:miter lim="800000"/>
              <a:headEnd/>
              <a:tailEnd/>
            </a:ln>
            <a:effectLst/>
          </p:spPr>
          <p:txBody>
            <a:bodyPr wrap="none" anchor="ctr"/>
            <a:lstStyle/>
            <a:p>
              <a:pPr>
                <a:defRPr/>
              </a:pPr>
              <a:endParaRPr lang="en-US"/>
            </a:p>
          </p:txBody>
        </p:sp>
        <p:sp>
          <p:nvSpPr>
            <p:cNvPr id="12" name="Rectangle 10"/>
            <p:cNvSpPr>
              <a:spLocks noChangeArrowheads="1"/>
            </p:cNvSpPr>
            <p:nvPr userDrawn="1"/>
          </p:nvSpPr>
          <p:spPr bwMode="hidden">
            <a:xfrm>
              <a:off x="0" y="0"/>
              <a:ext cx="288" cy="4320"/>
            </a:xfrm>
            <a:prstGeom prst="rect">
              <a:avLst/>
            </a:prstGeom>
            <a:gradFill rotWithShape="0">
              <a:gsLst>
                <a:gs pos="0">
                  <a:schemeClr val="bg2">
                    <a:gamma/>
                    <a:shade val="78824"/>
                    <a:invGamma/>
                  </a:schemeClr>
                </a:gs>
                <a:gs pos="100000">
                  <a:schemeClr val="bg2"/>
                </a:gs>
              </a:gsLst>
              <a:lin ang="0" scaled="1"/>
            </a:gradFill>
            <a:ln w="9525">
              <a:noFill/>
              <a:miter lim="800000"/>
              <a:headEnd/>
              <a:tailEnd/>
            </a:ln>
            <a:effectLst/>
          </p:spPr>
          <p:txBody>
            <a:bodyPr wrap="none" anchor="ctr"/>
            <a:lstStyle/>
            <a:p>
              <a:pPr>
                <a:defRPr/>
              </a:pPr>
              <a:endParaRPr lang="en-US"/>
            </a:p>
          </p:txBody>
        </p:sp>
        <p:sp>
          <p:nvSpPr>
            <p:cNvPr id="13" name="Rectangle 11"/>
            <p:cNvSpPr>
              <a:spLocks noChangeArrowheads="1"/>
            </p:cNvSpPr>
            <p:nvPr userDrawn="1"/>
          </p:nvSpPr>
          <p:spPr bwMode="hidden">
            <a:xfrm>
              <a:off x="2160" y="0"/>
              <a:ext cx="240" cy="432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lang="en-US"/>
            </a:p>
          </p:txBody>
        </p:sp>
        <p:sp>
          <p:nvSpPr>
            <p:cNvPr id="14" name="Rectangle 12"/>
            <p:cNvSpPr>
              <a:spLocks noChangeArrowheads="1"/>
            </p:cNvSpPr>
            <p:nvPr userDrawn="1"/>
          </p:nvSpPr>
          <p:spPr bwMode="hidden">
            <a:xfrm>
              <a:off x="2784" y="0"/>
              <a:ext cx="528"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pPr>
                <a:defRPr/>
              </a:pPr>
              <a:endParaRPr lang="en-US"/>
            </a:p>
          </p:txBody>
        </p:sp>
        <p:sp>
          <p:nvSpPr>
            <p:cNvPr id="15" name="Rectangle 13"/>
            <p:cNvSpPr>
              <a:spLocks noChangeArrowheads="1"/>
            </p:cNvSpPr>
            <p:nvPr userDrawn="1"/>
          </p:nvSpPr>
          <p:spPr bwMode="hidden">
            <a:xfrm>
              <a:off x="1248" y="0"/>
              <a:ext cx="144" cy="4320"/>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16" name="Rectangle 14"/>
            <p:cNvSpPr>
              <a:spLocks noChangeArrowheads="1"/>
            </p:cNvSpPr>
            <p:nvPr userDrawn="1"/>
          </p:nvSpPr>
          <p:spPr bwMode="hidden">
            <a:xfrm>
              <a:off x="3300" y="0"/>
              <a:ext cx="252" cy="4320"/>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17" name="Rectangle 15"/>
            <p:cNvSpPr>
              <a:spLocks noChangeArrowheads="1"/>
            </p:cNvSpPr>
            <p:nvPr userDrawn="1"/>
          </p:nvSpPr>
          <p:spPr bwMode="hidden">
            <a:xfrm>
              <a:off x="4656" y="0"/>
              <a:ext cx="144" cy="4320"/>
            </a:xfrm>
            <a:prstGeom prst="rect">
              <a:avLst/>
            </a:prstGeom>
            <a:gradFill rotWithShape="0">
              <a:gsLst>
                <a:gs pos="0">
                  <a:schemeClr val="bg2"/>
                </a:gs>
                <a:gs pos="50000">
                  <a:schemeClr val="bg2">
                    <a:gamma/>
                    <a:shade val="96863"/>
                    <a:invGamma/>
                  </a:schemeClr>
                </a:gs>
                <a:gs pos="100000">
                  <a:schemeClr val="bg2"/>
                </a:gs>
              </a:gsLst>
              <a:lin ang="0" scaled="1"/>
            </a:gradFill>
            <a:ln w="9525">
              <a:noFill/>
              <a:miter lim="800000"/>
              <a:headEnd/>
              <a:tailEnd/>
            </a:ln>
            <a:effectLst/>
          </p:spPr>
          <p:txBody>
            <a:bodyPr wrap="none" anchor="ctr"/>
            <a:lstStyle/>
            <a:p>
              <a:pPr>
                <a:defRPr/>
              </a:pPr>
              <a:endParaRPr lang="en-US"/>
            </a:p>
          </p:txBody>
        </p:sp>
        <p:sp>
          <p:nvSpPr>
            <p:cNvPr id="18" name="Rectangle 16"/>
            <p:cNvSpPr>
              <a:spLocks noChangeArrowheads="1"/>
            </p:cNvSpPr>
            <p:nvPr userDrawn="1"/>
          </p:nvSpPr>
          <p:spPr bwMode="hidden">
            <a:xfrm>
              <a:off x="4608" y="0"/>
              <a:ext cx="672" cy="4320"/>
            </a:xfrm>
            <a:prstGeom prst="rect">
              <a:avLst/>
            </a:prstGeom>
            <a:gradFill rotWithShape="0">
              <a:gsLst>
                <a:gs pos="0">
                  <a:schemeClr val="bg2"/>
                </a:gs>
                <a:gs pos="100000">
                  <a:schemeClr val="accent2"/>
                </a:gs>
              </a:gsLst>
              <a:lin ang="0" scaled="1"/>
            </a:gradFill>
            <a:ln w="9525">
              <a:noFill/>
              <a:miter lim="800000"/>
              <a:headEnd/>
              <a:tailEnd/>
            </a:ln>
            <a:effectLst/>
          </p:spPr>
          <p:txBody>
            <a:bodyPr wrap="none" anchor="ctr"/>
            <a:lstStyle/>
            <a:p>
              <a:pPr>
                <a:defRPr/>
              </a:pPr>
              <a:endParaRPr lang="en-US"/>
            </a:p>
          </p:txBody>
        </p:sp>
        <p:sp>
          <p:nvSpPr>
            <p:cNvPr id="19" name="Rectangle 17"/>
            <p:cNvSpPr>
              <a:spLocks noChangeArrowheads="1"/>
            </p:cNvSpPr>
            <p:nvPr userDrawn="1"/>
          </p:nvSpPr>
          <p:spPr bwMode="hidden">
            <a:xfrm>
              <a:off x="3504" y="0"/>
              <a:ext cx="624" cy="4320"/>
            </a:xfrm>
            <a:prstGeom prst="rect">
              <a:avLst/>
            </a:prstGeom>
            <a:gradFill rotWithShape="0">
              <a:gsLst>
                <a:gs pos="0">
                  <a:schemeClr val="bg2"/>
                </a:gs>
                <a:gs pos="50000">
                  <a:schemeClr val="bg1"/>
                </a:gs>
                <a:gs pos="100000">
                  <a:schemeClr val="bg2"/>
                </a:gs>
              </a:gsLst>
              <a:lin ang="0" scaled="1"/>
            </a:gradFill>
            <a:ln w="9525">
              <a:noFill/>
              <a:miter lim="800000"/>
              <a:headEnd/>
              <a:tailEnd/>
            </a:ln>
            <a:effectLst/>
          </p:spPr>
          <p:txBody>
            <a:bodyPr wrap="none" anchor="ctr"/>
            <a:lstStyle/>
            <a:p>
              <a:pPr>
                <a:defRPr/>
              </a:pPr>
              <a:endParaRPr lang="en-US"/>
            </a:p>
          </p:txBody>
        </p:sp>
        <p:sp>
          <p:nvSpPr>
            <p:cNvPr id="20" name="Rectangle 18"/>
            <p:cNvSpPr>
              <a:spLocks noChangeArrowheads="1"/>
            </p:cNvSpPr>
            <p:nvPr userDrawn="1"/>
          </p:nvSpPr>
          <p:spPr bwMode="hidden">
            <a:xfrm>
              <a:off x="3840" y="0"/>
              <a:ext cx="528"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pPr>
                <a:defRPr/>
              </a:pPr>
              <a:endParaRPr lang="en-US"/>
            </a:p>
          </p:txBody>
        </p:sp>
        <p:sp>
          <p:nvSpPr>
            <p:cNvPr id="21" name="Rectangle 19"/>
            <p:cNvSpPr>
              <a:spLocks noChangeArrowheads="1"/>
            </p:cNvSpPr>
            <p:nvPr userDrawn="1"/>
          </p:nvSpPr>
          <p:spPr bwMode="hidden">
            <a:xfrm>
              <a:off x="4368" y="0"/>
              <a:ext cx="240" cy="4320"/>
            </a:xfrm>
            <a:prstGeom prst="rect">
              <a:avLst/>
            </a:prstGeom>
            <a:gradFill rotWithShape="0">
              <a:gsLst>
                <a:gs pos="0">
                  <a:schemeClr val="bg2"/>
                </a:gs>
                <a:gs pos="50000">
                  <a:schemeClr val="bg2">
                    <a:gamma/>
                    <a:shade val="96863"/>
                    <a:invGamma/>
                  </a:schemeClr>
                </a:gs>
                <a:gs pos="100000">
                  <a:schemeClr val="bg2"/>
                </a:gs>
              </a:gsLst>
              <a:lin ang="0" scaled="1"/>
            </a:gradFill>
            <a:ln w="9525">
              <a:noFill/>
              <a:miter lim="800000"/>
              <a:headEnd/>
              <a:tailEnd/>
            </a:ln>
            <a:effectLst/>
          </p:spPr>
          <p:txBody>
            <a:bodyPr wrap="none" anchor="ctr"/>
            <a:lstStyle/>
            <a:p>
              <a:pPr>
                <a:defRPr/>
              </a:pPr>
              <a:endParaRPr lang="en-US"/>
            </a:p>
          </p:txBody>
        </p:sp>
        <p:sp>
          <p:nvSpPr>
            <p:cNvPr id="22" name="Rectangle 20"/>
            <p:cNvSpPr>
              <a:spLocks noChangeArrowheads="1"/>
            </p:cNvSpPr>
            <p:nvPr userDrawn="1"/>
          </p:nvSpPr>
          <p:spPr bwMode="hidden">
            <a:xfrm>
              <a:off x="2680" y="0"/>
              <a:ext cx="152" cy="432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lang="en-US"/>
            </a:p>
          </p:txBody>
        </p:sp>
        <p:sp>
          <p:nvSpPr>
            <p:cNvPr id="23" name="Rectangle 21"/>
            <p:cNvSpPr>
              <a:spLocks noChangeArrowheads="1"/>
            </p:cNvSpPr>
            <p:nvPr userDrawn="1"/>
          </p:nvSpPr>
          <p:spPr bwMode="hidden">
            <a:xfrm>
              <a:off x="2366" y="0"/>
              <a:ext cx="336"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pPr>
                <a:defRPr/>
              </a:pPr>
              <a:endParaRPr lang="en-US"/>
            </a:p>
          </p:txBody>
        </p:sp>
        <p:sp>
          <p:nvSpPr>
            <p:cNvPr id="24" name="Freeform 22"/>
            <p:cNvSpPr>
              <a:spLocks/>
            </p:cNvSpPr>
            <p:nvPr userDrawn="1"/>
          </p:nvSpPr>
          <p:spPr bwMode="hidden">
            <a:xfrm>
              <a:off x="1" y="3875"/>
              <a:ext cx="5760" cy="445"/>
            </a:xfrm>
            <a:custGeom>
              <a:avLst/>
              <a:gdLst/>
              <a:ahLst/>
              <a:cxnLst>
                <a:cxn ang="0">
                  <a:pos x="5700" y="86"/>
                </a:cxn>
                <a:cxn ang="0">
                  <a:pos x="5508" y="86"/>
                </a:cxn>
                <a:cxn ang="0">
                  <a:pos x="5454" y="76"/>
                </a:cxn>
                <a:cxn ang="0">
                  <a:pos x="5448" y="65"/>
                </a:cxn>
                <a:cxn ang="0">
                  <a:pos x="5442" y="44"/>
                </a:cxn>
                <a:cxn ang="0">
                  <a:pos x="5414" y="18"/>
                </a:cxn>
                <a:cxn ang="0">
                  <a:pos x="5332" y="7"/>
                </a:cxn>
                <a:cxn ang="0">
                  <a:pos x="5051" y="22"/>
                </a:cxn>
                <a:cxn ang="0">
                  <a:pos x="4986" y="55"/>
                </a:cxn>
                <a:cxn ang="0">
                  <a:pos x="4854" y="102"/>
                </a:cxn>
                <a:cxn ang="0">
                  <a:pos x="4740" y="112"/>
                </a:cxn>
                <a:cxn ang="0">
                  <a:pos x="4662" y="91"/>
                </a:cxn>
                <a:cxn ang="0">
                  <a:pos x="4598" y="25"/>
                </a:cxn>
                <a:cxn ang="0">
                  <a:pos x="4514" y="9"/>
                </a:cxn>
                <a:cxn ang="0">
                  <a:pos x="4410" y="39"/>
                </a:cxn>
                <a:cxn ang="0">
                  <a:pos x="4236" y="81"/>
                </a:cxn>
                <a:cxn ang="0">
                  <a:pos x="4020" y="102"/>
                </a:cxn>
                <a:cxn ang="0">
                  <a:pos x="3810" y="102"/>
                </a:cxn>
                <a:cxn ang="0">
                  <a:pos x="3654" y="76"/>
                </a:cxn>
                <a:cxn ang="0">
                  <a:pos x="3594" y="50"/>
                </a:cxn>
                <a:cxn ang="0">
                  <a:pos x="3528" y="44"/>
                </a:cxn>
                <a:cxn ang="0">
                  <a:pos x="3480" y="55"/>
                </a:cxn>
                <a:cxn ang="0">
                  <a:pos x="3420" y="76"/>
                </a:cxn>
                <a:cxn ang="0">
                  <a:pos x="3048" y="112"/>
                </a:cxn>
                <a:cxn ang="0">
                  <a:pos x="2844" y="128"/>
                </a:cxn>
                <a:cxn ang="0">
                  <a:pos x="2742" y="117"/>
                </a:cxn>
                <a:cxn ang="0">
                  <a:pos x="2710" y="56"/>
                </a:cxn>
                <a:cxn ang="0">
                  <a:pos x="2658" y="50"/>
                </a:cxn>
                <a:cxn ang="0">
                  <a:pos x="2558" y="95"/>
                </a:cxn>
                <a:cxn ang="0">
                  <a:pos x="2444" y="109"/>
                </a:cxn>
                <a:cxn ang="0">
                  <a:pos x="2322" y="91"/>
                </a:cxn>
                <a:cxn ang="0">
                  <a:pos x="2274" y="70"/>
                </a:cxn>
                <a:cxn ang="0">
                  <a:pos x="2185" y="3"/>
                </a:cxn>
                <a:cxn ang="0">
                  <a:pos x="2048" y="64"/>
                </a:cxn>
                <a:cxn ang="0">
                  <a:pos x="1794" y="102"/>
                </a:cxn>
                <a:cxn ang="0">
                  <a:pos x="1560" y="91"/>
                </a:cxn>
                <a:cxn ang="0">
                  <a:pos x="1482" y="76"/>
                </a:cxn>
                <a:cxn ang="0">
                  <a:pos x="1428" y="50"/>
                </a:cxn>
                <a:cxn ang="0">
                  <a:pos x="1374" y="44"/>
                </a:cxn>
                <a:cxn ang="0">
                  <a:pos x="1308" y="55"/>
                </a:cxn>
                <a:cxn ang="0">
                  <a:pos x="1140" y="107"/>
                </a:cxn>
                <a:cxn ang="0">
                  <a:pos x="948" y="143"/>
                </a:cxn>
                <a:cxn ang="0">
                  <a:pos x="708" y="138"/>
                </a:cxn>
                <a:cxn ang="0">
                  <a:pos x="534" y="96"/>
                </a:cxn>
                <a:cxn ang="0">
                  <a:pos x="444" y="55"/>
                </a:cxn>
                <a:cxn ang="0">
                  <a:pos x="396" y="34"/>
                </a:cxn>
                <a:cxn ang="0">
                  <a:pos x="378" y="39"/>
                </a:cxn>
                <a:cxn ang="0">
                  <a:pos x="342" y="70"/>
                </a:cxn>
                <a:cxn ang="0">
                  <a:pos x="288" y="96"/>
                </a:cxn>
                <a:cxn ang="0">
                  <a:pos x="192" y="112"/>
                </a:cxn>
                <a:cxn ang="0">
                  <a:pos x="90" y="112"/>
                </a:cxn>
                <a:cxn ang="0">
                  <a:pos x="0" y="96"/>
                </a:cxn>
                <a:cxn ang="0">
                  <a:pos x="5760" y="445"/>
                </a:cxn>
              </a:cxnLst>
              <a:rect l="0" t="0" r="r" b="b"/>
              <a:pathLst>
                <a:path w="5760" h="445">
                  <a:moveTo>
                    <a:pt x="5760" y="445"/>
                  </a:moveTo>
                  <a:lnTo>
                    <a:pt x="5760" y="76"/>
                  </a:lnTo>
                  <a:lnTo>
                    <a:pt x="5730" y="81"/>
                  </a:lnTo>
                  <a:lnTo>
                    <a:pt x="5700" y="86"/>
                  </a:lnTo>
                  <a:lnTo>
                    <a:pt x="5646" y="91"/>
                  </a:lnTo>
                  <a:lnTo>
                    <a:pt x="5592" y="91"/>
                  </a:lnTo>
                  <a:lnTo>
                    <a:pt x="5544" y="91"/>
                  </a:lnTo>
                  <a:lnTo>
                    <a:pt x="5508" y="86"/>
                  </a:lnTo>
                  <a:lnTo>
                    <a:pt x="5490" y="86"/>
                  </a:lnTo>
                  <a:lnTo>
                    <a:pt x="5478" y="81"/>
                  </a:lnTo>
                  <a:lnTo>
                    <a:pt x="5466" y="76"/>
                  </a:lnTo>
                  <a:lnTo>
                    <a:pt x="5454" y="76"/>
                  </a:lnTo>
                  <a:lnTo>
                    <a:pt x="5454" y="70"/>
                  </a:lnTo>
                  <a:lnTo>
                    <a:pt x="5454" y="70"/>
                  </a:lnTo>
                  <a:lnTo>
                    <a:pt x="5448" y="70"/>
                  </a:lnTo>
                  <a:lnTo>
                    <a:pt x="5448" y="65"/>
                  </a:lnTo>
                  <a:lnTo>
                    <a:pt x="5448" y="60"/>
                  </a:lnTo>
                  <a:lnTo>
                    <a:pt x="5448" y="55"/>
                  </a:lnTo>
                  <a:lnTo>
                    <a:pt x="5442" y="50"/>
                  </a:lnTo>
                  <a:lnTo>
                    <a:pt x="5442" y="44"/>
                  </a:lnTo>
                  <a:lnTo>
                    <a:pt x="5436" y="39"/>
                  </a:lnTo>
                  <a:lnTo>
                    <a:pt x="5424" y="34"/>
                  </a:lnTo>
                  <a:lnTo>
                    <a:pt x="5418" y="29"/>
                  </a:lnTo>
                  <a:lnTo>
                    <a:pt x="5414" y="18"/>
                  </a:lnTo>
                  <a:lnTo>
                    <a:pt x="5401" y="16"/>
                  </a:lnTo>
                  <a:lnTo>
                    <a:pt x="5386" y="10"/>
                  </a:lnTo>
                  <a:lnTo>
                    <a:pt x="5368" y="7"/>
                  </a:lnTo>
                  <a:lnTo>
                    <a:pt x="5332" y="7"/>
                  </a:lnTo>
                  <a:lnTo>
                    <a:pt x="5246" y="10"/>
                  </a:lnTo>
                  <a:lnTo>
                    <a:pt x="5144" y="7"/>
                  </a:lnTo>
                  <a:lnTo>
                    <a:pt x="5090" y="16"/>
                  </a:lnTo>
                  <a:lnTo>
                    <a:pt x="5051" y="22"/>
                  </a:lnTo>
                  <a:lnTo>
                    <a:pt x="5036" y="30"/>
                  </a:lnTo>
                  <a:lnTo>
                    <a:pt x="5022" y="39"/>
                  </a:lnTo>
                  <a:lnTo>
                    <a:pt x="5010" y="44"/>
                  </a:lnTo>
                  <a:lnTo>
                    <a:pt x="4986" y="55"/>
                  </a:lnTo>
                  <a:lnTo>
                    <a:pt x="4950" y="70"/>
                  </a:lnTo>
                  <a:lnTo>
                    <a:pt x="4920" y="86"/>
                  </a:lnTo>
                  <a:lnTo>
                    <a:pt x="4884" y="96"/>
                  </a:lnTo>
                  <a:lnTo>
                    <a:pt x="4854" y="102"/>
                  </a:lnTo>
                  <a:lnTo>
                    <a:pt x="4824" y="107"/>
                  </a:lnTo>
                  <a:lnTo>
                    <a:pt x="4794" y="112"/>
                  </a:lnTo>
                  <a:lnTo>
                    <a:pt x="4764" y="112"/>
                  </a:lnTo>
                  <a:lnTo>
                    <a:pt x="4740" y="112"/>
                  </a:lnTo>
                  <a:lnTo>
                    <a:pt x="4716" y="107"/>
                  </a:lnTo>
                  <a:lnTo>
                    <a:pt x="4698" y="102"/>
                  </a:lnTo>
                  <a:lnTo>
                    <a:pt x="4674" y="96"/>
                  </a:lnTo>
                  <a:lnTo>
                    <a:pt x="4662" y="91"/>
                  </a:lnTo>
                  <a:lnTo>
                    <a:pt x="4644" y="86"/>
                  </a:lnTo>
                  <a:lnTo>
                    <a:pt x="4631" y="66"/>
                  </a:lnTo>
                  <a:lnTo>
                    <a:pt x="4617" y="42"/>
                  </a:lnTo>
                  <a:lnTo>
                    <a:pt x="4598" y="25"/>
                  </a:lnTo>
                  <a:lnTo>
                    <a:pt x="4584" y="13"/>
                  </a:lnTo>
                  <a:lnTo>
                    <a:pt x="4565" y="4"/>
                  </a:lnTo>
                  <a:lnTo>
                    <a:pt x="4535" y="3"/>
                  </a:lnTo>
                  <a:lnTo>
                    <a:pt x="4514" y="9"/>
                  </a:lnTo>
                  <a:lnTo>
                    <a:pt x="4494" y="18"/>
                  </a:lnTo>
                  <a:lnTo>
                    <a:pt x="4471" y="23"/>
                  </a:lnTo>
                  <a:lnTo>
                    <a:pt x="4440" y="29"/>
                  </a:lnTo>
                  <a:lnTo>
                    <a:pt x="4410" y="39"/>
                  </a:lnTo>
                  <a:lnTo>
                    <a:pt x="4374" y="50"/>
                  </a:lnTo>
                  <a:lnTo>
                    <a:pt x="4332" y="60"/>
                  </a:lnTo>
                  <a:lnTo>
                    <a:pt x="4284" y="76"/>
                  </a:lnTo>
                  <a:lnTo>
                    <a:pt x="4236" y="81"/>
                  </a:lnTo>
                  <a:lnTo>
                    <a:pt x="4183" y="91"/>
                  </a:lnTo>
                  <a:lnTo>
                    <a:pt x="4128" y="96"/>
                  </a:lnTo>
                  <a:lnTo>
                    <a:pt x="4074" y="102"/>
                  </a:lnTo>
                  <a:lnTo>
                    <a:pt x="4020" y="102"/>
                  </a:lnTo>
                  <a:lnTo>
                    <a:pt x="3966" y="102"/>
                  </a:lnTo>
                  <a:lnTo>
                    <a:pt x="3912" y="102"/>
                  </a:lnTo>
                  <a:lnTo>
                    <a:pt x="3858" y="102"/>
                  </a:lnTo>
                  <a:lnTo>
                    <a:pt x="3810" y="102"/>
                  </a:lnTo>
                  <a:lnTo>
                    <a:pt x="3762" y="96"/>
                  </a:lnTo>
                  <a:lnTo>
                    <a:pt x="3726" y="91"/>
                  </a:lnTo>
                  <a:lnTo>
                    <a:pt x="3684" y="81"/>
                  </a:lnTo>
                  <a:lnTo>
                    <a:pt x="3654" y="76"/>
                  </a:lnTo>
                  <a:lnTo>
                    <a:pt x="3642" y="70"/>
                  </a:lnTo>
                  <a:lnTo>
                    <a:pt x="3630" y="65"/>
                  </a:lnTo>
                  <a:lnTo>
                    <a:pt x="3612" y="60"/>
                  </a:lnTo>
                  <a:lnTo>
                    <a:pt x="3594" y="50"/>
                  </a:lnTo>
                  <a:lnTo>
                    <a:pt x="3576" y="50"/>
                  </a:lnTo>
                  <a:lnTo>
                    <a:pt x="3558" y="44"/>
                  </a:lnTo>
                  <a:lnTo>
                    <a:pt x="3540" y="44"/>
                  </a:lnTo>
                  <a:lnTo>
                    <a:pt x="3528" y="44"/>
                  </a:lnTo>
                  <a:lnTo>
                    <a:pt x="3516" y="50"/>
                  </a:lnTo>
                  <a:lnTo>
                    <a:pt x="3504" y="50"/>
                  </a:lnTo>
                  <a:lnTo>
                    <a:pt x="3492" y="55"/>
                  </a:lnTo>
                  <a:lnTo>
                    <a:pt x="3480" y="55"/>
                  </a:lnTo>
                  <a:lnTo>
                    <a:pt x="3468" y="65"/>
                  </a:lnTo>
                  <a:lnTo>
                    <a:pt x="3456" y="70"/>
                  </a:lnTo>
                  <a:lnTo>
                    <a:pt x="3450" y="70"/>
                  </a:lnTo>
                  <a:lnTo>
                    <a:pt x="3420" y="76"/>
                  </a:lnTo>
                  <a:lnTo>
                    <a:pt x="3330" y="81"/>
                  </a:lnTo>
                  <a:lnTo>
                    <a:pt x="3204" y="91"/>
                  </a:lnTo>
                  <a:lnTo>
                    <a:pt x="3126" y="102"/>
                  </a:lnTo>
                  <a:lnTo>
                    <a:pt x="3048" y="112"/>
                  </a:lnTo>
                  <a:lnTo>
                    <a:pt x="2970" y="123"/>
                  </a:lnTo>
                  <a:lnTo>
                    <a:pt x="2904" y="128"/>
                  </a:lnTo>
                  <a:lnTo>
                    <a:pt x="2868" y="128"/>
                  </a:lnTo>
                  <a:lnTo>
                    <a:pt x="2844" y="128"/>
                  </a:lnTo>
                  <a:lnTo>
                    <a:pt x="2814" y="128"/>
                  </a:lnTo>
                  <a:lnTo>
                    <a:pt x="2790" y="128"/>
                  </a:lnTo>
                  <a:lnTo>
                    <a:pt x="2766" y="123"/>
                  </a:lnTo>
                  <a:lnTo>
                    <a:pt x="2742" y="117"/>
                  </a:lnTo>
                  <a:lnTo>
                    <a:pt x="2724" y="112"/>
                  </a:lnTo>
                  <a:lnTo>
                    <a:pt x="2706" y="107"/>
                  </a:lnTo>
                  <a:lnTo>
                    <a:pt x="2704" y="83"/>
                  </a:lnTo>
                  <a:lnTo>
                    <a:pt x="2710" y="56"/>
                  </a:lnTo>
                  <a:lnTo>
                    <a:pt x="2710" y="36"/>
                  </a:lnTo>
                  <a:lnTo>
                    <a:pt x="2696" y="25"/>
                  </a:lnTo>
                  <a:lnTo>
                    <a:pt x="2672" y="36"/>
                  </a:lnTo>
                  <a:lnTo>
                    <a:pt x="2658" y="50"/>
                  </a:lnTo>
                  <a:lnTo>
                    <a:pt x="2638" y="60"/>
                  </a:lnTo>
                  <a:lnTo>
                    <a:pt x="2614" y="76"/>
                  </a:lnTo>
                  <a:lnTo>
                    <a:pt x="2590" y="84"/>
                  </a:lnTo>
                  <a:lnTo>
                    <a:pt x="2558" y="95"/>
                  </a:lnTo>
                  <a:lnTo>
                    <a:pt x="2536" y="98"/>
                  </a:lnTo>
                  <a:lnTo>
                    <a:pt x="2508" y="102"/>
                  </a:lnTo>
                  <a:lnTo>
                    <a:pt x="2478" y="105"/>
                  </a:lnTo>
                  <a:lnTo>
                    <a:pt x="2444" y="109"/>
                  </a:lnTo>
                  <a:lnTo>
                    <a:pt x="2410" y="110"/>
                  </a:lnTo>
                  <a:lnTo>
                    <a:pt x="2374" y="107"/>
                  </a:lnTo>
                  <a:lnTo>
                    <a:pt x="2348" y="103"/>
                  </a:lnTo>
                  <a:lnTo>
                    <a:pt x="2322" y="91"/>
                  </a:lnTo>
                  <a:lnTo>
                    <a:pt x="2304" y="86"/>
                  </a:lnTo>
                  <a:lnTo>
                    <a:pt x="2292" y="81"/>
                  </a:lnTo>
                  <a:lnTo>
                    <a:pt x="2286" y="76"/>
                  </a:lnTo>
                  <a:lnTo>
                    <a:pt x="2274" y="70"/>
                  </a:lnTo>
                  <a:lnTo>
                    <a:pt x="2268" y="65"/>
                  </a:lnTo>
                  <a:lnTo>
                    <a:pt x="2246" y="18"/>
                  </a:lnTo>
                  <a:lnTo>
                    <a:pt x="2224" y="0"/>
                  </a:lnTo>
                  <a:lnTo>
                    <a:pt x="2185" y="3"/>
                  </a:lnTo>
                  <a:lnTo>
                    <a:pt x="2156" y="16"/>
                  </a:lnTo>
                  <a:lnTo>
                    <a:pt x="2126" y="22"/>
                  </a:lnTo>
                  <a:lnTo>
                    <a:pt x="2081" y="49"/>
                  </a:lnTo>
                  <a:lnTo>
                    <a:pt x="2048" y="64"/>
                  </a:lnTo>
                  <a:lnTo>
                    <a:pt x="2018" y="76"/>
                  </a:lnTo>
                  <a:lnTo>
                    <a:pt x="1986" y="96"/>
                  </a:lnTo>
                  <a:lnTo>
                    <a:pt x="1896" y="102"/>
                  </a:lnTo>
                  <a:lnTo>
                    <a:pt x="1794" y="102"/>
                  </a:lnTo>
                  <a:lnTo>
                    <a:pt x="1692" y="102"/>
                  </a:lnTo>
                  <a:lnTo>
                    <a:pt x="1644" y="102"/>
                  </a:lnTo>
                  <a:lnTo>
                    <a:pt x="1602" y="96"/>
                  </a:lnTo>
                  <a:lnTo>
                    <a:pt x="1560" y="91"/>
                  </a:lnTo>
                  <a:lnTo>
                    <a:pt x="1524" y="86"/>
                  </a:lnTo>
                  <a:lnTo>
                    <a:pt x="1506" y="86"/>
                  </a:lnTo>
                  <a:lnTo>
                    <a:pt x="1494" y="81"/>
                  </a:lnTo>
                  <a:lnTo>
                    <a:pt x="1482" y="76"/>
                  </a:lnTo>
                  <a:lnTo>
                    <a:pt x="1476" y="70"/>
                  </a:lnTo>
                  <a:lnTo>
                    <a:pt x="1458" y="65"/>
                  </a:lnTo>
                  <a:lnTo>
                    <a:pt x="1440" y="55"/>
                  </a:lnTo>
                  <a:lnTo>
                    <a:pt x="1428" y="50"/>
                  </a:lnTo>
                  <a:lnTo>
                    <a:pt x="1410" y="50"/>
                  </a:lnTo>
                  <a:lnTo>
                    <a:pt x="1398" y="44"/>
                  </a:lnTo>
                  <a:lnTo>
                    <a:pt x="1386" y="44"/>
                  </a:lnTo>
                  <a:lnTo>
                    <a:pt x="1374" y="44"/>
                  </a:lnTo>
                  <a:lnTo>
                    <a:pt x="1356" y="44"/>
                  </a:lnTo>
                  <a:lnTo>
                    <a:pt x="1344" y="44"/>
                  </a:lnTo>
                  <a:lnTo>
                    <a:pt x="1332" y="50"/>
                  </a:lnTo>
                  <a:lnTo>
                    <a:pt x="1308" y="55"/>
                  </a:lnTo>
                  <a:lnTo>
                    <a:pt x="1260" y="70"/>
                  </a:lnTo>
                  <a:lnTo>
                    <a:pt x="1218" y="86"/>
                  </a:lnTo>
                  <a:lnTo>
                    <a:pt x="1176" y="96"/>
                  </a:lnTo>
                  <a:lnTo>
                    <a:pt x="1140" y="107"/>
                  </a:lnTo>
                  <a:lnTo>
                    <a:pt x="1098" y="117"/>
                  </a:lnTo>
                  <a:lnTo>
                    <a:pt x="1062" y="128"/>
                  </a:lnTo>
                  <a:lnTo>
                    <a:pt x="1020" y="133"/>
                  </a:lnTo>
                  <a:lnTo>
                    <a:pt x="948" y="143"/>
                  </a:lnTo>
                  <a:lnTo>
                    <a:pt x="882" y="149"/>
                  </a:lnTo>
                  <a:lnTo>
                    <a:pt x="822" y="149"/>
                  </a:lnTo>
                  <a:lnTo>
                    <a:pt x="762" y="143"/>
                  </a:lnTo>
                  <a:lnTo>
                    <a:pt x="708" y="138"/>
                  </a:lnTo>
                  <a:lnTo>
                    <a:pt x="654" y="128"/>
                  </a:lnTo>
                  <a:lnTo>
                    <a:pt x="612" y="117"/>
                  </a:lnTo>
                  <a:lnTo>
                    <a:pt x="570" y="107"/>
                  </a:lnTo>
                  <a:lnTo>
                    <a:pt x="534" y="96"/>
                  </a:lnTo>
                  <a:lnTo>
                    <a:pt x="504" y="86"/>
                  </a:lnTo>
                  <a:lnTo>
                    <a:pt x="480" y="76"/>
                  </a:lnTo>
                  <a:lnTo>
                    <a:pt x="462" y="65"/>
                  </a:lnTo>
                  <a:lnTo>
                    <a:pt x="444" y="55"/>
                  </a:lnTo>
                  <a:lnTo>
                    <a:pt x="426" y="44"/>
                  </a:lnTo>
                  <a:lnTo>
                    <a:pt x="408" y="34"/>
                  </a:lnTo>
                  <a:lnTo>
                    <a:pt x="402" y="34"/>
                  </a:lnTo>
                  <a:lnTo>
                    <a:pt x="396" y="34"/>
                  </a:lnTo>
                  <a:lnTo>
                    <a:pt x="390" y="34"/>
                  </a:lnTo>
                  <a:lnTo>
                    <a:pt x="390" y="34"/>
                  </a:lnTo>
                  <a:lnTo>
                    <a:pt x="384" y="34"/>
                  </a:lnTo>
                  <a:lnTo>
                    <a:pt x="378" y="39"/>
                  </a:lnTo>
                  <a:lnTo>
                    <a:pt x="372" y="44"/>
                  </a:lnTo>
                  <a:lnTo>
                    <a:pt x="360" y="55"/>
                  </a:lnTo>
                  <a:lnTo>
                    <a:pt x="348" y="65"/>
                  </a:lnTo>
                  <a:lnTo>
                    <a:pt x="342" y="70"/>
                  </a:lnTo>
                  <a:lnTo>
                    <a:pt x="336" y="76"/>
                  </a:lnTo>
                  <a:lnTo>
                    <a:pt x="324" y="86"/>
                  </a:lnTo>
                  <a:lnTo>
                    <a:pt x="306" y="91"/>
                  </a:lnTo>
                  <a:lnTo>
                    <a:pt x="288" y="96"/>
                  </a:lnTo>
                  <a:lnTo>
                    <a:pt x="264" y="102"/>
                  </a:lnTo>
                  <a:lnTo>
                    <a:pt x="240" y="107"/>
                  </a:lnTo>
                  <a:lnTo>
                    <a:pt x="216" y="112"/>
                  </a:lnTo>
                  <a:lnTo>
                    <a:pt x="192" y="112"/>
                  </a:lnTo>
                  <a:lnTo>
                    <a:pt x="168" y="117"/>
                  </a:lnTo>
                  <a:lnTo>
                    <a:pt x="145" y="117"/>
                  </a:lnTo>
                  <a:lnTo>
                    <a:pt x="120" y="117"/>
                  </a:lnTo>
                  <a:lnTo>
                    <a:pt x="90" y="112"/>
                  </a:lnTo>
                  <a:lnTo>
                    <a:pt x="66" y="112"/>
                  </a:lnTo>
                  <a:lnTo>
                    <a:pt x="42" y="107"/>
                  </a:lnTo>
                  <a:lnTo>
                    <a:pt x="24" y="102"/>
                  </a:lnTo>
                  <a:lnTo>
                    <a:pt x="0" y="96"/>
                  </a:lnTo>
                  <a:lnTo>
                    <a:pt x="0" y="445"/>
                  </a:lnTo>
                  <a:lnTo>
                    <a:pt x="5760" y="445"/>
                  </a:lnTo>
                  <a:lnTo>
                    <a:pt x="5760" y="445"/>
                  </a:lnTo>
                  <a:lnTo>
                    <a:pt x="5760" y="445"/>
                  </a:lnTo>
                </a:path>
              </a:pathLst>
            </a:custGeom>
            <a:solidFill>
              <a:schemeClr val="accent2">
                <a:alpha val="50000"/>
              </a:schemeClr>
            </a:solidFill>
            <a:ln w="9525">
              <a:noFill/>
              <a:prstDash val="solid"/>
              <a:round/>
              <a:headEnd/>
              <a:tailEnd/>
            </a:ln>
          </p:spPr>
          <p:txBody>
            <a:bodyPr/>
            <a:lstStyle/>
            <a:p>
              <a:pPr>
                <a:defRPr/>
              </a:pPr>
              <a:endParaRPr lang="en-US"/>
            </a:p>
          </p:txBody>
        </p:sp>
        <p:sp>
          <p:nvSpPr>
            <p:cNvPr id="25" name="Freeform 23"/>
            <p:cNvSpPr>
              <a:spLocks/>
            </p:cNvSpPr>
            <p:nvPr userDrawn="1"/>
          </p:nvSpPr>
          <p:spPr bwMode="hidden">
            <a:xfrm>
              <a:off x="0" y="3867"/>
              <a:ext cx="5770" cy="174"/>
            </a:xfrm>
            <a:custGeom>
              <a:avLst/>
              <a:gdLst/>
              <a:ahLst/>
              <a:cxnLst>
                <a:cxn ang="0">
                  <a:pos x="4993" y="66"/>
                </a:cxn>
                <a:cxn ang="0">
                  <a:pos x="4771" y="132"/>
                </a:cxn>
                <a:cxn ang="0">
                  <a:pos x="4640" y="96"/>
                </a:cxn>
                <a:cxn ang="0">
                  <a:pos x="4598" y="36"/>
                </a:cxn>
                <a:cxn ang="0">
                  <a:pos x="4478" y="30"/>
                </a:cxn>
                <a:cxn ang="0">
                  <a:pos x="4186" y="108"/>
                </a:cxn>
                <a:cxn ang="0">
                  <a:pos x="3815" y="120"/>
                </a:cxn>
                <a:cxn ang="0">
                  <a:pos x="3617" y="72"/>
                </a:cxn>
                <a:cxn ang="0">
                  <a:pos x="3510" y="60"/>
                </a:cxn>
                <a:cxn ang="0">
                  <a:pos x="3336" y="96"/>
                </a:cxn>
                <a:cxn ang="0">
                  <a:pos x="2846" y="150"/>
                </a:cxn>
                <a:cxn ang="0">
                  <a:pos x="2703" y="96"/>
                </a:cxn>
                <a:cxn ang="0">
                  <a:pos x="2619" y="90"/>
                </a:cxn>
                <a:cxn ang="0">
                  <a:pos x="2416" y="132"/>
                </a:cxn>
                <a:cxn ang="0">
                  <a:pos x="2278" y="84"/>
                </a:cxn>
                <a:cxn ang="0">
                  <a:pos x="2151" y="36"/>
                </a:cxn>
                <a:cxn ang="0">
                  <a:pos x="1947" y="120"/>
                </a:cxn>
                <a:cxn ang="0">
                  <a:pos x="1525" y="102"/>
                </a:cxn>
                <a:cxn ang="0">
                  <a:pos x="1429" y="60"/>
                </a:cxn>
                <a:cxn ang="0">
                  <a:pos x="1333" y="60"/>
                </a:cxn>
                <a:cxn ang="0">
                  <a:pos x="1058" y="150"/>
                </a:cxn>
                <a:cxn ang="0">
                  <a:pos x="652" y="150"/>
                </a:cxn>
                <a:cxn ang="0">
                  <a:pos x="442" y="66"/>
                </a:cxn>
                <a:cxn ang="0">
                  <a:pos x="377" y="48"/>
                </a:cxn>
                <a:cxn ang="0">
                  <a:pos x="305" y="108"/>
                </a:cxn>
                <a:cxn ang="0">
                  <a:pos x="144" y="138"/>
                </a:cxn>
                <a:cxn ang="0">
                  <a:pos x="0" y="96"/>
                </a:cxn>
                <a:cxn ang="0">
                  <a:pos x="167" y="120"/>
                </a:cxn>
                <a:cxn ang="0">
                  <a:pos x="323" y="84"/>
                </a:cxn>
                <a:cxn ang="0">
                  <a:pos x="383" y="24"/>
                </a:cxn>
                <a:cxn ang="0">
                  <a:pos x="460" y="60"/>
                </a:cxn>
                <a:cxn ang="0">
                  <a:pos x="706" y="144"/>
                </a:cxn>
                <a:cxn ang="0">
                  <a:pos x="1100" y="120"/>
                </a:cxn>
                <a:cxn ang="0">
                  <a:pos x="1345" y="36"/>
                </a:cxn>
                <a:cxn ang="0">
                  <a:pos x="1441" y="48"/>
                </a:cxn>
                <a:cxn ang="0">
                  <a:pos x="1561" y="90"/>
                </a:cxn>
                <a:cxn ang="0">
                  <a:pos x="1971" y="96"/>
                </a:cxn>
                <a:cxn ang="0">
                  <a:pos x="2235" y="3"/>
                </a:cxn>
                <a:cxn ang="0">
                  <a:pos x="2350" y="102"/>
                </a:cxn>
                <a:cxn ang="0">
                  <a:pos x="2559" y="96"/>
                </a:cxn>
                <a:cxn ang="0">
                  <a:pos x="2715" y="24"/>
                </a:cxn>
                <a:cxn ang="0">
                  <a:pos x="2792" y="132"/>
                </a:cxn>
                <a:cxn ang="0">
                  <a:pos x="3127" y="102"/>
                </a:cxn>
                <a:cxn ang="0">
                  <a:pos x="3486" y="48"/>
                </a:cxn>
                <a:cxn ang="0">
                  <a:pos x="3582" y="42"/>
                </a:cxn>
                <a:cxn ang="0">
                  <a:pos x="3731" y="90"/>
                </a:cxn>
                <a:cxn ang="0">
                  <a:pos x="4078" y="102"/>
                </a:cxn>
                <a:cxn ang="0">
                  <a:pos x="4419" y="30"/>
                </a:cxn>
                <a:cxn ang="0">
                  <a:pos x="4574" y="6"/>
                </a:cxn>
                <a:cxn ang="0">
                  <a:pos x="4628" y="60"/>
                </a:cxn>
                <a:cxn ang="0">
                  <a:pos x="4724" y="108"/>
                </a:cxn>
                <a:cxn ang="0">
                  <a:pos x="4927" y="84"/>
                </a:cxn>
                <a:cxn ang="0">
                  <a:pos x="5118" y="14"/>
                </a:cxn>
                <a:cxn ang="0">
                  <a:pos x="5280" y="9"/>
                </a:cxn>
                <a:cxn ang="0">
                  <a:pos x="5453" y="36"/>
                </a:cxn>
                <a:cxn ang="0">
                  <a:pos x="5465" y="72"/>
                </a:cxn>
                <a:cxn ang="0">
                  <a:pos x="5656" y="90"/>
                </a:cxn>
                <a:cxn ang="0">
                  <a:pos x="5710" y="102"/>
                </a:cxn>
                <a:cxn ang="0">
                  <a:pos x="5477" y="90"/>
                </a:cxn>
                <a:cxn ang="0">
                  <a:pos x="5453" y="60"/>
                </a:cxn>
                <a:cxn ang="0">
                  <a:pos x="5393" y="30"/>
                </a:cxn>
                <a:cxn ang="0">
                  <a:pos x="5219" y="24"/>
                </a:cxn>
              </a:cxnLst>
              <a:rect l="0" t="0" r="r" b="b"/>
              <a:pathLst>
                <a:path w="5770" h="174">
                  <a:moveTo>
                    <a:pt x="5151" y="24"/>
                  </a:moveTo>
                  <a:lnTo>
                    <a:pt x="5127" y="26"/>
                  </a:lnTo>
                  <a:lnTo>
                    <a:pt x="5082" y="30"/>
                  </a:lnTo>
                  <a:lnTo>
                    <a:pt x="5049" y="38"/>
                  </a:lnTo>
                  <a:lnTo>
                    <a:pt x="5029" y="48"/>
                  </a:lnTo>
                  <a:lnTo>
                    <a:pt x="5017" y="54"/>
                  </a:lnTo>
                  <a:lnTo>
                    <a:pt x="4993" y="66"/>
                  </a:lnTo>
                  <a:lnTo>
                    <a:pt x="4957" y="84"/>
                  </a:lnTo>
                  <a:lnTo>
                    <a:pt x="4927" y="102"/>
                  </a:lnTo>
                  <a:lnTo>
                    <a:pt x="4891" y="114"/>
                  </a:lnTo>
                  <a:lnTo>
                    <a:pt x="4861" y="120"/>
                  </a:lnTo>
                  <a:lnTo>
                    <a:pt x="4831" y="126"/>
                  </a:lnTo>
                  <a:lnTo>
                    <a:pt x="4801" y="132"/>
                  </a:lnTo>
                  <a:lnTo>
                    <a:pt x="4771" y="132"/>
                  </a:lnTo>
                  <a:lnTo>
                    <a:pt x="4748" y="132"/>
                  </a:lnTo>
                  <a:lnTo>
                    <a:pt x="4724" y="126"/>
                  </a:lnTo>
                  <a:lnTo>
                    <a:pt x="4706" y="120"/>
                  </a:lnTo>
                  <a:lnTo>
                    <a:pt x="4682" y="114"/>
                  </a:lnTo>
                  <a:lnTo>
                    <a:pt x="4670" y="108"/>
                  </a:lnTo>
                  <a:lnTo>
                    <a:pt x="4652" y="102"/>
                  </a:lnTo>
                  <a:lnTo>
                    <a:pt x="4640" y="96"/>
                  </a:lnTo>
                  <a:lnTo>
                    <a:pt x="4634" y="84"/>
                  </a:lnTo>
                  <a:lnTo>
                    <a:pt x="4628" y="78"/>
                  </a:lnTo>
                  <a:lnTo>
                    <a:pt x="4622" y="66"/>
                  </a:lnTo>
                  <a:lnTo>
                    <a:pt x="4616" y="54"/>
                  </a:lnTo>
                  <a:lnTo>
                    <a:pt x="4610" y="48"/>
                  </a:lnTo>
                  <a:lnTo>
                    <a:pt x="4604" y="42"/>
                  </a:lnTo>
                  <a:lnTo>
                    <a:pt x="4598" y="36"/>
                  </a:lnTo>
                  <a:lnTo>
                    <a:pt x="4586" y="30"/>
                  </a:lnTo>
                  <a:lnTo>
                    <a:pt x="4574" y="24"/>
                  </a:lnTo>
                  <a:lnTo>
                    <a:pt x="4562" y="18"/>
                  </a:lnTo>
                  <a:lnTo>
                    <a:pt x="4544" y="18"/>
                  </a:lnTo>
                  <a:lnTo>
                    <a:pt x="4526" y="18"/>
                  </a:lnTo>
                  <a:lnTo>
                    <a:pt x="4502" y="24"/>
                  </a:lnTo>
                  <a:lnTo>
                    <a:pt x="4478" y="30"/>
                  </a:lnTo>
                  <a:lnTo>
                    <a:pt x="4449" y="36"/>
                  </a:lnTo>
                  <a:lnTo>
                    <a:pt x="4419" y="48"/>
                  </a:lnTo>
                  <a:lnTo>
                    <a:pt x="4383" y="60"/>
                  </a:lnTo>
                  <a:lnTo>
                    <a:pt x="4341" y="72"/>
                  </a:lnTo>
                  <a:lnTo>
                    <a:pt x="4287" y="90"/>
                  </a:lnTo>
                  <a:lnTo>
                    <a:pt x="4239" y="96"/>
                  </a:lnTo>
                  <a:lnTo>
                    <a:pt x="4186" y="108"/>
                  </a:lnTo>
                  <a:lnTo>
                    <a:pt x="4132" y="114"/>
                  </a:lnTo>
                  <a:lnTo>
                    <a:pt x="4078" y="120"/>
                  </a:lnTo>
                  <a:lnTo>
                    <a:pt x="4024" y="120"/>
                  </a:lnTo>
                  <a:lnTo>
                    <a:pt x="3970" y="120"/>
                  </a:lnTo>
                  <a:lnTo>
                    <a:pt x="3916" y="120"/>
                  </a:lnTo>
                  <a:lnTo>
                    <a:pt x="3863" y="120"/>
                  </a:lnTo>
                  <a:lnTo>
                    <a:pt x="3815" y="120"/>
                  </a:lnTo>
                  <a:lnTo>
                    <a:pt x="3767" y="114"/>
                  </a:lnTo>
                  <a:lnTo>
                    <a:pt x="3731" y="108"/>
                  </a:lnTo>
                  <a:lnTo>
                    <a:pt x="3689" y="96"/>
                  </a:lnTo>
                  <a:lnTo>
                    <a:pt x="3659" y="90"/>
                  </a:lnTo>
                  <a:lnTo>
                    <a:pt x="3647" y="84"/>
                  </a:lnTo>
                  <a:lnTo>
                    <a:pt x="3635" y="78"/>
                  </a:lnTo>
                  <a:lnTo>
                    <a:pt x="3617" y="72"/>
                  </a:lnTo>
                  <a:lnTo>
                    <a:pt x="3600" y="60"/>
                  </a:lnTo>
                  <a:lnTo>
                    <a:pt x="3582" y="60"/>
                  </a:lnTo>
                  <a:lnTo>
                    <a:pt x="3564" y="54"/>
                  </a:lnTo>
                  <a:lnTo>
                    <a:pt x="3546" y="54"/>
                  </a:lnTo>
                  <a:lnTo>
                    <a:pt x="3534" y="54"/>
                  </a:lnTo>
                  <a:lnTo>
                    <a:pt x="3522" y="60"/>
                  </a:lnTo>
                  <a:lnTo>
                    <a:pt x="3510" y="60"/>
                  </a:lnTo>
                  <a:lnTo>
                    <a:pt x="3498" y="66"/>
                  </a:lnTo>
                  <a:lnTo>
                    <a:pt x="3486" y="66"/>
                  </a:lnTo>
                  <a:lnTo>
                    <a:pt x="3474" y="78"/>
                  </a:lnTo>
                  <a:lnTo>
                    <a:pt x="3462" y="84"/>
                  </a:lnTo>
                  <a:lnTo>
                    <a:pt x="3456" y="84"/>
                  </a:lnTo>
                  <a:lnTo>
                    <a:pt x="3426" y="90"/>
                  </a:lnTo>
                  <a:lnTo>
                    <a:pt x="3336" y="96"/>
                  </a:lnTo>
                  <a:lnTo>
                    <a:pt x="3205" y="108"/>
                  </a:lnTo>
                  <a:lnTo>
                    <a:pt x="3127" y="120"/>
                  </a:lnTo>
                  <a:lnTo>
                    <a:pt x="3049" y="132"/>
                  </a:lnTo>
                  <a:lnTo>
                    <a:pt x="2972" y="144"/>
                  </a:lnTo>
                  <a:lnTo>
                    <a:pt x="2906" y="150"/>
                  </a:lnTo>
                  <a:lnTo>
                    <a:pt x="2870" y="150"/>
                  </a:lnTo>
                  <a:lnTo>
                    <a:pt x="2846" y="150"/>
                  </a:lnTo>
                  <a:lnTo>
                    <a:pt x="2816" y="150"/>
                  </a:lnTo>
                  <a:lnTo>
                    <a:pt x="2792" y="150"/>
                  </a:lnTo>
                  <a:lnTo>
                    <a:pt x="2768" y="144"/>
                  </a:lnTo>
                  <a:lnTo>
                    <a:pt x="2744" y="138"/>
                  </a:lnTo>
                  <a:lnTo>
                    <a:pt x="2727" y="132"/>
                  </a:lnTo>
                  <a:lnTo>
                    <a:pt x="2709" y="126"/>
                  </a:lnTo>
                  <a:lnTo>
                    <a:pt x="2703" y="96"/>
                  </a:lnTo>
                  <a:lnTo>
                    <a:pt x="2703" y="78"/>
                  </a:lnTo>
                  <a:lnTo>
                    <a:pt x="2709" y="42"/>
                  </a:lnTo>
                  <a:lnTo>
                    <a:pt x="2697" y="36"/>
                  </a:lnTo>
                  <a:lnTo>
                    <a:pt x="2673" y="42"/>
                  </a:lnTo>
                  <a:lnTo>
                    <a:pt x="2661" y="60"/>
                  </a:lnTo>
                  <a:lnTo>
                    <a:pt x="2643" y="72"/>
                  </a:lnTo>
                  <a:lnTo>
                    <a:pt x="2619" y="90"/>
                  </a:lnTo>
                  <a:lnTo>
                    <a:pt x="2595" y="102"/>
                  </a:lnTo>
                  <a:lnTo>
                    <a:pt x="2559" y="114"/>
                  </a:lnTo>
                  <a:lnTo>
                    <a:pt x="2541" y="114"/>
                  </a:lnTo>
                  <a:lnTo>
                    <a:pt x="2511" y="120"/>
                  </a:lnTo>
                  <a:lnTo>
                    <a:pt x="2481" y="126"/>
                  </a:lnTo>
                  <a:lnTo>
                    <a:pt x="2446" y="126"/>
                  </a:lnTo>
                  <a:lnTo>
                    <a:pt x="2416" y="132"/>
                  </a:lnTo>
                  <a:lnTo>
                    <a:pt x="2380" y="126"/>
                  </a:lnTo>
                  <a:lnTo>
                    <a:pt x="2350" y="120"/>
                  </a:lnTo>
                  <a:lnTo>
                    <a:pt x="2326" y="108"/>
                  </a:lnTo>
                  <a:lnTo>
                    <a:pt x="2308" y="102"/>
                  </a:lnTo>
                  <a:lnTo>
                    <a:pt x="2296" y="96"/>
                  </a:lnTo>
                  <a:lnTo>
                    <a:pt x="2290" y="90"/>
                  </a:lnTo>
                  <a:lnTo>
                    <a:pt x="2278" y="84"/>
                  </a:lnTo>
                  <a:lnTo>
                    <a:pt x="2272" y="78"/>
                  </a:lnTo>
                  <a:lnTo>
                    <a:pt x="2250" y="57"/>
                  </a:lnTo>
                  <a:lnTo>
                    <a:pt x="2243" y="35"/>
                  </a:lnTo>
                  <a:lnTo>
                    <a:pt x="2228" y="18"/>
                  </a:lnTo>
                  <a:lnTo>
                    <a:pt x="2208" y="18"/>
                  </a:lnTo>
                  <a:lnTo>
                    <a:pt x="2172" y="24"/>
                  </a:lnTo>
                  <a:lnTo>
                    <a:pt x="2151" y="36"/>
                  </a:lnTo>
                  <a:lnTo>
                    <a:pt x="2127" y="51"/>
                  </a:lnTo>
                  <a:lnTo>
                    <a:pt x="2097" y="60"/>
                  </a:lnTo>
                  <a:lnTo>
                    <a:pt x="2073" y="72"/>
                  </a:lnTo>
                  <a:lnTo>
                    <a:pt x="2046" y="87"/>
                  </a:lnTo>
                  <a:lnTo>
                    <a:pt x="2007" y="102"/>
                  </a:lnTo>
                  <a:lnTo>
                    <a:pt x="1977" y="114"/>
                  </a:lnTo>
                  <a:lnTo>
                    <a:pt x="1947" y="120"/>
                  </a:lnTo>
                  <a:lnTo>
                    <a:pt x="1895" y="120"/>
                  </a:lnTo>
                  <a:lnTo>
                    <a:pt x="1794" y="120"/>
                  </a:lnTo>
                  <a:lnTo>
                    <a:pt x="1692" y="120"/>
                  </a:lnTo>
                  <a:lnTo>
                    <a:pt x="1644" y="120"/>
                  </a:lnTo>
                  <a:lnTo>
                    <a:pt x="1602" y="114"/>
                  </a:lnTo>
                  <a:lnTo>
                    <a:pt x="1561" y="108"/>
                  </a:lnTo>
                  <a:lnTo>
                    <a:pt x="1525" y="102"/>
                  </a:lnTo>
                  <a:lnTo>
                    <a:pt x="1507" y="102"/>
                  </a:lnTo>
                  <a:lnTo>
                    <a:pt x="1495" y="96"/>
                  </a:lnTo>
                  <a:lnTo>
                    <a:pt x="1483" y="90"/>
                  </a:lnTo>
                  <a:lnTo>
                    <a:pt x="1477" y="84"/>
                  </a:lnTo>
                  <a:lnTo>
                    <a:pt x="1459" y="78"/>
                  </a:lnTo>
                  <a:lnTo>
                    <a:pt x="1441" y="66"/>
                  </a:lnTo>
                  <a:lnTo>
                    <a:pt x="1429" y="60"/>
                  </a:lnTo>
                  <a:lnTo>
                    <a:pt x="1411" y="60"/>
                  </a:lnTo>
                  <a:lnTo>
                    <a:pt x="1399" y="54"/>
                  </a:lnTo>
                  <a:lnTo>
                    <a:pt x="1387" y="54"/>
                  </a:lnTo>
                  <a:lnTo>
                    <a:pt x="1375" y="54"/>
                  </a:lnTo>
                  <a:lnTo>
                    <a:pt x="1357" y="54"/>
                  </a:lnTo>
                  <a:lnTo>
                    <a:pt x="1345" y="54"/>
                  </a:lnTo>
                  <a:lnTo>
                    <a:pt x="1333" y="60"/>
                  </a:lnTo>
                  <a:lnTo>
                    <a:pt x="1309" y="66"/>
                  </a:lnTo>
                  <a:lnTo>
                    <a:pt x="1262" y="84"/>
                  </a:lnTo>
                  <a:lnTo>
                    <a:pt x="1220" y="102"/>
                  </a:lnTo>
                  <a:lnTo>
                    <a:pt x="1178" y="114"/>
                  </a:lnTo>
                  <a:lnTo>
                    <a:pt x="1142" y="126"/>
                  </a:lnTo>
                  <a:lnTo>
                    <a:pt x="1100" y="138"/>
                  </a:lnTo>
                  <a:lnTo>
                    <a:pt x="1058" y="150"/>
                  </a:lnTo>
                  <a:lnTo>
                    <a:pt x="1016" y="156"/>
                  </a:lnTo>
                  <a:lnTo>
                    <a:pt x="945" y="168"/>
                  </a:lnTo>
                  <a:lnTo>
                    <a:pt x="879" y="174"/>
                  </a:lnTo>
                  <a:lnTo>
                    <a:pt x="819" y="174"/>
                  </a:lnTo>
                  <a:lnTo>
                    <a:pt x="759" y="168"/>
                  </a:lnTo>
                  <a:lnTo>
                    <a:pt x="706" y="162"/>
                  </a:lnTo>
                  <a:lnTo>
                    <a:pt x="652" y="150"/>
                  </a:lnTo>
                  <a:lnTo>
                    <a:pt x="610" y="138"/>
                  </a:lnTo>
                  <a:lnTo>
                    <a:pt x="568" y="126"/>
                  </a:lnTo>
                  <a:lnTo>
                    <a:pt x="532" y="114"/>
                  </a:lnTo>
                  <a:lnTo>
                    <a:pt x="502" y="102"/>
                  </a:lnTo>
                  <a:lnTo>
                    <a:pt x="478" y="90"/>
                  </a:lnTo>
                  <a:lnTo>
                    <a:pt x="460" y="78"/>
                  </a:lnTo>
                  <a:lnTo>
                    <a:pt x="442" y="66"/>
                  </a:lnTo>
                  <a:lnTo>
                    <a:pt x="425" y="54"/>
                  </a:lnTo>
                  <a:lnTo>
                    <a:pt x="407" y="42"/>
                  </a:lnTo>
                  <a:lnTo>
                    <a:pt x="401" y="42"/>
                  </a:lnTo>
                  <a:lnTo>
                    <a:pt x="395" y="42"/>
                  </a:lnTo>
                  <a:lnTo>
                    <a:pt x="389" y="42"/>
                  </a:lnTo>
                  <a:lnTo>
                    <a:pt x="383" y="42"/>
                  </a:lnTo>
                  <a:lnTo>
                    <a:pt x="377" y="48"/>
                  </a:lnTo>
                  <a:lnTo>
                    <a:pt x="371" y="54"/>
                  </a:lnTo>
                  <a:lnTo>
                    <a:pt x="359" y="66"/>
                  </a:lnTo>
                  <a:lnTo>
                    <a:pt x="347" y="78"/>
                  </a:lnTo>
                  <a:lnTo>
                    <a:pt x="341" y="84"/>
                  </a:lnTo>
                  <a:lnTo>
                    <a:pt x="335" y="90"/>
                  </a:lnTo>
                  <a:lnTo>
                    <a:pt x="323" y="102"/>
                  </a:lnTo>
                  <a:lnTo>
                    <a:pt x="305" y="108"/>
                  </a:lnTo>
                  <a:lnTo>
                    <a:pt x="287" y="114"/>
                  </a:lnTo>
                  <a:lnTo>
                    <a:pt x="263" y="120"/>
                  </a:lnTo>
                  <a:lnTo>
                    <a:pt x="239" y="126"/>
                  </a:lnTo>
                  <a:lnTo>
                    <a:pt x="215" y="132"/>
                  </a:lnTo>
                  <a:lnTo>
                    <a:pt x="191" y="132"/>
                  </a:lnTo>
                  <a:lnTo>
                    <a:pt x="167" y="138"/>
                  </a:lnTo>
                  <a:lnTo>
                    <a:pt x="144" y="138"/>
                  </a:lnTo>
                  <a:lnTo>
                    <a:pt x="120" y="138"/>
                  </a:lnTo>
                  <a:lnTo>
                    <a:pt x="90" y="132"/>
                  </a:lnTo>
                  <a:lnTo>
                    <a:pt x="66" y="132"/>
                  </a:lnTo>
                  <a:lnTo>
                    <a:pt x="42" y="126"/>
                  </a:lnTo>
                  <a:lnTo>
                    <a:pt x="24" y="120"/>
                  </a:lnTo>
                  <a:lnTo>
                    <a:pt x="0" y="114"/>
                  </a:lnTo>
                  <a:lnTo>
                    <a:pt x="0" y="96"/>
                  </a:lnTo>
                  <a:lnTo>
                    <a:pt x="24" y="102"/>
                  </a:lnTo>
                  <a:lnTo>
                    <a:pt x="42" y="108"/>
                  </a:lnTo>
                  <a:lnTo>
                    <a:pt x="66" y="114"/>
                  </a:lnTo>
                  <a:lnTo>
                    <a:pt x="90" y="114"/>
                  </a:lnTo>
                  <a:lnTo>
                    <a:pt x="120" y="120"/>
                  </a:lnTo>
                  <a:lnTo>
                    <a:pt x="144" y="120"/>
                  </a:lnTo>
                  <a:lnTo>
                    <a:pt x="167" y="120"/>
                  </a:lnTo>
                  <a:lnTo>
                    <a:pt x="191" y="114"/>
                  </a:lnTo>
                  <a:lnTo>
                    <a:pt x="215" y="114"/>
                  </a:lnTo>
                  <a:lnTo>
                    <a:pt x="239" y="108"/>
                  </a:lnTo>
                  <a:lnTo>
                    <a:pt x="263" y="102"/>
                  </a:lnTo>
                  <a:lnTo>
                    <a:pt x="287" y="96"/>
                  </a:lnTo>
                  <a:lnTo>
                    <a:pt x="305" y="90"/>
                  </a:lnTo>
                  <a:lnTo>
                    <a:pt x="323" y="84"/>
                  </a:lnTo>
                  <a:lnTo>
                    <a:pt x="335" y="72"/>
                  </a:lnTo>
                  <a:lnTo>
                    <a:pt x="341" y="66"/>
                  </a:lnTo>
                  <a:lnTo>
                    <a:pt x="347" y="60"/>
                  </a:lnTo>
                  <a:lnTo>
                    <a:pt x="359" y="48"/>
                  </a:lnTo>
                  <a:lnTo>
                    <a:pt x="371" y="36"/>
                  </a:lnTo>
                  <a:lnTo>
                    <a:pt x="377" y="30"/>
                  </a:lnTo>
                  <a:lnTo>
                    <a:pt x="383" y="24"/>
                  </a:lnTo>
                  <a:lnTo>
                    <a:pt x="389" y="24"/>
                  </a:lnTo>
                  <a:lnTo>
                    <a:pt x="395" y="24"/>
                  </a:lnTo>
                  <a:lnTo>
                    <a:pt x="401" y="24"/>
                  </a:lnTo>
                  <a:lnTo>
                    <a:pt x="407" y="24"/>
                  </a:lnTo>
                  <a:lnTo>
                    <a:pt x="425" y="36"/>
                  </a:lnTo>
                  <a:lnTo>
                    <a:pt x="442" y="48"/>
                  </a:lnTo>
                  <a:lnTo>
                    <a:pt x="460" y="60"/>
                  </a:lnTo>
                  <a:lnTo>
                    <a:pt x="478" y="72"/>
                  </a:lnTo>
                  <a:lnTo>
                    <a:pt x="502" y="84"/>
                  </a:lnTo>
                  <a:lnTo>
                    <a:pt x="532" y="96"/>
                  </a:lnTo>
                  <a:lnTo>
                    <a:pt x="568" y="108"/>
                  </a:lnTo>
                  <a:lnTo>
                    <a:pt x="610" y="120"/>
                  </a:lnTo>
                  <a:lnTo>
                    <a:pt x="652" y="132"/>
                  </a:lnTo>
                  <a:lnTo>
                    <a:pt x="706" y="144"/>
                  </a:lnTo>
                  <a:lnTo>
                    <a:pt x="759" y="150"/>
                  </a:lnTo>
                  <a:lnTo>
                    <a:pt x="819" y="156"/>
                  </a:lnTo>
                  <a:lnTo>
                    <a:pt x="879" y="156"/>
                  </a:lnTo>
                  <a:lnTo>
                    <a:pt x="945" y="150"/>
                  </a:lnTo>
                  <a:lnTo>
                    <a:pt x="1016" y="138"/>
                  </a:lnTo>
                  <a:lnTo>
                    <a:pt x="1058" y="132"/>
                  </a:lnTo>
                  <a:lnTo>
                    <a:pt x="1100" y="120"/>
                  </a:lnTo>
                  <a:lnTo>
                    <a:pt x="1142" y="108"/>
                  </a:lnTo>
                  <a:lnTo>
                    <a:pt x="1178" y="96"/>
                  </a:lnTo>
                  <a:lnTo>
                    <a:pt x="1220" y="84"/>
                  </a:lnTo>
                  <a:lnTo>
                    <a:pt x="1262" y="66"/>
                  </a:lnTo>
                  <a:lnTo>
                    <a:pt x="1309" y="48"/>
                  </a:lnTo>
                  <a:lnTo>
                    <a:pt x="1333" y="42"/>
                  </a:lnTo>
                  <a:lnTo>
                    <a:pt x="1345" y="36"/>
                  </a:lnTo>
                  <a:lnTo>
                    <a:pt x="1357" y="36"/>
                  </a:lnTo>
                  <a:lnTo>
                    <a:pt x="1375" y="36"/>
                  </a:lnTo>
                  <a:lnTo>
                    <a:pt x="1387" y="36"/>
                  </a:lnTo>
                  <a:lnTo>
                    <a:pt x="1399" y="36"/>
                  </a:lnTo>
                  <a:lnTo>
                    <a:pt x="1411" y="42"/>
                  </a:lnTo>
                  <a:lnTo>
                    <a:pt x="1429" y="42"/>
                  </a:lnTo>
                  <a:lnTo>
                    <a:pt x="1441" y="48"/>
                  </a:lnTo>
                  <a:lnTo>
                    <a:pt x="1459" y="60"/>
                  </a:lnTo>
                  <a:lnTo>
                    <a:pt x="1477" y="66"/>
                  </a:lnTo>
                  <a:lnTo>
                    <a:pt x="1483" y="72"/>
                  </a:lnTo>
                  <a:lnTo>
                    <a:pt x="1495" y="78"/>
                  </a:lnTo>
                  <a:lnTo>
                    <a:pt x="1507" y="84"/>
                  </a:lnTo>
                  <a:lnTo>
                    <a:pt x="1525" y="84"/>
                  </a:lnTo>
                  <a:lnTo>
                    <a:pt x="1561" y="90"/>
                  </a:lnTo>
                  <a:lnTo>
                    <a:pt x="1602" y="96"/>
                  </a:lnTo>
                  <a:lnTo>
                    <a:pt x="1644" y="102"/>
                  </a:lnTo>
                  <a:lnTo>
                    <a:pt x="1692" y="102"/>
                  </a:lnTo>
                  <a:lnTo>
                    <a:pt x="1794" y="102"/>
                  </a:lnTo>
                  <a:lnTo>
                    <a:pt x="1895" y="102"/>
                  </a:lnTo>
                  <a:lnTo>
                    <a:pt x="1938" y="102"/>
                  </a:lnTo>
                  <a:lnTo>
                    <a:pt x="1971" y="96"/>
                  </a:lnTo>
                  <a:lnTo>
                    <a:pt x="2019" y="77"/>
                  </a:lnTo>
                  <a:lnTo>
                    <a:pt x="2063" y="57"/>
                  </a:lnTo>
                  <a:lnTo>
                    <a:pt x="2111" y="38"/>
                  </a:lnTo>
                  <a:lnTo>
                    <a:pt x="2145" y="18"/>
                  </a:lnTo>
                  <a:lnTo>
                    <a:pt x="2172" y="9"/>
                  </a:lnTo>
                  <a:lnTo>
                    <a:pt x="2202" y="0"/>
                  </a:lnTo>
                  <a:lnTo>
                    <a:pt x="2235" y="3"/>
                  </a:lnTo>
                  <a:lnTo>
                    <a:pt x="2250" y="24"/>
                  </a:lnTo>
                  <a:lnTo>
                    <a:pt x="2262" y="51"/>
                  </a:lnTo>
                  <a:lnTo>
                    <a:pt x="2290" y="72"/>
                  </a:lnTo>
                  <a:lnTo>
                    <a:pt x="2296" y="78"/>
                  </a:lnTo>
                  <a:lnTo>
                    <a:pt x="2308" y="84"/>
                  </a:lnTo>
                  <a:lnTo>
                    <a:pt x="2326" y="90"/>
                  </a:lnTo>
                  <a:lnTo>
                    <a:pt x="2350" y="102"/>
                  </a:lnTo>
                  <a:lnTo>
                    <a:pt x="2380" y="108"/>
                  </a:lnTo>
                  <a:lnTo>
                    <a:pt x="2416" y="114"/>
                  </a:lnTo>
                  <a:lnTo>
                    <a:pt x="2446" y="108"/>
                  </a:lnTo>
                  <a:lnTo>
                    <a:pt x="2481" y="108"/>
                  </a:lnTo>
                  <a:lnTo>
                    <a:pt x="2511" y="102"/>
                  </a:lnTo>
                  <a:lnTo>
                    <a:pt x="2541" y="96"/>
                  </a:lnTo>
                  <a:lnTo>
                    <a:pt x="2559" y="96"/>
                  </a:lnTo>
                  <a:lnTo>
                    <a:pt x="2595" y="84"/>
                  </a:lnTo>
                  <a:lnTo>
                    <a:pt x="2619" y="72"/>
                  </a:lnTo>
                  <a:lnTo>
                    <a:pt x="2643" y="54"/>
                  </a:lnTo>
                  <a:lnTo>
                    <a:pt x="2661" y="42"/>
                  </a:lnTo>
                  <a:lnTo>
                    <a:pt x="2673" y="24"/>
                  </a:lnTo>
                  <a:lnTo>
                    <a:pt x="2697" y="18"/>
                  </a:lnTo>
                  <a:lnTo>
                    <a:pt x="2715" y="24"/>
                  </a:lnTo>
                  <a:lnTo>
                    <a:pt x="2715" y="48"/>
                  </a:lnTo>
                  <a:lnTo>
                    <a:pt x="2709" y="78"/>
                  </a:lnTo>
                  <a:lnTo>
                    <a:pt x="2709" y="108"/>
                  </a:lnTo>
                  <a:lnTo>
                    <a:pt x="2727" y="114"/>
                  </a:lnTo>
                  <a:lnTo>
                    <a:pt x="2744" y="120"/>
                  </a:lnTo>
                  <a:lnTo>
                    <a:pt x="2768" y="126"/>
                  </a:lnTo>
                  <a:lnTo>
                    <a:pt x="2792" y="132"/>
                  </a:lnTo>
                  <a:lnTo>
                    <a:pt x="2816" y="132"/>
                  </a:lnTo>
                  <a:lnTo>
                    <a:pt x="2846" y="132"/>
                  </a:lnTo>
                  <a:lnTo>
                    <a:pt x="2870" y="132"/>
                  </a:lnTo>
                  <a:lnTo>
                    <a:pt x="2906" y="132"/>
                  </a:lnTo>
                  <a:lnTo>
                    <a:pt x="2972" y="126"/>
                  </a:lnTo>
                  <a:lnTo>
                    <a:pt x="3049" y="114"/>
                  </a:lnTo>
                  <a:lnTo>
                    <a:pt x="3127" y="102"/>
                  </a:lnTo>
                  <a:lnTo>
                    <a:pt x="3205" y="90"/>
                  </a:lnTo>
                  <a:lnTo>
                    <a:pt x="3336" y="78"/>
                  </a:lnTo>
                  <a:lnTo>
                    <a:pt x="3426" y="72"/>
                  </a:lnTo>
                  <a:lnTo>
                    <a:pt x="3456" y="66"/>
                  </a:lnTo>
                  <a:lnTo>
                    <a:pt x="3462" y="66"/>
                  </a:lnTo>
                  <a:lnTo>
                    <a:pt x="3474" y="60"/>
                  </a:lnTo>
                  <a:lnTo>
                    <a:pt x="3486" y="48"/>
                  </a:lnTo>
                  <a:lnTo>
                    <a:pt x="3498" y="48"/>
                  </a:lnTo>
                  <a:lnTo>
                    <a:pt x="3510" y="42"/>
                  </a:lnTo>
                  <a:lnTo>
                    <a:pt x="3522" y="42"/>
                  </a:lnTo>
                  <a:lnTo>
                    <a:pt x="3534" y="36"/>
                  </a:lnTo>
                  <a:lnTo>
                    <a:pt x="3546" y="36"/>
                  </a:lnTo>
                  <a:lnTo>
                    <a:pt x="3564" y="36"/>
                  </a:lnTo>
                  <a:lnTo>
                    <a:pt x="3582" y="42"/>
                  </a:lnTo>
                  <a:lnTo>
                    <a:pt x="3600" y="42"/>
                  </a:lnTo>
                  <a:lnTo>
                    <a:pt x="3617" y="54"/>
                  </a:lnTo>
                  <a:lnTo>
                    <a:pt x="3635" y="60"/>
                  </a:lnTo>
                  <a:lnTo>
                    <a:pt x="3647" y="66"/>
                  </a:lnTo>
                  <a:lnTo>
                    <a:pt x="3659" y="72"/>
                  </a:lnTo>
                  <a:lnTo>
                    <a:pt x="3689" y="78"/>
                  </a:lnTo>
                  <a:lnTo>
                    <a:pt x="3731" y="90"/>
                  </a:lnTo>
                  <a:lnTo>
                    <a:pt x="3767" y="96"/>
                  </a:lnTo>
                  <a:lnTo>
                    <a:pt x="3815" y="102"/>
                  </a:lnTo>
                  <a:lnTo>
                    <a:pt x="3863" y="102"/>
                  </a:lnTo>
                  <a:lnTo>
                    <a:pt x="3916" y="102"/>
                  </a:lnTo>
                  <a:lnTo>
                    <a:pt x="3970" y="102"/>
                  </a:lnTo>
                  <a:lnTo>
                    <a:pt x="4024" y="102"/>
                  </a:lnTo>
                  <a:lnTo>
                    <a:pt x="4078" y="102"/>
                  </a:lnTo>
                  <a:lnTo>
                    <a:pt x="4132" y="96"/>
                  </a:lnTo>
                  <a:lnTo>
                    <a:pt x="4186" y="90"/>
                  </a:lnTo>
                  <a:lnTo>
                    <a:pt x="4239" y="78"/>
                  </a:lnTo>
                  <a:lnTo>
                    <a:pt x="4287" y="72"/>
                  </a:lnTo>
                  <a:lnTo>
                    <a:pt x="4341" y="54"/>
                  </a:lnTo>
                  <a:lnTo>
                    <a:pt x="4383" y="42"/>
                  </a:lnTo>
                  <a:lnTo>
                    <a:pt x="4419" y="30"/>
                  </a:lnTo>
                  <a:lnTo>
                    <a:pt x="4449" y="18"/>
                  </a:lnTo>
                  <a:lnTo>
                    <a:pt x="4478" y="12"/>
                  </a:lnTo>
                  <a:lnTo>
                    <a:pt x="4502" y="6"/>
                  </a:lnTo>
                  <a:lnTo>
                    <a:pt x="4526" y="0"/>
                  </a:lnTo>
                  <a:lnTo>
                    <a:pt x="4544" y="0"/>
                  </a:lnTo>
                  <a:lnTo>
                    <a:pt x="4562" y="0"/>
                  </a:lnTo>
                  <a:lnTo>
                    <a:pt x="4574" y="6"/>
                  </a:lnTo>
                  <a:lnTo>
                    <a:pt x="4586" y="12"/>
                  </a:lnTo>
                  <a:lnTo>
                    <a:pt x="4598" y="18"/>
                  </a:lnTo>
                  <a:lnTo>
                    <a:pt x="4604" y="24"/>
                  </a:lnTo>
                  <a:lnTo>
                    <a:pt x="4610" y="30"/>
                  </a:lnTo>
                  <a:lnTo>
                    <a:pt x="4616" y="36"/>
                  </a:lnTo>
                  <a:lnTo>
                    <a:pt x="4622" y="48"/>
                  </a:lnTo>
                  <a:lnTo>
                    <a:pt x="4628" y="60"/>
                  </a:lnTo>
                  <a:lnTo>
                    <a:pt x="4634" y="66"/>
                  </a:lnTo>
                  <a:lnTo>
                    <a:pt x="4640" y="78"/>
                  </a:lnTo>
                  <a:lnTo>
                    <a:pt x="4652" y="84"/>
                  </a:lnTo>
                  <a:lnTo>
                    <a:pt x="4670" y="90"/>
                  </a:lnTo>
                  <a:lnTo>
                    <a:pt x="4682" y="96"/>
                  </a:lnTo>
                  <a:lnTo>
                    <a:pt x="4706" y="102"/>
                  </a:lnTo>
                  <a:lnTo>
                    <a:pt x="4724" y="108"/>
                  </a:lnTo>
                  <a:lnTo>
                    <a:pt x="4748" y="114"/>
                  </a:lnTo>
                  <a:lnTo>
                    <a:pt x="4771" y="114"/>
                  </a:lnTo>
                  <a:lnTo>
                    <a:pt x="4801" y="114"/>
                  </a:lnTo>
                  <a:lnTo>
                    <a:pt x="4831" y="108"/>
                  </a:lnTo>
                  <a:lnTo>
                    <a:pt x="4861" y="102"/>
                  </a:lnTo>
                  <a:lnTo>
                    <a:pt x="4891" y="96"/>
                  </a:lnTo>
                  <a:lnTo>
                    <a:pt x="4927" y="84"/>
                  </a:lnTo>
                  <a:lnTo>
                    <a:pt x="4957" y="66"/>
                  </a:lnTo>
                  <a:lnTo>
                    <a:pt x="4993" y="48"/>
                  </a:lnTo>
                  <a:lnTo>
                    <a:pt x="5017" y="36"/>
                  </a:lnTo>
                  <a:lnTo>
                    <a:pt x="5029" y="30"/>
                  </a:lnTo>
                  <a:lnTo>
                    <a:pt x="5061" y="24"/>
                  </a:lnTo>
                  <a:lnTo>
                    <a:pt x="5091" y="17"/>
                  </a:lnTo>
                  <a:lnTo>
                    <a:pt x="5118" y="14"/>
                  </a:lnTo>
                  <a:lnTo>
                    <a:pt x="5145" y="9"/>
                  </a:lnTo>
                  <a:lnTo>
                    <a:pt x="5175" y="9"/>
                  </a:lnTo>
                  <a:lnTo>
                    <a:pt x="5199" y="8"/>
                  </a:lnTo>
                  <a:lnTo>
                    <a:pt x="5219" y="9"/>
                  </a:lnTo>
                  <a:lnTo>
                    <a:pt x="5238" y="9"/>
                  </a:lnTo>
                  <a:lnTo>
                    <a:pt x="5258" y="11"/>
                  </a:lnTo>
                  <a:lnTo>
                    <a:pt x="5280" y="9"/>
                  </a:lnTo>
                  <a:lnTo>
                    <a:pt x="5304" y="11"/>
                  </a:lnTo>
                  <a:lnTo>
                    <a:pt x="5327" y="8"/>
                  </a:lnTo>
                  <a:lnTo>
                    <a:pt x="5351" y="8"/>
                  </a:lnTo>
                  <a:lnTo>
                    <a:pt x="5390" y="9"/>
                  </a:lnTo>
                  <a:lnTo>
                    <a:pt x="5435" y="24"/>
                  </a:lnTo>
                  <a:lnTo>
                    <a:pt x="5447" y="30"/>
                  </a:lnTo>
                  <a:lnTo>
                    <a:pt x="5453" y="36"/>
                  </a:lnTo>
                  <a:lnTo>
                    <a:pt x="5453" y="42"/>
                  </a:lnTo>
                  <a:lnTo>
                    <a:pt x="5459" y="48"/>
                  </a:lnTo>
                  <a:lnTo>
                    <a:pt x="5459" y="54"/>
                  </a:lnTo>
                  <a:lnTo>
                    <a:pt x="5459" y="60"/>
                  </a:lnTo>
                  <a:lnTo>
                    <a:pt x="5459" y="66"/>
                  </a:lnTo>
                  <a:lnTo>
                    <a:pt x="5465" y="66"/>
                  </a:lnTo>
                  <a:lnTo>
                    <a:pt x="5465" y="72"/>
                  </a:lnTo>
                  <a:lnTo>
                    <a:pt x="5477" y="72"/>
                  </a:lnTo>
                  <a:lnTo>
                    <a:pt x="5489" y="78"/>
                  </a:lnTo>
                  <a:lnTo>
                    <a:pt x="5501" y="84"/>
                  </a:lnTo>
                  <a:lnTo>
                    <a:pt x="5519" y="84"/>
                  </a:lnTo>
                  <a:lnTo>
                    <a:pt x="5555" y="90"/>
                  </a:lnTo>
                  <a:lnTo>
                    <a:pt x="5603" y="90"/>
                  </a:lnTo>
                  <a:lnTo>
                    <a:pt x="5656" y="90"/>
                  </a:lnTo>
                  <a:lnTo>
                    <a:pt x="5710" y="84"/>
                  </a:lnTo>
                  <a:lnTo>
                    <a:pt x="5740" y="78"/>
                  </a:lnTo>
                  <a:lnTo>
                    <a:pt x="5770" y="72"/>
                  </a:lnTo>
                  <a:lnTo>
                    <a:pt x="5770" y="90"/>
                  </a:lnTo>
                  <a:lnTo>
                    <a:pt x="5770" y="90"/>
                  </a:lnTo>
                  <a:lnTo>
                    <a:pt x="5740" y="96"/>
                  </a:lnTo>
                  <a:lnTo>
                    <a:pt x="5710" y="102"/>
                  </a:lnTo>
                  <a:lnTo>
                    <a:pt x="5656" y="108"/>
                  </a:lnTo>
                  <a:lnTo>
                    <a:pt x="5603" y="108"/>
                  </a:lnTo>
                  <a:lnTo>
                    <a:pt x="5555" y="108"/>
                  </a:lnTo>
                  <a:lnTo>
                    <a:pt x="5519" y="102"/>
                  </a:lnTo>
                  <a:lnTo>
                    <a:pt x="5501" y="102"/>
                  </a:lnTo>
                  <a:lnTo>
                    <a:pt x="5489" y="96"/>
                  </a:lnTo>
                  <a:lnTo>
                    <a:pt x="5477" y="90"/>
                  </a:lnTo>
                  <a:lnTo>
                    <a:pt x="5465" y="90"/>
                  </a:lnTo>
                  <a:lnTo>
                    <a:pt x="5465" y="84"/>
                  </a:lnTo>
                  <a:lnTo>
                    <a:pt x="5459" y="84"/>
                  </a:lnTo>
                  <a:lnTo>
                    <a:pt x="5459" y="78"/>
                  </a:lnTo>
                  <a:lnTo>
                    <a:pt x="5459" y="72"/>
                  </a:lnTo>
                  <a:lnTo>
                    <a:pt x="5459" y="66"/>
                  </a:lnTo>
                  <a:lnTo>
                    <a:pt x="5453" y="60"/>
                  </a:lnTo>
                  <a:lnTo>
                    <a:pt x="5453" y="54"/>
                  </a:lnTo>
                  <a:lnTo>
                    <a:pt x="5447" y="48"/>
                  </a:lnTo>
                  <a:lnTo>
                    <a:pt x="5435" y="42"/>
                  </a:lnTo>
                  <a:lnTo>
                    <a:pt x="5429" y="36"/>
                  </a:lnTo>
                  <a:lnTo>
                    <a:pt x="5423" y="36"/>
                  </a:lnTo>
                  <a:lnTo>
                    <a:pt x="5405" y="30"/>
                  </a:lnTo>
                  <a:lnTo>
                    <a:pt x="5393" y="30"/>
                  </a:lnTo>
                  <a:lnTo>
                    <a:pt x="5370" y="23"/>
                  </a:lnTo>
                  <a:lnTo>
                    <a:pt x="5346" y="24"/>
                  </a:lnTo>
                  <a:lnTo>
                    <a:pt x="5325" y="27"/>
                  </a:lnTo>
                  <a:lnTo>
                    <a:pt x="5298" y="29"/>
                  </a:lnTo>
                  <a:lnTo>
                    <a:pt x="5270" y="29"/>
                  </a:lnTo>
                  <a:lnTo>
                    <a:pt x="5247" y="26"/>
                  </a:lnTo>
                  <a:lnTo>
                    <a:pt x="5219" y="24"/>
                  </a:lnTo>
                  <a:lnTo>
                    <a:pt x="5199" y="21"/>
                  </a:lnTo>
                  <a:lnTo>
                    <a:pt x="5174" y="24"/>
                  </a:lnTo>
                </a:path>
              </a:pathLst>
            </a:custGeom>
            <a:gradFill rotWithShape="0">
              <a:gsLst>
                <a:gs pos="0">
                  <a:schemeClr val="accent2"/>
                </a:gs>
                <a:gs pos="50000">
                  <a:schemeClr val="accent2">
                    <a:gamma/>
                    <a:tint val="96863"/>
                    <a:invGamma/>
                  </a:schemeClr>
                </a:gs>
                <a:gs pos="100000">
                  <a:schemeClr val="accent2"/>
                </a:gs>
              </a:gsLst>
              <a:lin ang="0" scaled="1"/>
            </a:gradFill>
            <a:ln w="9525">
              <a:noFill/>
              <a:round/>
              <a:headEnd/>
              <a:tailEnd/>
            </a:ln>
          </p:spPr>
          <p:txBody>
            <a:bodyPr/>
            <a:lstStyle/>
            <a:p>
              <a:pPr>
                <a:defRPr/>
              </a:pPr>
              <a:endParaRPr lang="en-US"/>
            </a:p>
          </p:txBody>
        </p:sp>
      </p:grpSp>
      <p:sp>
        <p:nvSpPr>
          <p:cNvPr id="279576" name="Rectangle 24"/>
          <p:cNvSpPr>
            <a:spLocks noGrp="1" noChangeArrowheads="1"/>
          </p:cNvSpPr>
          <p:nvPr>
            <p:ph type="ctrTitle" sz="quarter"/>
          </p:nvPr>
        </p:nvSpPr>
        <p:spPr>
          <a:xfrm>
            <a:off x="685800" y="1600200"/>
            <a:ext cx="7772400" cy="1828800"/>
          </a:xfrm>
        </p:spPr>
        <p:txBody>
          <a:bodyPr/>
          <a:lstStyle>
            <a:lvl1pPr>
              <a:defRPr sz="4800"/>
            </a:lvl1pPr>
          </a:lstStyle>
          <a:p>
            <a:r>
              <a:rPr lang="en-US"/>
              <a:t>Click to edit Master title style</a:t>
            </a:r>
          </a:p>
        </p:txBody>
      </p:sp>
      <p:sp>
        <p:nvSpPr>
          <p:cNvPr id="279577" name="Rectangle 25"/>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26" name="Rectangle 26"/>
          <p:cNvSpPr>
            <a:spLocks noGrp="1" noChangeArrowheads="1"/>
          </p:cNvSpPr>
          <p:nvPr>
            <p:ph type="dt" sz="quarter" idx="10"/>
          </p:nvPr>
        </p:nvSpPr>
        <p:spPr>
          <a:xfrm>
            <a:off x="457200" y="6243638"/>
            <a:ext cx="2133600" cy="457200"/>
          </a:xfrm>
        </p:spPr>
        <p:txBody>
          <a:bodyPr/>
          <a:lstStyle>
            <a:lvl1pPr>
              <a:defRPr/>
            </a:lvl1pPr>
          </a:lstStyle>
          <a:p>
            <a:pPr>
              <a:defRPr/>
            </a:pPr>
            <a:endParaRPr lang="en-US"/>
          </a:p>
        </p:txBody>
      </p:sp>
      <p:sp>
        <p:nvSpPr>
          <p:cNvPr id="27" name="Rectangle 27"/>
          <p:cNvSpPr>
            <a:spLocks noGrp="1" noChangeArrowheads="1"/>
          </p:cNvSpPr>
          <p:nvPr>
            <p:ph type="ftr" sz="quarter" idx="11"/>
          </p:nvPr>
        </p:nvSpPr>
        <p:spPr/>
        <p:txBody>
          <a:bodyPr/>
          <a:lstStyle>
            <a:lvl1pPr>
              <a:defRPr/>
            </a:lvl1pPr>
          </a:lstStyle>
          <a:p>
            <a:pPr>
              <a:defRPr/>
            </a:pPr>
            <a:endParaRPr lang="en-US"/>
          </a:p>
        </p:txBody>
      </p:sp>
      <p:sp>
        <p:nvSpPr>
          <p:cNvPr id="28" name="Rectangle 28"/>
          <p:cNvSpPr>
            <a:spLocks noGrp="1" noChangeArrowheads="1"/>
          </p:cNvSpPr>
          <p:nvPr>
            <p:ph type="sldNum" sz="quarter" idx="12"/>
          </p:nvPr>
        </p:nvSpPr>
        <p:spPr/>
        <p:txBody>
          <a:bodyPr/>
          <a:lstStyle>
            <a:lvl1pPr>
              <a:defRPr/>
            </a:lvl1pPr>
          </a:lstStyle>
          <a:p>
            <a:pPr>
              <a:defRPr/>
            </a:pPr>
            <a:fld id="{36ABDA18-F823-4533-A6B6-2D6F6577C88F}" type="slidenum">
              <a:rPr lang="en-US"/>
              <a:pPr>
                <a:defRPr/>
              </a:pPr>
              <a:t>‹#›</a:t>
            </a:fld>
            <a:endParaRPr 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6"/>
          <p:cNvSpPr>
            <a:spLocks noGrp="1" noChangeArrowheads="1"/>
          </p:cNvSpPr>
          <p:nvPr>
            <p:ph type="ftr" sz="quarter" idx="10"/>
          </p:nvPr>
        </p:nvSpPr>
        <p:spPr>
          <a:ln/>
        </p:spPr>
        <p:txBody>
          <a:bodyPr/>
          <a:lstStyle>
            <a:lvl1pPr>
              <a:defRPr/>
            </a:lvl1pPr>
          </a:lstStyle>
          <a:p>
            <a:pPr>
              <a:defRPr/>
            </a:pPr>
            <a:endParaRPr lang="en-US"/>
          </a:p>
        </p:txBody>
      </p:sp>
      <p:sp>
        <p:nvSpPr>
          <p:cNvPr id="5" name="Rectangle 27"/>
          <p:cNvSpPr>
            <a:spLocks noGrp="1" noChangeArrowheads="1"/>
          </p:cNvSpPr>
          <p:nvPr>
            <p:ph type="sldNum" sz="quarter" idx="11"/>
          </p:nvPr>
        </p:nvSpPr>
        <p:spPr>
          <a:ln/>
        </p:spPr>
        <p:txBody>
          <a:bodyPr/>
          <a:lstStyle>
            <a:lvl1pPr>
              <a:defRPr/>
            </a:lvl1pPr>
          </a:lstStyle>
          <a:p>
            <a:pPr>
              <a:defRPr/>
            </a:pPr>
            <a:fld id="{0A4FEC57-6DED-460D-BCF6-FB8C6EC350EA}" type="slidenum">
              <a:rPr lang="en-US"/>
              <a:pPr>
                <a:defRPr/>
              </a:pPr>
              <a:t>‹#›</a:t>
            </a:fld>
            <a:endParaRPr lang="en-US"/>
          </a:p>
        </p:txBody>
      </p:sp>
      <p:sp>
        <p:nvSpPr>
          <p:cNvPr id="6" name="Rectangle 28"/>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6"/>
          <p:cNvSpPr>
            <a:spLocks noGrp="1" noChangeArrowheads="1"/>
          </p:cNvSpPr>
          <p:nvPr>
            <p:ph type="ftr" sz="quarter" idx="10"/>
          </p:nvPr>
        </p:nvSpPr>
        <p:spPr>
          <a:ln/>
        </p:spPr>
        <p:txBody>
          <a:bodyPr/>
          <a:lstStyle>
            <a:lvl1pPr>
              <a:defRPr/>
            </a:lvl1pPr>
          </a:lstStyle>
          <a:p>
            <a:pPr>
              <a:defRPr/>
            </a:pPr>
            <a:endParaRPr lang="en-US"/>
          </a:p>
        </p:txBody>
      </p:sp>
      <p:sp>
        <p:nvSpPr>
          <p:cNvPr id="5" name="Rectangle 27"/>
          <p:cNvSpPr>
            <a:spLocks noGrp="1" noChangeArrowheads="1"/>
          </p:cNvSpPr>
          <p:nvPr>
            <p:ph type="sldNum" sz="quarter" idx="11"/>
          </p:nvPr>
        </p:nvSpPr>
        <p:spPr>
          <a:ln/>
        </p:spPr>
        <p:txBody>
          <a:bodyPr/>
          <a:lstStyle>
            <a:lvl1pPr>
              <a:defRPr/>
            </a:lvl1pPr>
          </a:lstStyle>
          <a:p>
            <a:pPr>
              <a:defRPr/>
            </a:pPr>
            <a:fld id="{83CFB9BE-08B7-466A-9EC0-631BB3F002F1}" type="slidenum">
              <a:rPr lang="en-US"/>
              <a:pPr>
                <a:defRPr/>
              </a:pPr>
              <a:t>‹#›</a:t>
            </a:fld>
            <a:endParaRPr lang="en-US"/>
          </a:p>
        </p:txBody>
      </p:sp>
      <p:sp>
        <p:nvSpPr>
          <p:cNvPr id="6" name="Rectangle 28"/>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6"/>
          <p:cNvSpPr>
            <a:spLocks noGrp="1" noChangeArrowheads="1"/>
          </p:cNvSpPr>
          <p:nvPr>
            <p:ph type="ftr" sz="quarter" idx="10"/>
          </p:nvPr>
        </p:nvSpPr>
        <p:spPr>
          <a:ln/>
        </p:spPr>
        <p:txBody>
          <a:bodyPr/>
          <a:lstStyle>
            <a:lvl1pPr>
              <a:defRPr/>
            </a:lvl1pPr>
          </a:lstStyle>
          <a:p>
            <a:pPr>
              <a:defRPr/>
            </a:pPr>
            <a:endParaRPr lang="en-US"/>
          </a:p>
        </p:txBody>
      </p:sp>
      <p:sp>
        <p:nvSpPr>
          <p:cNvPr id="6" name="Rectangle 27"/>
          <p:cNvSpPr>
            <a:spLocks noGrp="1" noChangeArrowheads="1"/>
          </p:cNvSpPr>
          <p:nvPr>
            <p:ph type="sldNum" sz="quarter" idx="11"/>
          </p:nvPr>
        </p:nvSpPr>
        <p:spPr>
          <a:ln/>
        </p:spPr>
        <p:txBody>
          <a:bodyPr/>
          <a:lstStyle>
            <a:lvl1pPr>
              <a:defRPr/>
            </a:lvl1pPr>
          </a:lstStyle>
          <a:p>
            <a:pPr>
              <a:defRPr/>
            </a:pPr>
            <a:fld id="{B6C90AC9-B5FA-4F12-A702-85467F77C881}" type="slidenum">
              <a:rPr lang="en-US"/>
              <a:pPr>
                <a:defRPr/>
              </a:pPr>
              <a:t>‹#›</a:t>
            </a:fld>
            <a:endParaRPr lang="en-US"/>
          </a:p>
        </p:txBody>
      </p:sp>
      <p:sp>
        <p:nvSpPr>
          <p:cNvPr id="7" name="Rectangle 28"/>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9"/>
          <p:cNvSpPr>
            <a:spLocks noGrp="1" noChangeArrowheads="1"/>
          </p:cNvSpPr>
          <p:nvPr>
            <p:ph type="dt" sz="half" idx="10"/>
          </p:nvPr>
        </p:nvSpPr>
        <p:spPr>
          <a:ln/>
        </p:spPr>
        <p:txBody>
          <a:bodyPr/>
          <a:lstStyle>
            <a:lvl1pPr>
              <a:defRPr/>
            </a:lvl1pPr>
          </a:lstStyle>
          <a:p>
            <a:pPr>
              <a:defRPr/>
            </a:pPr>
            <a:endParaRPr lang="en-US"/>
          </a:p>
        </p:txBody>
      </p:sp>
      <p:sp>
        <p:nvSpPr>
          <p:cNvPr id="4" name="Rectangle 10"/>
          <p:cNvSpPr>
            <a:spLocks noGrp="1" noChangeArrowheads="1"/>
          </p:cNvSpPr>
          <p:nvPr>
            <p:ph type="ftr" sz="quarter" idx="11"/>
          </p:nvPr>
        </p:nvSpPr>
        <p:spPr>
          <a:ln/>
        </p:spPr>
        <p:txBody>
          <a:bodyPr/>
          <a:lstStyle>
            <a:lvl1pPr>
              <a:defRPr/>
            </a:lvl1pPr>
          </a:lstStyle>
          <a:p>
            <a:pPr>
              <a:defRPr/>
            </a:pPr>
            <a:endParaRPr lang="en-US"/>
          </a:p>
        </p:txBody>
      </p:sp>
      <p:sp>
        <p:nvSpPr>
          <p:cNvPr id="5" name="Rectangle 11"/>
          <p:cNvSpPr>
            <a:spLocks noGrp="1" noChangeArrowheads="1"/>
          </p:cNvSpPr>
          <p:nvPr>
            <p:ph type="sldNum" sz="quarter" idx="12"/>
          </p:nvPr>
        </p:nvSpPr>
        <p:spPr>
          <a:ln/>
        </p:spPr>
        <p:txBody>
          <a:bodyPr/>
          <a:lstStyle>
            <a:lvl1pPr>
              <a:defRPr/>
            </a:lvl1pPr>
          </a:lstStyle>
          <a:p>
            <a:pPr>
              <a:defRPr/>
            </a:pPr>
            <a:fld id="{ACE13ADB-E613-4949-88EA-05E2EEBBE812}" type="slidenum">
              <a:rPr lang="en-US"/>
              <a:pPr>
                <a:defRPr/>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6"/>
          <p:cNvSpPr>
            <a:spLocks noGrp="1" noChangeArrowheads="1"/>
          </p:cNvSpPr>
          <p:nvPr>
            <p:ph type="ftr" sz="quarter" idx="10"/>
          </p:nvPr>
        </p:nvSpPr>
        <p:spPr>
          <a:ln/>
        </p:spPr>
        <p:txBody>
          <a:bodyPr/>
          <a:lstStyle>
            <a:lvl1pPr>
              <a:defRPr/>
            </a:lvl1pPr>
          </a:lstStyle>
          <a:p>
            <a:pPr>
              <a:defRPr/>
            </a:pPr>
            <a:endParaRPr lang="en-US"/>
          </a:p>
        </p:txBody>
      </p:sp>
      <p:sp>
        <p:nvSpPr>
          <p:cNvPr id="8" name="Rectangle 27"/>
          <p:cNvSpPr>
            <a:spLocks noGrp="1" noChangeArrowheads="1"/>
          </p:cNvSpPr>
          <p:nvPr>
            <p:ph type="sldNum" sz="quarter" idx="11"/>
          </p:nvPr>
        </p:nvSpPr>
        <p:spPr>
          <a:ln/>
        </p:spPr>
        <p:txBody>
          <a:bodyPr/>
          <a:lstStyle>
            <a:lvl1pPr>
              <a:defRPr/>
            </a:lvl1pPr>
          </a:lstStyle>
          <a:p>
            <a:pPr>
              <a:defRPr/>
            </a:pPr>
            <a:fld id="{444415BB-9FEF-4EBC-BC10-C1CA091779DF}" type="slidenum">
              <a:rPr lang="en-US"/>
              <a:pPr>
                <a:defRPr/>
              </a:pPr>
              <a:t>‹#›</a:t>
            </a:fld>
            <a:endParaRPr lang="en-US"/>
          </a:p>
        </p:txBody>
      </p:sp>
      <p:sp>
        <p:nvSpPr>
          <p:cNvPr id="9" name="Rectangle 28"/>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6"/>
          <p:cNvSpPr>
            <a:spLocks noGrp="1" noChangeArrowheads="1"/>
          </p:cNvSpPr>
          <p:nvPr>
            <p:ph type="ftr" sz="quarter" idx="10"/>
          </p:nvPr>
        </p:nvSpPr>
        <p:spPr>
          <a:ln/>
        </p:spPr>
        <p:txBody>
          <a:bodyPr/>
          <a:lstStyle>
            <a:lvl1pPr>
              <a:defRPr/>
            </a:lvl1pPr>
          </a:lstStyle>
          <a:p>
            <a:pPr>
              <a:defRPr/>
            </a:pPr>
            <a:endParaRPr lang="en-US"/>
          </a:p>
        </p:txBody>
      </p:sp>
      <p:sp>
        <p:nvSpPr>
          <p:cNvPr id="4" name="Rectangle 27"/>
          <p:cNvSpPr>
            <a:spLocks noGrp="1" noChangeArrowheads="1"/>
          </p:cNvSpPr>
          <p:nvPr>
            <p:ph type="sldNum" sz="quarter" idx="11"/>
          </p:nvPr>
        </p:nvSpPr>
        <p:spPr>
          <a:ln/>
        </p:spPr>
        <p:txBody>
          <a:bodyPr/>
          <a:lstStyle>
            <a:lvl1pPr>
              <a:defRPr/>
            </a:lvl1pPr>
          </a:lstStyle>
          <a:p>
            <a:pPr>
              <a:defRPr/>
            </a:pPr>
            <a:fld id="{67B8CACE-CFA4-4912-ACC4-4585372CB38C}" type="slidenum">
              <a:rPr lang="en-US"/>
              <a:pPr>
                <a:defRPr/>
              </a:pPr>
              <a:t>‹#›</a:t>
            </a:fld>
            <a:endParaRPr lang="en-US"/>
          </a:p>
        </p:txBody>
      </p:sp>
      <p:sp>
        <p:nvSpPr>
          <p:cNvPr id="5" name="Rectangle 28"/>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6"/>
          <p:cNvSpPr>
            <a:spLocks noGrp="1" noChangeArrowheads="1"/>
          </p:cNvSpPr>
          <p:nvPr>
            <p:ph type="ftr" sz="quarter" idx="10"/>
          </p:nvPr>
        </p:nvSpPr>
        <p:spPr>
          <a:ln/>
        </p:spPr>
        <p:txBody>
          <a:bodyPr/>
          <a:lstStyle>
            <a:lvl1pPr>
              <a:defRPr/>
            </a:lvl1pPr>
          </a:lstStyle>
          <a:p>
            <a:pPr>
              <a:defRPr/>
            </a:pPr>
            <a:endParaRPr lang="en-US"/>
          </a:p>
        </p:txBody>
      </p:sp>
      <p:sp>
        <p:nvSpPr>
          <p:cNvPr id="3" name="Rectangle 27"/>
          <p:cNvSpPr>
            <a:spLocks noGrp="1" noChangeArrowheads="1"/>
          </p:cNvSpPr>
          <p:nvPr>
            <p:ph type="sldNum" sz="quarter" idx="11"/>
          </p:nvPr>
        </p:nvSpPr>
        <p:spPr>
          <a:ln/>
        </p:spPr>
        <p:txBody>
          <a:bodyPr/>
          <a:lstStyle>
            <a:lvl1pPr>
              <a:defRPr/>
            </a:lvl1pPr>
          </a:lstStyle>
          <a:p>
            <a:pPr>
              <a:defRPr/>
            </a:pPr>
            <a:fld id="{C42422A2-C5CC-4372-A1E1-A8A94DFEF50B}" type="slidenum">
              <a:rPr lang="en-US"/>
              <a:pPr>
                <a:defRPr/>
              </a:pPr>
              <a:t>‹#›</a:t>
            </a:fld>
            <a:endParaRPr lang="en-US"/>
          </a:p>
        </p:txBody>
      </p:sp>
      <p:sp>
        <p:nvSpPr>
          <p:cNvPr id="4" name="Rectangle 28"/>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6"/>
          <p:cNvSpPr>
            <a:spLocks noGrp="1" noChangeArrowheads="1"/>
          </p:cNvSpPr>
          <p:nvPr>
            <p:ph type="ftr" sz="quarter" idx="10"/>
          </p:nvPr>
        </p:nvSpPr>
        <p:spPr>
          <a:ln/>
        </p:spPr>
        <p:txBody>
          <a:bodyPr/>
          <a:lstStyle>
            <a:lvl1pPr>
              <a:defRPr/>
            </a:lvl1pPr>
          </a:lstStyle>
          <a:p>
            <a:pPr>
              <a:defRPr/>
            </a:pPr>
            <a:endParaRPr lang="en-US"/>
          </a:p>
        </p:txBody>
      </p:sp>
      <p:sp>
        <p:nvSpPr>
          <p:cNvPr id="6" name="Rectangle 27"/>
          <p:cNvSpPr>
            <a:spLocks noGrp="1" noChangeArrowheads="1"/>
          </p:cNvSpPr>
          <p:nvPr>
            <p:ph type="sldNum" sz="quarter" idx="11"/>
          </p:nvPr>
        </p:nvSpPr>
        <p:spPr>
          <a:ln/>
        </p:spPr>
        <p:txBody>
          <a:bodyPr/>
          <a:lstStyle>
            <a:lvl1pPr>
              <a:defRPr/>
            </a:lvl1pPr>
          </a:lstStyle>
          <a:p>
            <a:pPr>
              <a:defRPr/>
            </a:pPr>
            <a:fld id="{91987A30-B39D-4153-8D07-5A0616FCBEFB}" type="slidenum">
              <a:rPr lang="en-US"/>
              <a:pPr>
                <a:defRPr/>
              </a:pPr>
              <a:t>‹#›</a:t>
            </a:fld>
            <a:endParaRPr lang="en-US"/>
          </a:p>
        </p:txBody>
      </p:sp>
      <p:sp>
        <p:nvSpPr>
          <p:cNvPr id="7" name="Rectangle 28"/>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6"/>
          <p:cNvSpPr>
            <a:spLocks noGrp="1" noChangeArrowheads="1"/>
          </p:cNvSpPr>
          <p:nvPr>
            <p:ph type="ftr" sz="quarter" idx="10"/>
          </p:nvPr>
        </p:nvSpPr>
        <p:spPr>
          <a:ln/>
        </p:spPr>
        <p:txBody>
          <a:bodyPr/>
          <a:lstStyle>
            <a:lvl1pPr>
              <a:defRPr/>
            </a:lvl1pPr>
          </a:lstStyle>
          <a:p>
            <a:pPr>
              <a:defRPr/>
            </a:pPr>
            <a:endParaRPr lang="en-US"/>
          </a:p>
        </p:txBody>
      </p:sp>
      <p:sp>
        <p:nvSpPr>
          <p:cNvPr id="6" name="Rectangle 27"/>
          <p:cNvSpPr>
            <a:spLocks noGrp="1" noChangeArrowheads="1"/>
          </p:cNvSpPr>
          <p:nvPr>
            <p:ph type="sldNum" sz="quarter" idx="11"/>
          </p:nvPr>
        </p:nvSpPr>
        <p:spPr>
          <a:ln/>
        </p:spPr>
        <p:txBody>
          <a:bodyPr/>
          <a:lstStyle>
            <a:lvl1pPr>
              <a:defRPr/>
            </a:lvl1pPr>
          </a:lstStyle>
          <a:p>
            <a:pPr>
              <a:defRPr/>
            </a:pPr>
            <a:fld id="{98A5C6E4-4941-41C2-BA04-1BE9EDEFE120}" type="slidenum">
              <a:rPr lang="en-US"/>
              <a:pPr>
                <a:defRPr/>
              </a:pPr>
              <a:t>‹#›</a:t>
            </a:fld>
            <a:endParaRPr lang="en-US"/>
          </a:p>
        </p:txBody>
      </p:sp>
      <p:sp>
        <p:nvSpPr>
          <p:cNvPr id="7" name="Rectangle 28"/>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6"/>
          <p:cNvSpPr>
            <a:spLocks noGrp="1" noChangeArrowheads="1"/>
          </p:cNvSpPr>
          <p:nvPr>
            <p:ph type="ftr" sz="quarter" idx="10"/>
          </p:nvPr>
        </p:nvSpPr>
        <p:spPr>
          <a:ln/>
        </p:spPr>
        <p:txBody>
          <a:bodyPr/>
          <a:lstStyle>
            <a:lvl1pPr>
              <a:defRPr/>
            </a:lvl1pPr>
          </a:lstStyle>
          <a:p>
            <a:pPr>
              <a:defRPr/>
            </a:pPr>
            <a:endParaRPr lang="en-US"/>
          </a:p>
        </p:txBody>
      </p:sp>
      <p:sp>
        <p:nvSpPr>
          <p:cNvPr id="5" name="Rectangle 27"/>
          <p:cNvSpPr>
            <a:spLocks noGrp="1" noChangeArrowheads="1"/>
          </p:cNvSpPr>
          <p:nvPr>
            <p:ph type="sldNum" sz="quarter" idx="11"/>
          </p:nvPr>
        </p:nvSpPr>
        <p:spPr>
          <a:ln/>
        </p:spPr>
        <p:txBody>
          <a:bodyPr/>
          <a:lstStyle>
            <a:lvl1pPr>
              <a:defRPr/>
            </a:lvl1pPr>
          </a:lstStyle>
          <a:p>
            <a:pPr>
              <a:defRPr/>
            </a:pPr>
            <a:fld id="{D4480A27-13CC-446D-8AF8-3BB52ACBA421}" type="slidenum">
              <a:rPr lang="en-US"/>
              <a:pPr>
                <a:defRPr/>
              </a:pPr>
              <a:t>‹#›</a:t>
            </a:fld>
            <a:endParaRPr lang="en-US"/>
          </a:p>
        </p:txBody>
      </p:sp>
      <p:sp>
        <p:nvSpPr>
          <p:cNvPr id="6" name="Rectangle 28"/>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6"/>
          <p:cNvSpPr>
            <a:spLocks noGrp="1" noChangeArrowheads="1"/>
          </p:cNvSpPr>
          <p:nvPr>
            <p:ph type="ftr" sz="quarter" idx="10"/>
          </p:nvPr>
        </p:nvSpPr>
        <p:spPr>
          <a:ln/>
        </p:spPr>
        <p:txBody>
          <a:bodyPr/>
          <a:lstStyle>
            <a:lvl1pPr>
              <a:defRPr/>
            </a:lvl1pPr>
          </a:lstStyle>
          <a:p>
            <a:pPr>
              <a:defRPr/>
            </a:pPr>
            <a:endParaRPr lang="en-US"/>
          </a:p>
        </p:txBody>
      </p:sp>
      <p:sp>
        <p:nvSpPr>
          <p:cNvPr id="5" name="Rectangle 27"/>
          <p:cNvSpPr>
            <a:spLocks noGrp="1" noChangeArrowheads="1"/>
          </p:cNvSpPr>
          <p:nvPr>
            <p:ph type="sldNum" sz="quarter" idx="11"/>
          </p:nvPr>
        </p:nvSpPr>
        <p:spPr>
          <a:ln/>
        </p:spPr>
        <p:txBody>
          <a:bodyPr/>
          <a:lstStyle>
            <a:lvl1pPr>
              <a:defRPr/>
            </a:lvl1pPr>
          </a:lstStyle>
          <a:p>
            <a:pPr>
              <a:defRPr/>
            </a:pPr>
            <a:fld id="{61CE1D41-0C41-4F96-8869-F553C22C7E5B}" type="slidenum">
              <a:rPr lang="en-US"/>
              <a:pPr>
                <a:defRPr/>
              </a:pPr>
              <a:t>‹#›</a:t>
            </a:fld>
            <a:endParaRPr lang="en-US"/>
          </a:p>
        </p:txBody>
      </p:sp>
      <p:sp>
        <p:nvSpPr>
          <p:cNvPr id="6" name="Rectangle 28"/>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4" name="Date Placeholder 29"/>
          <p:cNvSpPr>
            <a:spLocks noGrp="1"/>
          </p:cNvSpPr>
          <p:nvPr>
            <p:ph type="dt" sz="half" idx="10"/>
          </p:nvPr>
        </p:nvSpPr>
        <p:spPr/>
        <p:txBody>
          <a:bodyPr/>
          <a:lstStyle>
            <a:lvl1pPr>
              <a:defRPr/>
            </a:lvl1pPr>
          </a:lstStyle>
          <a:p>
            <a:pPr>
              <a:defRPr/>
            </a:pPr>
            <a:endParaRPr lang="en-US"/>
          </a:p>
        </p:txBody>
      </p:sp>
      <p:sp>
        <p:nvSpPr>
          <p:cNvPr id="5" name="Footer Placeholder 18"/>
          <p:cNvSpPr>
            <a:spLocks noGrp="1"/>
          </p:cNvSpPr>
          <p:nvPr>
            <p:ph type="ftr" sz="quarter" idx="11"/>
          </p:nvPr>
        </p:nvSpPr>
        <p:spPr/>
        <p:txBody>
          <a:bodyPr/>
          <a:lstStyle>
            <a:lvl1pPr>
              <a:defRPr/>
            </a:lvl1pPr>
          </a:lstStyle>
          <a:p>
            <a:pPr>
              <a:defRPr/>
            </a:pPr>
            <a:endParaRPr lang="en-US"/>
          </a:p>
        </p:txBody>
      </p:sp>
      <p:sp>
        <p:nvSpPr>
          <p:cNvPr id="6" name="Slide Number Placeholder 26"/>
          <p:cNvSpPr>
            <a:spLocks noGrp="1"/>
          </p:cNvSpPr>
          <p:nvPr>
            <p:ph type="sldNum" sz="quarter" idx="12"/>
          </p:nvPr>
        </p:nvSpPr>
        <p:spPr/>
        <p:txBody>
          <a:bodyPr/>
          <a:lstStyle>
            <a:lvl1pPr>
              <a:defRPr/>
            </a:lvl1pPr>
          </a:lstStyle>
          <a:p>
            <a:pPr>
              <a:defRPr/>
            </a:pPr>
            <a:fld id="{7DACBF91-32B1-46C6-A3AC-853E4DA66F7E}"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68F9E54D-CCAA-48DB-A386-CAF77B6BE3BC}" type="slidenum">
              <a:rPr lang="en-US"/>
              <a:pPr>
                <a:defRPr/>
              </a:pPr>
              <a:t>‹#›</a:t>
            </a:fld>
            <a:endParaRPr lang="en-US"/>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69887D5-BBBE-4A6C-BF44-CE76093137AB}"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en-US"/>
          </a:p>
        </p:txBody>
      </p:sp>
      <p:sp>
        <p:nvSpPr>
          <p:cNvPr id="3" name="Rectangle 10"/>
          <p:cNvSpPr>
            <a:spLocks noGrp="1" noChangeArrowheads="1"/>
          </p:cNvSpPr>
          <p:nvPr>
            <p:ph type="ftr" sz="quarter" idx="11"/>
          </p:nvPr>
        </p:nvSpPr>
        <p:spPr>
          <a:ln/>
        </p:spPr>
        <p:txBody>
          <a:bodyPr/>
          <a:lstStyle>
            <a:lvl1pPr>
              <a:defRPr/>
            </a:lvl1pPr>
          </a:lstStyle>
          <a:p>
            <a:pPr>
              <a:defRPr/>
            </a:pPr>
            <a:endParaRPr lang="en-US"/>
          </a:p>
        </p:txBody>
      </p:sp>
      <p:sp>
        <p:nvSpPr>
          <p:cNvPr id="4" name="Rectangle 11"/>
          <p:cNvSpPr>
            <a:spLocks noGrp="1" noChangeArrowheads="1"/>
          </p:cNvSpPr>
          <p:nvPr>
            <p:ph type="sldNum" sz="quarter" idx="12"/>
          </p:nvPr>
        </p:nvSpPr>
        <p:spPr>
          <a:ln/>
        </p:spPr>
        <p:txBody>
          <a:bodyPr/>
          <a:lstStyle>
            <a:lvl1pPr>
              <a:defRPr/>
            </a:lvl1pPr>
          </a:lstStyle>
          <a:p>
            <a:pPr>
              <a:defRPr/>
            </a:pPr>
            <a:fld id="{147B1C0C-BDFB-4F6F-B7C7-B920C69DAEA6}" type="slidenum">
              <a:rPr lang="en-US"/>
              <a:pPr>
                <a:defRPr/>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p:cNvSpPr>
            <a:spLocks noGrp="1"/>
          </p:cNvSpPr>
          <p:nvPr>
            <p:ph type="dt" sz="half" idx="10"/>
          </p:nvPr>
        </p:nvSpPr>
        <p:spPr/>
        <p:txBody>
          <a:bodyPr/>
          <a:lstStyle>
            <a:lvl1pPr>
              <a:defRPr/>
            </a:lvl1pPr>
          </a:lstStyle>
          <a:p>
            <a:pPr>
              <a:defRPr/>
            </a:pPr>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F217C35A-BABF-4B64-B470-6D532CC5C6E1}" type="slidenum">
              <a:rPr lang="en-US"/>
              <a:pPr>
                <a:defRPr/>
              </a:pPr>
              <a:t>‹#›</a:t>
            </a:fld>
            <a:endParaRPr lang="en-US"/>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9"/>
          <p:cNvSpPr>
            <a:spLocks noGrp="1"/>
          </p:cNvSpPr>
          <p:nvPr>
            <p:ph type="dt" sz="half" idx="10"/>
          </p:nvPr>
        </p:nvSpPr>
        <p:spPr/>
        <p:txBody>
          <a:bodyPr/>
          <a:lstStyle>
            <a:lvl1pPr>
              <a:defRPr/>
            </a:lvl1pPr>
          </a:lstStyle>
          <a:p>
            <a:pPr>
              <a:defRPr/>
            </a:pPr>
            <a:endParaRPr lang="en-US"/>
          </a:p>
        </p:txBody>
      </p:sp>
      <p:sp>
        <p:nvSpPr>
          <p:cNvPr id="8" name="Footer Placeholder 21"/>
          <p:cNvSpPr>
            <a:spLocks noGrp="1"/>
          </p:cNvSpPr>
          <p:nvPr>
            <p:ph type="ftr" sz="quarter" idx="11"/>
          </p:nvPr>
        </p:nvSpPr>
        <p:spPr/>
        <p:txBody>
          <a:bodyPr/>
          <a:lstStyle>
            <a:lvl1pPr>
              <a:defRPr/>
            </a:lvl1pPr>
          </a:lstStyle>
          <a:p>
            <a:pPr>
              <a:defRPr/>
            </a:pPr>
            <a:endParaRPr lang="en-US"/>
          </a:p>
        </p:txBody>
      </p:sp>
      <p:sp>
        <p:nvSpPr>
          <p:cNvPr id="9" name="Slide Number Placeholder 17"/>
          <p:cNvSpPr>
            <a:spLocks noGrp="1"/>
          </p:cNvSpPr>
          <p:nvPr>
            <p:ph type="sldNum" sz="quarter" idx="12"/>
          </p:nvPr>
        </p:nvSpPr>
        <p:spPr/>
        <p:txBody>
          <a:bodyPr/>
          <a:lstStyle>
            <a:lvl1pPr>
              <a:defRPr/>
            </a:lvl1pPr>
          </a:lstStyle>
          <a:p>
            <a:pPr>
              <a:defRPr/>
            </a:pPr>
            <a:fld id="{BCB07296-F357-4FC7-AB4E-80B73082FE7C}" type="slidenum">
              <a:rPr lang="en-US"/>
              <a:pPr>
                <a:defRPr/>
              </a:pPr>
              <a:t>‹#›</a:t>
            </a:fld>
            <a:endParaRPr lang="en-US"/>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a:t>Click to edit Master title style</a:t>
            </a:r>
          </a:p>
        </p:txBody>
      </p:sp>
      <p:sp>
        <p:nvSpPr>
          <p:cNvPr id="3" name="Date Placeholder 9"/>
          <p:cNvSpPr>
            <a:spLocks noGrp="1"/>
          </p:cNvSpPr>
          <p:nvPr>
            <p:ph type="dt" sz="half" idx="10"/>
          </p:nvPr>
        </p:nvSpPr>
        <p:spPr/>
        <p:txBody>
          <a:bodyPr/>
          <a:lstStyle>
            <a:lvl1pPr>
              <a:defRPr/>
            </a:lvl1pPr>
          </a:lstStyle>
          <a:p>
            <a:pPr>
              <a:defRPr/>
            </a:pPr>
            <a:endParaRPr lang="en-US"/>
          </a:p>
        </p:txBody>
      </p:sp>
      <p:sp>
        <p:nvSpPr>
          <p:cNvPr id="4" name="Footer Placeholder 21"/>
          <p:cNvSpPr>
            <a:spLocks noGrp="1"/>
          </p:cNvSpPr>
          <p:nvPr>
            <p:ph type="ftr" sz="quarter" idx="11"/>
          </p:nvPr>
        </p:nvSpPr>
        <p:spPr/>
        <p:txBody>
          <a:bodyPr/>
          <a:lstStyle>
            <a:lvl1pPr>
              <a:defRPr/>
            </a:lvl1pPr>
          </a:lstStyle>
          <a:p>
            <a:pPr>
              <a:defRPr/>
            </a:pPr>
            <a:endParaRPr lang="en-US"/>
          </a:p>
        </p:txBody>
      </p:sp>
      <p:sp>
        <p:nvSpPr>
          <p:cNvPr id="5" name="Slide Number Placeholder 17"/>
          <p:cNvSpPr>
            <a:spLocks noGrp="1"/>
          </p:cNvSpPr>
          <p:nvPr>
            <p:ph type="sldNum" sz="quarter" idx="12"/>
          </p:nvPr>
        </p:nvSpPr>
        <p:spPr/>
        <p:txBody>
          <a:bodyPr/>
          <a:lstStyle>
            <a:lvl1pPr>
              <a:defRPr/>
            </a:lvl1pPr>
          </a:lstStyle>
          <a:p>
            <a:pPr>
              <a:defRPr/>
            </a:pPr>
            <a:fld id="{717D31FF-9887-443D-9AD2-9C22B0871BB4}" type="slidenum">
              <a:rPr lang="en-US"/>
              <a:pPr>
                <a:defRPr/>
              </a:pPr>
              <a:t>‹#›</a:t>
            </a:fld>
            <a:endParaRPr lang="en-US"/>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248D5978-02A8-4034-9E81-5ED31B663FE9}" type="slidenum">
              <a:rPr lang="en-US"/>
              <a:pPr>
                <a:defRPr/>
              </a:pPr>
              <a:t>‹#›</a:t>
            </a:fld>
            <a:endParaRPr lang="en-US"/>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p:cNvSpPr>
            <a:spLocks noGrp="1"/>
          </p:cNvSpPr>
          <p:nvPr>
            <p:ph type="dt" sz="half" idx="10"/>
          </p:nvPr>
        </p:nvSpPr>
        <p:spPr/>
        <p:txBody>
          <a:bodyPr/>
          <a:lstStyle>
            <a:lvl1pPr>
              <a:defRPr/>
            </a:lvl1pPr>
          </a:lstStyle>
          <a:p>
            <a:pPr>
              <a:defRPr/>
            </a:pPr>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5301BA78-688D-497A-899C-E54C3B85D152}" type="slidenum">
              <a:rPr lang="en-US"/>
              <a:pPr>
                <a:defRPr/>
              </a:pPr>
              <a:t>‹#›</a:t>
            </a:fld>
            <a:endParaRPr lang="en-US"/>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defRPr/>
            </a:pPr>
            <a:endParaRPr lang="en-US"/>
          </a:p>
        </p:txBody>
      </p:sp>
      <p:sp>
        <p:nvSpPr>
          <p:cNvPr id="6" name="Right Tri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defRPr/>
            </a:pPr>
            <a:endParaRPr lang="en-US"/>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lgn="l">
              <a:defRPr/>
            </a:pPr>
            <a:endParaRPr lang="en-US">
              <a:solidFill>
                <a:schemeClr val="tx1"/>
              </a:solidFill>
              <a:latin typeface="+mn-lt"/>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lgn="l">
              <a:defRPr/>
            </a:pPr>
            <a:endParaRPr lang="en-US">
              <a:solidFill>
                <a:schemeClr val="tx1"/>
              </a:solidFill>
              <a:latin typeface="+mn-lt"/>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endParaRPr lang="en-US"/>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D6D5F6FA-D27C-4692-9C98-7BED89BA8B57}" type="slidenum">
              <a:rPr lang="en-US"/>
              <a:pPr>
                <a:defRPr/>
              </a:pPr>
              <a:t>‹#›</a:t>
            </a:fld>
            <a:endParaRPr lang="en-US"/>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2EADC678-18C5-4FBF-8AF8-F06C7FAE2C13}" type="slidenum">
              <a:rPr lang="en-US"/>
              <a:pPr>
                <a:defRPr/>
              </a:pPr>
              <a:t>‹#›</a:t>
            </a:fld>
            <a:endParaRPr lang="en-US"/>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A5907E03-B668-4A34-BF19-A9AD12203EAE}" type="slidenum">
              <a:rPr lang="en-US"/>
              <a:pPr>
                <a:defRPr/>
              </a:pPr>
              <a:t>‹#›</a:t>
            </a:fld>
            <a:endParaRPr lang="en-US"/>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4" name="Rectangle 3"/>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5" name="Rectangle 4"/>
          <p:cNvSpPr>
            <a:spLocks noChangeArrowheads="1"/>
          </p:cNvSpPr>
          <p:nvPr/>
        </p:nvSpPr>
        <p:spPr bwMode="white">
          <a:xfrm>
            <a:off x="8991600" y="3175"/>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6" name="Rectangle 5"/>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7" name="Rectangle 6"/>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10" name="Rectangle 9"/>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11" name="Straight Connector 10"/>
          <p:cNvSpPr>
            <a:spLocks noChangeShapeType="1"/>
          </p:cNvSpPr>
          <p:nvPr/>
        </p:nvSpPr>
        <p:spPr bwMode="auto">
          <a:xfrm>
            <a:off x="155575" y="241935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p>
        </p:txBody>
      </p:sp>
      <p:sp>
        <p:nvSpPr>
          <p:cNvPr id="12" name="Rectangle 11"/>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p>
        </p:txBody>
      </p:sp>
      <p:sp>
        <p:nvSpPr>
          <p:cNvPr id="13" name="Oval 12"/>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defRPr/>
            </a:pPr>
            <a:endParaRPr lang="en-US"/>
          </a:p>
        </p:txBody>
      </p:sp>
      <p:sp>
        <p:nvSpPr>
          <p:cNvPr id="14" name="Oval 13"/>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defRPr/>
            </a:pPr>
            <a:endParaRPr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8" name="Title 7"/>
          <p:cNvSpPr>
            <a:spLocks noGrp="1"/>
          </p:cNvSpPr>
          <p:nvPr>
            <p:ph type="ctrTitle"/>
          </p:nvPr>
        </p:nvSpPr>
        <p:spPr>
          <a:xfrm>
            <a:off x="685800" y="381000"/>
            <a:ext cx="7772400" cy="1752600"/>
          </a:xfrm>
        </p:spPr>
        <p:txBody>
          <a:bodyPr/>
          <a:lstStyle>
            <a:lvl1pPr>
              <a:defRPr sz="4200">
                <a:solidFill>
                  <a:schemeClr val="accent1"/>
                </a:solidFill>
              </a:defRPr>
            </a:lvl1pPr>
          </a:lstStyle>
          <a:p>
            <a:r>
              <a:rPr lang="en-US"/>
              <a:t>Click to edit Master title style</a:t>
            </a:r>
          </a:p>
        </p:txBody>
      </p:sp>
      <p:sp>
        <p:nvSpPr>
          <p:cNvPr id="15" name="Date Placeholder 27"/>
          <p:cNvSpPr>
            <a:spLocks noGrp="1"/>
          </p:cNvSpPr>
          <p:nvPr>
            <p:ph type="dt" sz="half" idx="10"/>
          </p:nvPr>
        </p:nvSpPr>
        <p:spPr/>
        <p:txBody>
          <a:bodyPr/>
          <a:lstStyle>
            <a:lvl1pPr>
              <a:defRPr/>
            </a:lvl1pPr>
          </a:lstStyle>
          <a:p>
            <a:pPr>
              <a:defRPr/>
            </a:pPr>
            <a:endParaRPr lang="en-US"/>
          </a:p>
        </p:txBody>
      </p:sp>
      <p:sp>
        <p:nvSpPr>
          <p:cNvPr id="16" name="Footer Placeholder 16"/>
          <p:cNvSpPr>
            <a:spLocks noGrp="1"/>
          </p:cNvSpPr>
          <p:nvPr>
            <p:ph type="ftr" sz="quarter" idx="11"/>
          </p:nvPr>
        </p:nvSpPr>
        <p:spPr/>
        <p:txBody>
          <a:bodyPr/>
          <a:lstStyle>
            <a:lvl1pPr>
              <a:defRPr/>
            </a:lvl1pPr>
          </a:lstStyle>
          <a:p>
            <a:pPr>
              <a:defRPr/>
            </a:pPr>
            <a:endParaRPr lang="en-US"/>
          </a:p>
        </p:txBody>
      </p:sp>
      <p:sp>
        <p:nvSpPr>
          <p:cNvPr id="17" name="Slide Number Placeholder 28"/>
          <p:cNvSpPr>
            <a:spLocks noGrp="1"/>
          </p:cNvSpPr>
          <p:nvPr>
            <p:ph type="sldNum" sz="quarter" idx="12"/>
          </p:nvPr>
        </p:nvSpPr>
        <p:spPr>
          <a:xfrm>
            <a:off x="4343400" y="2198688"/>
            <a:ext cx="457200" cy="441325"/>
          </a:xfrm>
        </p:spPr>
        <p:txBody>
          <a:bodyPr/>
          <a:lstStyle>
            <a:lvl1pPr>
              <a:defRPr>
                <a:solidFill>
                  <a:schemeClr val="accent3">
                    <a:shade val="75000"/>
                  </a:schemeClr>
                </a:solidFill>
              </a:defRPr>
            </a:lvl1pPr>
          </a:lstStyle>
          <a:p>
            <a:pPr>
              <a:defRPr/>
            </a:pPr>
            <a:fld id="{BE6F7522-7DF2-44FB-8AF7-FED107A7F4A9}"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lang="en-US"/>
              <a:t>Click to edit Master title style</a:t>
            </a:r>
          </a:p>
        </p:txBody>
      </p:sp>
      <p:sp>
        <p:nvSpPr>
          <p:cNvPr id="8" name="Content Placeholder 7"/>
          <p:cNvSpPr>
            <a:spLocks noGrp="1"/>
          </p:cNvSpPr>
          <p:nvPr>
            <p:ph sz="quarter" idx="1"/>
          </p:nvPr>
        </p:nvSpPr>
        <p:spPr>
          <a:xfrm>
            <a:off x="301752" y="1527048"/>
            <a:ext cx="850392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362450" y="1027113"/>
            <a:ext cx="457200" cy="441325"/>
          </a:xfrm>
        </p:spPr>
        <p:txBody>
          <a:bodyPr/>
          <a:lstStyle>
            <a:lvl1pPr>
              <a:defRPr/>
            </a:lvl1pPr>
          </a:lstStyle>
          <a:p>
            <a:pPr>
              <a:defRPr/>
            </a:pPr>
            <a:fld id="{E6F7366B-ED5C-4A7F-8589-06301F5E0857}"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C1B92F93-4E3E-4A96-93D7-775495DFE4C8}" type="slidenum">
              <a:rPr lang="en-US"/>
              <a:pPr>
                <a:defRPr/>
              </a:pPr>
              <a:t>‹#›</a:t>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5" name="Rectangle 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6" name="Rectangle 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7" name="Rectangle 6"/>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8" name="Rectangle 7"/>
          <p:cNvSpPr>
            <a:spLocks noChangeArrowheads="1"/>
          </p:cNvSpPr>
          <p:nvPr/>
        </p:nvSpPr>
        <p:spPr bwMode="white">
          <a:xfrm>
            <a:off x="152400" y="2286000"/>
            <a:ext cx="8832850" cy="3048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9" name="Rectangle 8"/>
          <p:cNvSpPr>
            <a:spLocks noChangeArrowheads="1"/>
          </p:cNvSpPr>
          <p:nvPr/>
        </p:nvSpPr>
        <p:spPr bwMode="auto">
          <a:xfrm>
            <a:off x="155575" y="142875"/>
            <a:ext cx="8832850" cy="2139950"/>
          </a:xfrm>
          <a:prstGeom prst="rect">
            <a:avLst/>
          </a:prstGeom>
          <a:solidFill>
            <a:schemeClr val="accent1"/>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10" name="Rectangle 9"/>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11" name="Rectangle 10"/>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p>
        </p:txBody>
      </p:sp>
      <p:sp>
        <p:nvSpPr>
          <p:cNvPr id="12" name="Straight Connector 11"/>
          <p:cNvSpPr>
            <a:spLocks noChangeShapeType="1"/>
          </p:cNvSpPr>
          <p:nvPr/>
        </p:nvSpPr>
        <p:spPr bwMode="auto">
          <a:xfrm>
            <a:off x="152400" y="2438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p>
        </p:txBody>
      </p:sp>
      <p:sp>
        <p:nvSpPr>
          <p:cNvPr id="13" name="Oval 12"/>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defRPr/>
            </a:pPr>
            <a:endParaRPr lang="en-US"/>
          </a:p>
        </p:txBody>
      </p:sp>
      <p:sp>
        <p:nvSpPr>
          <p:cNvPr id="14" name="Oval 13"/>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defRPr/>
            </a:pPr>
            <a:endParaRPr lang="en-US"/>
          </a:p>
        </p:txBody>
      </p:sp>
      <p:sp>
        <p:nvSpPr>
          <p:cNvPr id="3" name="Text Placeholder 2"/>
          <p:cNvSpPr>
            <a:spLocks noGrp="1"/>
          </p:cNvSpPr>
          <p:nvPr>
            <p:ph type="body" idx="1"/>
          </p:nvPr>
        </p:nvSpPr>
        <p:spPr>
          <a:xfrm>
            <a:off x="1368426" y="2743200"/>
            <a:ext cx="6480174" cy="1673225"/>
          </a:xfrm>
        </p:spPr>
        <p:txBody>
          <a:bodyPr/>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2" name="Title 1"/>
          <p:cNvSpPr>
            <a:spLocks noGrp="1"/>
          </p:cNvSpPr>
          <p:nvPr>
            <p:ph type="title"/>
          </p:nvPr>
        </p:nvSpPr>
        <p:spPr>
          <a:xfrm>
            <a:off x="722313" y="533400"/>
            <a:ext cx="7772400" cy="1524000"/>
          </a:xfrm>
        </p:spPr>
        <p:txBody>
          <a:bodyPr/>
          <a:lstStyle>
            <a:lvl1pPr algn="ctr">
              <a:buNone/>
              <a:defRPr sz="4200" b="0" cap="none" baseline="0">
                <a:solidFill>
                  <a:srgbClr val="FFFFFF"/>
                </a:solidFill>
              </a:defRPr>
            </a:lvl1pPr>
          </a:lstStyle>
          <a:p>
            <a:r>
              <a:rPr lang="en-US"/>
              <a:t>Click to edit Master title style</a:t>
            </a:r>
          </a:p>
        </p:txBody>
      </p:sp>
      <p:sp>
        <p:nvSpPr>
          <p:cNvPr id="15" name="Footer Placeholder 4"/>
          <p:cNvSpPr>
            <a:spLocks noGrp="1"/>
          </p:cNvSpPr>
          <p:nvPr>
            <p:ph type="ftr" sz="quarter" idx="10"/>
          </p:nvPr>
        </p:nvSpPr>
        <p:spPr/>
        <p:txBody>
          <a:bodyPr/>
          <a:lstStyle>
            <a:lvl1pPr>
              <a:defRPr/>
            </a:lvl1pPr>
          </a:lstStyle>
          <a:p>
            <a:pPr>
              <a:defRPr/>
            </a:pPr>
            <a:endParaRPr lang="en-US"/>
          </a:p>
        </p:txBody>
      </p:sp>
      <p:sp>
        <p:nvSpPr>
          <p:cNvPr id="16" name="Date Placeholder 3"/>
          <p:cNvSpPr>
            <a:spLocks noGrp="1"/>
          </p:cNvSpPr>
          <p:nvPr>
            <p:ph type="dt" sz="half" idx="11"/>
          </p:nvPr>
        </p:nvSpPr>
        <p:spPr/>
        <p:txBody>
          <a:bodyPr/>
          <a:lstStyle>
            <a:lvl1pPr>
              <a:defRPr/>
            </a:lvl1pPr>
          </a:lstStyle>
          <a:p>
            <a:pPr>
              <a:defRPr/>
            </a:pPr>
            <a:endParaRPr lang="en-US"/>
          </a:p>
        </p:txBody>
      </p:sp>
      <p:sp>
        <p:nvSpPr>
          <p:cNvPr id="17" name="Slide Number Placeholder 5"/>
          <p:cNvSpPr>
            <a:spLocks noGrp="1"/>
          </p:cNvSpPr>
          <p:nvPr>
            <p:ph type="sldNum" sz="quarter" idx="12"/>
          </p:nvPr>
        </p:nvSpPr>
        <p:spPr>
          <a:xfrm>
            <a:off x="4343400" y="2198688"/>
            <a:ext cx="457200" cy="441325"/>
          </a:xfrm>
        </p:spPr>
        <p:txBody>
          <a:bodyPr/>
          <a:lstStyle>
            <a:lvl1pPr>
              <a:defRPr>
                <a:solidFill>
                  <a:schemeClr val="accent3">
                    <a:shade val="75000"/>
                  </a:schemeClr>
                </a:solidFill>
              </a:defRPr>
            </a:lvl1pPr>
          </a:lstStyle>
          <a:p>
            <a:pPr>
              <a:defRPr/>
            </a:pPr>
            <a:fld id="{BC992AFB-644A-4500-A346-FB0461CE39BF}"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5" name="Straight Connector 4"/>
          <p:cNvSpPr>
            <a:spLocks noChangeShapeType="1"/>
          </p:cNvSpPr>
          <p:nvPr/>
        </p:nvSpPr>
        <p:spPr bwMode="auto">
          <a:xfrm flipV="1">
            <a:off x="4562475" y="1576388"/>
            <a:ext cx="9525" cy="4818062"/>
          </a:xfrm>
          <a:prstGeom prst="line">
            <a:avLst/>
          </a:prstGeom>
          <a:noFill/>
          <a:ln w="9525" cap="flat" cmpd="sng" algn="ctr">
            <a:solidFill>
              <a:schemeClr val="tx2"/>
            </a:solidFill>
            <a:prstDash val="sysDash"/>
            <a:round/>
            <a:headEnd type="none" w="med" len="med"/>
            <a:tailEnd type="none" w="med" len="med"/>
          </a:ln>
          <a:effectLst/>
        </p:spPr>
        <p:txBody>
          <a:bodyPr wrap="none" anchor="ctr"/>
          <a:lstStyle/>
          <a:p>
            <a:pPr>
              <a:defRPr/>
            </a:pPr>
            <a:endParaRPr lang="en-US"/>
          </a:p>
        </p:txBody>
      </p:sp>
      <p:sp>
        <p:nvSpPr>
          <p:cNvPr id="2" name="Title 1"/>
          <p:cNvSpPr>
            <a:spLocks noGrp="1"/>
          </p:cNvSpPr>
          <p:nvPr>
            <p:ph type="title"/>
          </p:nvPr>
        </p:nvSpPr>
        <p:spPr>
          <a:xfrm>
            <a:off x="301752" y="228600"/>
            <a:ext cx="8534400" cy="758952"/>
          </a:xfrm>
        </p:spPr>
        <p:txBody>
          <a:bodyPr/>
          <a:lstStyle/>
          <a:p>
            <a:r>
              <a:rPr lang="en-US"/>
              <a:t>Click to edit Master title style</a:t>
            </a:r>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4"/>
          <p:cNvSpPr>
            <a:spLocks noGrp="1"/>
          </p:cNvSpPr>
          <p:nvPr>
            <p:ph type="dt" sz="half" idx="10"/>
          </p:nvPr>
        </p:nvSpPr>
        <p:spPr>
          <a:xfrm>
            <a:off x="5791200" y="6410325"/>
            <a:ext cx="3044825" cy="365125"/>
          </a:xfrm>
        </p:spPr>
        <p:txBody>
          <a:bodyPr/>
          <a:lstStyle>
            <a:lvl1pPr>
              <a:defRPr/>
            </a:lvl1pPr>
          </a:lstStyle>
          <a:p>
            <a:pPr>
              <a:defRPr/>
            </a:pPr>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E86337EA-8B5A-4E54-ACBC-C35036C535FC}"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flipV="1">
            <a:off x="4572000" y="2200275"/>
            <a:ext cx="0" cy="4187825"/>
          </a:xfrm>
          <a:prstGeom prst="line">
            <a:avLst/>
          </a:prstGeom>
          <a:noFill/>
          <a:ln w="9525" cap="flat" cmpd="sng" algn="ctr">
            <a:solidFill>
              <a:schemeClr val="tx2"/>
            </a:solidFill>
            <a:prstDash val="sysDash"/>
            <a:round/>
            <a:headEnd type="none" w="med" len="med"/>
            <a:tailEnd type="none" w="med" len="med"/>
          </a:ln>
          <a:effectLst/>
        </p:spPr>
        <p:txBody>
          <a:bodyPr wrap="none" anchor="ctr"/>
          <a:lstStyle/>
          <a:p>
            <a:pPr>
              <a:defRPr/>
            </a:pPr>
            <a:endParaRPr lang="en-US"/>
          </a:p>
        </p:txBody>
      </p:sp>
      <p:sp>
        <p:nvSpPr>
          <p:cNvPr id="8" name="Rectangle 7"/>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9" name="Rectangle 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11" name="Rectangle 10"/>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12" name="Rectangle 11"/>
          <p:cNvSpPr/>
          <p:nvPr/>
        </p:nvSpPr>
        <p:spPr>
          <a:xfrm>
            <a:off x="152400" y="1371600"/>
            <a:ext cx="8832850"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defRPr/>
            </a:pPr>
            <a:endParaRPr lang="en-US"/>
          </a:p>
        </p:txBody>
      </p:sp>
      <p:sp>
        <p:nvSpPr>
          <p:cNvPr id="13" name="Rectangle 12"/>
          <p:cNvSpPr>
            <a:spLocks noChangeArrowheads="1"/>
          </p:cNvSpPr>
          <p:nvPr/>
        </p:nvSpPr>
        <p:spPr bwMode="auto">
          <a:xfrm>
            <a:off x="146050" y="6391275"/>
            <a:ext cx="8832850" cy="31115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14" name="Straight Connector 13"/>
          <p:cNvSpPr>
            <a:spLocks noChangeShapeType="1"/>
          </p:cNvSpPr>
          <p:nvPr/>
        </p:nvSpPr>
        <p:spPr bwMode="auto">
          <a:xfrm>
            <a:off x="152400" y="1279525"/>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p>
        </p:txBody>
      </p:sp>
      <p:sp>
        <p:nvSpPr>
          <p:cNvPr id="15" name="Rectangle 14"/>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p>
        </p:txBody>
      </p:sp>
      <p:sp>
        <p:nvSpPr>
          <p:cNvPr id="16" name="Oval 15"/>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defRPr/>
            </a:pPr>
            <a:endParaRPr lang="en-US"/>
          </a:p>
        </p:txBody>
      </p:sp>
      <p:sp>
        <p:nvSpPr>
          <p:cNvPr id="17" name="Oval 16"/>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defRPr/>
            </a:pPr>
            <a:endParaRPr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24" name="Content Placeholder 23"/>
          <p:cNvSpPr>
            <a:spLocks noGrp="1"/>
          </p:cNvSpPr>
          <p:nvPr>
            <p:ph sz="quarter" idx="2"/>
          </p:nvPr>
        </p:nvSpPr>
        <p:spPr>
          <a:xfrm>
            <a:off x="301752" y="2471383"/>
            <a:ext cx="4041648" cy="38184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Content Placeholder 25"/>
          <p:cNvSpPr>
            <a:spLocks noGrp="1"/>
          </p:cNvSpPr>
          <p:nvPr>
            <p:ph sz="quarter" idx="4"/>
          </p:nvPr>
        </p:nvSpPr>
        <p:spPr>
          <a:xfrm>
            <a:off x="4800600" y="2471383"/>
            <a:ext cx="4038600" cy="38221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itle 22"/>
          <p:cNvSpPr>
            <a:spLocks noGrp="1"/>
          </p:cNvSpPr>
          <p:nvPr>
            <p:ph type="title"/>
          </p:nvPr>
        </p:nvSpPr>
        <p:spPr/>
        <p:txBody>
          <a:bodyPr rtlCol="0"/>
          <a:lstStyle/>
          <a:p>
            <a:r>
              <a:rPr lang="en-US"/>
              <a:t>Click to edit Master title style</a:t>
            </a:r>
          </a:p>
        </p:txBody>
      </p:sp>
      <p:sp>
        <p:nvSpPr>
          <p:cNvPr id="18" name="Date Placeholder 6"/>
          <p:cNvSpPr>
            <a:spLocks noGrp="1"/>
          </p:cNvSpPr>
          <p:nvPr>
            <p:ph type="dt" sz="half" idx="10"/>
          </p:nvPr>
        </p:nvSpPr>
        <p:spPr/>
        <p:txBody>
          <a:bodyPr/>
          <a:lstStyle>
            <a:lvl1pPr>
              <a:defRPr/>
            </a:lvl1pPr>
          </a:lstStyle>
          <a:p>
            <a:pPr>
              <a:defRPr/>
            </a:pPr>
            <a:endParaRPr lang="en-US"/>
          </a:p>
        </p:txBody>
      </p:sp>
      <p:sp>
        <p:nvSpPr>
          <p:cNvPr id="19" name="Footer Placeholder 7"/>
          <p:cNvSpPr>
            <a:spLocks noGrp="1"/>
          </p:cNvSpPr>
          <p:nvPr>
            <p:ph type="ftr" sz="quarter" idx="11"/>
          </p:nvPr>
        </p:nvSpPr>
        <p:spPr>
          <a:xfrm>
            <a:off x="304800" y="6410325"/>
            <a:ext cx="3581400" cy="365125"/>
          </a:xfrm>
        </p:spPr>
        <p:txBody>
          <a:bodyPr/>
          <a:lstStyle>
            <a:lvl1pPr>
              <a:defRPr/>
            </a:lvl1pPr>
          </a:lstStyle>
          <a:p>
            <a:pPr>
              <a:defRPr/>
            </a:pPr>
            <a:endParaRPr lang="en-US"/>
          </a:p>
        </p:txBody>
      </p:sp>
      <p:sp>
        <p:nvSpPr>
          <p:cNvPr id="20" name="Slide Number Placeholder 8"/>
          <p:cNvSpPr>
            <a:spLocks noGrp="1"/>
          </p:cNvSpPr>
          <p:nvPr>
            <p:ph type="sldNum" sz="quarter" idx="12"/>
          </p:nvPr>
        </p:nvSpPr>
        <p:spPr>
          <a:xfrm>
            <a:off x="4343400" y="1042988"/>
            <a:ext cx="457200" cy="441325"/>
          </a:xfrm>
        </p:spPr>
        <p:txBody>
          <a:bodyPr/>
          <a:lstStyle>
            <a:lvl1pPr algn="ctr">
              <a:defRPr/>
            </a:lvl1pPr>
          </a:lstStyle>
          <a:p>
            <a:pPr>
              <a:defRPr/>
            </a:pPr>
            <a:fld id="{7035A162-7599-4352-AC20-2AD0CD180FE8}"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defRPr/>
            </a:pPr>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a:xfrm>
            <a:off x="4343400" y="1036638"/>
            <a:ext cx="457200" cy="441325"/>
          </a:xfrm>
        </p:spPr>
        <p:txBody>
          <a:bodyPr/>
          <a:lstStyle>
            <a:lvl1pPr>
              <a:defRPr/>
            </a:lvl1pPr>
          </a:lstStyle>
          <a:p>
            <a:pPr>
              <a:defRPr/>
            </a:pPr>
            <a:fld id="{F67D51FC-F27C-49A1-B9C3-545632BDB542}" type="slidenum">
              <a:rPr lang="en-US"/>
              <a:pPr>
                <a:defRPr/>
              </a:pPr>
              <a:t>‹#›</a:t>
            </a:fld>
            <a:endParaRPr lang="en-US"/>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3" name="Rectangle 2"/>
          <p:cNvSpPr>
            <a:spLocks noChangeArrowheads="1"/>
          </p:cNvSpPr>
          <p:nvPr/>
        </p:nvSpPr>
        <p:spPr bwMode="white">
          <a:xfrm>
            <a:off x="0" y="0"/>
            <a:ext cx="9144000" cy="15557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4" name="Rectangle 3"/>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5" name="Rectangle 4"/>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6" name="Rectangle 5"/>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7" name="Rectangle 6"/>
          <p:cNvSpPr>
            <a:spLocks noChangeArrowheads="1"/>
          </p:cNvSpPr>
          <p:nvPr/>
        </p:nvSpPr>
        <p:spPr bwMode="auto">
          <a:xfrm>
            <a:off x="152400" y="15875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p>
        </p:txBody>
      </p:sp>
      <p:sp>
        <p:nvSpPr>
          <p:cNvPr id="8" name="Date Placeholder 1"/>
          <p:cNvSpPr>
            <a:spLocks noGrp="1"/>
          </p:cNvSpPr>
          <p:nvPr>
            <p:ph type="dt" sz="half" idx="10"/>
          </p:nvPr>
        </p:nvSpPr>
        <p:spPr/>
        <p:txBody>
          <a:bodyPr/>
          <a:lstStyle>
            <a:lvl1pPr>
              <a:defRPr/>
            </a:lvl1pPr>
          </a:lstStyle>
          <a:p>
            <a:pPr>
              <a:defRPr/>
            </a:pPr>
            <a:endParaRPr lang="en-US"/>
          </a:p>
        </p:txBody>
      </p:sp>
      <p:sp>
        <p:nvSpPr>
          <p:cNvPr id="9" name="Footer Placeholder 2"/>
          <p:cNvSpPr>
            <a:spLocks noGrp="1"/>
          </p:cNvSpPr>
          <p:nvPr>
            <p:ph type="ftr" sz="quarter" idx="11"/>
          </p:nvPr>
        </p:nvSpPr>
        <p:spPr/>
        <p:txBody>
          <a:bodyPr/>
          <a:lstStyle>
            <a:lvl1pPr>
              <a:defRPr/>
            </a:lvl1pPr>
          </a:lstStyle>
          <a:p>
            <a:pPr>
              <a:defRPr/>
            </a:pPr>
            <a:endParaRPr lang="en-US"/>
          </a:p>
        </p:txBody>
      </p:sp>
      <p:sp>
        <p:nvSpPr>
          <p:cNvPr id="10" name="Slide Number Placeholder 3"/>
          <p:cNvSpPr>
            <a:spLocks noGrp="1"/>
          </p:cNvSpPr>
          <p:nvPr>
            <p:ph type="sldNum" sz="quarter" idx="12"/>
          </p:nvPr>
        </p:nvSpPr>
        <p:spPr>
          <a:xfrm>
            <a:off x="4267200" y="6324600"/>
            <a:ext cx="609600" cy="441325"/>
          </a:xfrm>
        </p:spPr>
        <p:txBody>
          <a:bodyPr/>
          <a:lstStyle>
            <a:lvl1pPr>
              <a:defRPr>
                <a:solidFill>
                  <a:srgbClr val="FFFFFF"/>
                </a:solidFill>
              </a:defRPr>
            </a:lvl1pPr>
          </a:lstStyle>
          <a:p>
            <a:pPr>
              <a:defRPr/>
            </a:pPr>
            <a:fld id="{C1874999-0C7F-4102-AA32-194223E50E3C}" type="slidenum">
              <a:rPr lang="en-US"/>
              <a:pPr>
                <a:defRPr/>
              </a:pPr>
              <a:t>‹#›</a:t>
            </a:fld>
            <a:endParaRPr lang="en-US"/>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p:cNvSpPr>
            <a:spLocks noChangeArrowheads="1"/>
          </p:cNvSpPr>
          <p:nvPr/>
        </p:nvSpPr>
        <p:spPr bwMode="auto">
          <a:xfrm>
            <a:off x="152400" y="152400"/>
            <a:ext cx="8832850" cy="30480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6" name="Rectangle 5"/>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7" name="Rectangle 6"/>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8" name="Rectangle 7"/>
          <p:cNvSpPr>
            <a:spLocks noChangeArrowheads="1"/>
          </p:cNvSpPr>
          <p:nvPr/>
        </p:nvSpPr>
        <p:spPr bwMode="white">
          <a:xfrm>
            <a:off x="0" y="0"/>
            <a:ext cx="9144000" cy="119063"/>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10" name="Rectangle 9"/>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defRPr/>
            </a:pPr>
            <a:endParaRPr lang="en-US"/>
          </a:p>
        </p:txBody>
      </p:sp>
      <p:sp>
        <p:nvSpPr>
          <p:cNvPr id="11" name="Rectangle 10"/>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p>
        </p:txBody>
      </p:sp>
      <p:sp>
        <p:nvSpPr>
          <p:cNvPr id="12" name="Straight Connector 11"/>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p>
        </p:txBody>
      </p:sp>
      <p:sp>
        <p:nvSpPr>
          <p:cNvPr id="13" name="Oval 12"/>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defRPr/>
            </a:pPr>
            <a:endParaRPr lang="en-US"/>
          </a:p>
        </p:txBody>
      </p:sp>
      <p:sp>
        <p:nvSpPr>
          <p:cNvPr id="14" name="Oval 13"/>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defRPr/>
            </a:pPr>
            <a:endParaRPr lang="en-US"/>
          </a:p>
        </p:txBody>
      </p:sp>
      <p:sp>
        <p:nvSpPr>
          <p:cNvPr id="15" name="Rectangle 14"/>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2" name="Title 1"/>
          <p:cNvSpPr>
            <a:spLocks noGrp="1"/>
          </p:cNvSpPr>
          <p:nvPr>
            <p:ph type="title"/>
          </p:nvPr>
        </p:nvSpPr>
        <p:spPr>
          <a:xfrm>
            <a:off x="381000" y="914400"/>
            <a:ext cx="2362200" cy="990600"/>
          </a:xfrm>
        </p:spPr>
        <p:txBody>
          <a:bodyPr>
            <a:noAutofit/>
          </a:bodyPr>
          <a:lstStyle>
            <a:lvl1pPr algn="l">
              <a:buNone/>
              <a:defRPr sz="2200" b="1">
                <a:solidFill>
                  <a:srgbClr val="FFFFFF"/>
                </a:solidFill>
              </a:defRPr>
            </a:lvl1pPr>
          </a:lstStyle>
          <a:p>
            <a:r>
              <a:rPr lang="en-US"/>
              <a:t>Click to edit Master title style</a:t>
            </a:r>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20" name="Content Placeholder 19"/>
          <p:cNvSpPr>
            <a:spLocks noGrp="1"/>
          </p:cNvSpPr>
          <p:nvPr>
            <p:ph sz="quarter" idx="1"/>
          </p:nvPr>
        </p:nvSpPr>
        <p:spPr>
          <a:xfrm>
            <a:off x="3124200" y="685800"/>
            <a:ext cx="5638800" cy="541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Slide Number Placeholder 6"/>
          <p:cNvSpPr>
            <a:spLocks noGrp="1"/>
          </p:cNvSpPr>
          <p:nvPr>
            <p:ph type="sldNum" sz="quarter" idx="10"/>
          </p:nvPr>
        </p:nvSpPr>
        <p:spPr>
          <a:xfrm>
            <a:off x="1371600" y="312738"/>
            <a:ext cx="457200" cy="441325"/>
          </a:xfrm>
        </p:spPr>
        <p:txBody>
          <a:bodyPr/>
          <a:lstStyle>
            <a:lvl1pPr>
              <a:defRPr>
                <a:solidFill>
                  <a:schemeClr val="accent3">
                    <a:shade val="75000"/>
                  </a:schemeClr>
                </a:solidFill>
              </a:defRPr>
            </a:lvl1pPr>
          </a:lstStyle>
          <a:p>
            <a:pPr>
              <a:defRPr/>
            </a:pPr>
            <a:fld id="{E75E5320-C5C6-4C44-8062-C3FC8A526253}" type="slidenum">
              <a:rPr lang="en-US"/>
              <a:pPr>
                <a:defRPr/>
              </a:pPr>
              <a:t>‹#›</a:t>
            </a:fld>
            <a:endParaRPr lang="en-US"/>
          </a:p>
        </p:txBody>
      </p:sp>
      <p:sp>
        <p:nvSpPr>
          <p:cNvPr id="17" name="Date Placeholder 4"/>
          <p:cNvSpPr>
            <a:spLocks noGrp="1"/>
          </p:cNvSpPr>
          <p:nvPr>
            <p:ph type="dt" sz="half" idx="11"/>
          </p:nvPr>
        </p:nvSpPr>
        <p:spPr/>
        <p:txBody>
          <a:bodyPr/>
          <a:lstStyle>
            <a:lvl1pPr>
              <a:defRPr/>
            </a:lvl1pPr>
          </a:lstStyle>
          <a:p>
            <a:pPr>
              <a:defRPr/>
            </a:pPr>
            <a:endParaRPr lang="en-US"/>
          </a:p>
        </p:txBody>
      </p:sp>
      <p:sp>
        <p:nvSpPr>
          <p:cNvPr id="18" name="Footer Placeholder 5"/>
          <p:cNvSpPr>
            <a:spLocks noGrp="1"/>
          </p:cNvSpPr>
          <p:nvPr>
            <p:ph type="ftr" sz="quarter" idx="12"/>
          </p:nvPr>
        </p:nvSpPr>
        <p:spPr>
          <a:xfrm>
            <a:off x="301625" y="6410325"/>
            <a:ext cx="3382963" cy="366713"/>
          </a:xfrm>
        </p:spPr>
        <p:txBody>
          <a:bodyPr/>
          <a:lstStyle>
            <a:lvl1pPr>
              <a:defRPr/>
            </a:lvl1pPr>
          </a:lstStyle>
          <a:p>
            <a:pPr>
              <a:defRPr/>
            </a:pP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p>
        </p:txBody>
      </p:sp>
      <p:sp>
        <p:nvSpPr>
          <p:cNvPr id="6" name="Rectangle 5"/>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7" name="Rectangle 6"/>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8" name="Rectangle 7"/>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dirty="0"/>
          </a:p>
        </p:txBody>
      </p:sp>
      <p:sp>
        <p:nvSpPr>
          <p:cNvPr id="10" name="Rectangle 9"/>
          <p:cNvSpPr>
            <a:spLocks noChangeArrowheads="1"/>
          </p:cNvSpPr>
          <p:nvPr/>
        </p:nvSpPr>
        <p:spPr bwMode="auto">
          <a:xfrm>
            <a:off x="152400" y="152400"/>
            <a:ext cx="8832850" cy="301625"/>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11" name="Rectangle 10"/>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defRPr/>
            </a:pPr>
            <a:endParaRPr lang="en-US"/>
          </a:p>
        </p:txBody>
      </p:sp>
      <p:sp>
        <p:nvSpPr>
          <p:cNvPr id="12" name="Rectangle 11"/>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p>
        </p:txBody>
      </p:sp>
      <p:sp>
        <p:nvSpPr>
          <p:cNvPr id="13" name="Oval 12"/>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defRPr/>
            </a:pPr>
            <a:endParaRPr lang="en-US"/>
          </a:p>
        </p:txBody>
      </p:sp>
      <p:sp>
        <p:nvSpPr>
          <p:cNvPr id="14" name="Oval 13"/>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defRPr/>
            </a:pPr>
            <a:endParaRPr lang="en-US"/>
          </a:p>
        </p:txBody>
      </p:sp>
      <p:sp>
        <p:nvSpPr>
          <p:cNvPr id="15" name="Rectangle 14"/>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lang="en-US"/>
              <a:t>Click to edit Master title style</a:t>
            </a:r>
          </a:p>
        </p:txBody>
      </p:sp>
      <p:sp>
        <p:nvSpPr>
          <p:cNvPr id="3" name="Picture Placeholder 2"/>
          <p:cNvSpPr>
            <a:spLocks noGrp="1"/>
          </p:cNvSpPr>
          <p:nvPr>
            <p:ph type="pic" idx="1"/>
          </p:nvPr>
        </p:nvSpPr>
        <p:spPr>
          <a:xfrm>
            <a:off x="3000375" y="609600"/>
            <a:ext cx="5867400" cy="4267200"/>
          </a:xfrm>
        </p:spPr>
        <p:txBody>
          <a:bodyPr>
            <a:normAutofit/>
          </a:bodyPr>
          <a:lstStyle>
            <a:lvl1pPr marL="0" indent="0">
              <a:buNone/>
              <a:defRPr sz="3200"/>
            </a:lvl1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a:r>
              <a:rPr lang="en-US"/>
              <a:t>Click to edit Master text styles</a:t>
            </a:r>
          </a:p>
        </p:txBody>
      </p:sp>
      <p:sp>
        <p:nvSpPr>
          <p:cNvPr id="16" name="Slide Number Placeholder 6"/>
          <p:cNvSpPr>
            <a:spLocks noGrp="1"/>
          </p:cNvSpPr>
          <p:nvPr>
            <p:ph type="sldNum" sz="quarter" idx="10"/>
          </p:nvPr>
        </p:nvSpPr>
        <p:spPr>
          <a:xfrm>
            <a:off x="1371600" y="312738"/>
            <a:ext cx="457200" cy="441325"/>
          </a:xfrm>
        </p:spPr>
        <p:txBody>
          <a:bodyPr/>
          <a:lstStyle>
            <a:lvl1pPr>
              <a:defRPr/>
            </a:lvl1pPr>
          </a:lstStyle>
          <a:p>
            <a:pPr>
              <a:defRPr/>
            </a:pPr>
            <a:fld id="{B6FD6F0A-0F4A-49DE-90AA-4FFC233C50BC}" type="slidenum">
              <a:rPr lang="en-US"/>
              <a:pPr>
                <a:defRPr/>
              </a:pPr>
              <a:t>‹#›</a:t>
            </a:fld>
            <a:endParaRPr lang="en-US"/>
          </a:p>
        </p:txBody>
      </p:sp>
      <p:sp>
        <p:nvSpPr>
          <p:cNvPr id="17" name="Date Placeholder 4"/>
          <p:cNvSpPr>
            <a:spLocks noGrp="1"/>
          </p:cNvSpPr>
          <p:nvPr>
            <p:ph type="dt" sz="half" idx="11"/>
          </p:nvPr>
        </p:nvSpPr>
        <p:spPr>
          <a:xfrm>
            <a:off x="5788025" y="6405563"/>
            <a:ext cx="3044825" cy="365125"/>
          </a:xfrm>
        </p:spPr>
        <p:txBody>
          <a:bodyPr/>
          <a:lstStyle>
            <a:lvl1pPr>
              <a:defRPr/>
            </a:lvl1pPr>
          </a:lstStyle>
          <a:p>
            <a:pPr>
              <a:defRPr/>
            </a:pPr>
            <a:endParaRPr lang="en-US"/>
          </a:p>
        </p:txBody>
      </p:sp>
      <p:sp>
        <p:nvSpPr>
          <p:cNvPr id="18" name="Footer Placeholder 5"/>
          <p:cNvSpPr>
            <a:spLocks noGrp="1"/>
          </p:cNvSpPr>
          <p:nvPr>
            <p:ph type="ftr" sz="quarter" idx="12"/>
          </p:nvPr>
        </p:nvSpPr>
        <p:spPr>
          <a:xfrm>
            <a:off x="301625" y="6410325"/>
            <a:ext cx="3584575" cy="366713"/>
          </a:xfrm>
        </p:spPr>
        <p:txBody>
          <a:bodyPr/>
          <a:lstStyle>
            <a:lvl1pPr>
              <a:defRPr/>
            </a:lvl1pPr>
          </a:lstStyle>
          <a:p>
            <a:pPr>
              <a:defRPr/>
            </a:pPr>
            <a:endParaRPr lang="en-US"/>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B0810DA-4113-4B46-8CE8-290AAEEE1EBC}"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4" name="Rectangle 3"/>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5" name="Rectangle 4"/>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6" name="Rectangle 5"/>
          <p:cNvSpPr>
            <a:spLocks noChangeArrowheads="1"/>
          </p:cNvSpPr>
          <p:nvPr/>
        </p:nvSpPr>
        <p:spPr bwMode="white">
          <a:xfrm>
            <a:off x="0" y="0"/>
            <a:ext cx="9144000" cy="15557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7" name="Rectangle 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8" name="Rectangle 7"/>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9" name="Rectangle 8"/>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p>
        </p:txBody>
      </p:sp>
      <p:sp>
        <p:nvSpPr>
          <p:cNvPr id="10" name="Straight Connector 9"/>
          <p:cNvSpPr>
            <a:spLocks noChangeShapeType="1"/>
          </p:cNvSpPr>
          <p:nvPr/>
        </p:nvSpPr>
        <p:spPr bwMode="auto">
          <a:xfrm rot="5400000">
            <a:off x="4021137" y="3278188"/>
            <a:ext cx="6245225"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p>
        </p:txBody>
      </p:sp>
      <p:sp>
        <p:nvSpPr>
          <p:cNvPr id="11" name="Oval 10"/>
          <p:cNvSpPr/>
          <p:nvPr/>
        </p:nvSpPr>
        <p:spPr>
          <a:xfrm>
            <a:off x="6838950"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defRPr/>
            </a:pPr>
            <a:endParaRPr lang="en-US"/>
          </a:p>
        </p:txBody>
      </p:sp>
      <p:sp>
        <p:nvSpPr>
          <p:cNvPr id="12" name="Oval 11"/>
          <p:cNvSpPr/>
          <p:nvPr/>
        </p:nvSpPr>
        <p:spPr>
          <a:xfrm>
            <a:off x="6934200" y="3021013"/>
            <a:ext cx="420688"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defRPr/>
            </a:pPr>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Vertical Title 1"/>
          <p:cNvSpPr>
            <a:spLocks noGrp="1"/>
          </p:cNvSpPr>
          <p:nvPr>
            <p:ph type="title" orient="vert"/>
          </p:nvPr>
        </p:nvSpPr>
        <p:spPr>
          <a:xfrm>
            <a:off x="7391400" y="304801"/>
            <a:ext cx="1447800" cy="5851525"/>
          </a:xfrm>
        </p:spPr>
        <p:txBody>
          <a:bodyPr vert="eaVert"/>
          <a:lstStyle/>
          <a:p>
            <a:r>
              <a:rPr lang="en-US"/>
              <a:t>Click to edit Master title style</a:t>
            </a:r>
          </a:p>
        </p:txBody>
      </p:sp>
      <p:sp>
        <p:nvSpPr>
          <p:cNvPr id="13" name="Slide Number Placeholder 5"/>
          <p:cNvSpPr>
            <a:spLocks noGrp="1"/>
          </p:cNvSpPr>
          <p:nvPr>
            <p:ph type="sldNum" sz="quarter" idx="10"/>
          </p:nvPr>
        </p:nvSpPr>
        <p:spPr>
          <a:xfrm>
            <a:off x="6915150" y="3009900"/>
            <a:ext cx="457200" cy="441325"/>
          </a:xfrm>
        </p:spPr>
        <p:txBody>
          <a:bodyPr/>
          <a:lstStyle>
            <a:lvl1pPr>
              <a:defRPr/>
            </a:lvl1pPr>
          </a:lstStyle>
          <a:p>
            <a:pPr>
              <a:defRPr/>
            </a:pPr>
            <a:fld id="{3322232E-546F-4711-92A3-4DF7B848D796}" type="slidenum">
              <a:rPr lang="en-US"/>
              <a:pPr>
                <a:defRPr/>
              </a:pPr>
              <a:t>‹#›</a:t>
            </a:fld>
            <a:endParaRPr lang="en-US"/>
          </a:p>
        </p:txBody>
      </p:sp>
      <p:sp>
        <p:nvSpPr>
          <p:cNvPr id="14" name="Date Placeholder 3"/>
          <p:cNvSpPr>
            <a:spLocks noGrp="1"/>
          </p:cNvSpPr>
          <p:nvPr>
            <p:ph type="dt" sz="half" idx="11"/>
          </p:nvPr>
        </p:nvSpPr>
        <p:spPr/>
        <p:txBody>
          <a:bodyPr/>
          <a:lstStyle>
            <a:lvl1pPr>
              <a:defRPr/>
            </a:lvl1pPr>
          </a:lstStyle>
          <a:p>
            <a:pPr>
              <a:defRPr/>
            </a:pPr>
            <a:endParaRPr lang="en-US"/>
          </a:p>
        </p:txBody>
      </p:sp>
      <p:sp>
        <p:nvSpPr>
          <p:cNvPr id="15" name="Footer Placeholder 4"/>
          <p:cNvSpPr>
            <a:spLocks noGrp="1"/>
          </p:cNvSpPr>
          <p:nvPr>
            <p:ph type="ftr" sz="quarter" idx="12"/>
          </p:nvPr>
        </p:nvSpPr>
        <p:spPr/>
        <p:txBody>
          <a:bodyPr/>
          <a:lstStyle>
            <a:lvl1pPr>
              <a:defRPr/>
            </a:lvl1pPr>
          </a:lstStyle>
          <a:p>
            <a:pPr>
              <a:defRPr/>
            </a:pP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pPr>
              <a:defRPr/>
            </a:pPr>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pPr>
              <a:defRPr/>
            </a:pPr>
            <a:fld id="{15410177-297E-40C0-81E6-716AF161D9E1}" type="slidenum">
              <a:rPr lang="en-US" smtClean="0"/>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1438B8CC-EA07-4116-B121-8088B3D6B33E}" type="slidenum">
              <a:rPr lang="en-US"/>
              <a:pPr>
                <a:defRPr/>
              </a:pPr>
              <a:t>‹#›</a:t>
            </a:fld>
            <a:endParaRPr 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B1EAB03-EF86-4155-BF97-5B0DC7AFE106}" type="slidenum">
              <a:rPr lang="en-US" smtClean="0"/>
              <a:pPr>
                <a:defRPr/>
              </a:pPr>
              <a:t>‹#›</a:t>
            </a:fld>
            <a:endParaRPr lang="en-US"/>
          </a:p>
        </p:txBody>
      </p:sp>
      <p:sp>
        <p:nvSpPr>
          <p:cNvPr id="7" name="Title 6"/>
          <p:cNvSpPr>
            <a:spLocks noGrp="1"/>
          </p:cNvSpPr>
          <p:nvPr>
            <p:ph type="title"/>
          </p:nvPr>
        </p:nvSpPr>
        <p:spPr/>
        <p:txBody>
          <a:bodyPr rtlCol="0"/>
          <a:lstStyle/>
          <a:p>
            <a:r>
              <a:rPr kumimoji="0" lang="en-US"/>
              <a:t>Click to edit Master title style</a:t>
            </a: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6BAEE8B5-5102-42AE-A597-C782B38ED566}" type="slidenum">
              <a:rPr lang="en-US" smtClean="0"/>
              <a:pPr>
                <a:defRPr/>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1C894636-DC56-427E-82AB-8BB9EFEF8173}" type="slidenum">
              <a:rPr lang="en-US" smtClean="0"/>
              <a:pPr>
                <a:defRPr/>
              </a:pPr>
              <a:t>‹#›</a:t>
            </a:fld>
            <a:endParaRPr lang="en-US"/>
          </a:p>
        </p:txBody>
      </p:sp>
      <p:sp>
        <p:nvSpPr>
          <p:cNvPr id="8" name="Title 7"/>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88162031-5A42-4EFE-A717-29CD5AAB125E}" type="slidenum">
              <a:rPr lang="en-US" smtClean="0"/>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ACE13ADB-E613-4949-88EA-05E2EEBBE812}" type="slidenum">
              <a:rPr lang="en-US" smtClean="0"/>
              <a:pPr>
                <a:defRPr/>
              </a:pPr>
              <a:t>‹#›</a:t>
            </a:fld>
            <a:endParaRPr lang="en-US"/>
          </a:p>
        </p:txBody>
      </p:sp>
      <p:sp>
        <p:nvSpPr>
          <p:cNvPr id="6" name="Title 5"/>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147B1C0C-BDFB-4F6F-B7C7-B920C69DAEA6}" type="slidenum">
              <a:rPr lang="en-US" smtClean="0"/>
              <a:pPr>
                <a:defRPr/>
              </a:pPr>
              <a:t>‹#›</a:t>
            </a:fld>
            <a:endParaRPr lang="en-US"/>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C1B92F93-4E3E-4A96-93D7-775495DFE4C8}" type="slidenum">
              <a:rPr lang="en-US" smtClean="0"/>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pPr>
              <a:defRPr/>
            </a:pPr>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pPr>
              <a:defRPr/>
            </a:pPr>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pPr>
              <a:defRPr/>
            </a:pPr>
            <a:fld id="{1438B8CC-EA07-4116-B121-8088B3D6B33E}" type="slidenum">
              <a:rPr lang="en-US" smtClean="0"/>
              <a:pPr>
                <a:defRPr/>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021D415-202D-4054-B184-BFEFAE312182}" type="slidenum">
              <a:rPr lang="en-US" smtClean="0"/>
              <a:pPr>
                <a:defRPr/>
              </a:pPr>
              <a:t>‹#›</a:t>
            </a:fld>
            <a:endParaRPr lang="en-US"/>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418A141-A680-44FF-926A-0B99A17FC568}" type="slidenum">
              <a:rPr lang="en-US" smtClean="0"/>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6.jpe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13" Type="http://schemas.openxmlformats.org/officeDocument/2006/relationships/theme" Target="../theme/theme15.xml"/><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slideLayout" Target="../slideLayouts/slideLayout166.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4.xml"/><Relationship Id="rId3" Type="http://schemas.openxmlformats.org/officeDocument/2006/relationships/slideLayout" Target="../slideLayouts/slideLayout169.xml"/><Relationship Id="rId7" Type="http://schemas.openxmlformats.org/officeDocument/2006/relationships/slideLayout" Target="../slideLayouts/slideLayout173.xml"/><Relationship Id="rId12" Type="http://schemas.openxmlformats.org/officeDocument/2006/relationships/theme" Target="../theme/theme16.xml"/><Relationship Id="rId2" Type="http://schemas.openxmlformats.org/officeDocument/2006/relationships/slideLayout" Target="../slideLayouts/slideLayout168.xml"/><Relationship Id="rId1" Type="http://schemas.openxmlformats.org/officeDocument/2006/relationships/slideLayout" Target="../slideLayouts/slideLayout167.xml"/><Relationship Id="rId6" Type="http://schemas.openxmlformats.org/officeDocument/2006/relationships/slideLayout" Target="../slideLayouts/slideLayout172.xml"/><Relationship Id="rId11" Type="http://schemas.openxmlformats.org/officeDocument/2006/relationships/slideLayout" Target="../slideLayouts/slideLayout177.xml"/><Relationship Id="rId5" Type="http://schemas.openxmlformats.org/officeDocument/2006/relationships/slideLayout" Target="../slideLayouts/slideLayout171.xml"/><Relationship Id="rId10" Type="http://schemas.openxmlformats.org/officeDocument/2006/relationships/slideLayout" Target="../slideLayouts/slideLayout176.xml"/><Relationship Id="rId4" Type="http://schemas.openxmlformats.org/officeDocument/2006/relationships/slideLayout" Target="../slideLayouts/slideLayout170.xml"/><Relationship Id="rId9" Type="http://schemas.openxmlformats.org/officeDocument/2006/relationships/slideLayout" Target="../slideLayouts/slideLayout175.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5.xml"/><Relationship Id="rId13" Type="http://schemas.openxmlformats.org/officeDocument/2006/relationships/image" Target="../media/image1.jpeg"/><Relationship Id="rId3" Type="http://schemas.openxmlformats.org/officeDocument/2006/relationships/slideLayout" Target="../slideLayouts/slideLayout180.xml"/><Relationship Id="rId7" Type="http://schemas.openxmlformats.org/officeDocument/2006/relationships/slideLayout" Target="../slideLayouts/slideLayout184.xml"/><Relationship Id="rId12" Type="http://schemas.openxmlformats.org/officeDocument/2006/relationships/theme" Target="../theme/theme17.xml"/><Relationship Id="rId2" Type="http://schemas.openxmlformats.org/officeDocument/2006/relationships/slideLayout" Target="../slideLayouts/slideLayout179.xml"/><Relationship Id="rId1" Type="http://schemas.openxmlformats.org/officeDocument/2006/relationships/slideLayout" Target="../slideLayouts/slideLayout178.xml"/><Relationship Id="rId6" Type="http://schemas.openxmlformats.org/officeDocument/2006/relationships/slideLayout" Target="../slideLayouts/slideLayout183.xml"/><Relationship Id="rId11" Type="http://schemas.openxmlformats.org/officeDocument/2006/relationships/slideLayout" Target="../slideLayouts/slideLayout188.xml"/><Relationship Id="rId5" Type="http://schemas.openxmlformats.org/officeDocument/2006/relationships/slideLayout" Target="../slideLayouts/slideLayout182.xml"/><Relationship Id="rId10" Type="http://schemas.openxmlformats.org/officeDocument/2006/relationships/slideLayout" Target="../slideLayouts/slideLayout187.xml"/><Relationship Id="rId4" Type="http://schemas.openxmlformats.org/officeDocument/2006/relationships/slideLayout" Target="../slideLayouts/slideLayout181.xml"/><Relationship Id="rId9" Type="http://schemas.openxmlformats.org/officeDocument/2006/relationships/slideLayout" Target="../slideLayouts/slideLayout186.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6.xml"/><Relationship Id="rId13" Type="http://schemas.openxmlformats.org/officeDocument/2006/relationships/theme" Target="../theme/theme18.xml"/><Relationship Id="rId3" Type="http://schemas.openxmlformats.org/officeDocument/2006/relationships/slideLayout" Target="../slideLayouts/slideLayout191.xml"/><Relationship Id="rId7" Type="http://schemas.openxmlformats.org/officeDocument/2006/relationships/slideLayout" Target="../slideLayouts/slideLayout195.xml"/><Relationship Id="rId12" Type="http://schemas.openxmlformats.org/officeDocument/2006/relationships/slideLayout" Target="../slideLayouts/slideLayout200.xml"/><Relationship Id="rId2" Type="http://schemas.openxmlformats.org/officeDocument/2006/relationships/slideLayout" Target="../slideLayouts/slideLayout190.xml"/><Relationship Id="rId1" Type="http://schemas.openxmlformats.org/officeDocument/2006/relationships/slideLayout" Target="../slideLayouts/slideLayout189.xml"/><Relationship Id="rId6" Type="http://schemas.openxmlformats.org/officeDocument/2006/relationships/slideLayout" Target="../slideLayouts/slideLayout194.xml"/><Relationship Id="rId11" Type="http://schemas.openxmlformats.org/officeDocument/2006/relationships/slideLayout" Target="../slideLayouts/slideLayout199.xml"/><Relationship Id="rId5" Type="http://schemas.openxmlformats.org/officeDocument/2006/relationships/slideLayout" Target="../slideLayouts/slideLayout193.xml"/><Relationship Id="rId10" Type="http://schemas.openxmlformats.org/officeDocument/2006/relationships/slideLayout" Target="../slideLayouts/slideLayout198.xml"/><Relationship Id="rId4" Type="http://schemas.openxmlformats.org/officeDocument/2006/relationships/slideLayout" Target="../slideLayouts/slideLayout192.xml"/><Relationship Id="rId9" Type="http://schemas.openxmlformats.org/officeDocument/2006/relationships/slideLayout" Target="../slideLayouts/slideLayout197.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08.xml"/><Relationship Id="rId3" Type="http://schemas.openxmlformats.org/officeDocument/2006/relationships/slideLayout" Target="../slideLayouts/slideLayout203.xml"/><Relationship Id="rId7" Type="http://schemas.openxmlformats.org/officeDocument/2006/relationships/slideLayout" Target="../slideLayouts/slideLayout207.xml"/><Relationship Id="rId12" Type="http://schemas.openxmlformats.org/officeDocument/2006/relationships/theme" Target="../theme/theme19.xml"/><Relationship Id="rId2" Type="http://schemas.openxmlformats.org/officeDocument/2006/relationships/slideLayout" Target="../slideLayouts/slideLayout202.xml"/><Relationship Id="rId1" Type="http://schemas.openxmlformats.org/officeDocument/2006/relationships/slideLayout" Target="../slideLayouts/slideLayout201.xml"/><Relationship Id="rId6" Type="http://schemas.openxmlformats.org/officeDocument/2006/relationships/slideLayout" Target="../slideLayouts/slideLayout206.xml"/><Relationship Id="rId11" Type="http://schemas.openxmlformats.org/officeDocument/2006/relationships/slideLayout" Target="../slideLayouts/slideLayout211.xml"/><Relationship Id="rId5" Type="http://schemas.openxmlformats.org/officeDocument/2006/relationships/slideLayout" Target="../slideLayouts/slideLayout205.xml"/><Relationship Id="rId10" Type="http://schemas.openxmlformats.org/officeDocument/2006/relationships/slideLayout" Target="../slideLayouts/slideLayout210.xml"/><Relationship Id="rId4" Type="http://schemas.openxmlformats.org/officeDocument/2006/relationships/slideLayout" Target="../slideLayouts/slideLayout204.xml"/><Relationship Id="rId9" Type="http://schemas.openxmlformats.org/officeDocument/2006/relationships/slideLayout" Target="../slideLayouts/slideLayout20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19.xml"/><Relationship Id="rId3" Type="http://schemas.openxmlformats.org/officeDocument/2006/relationships/slideLayout" Target="../slideLayouts/slideLayout214.xml"/><Relationship Id="rId7" Type="http://schemas.openxmlformats.org/officeDocument/2006/relationships/slideLayout" Target="../slideLayouts/slideLayout218.xml"/><Relationship Id="rId12" Type="http://schemas.openxmlformats.org/officeDocument/2006/relationships/theme" Target="../theme/theme20.xml"/><Relationship Id="rId2" Type="http://schemas.openxmlformats.org/officeDocument/2006/relationships/slideLayout" Target="../slideLayouts/slideLayout213.xml"/><Relationship Id="rId1" Type="http://schemas.openxmlformats.org/officeDocument/2006/relationships/slideLayout" Target="../slideLayouts/slideLayout212.xml"/><Relationship Id="rId6" Type="http://schemas.openxmlformats.org/officeDocument/2006/relationships/slideLayout" Target="../slideLayouts/slideLayout217.xml"/><Relationship Id="rId11" Type="http://schemas.openxmlformats.org/officeDocument/2006/relationships/slideLayout" Target="../slideLayouts/slideLayout222.xml"/><Relationship Id="rId5" Type="http://schemas.openxmlformats.org/officeDocument/2006/relationships/slideLayout" Target="../slideLayouts/slideLayout216.xml"/><Relationship Id="rId10" Type="http://schemas.openxmlformats.org/officeDocument/2006/relationships/slideLayout" Target="../slideLayouts/slideLayout221.xml"/><Relationship Id="rId4" Type="http://schemas.openxmlformats.org/officeDocument/2006/relationships/slideLayout" Target="../slideLayouts/slideLayout215.xml"/><Relationship Id="rId9" Type="http://schemas.openxmlformats.org/officeDocument/2006/relationships/slideLayout" Target="../slideLayouts/slideLayout2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5.jpe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1071563" y="304800"/>
            <a:ext cx="7615237" cy="1106488"/>
            <a:chOff x="675" y="192"/>
            <a:chExt cx="4797" cy="697"/>
          </a:xfrm>
        </p:grpSpPr>
        <p:sp>
          <p:nvSpPr>
            <p:cNvPr id="58371" name="Oval 3"/>
            <p:cNvSpPr>
              <a:spLocks noChangeArrowheads="1"/>
            </p:cNvSpPr>
            <p:nvPr/>
          </p:nvSpPr>
          <p:spPr bwMode="hidden">
            <a:xfrm flipH="1">
              <a:off x="3067" y="192"/>
              <a:ext cx="696" cy="696"/>
            </a:xfrm>
            <a:prstGeom prst="ellipse">
              <a:avLst/>
            </a:prstGeom>
            <a:solidFill>
              <a:schemeClr val="accent2"/>
            </a:solidFill>
            <a:ln w="28575">
              <a:noFill/>
              <a:round/>
              <a:headEnd/>
              <a:tailEnd/>
            </a:ln>
            <a:effectLst/>
          </p:spPr>
          <p:txBody>
            <a:bodyPr wrap="none" anchor="ctr"/>
            <a:lstStyle/>
            <a:p>
              <a:pPr>
                <a:defRPr/>
              </a:pPr>
              <a:endParaRPr lang="en-US" sz="2400">
                <a:solidFill>
                  <a:schemeClr val="tx1"/>
                </a:solidFill>
                <a:latin typeface="Times New Roman" pitchFamily="18" charset="0"/>
              </a:endParaRPr>
            </a:p>
          </p:txBody>
        </p:sp>
        <p:sp>
          <p:nvSpPr>
            <p:cNvPr id="58372" name="Oval 4"/>
            <p:cNvSpPr>
              <a:spLocks noChangeArrowheads="1"/>
            </p:cNvSpPr>
            <p:nvPr/>
          </p:nvSpPr>
          <p:spPr bwMode="hidden">
            <a:xfrm flipH="1">
              <a:off x="4777" y="192"/>
              <a:ext cx="695" cy="696"/>
            </a:xfrm>
            <a:prstGeom prst="ellipse">
              <a:avLst/>
            </a:prstGeom>
            <a:solidFill>
              <a:schemeClr val="accent2"/>
            </a:solidFill>
            <a:ln w="28575">
              <a:noFill/>
              <a:round/>
              <a:headEnd/>
              <a:tailEnd/>
            </a:ln>
            <a:effectLst/>
          </p:spPr>
          <p:txBody>
            <a:bodyPr wrap="none" anchor="ctr"/>
            <a:lstStyle/>
            <a:p>
              <a:pPr>
                <a:defRPr/>
              </a:pPr>
              <a:endParaRPr lang="en-US" sz="2400">
                <a:solidFill>
                  <a:schemeClr val="tx1"/>
                </a:solidFill>
                <a:latin typeface="Times New Roman" pitchFamily="18" charset="0"/>
              </a:endParaRPr>
            </a:p>
          </p:txBody>
        </p:sp>
        <p:sp>
          <p:nvSpPr>
            <p:cNvPr id="58373" name="Oval 5"/>
            <p:cNvSpPr>
              <a:spLocks noChangeArrowheads="1"/>
            </p:cNvSpPr>
            <p:nvPr/>
          </p:nvSpPr>
          <p:spPr bwMode="hidden">
            <a:xfrm flipH="1">
              <a:off x="675" y="193"/>
              <a:ext cx="695" cy="696"/>
            </a:xfrm>
            <a:prstGeom prst="ellipse">
              <a:avLst/>
            </a:prstGeom>
            <a:solidFill>
              <a:schemeClr val="accent2"/>
            </a:solidFill>
            <a:ln w="28575">
              <a:noFill/>
              <a:round/>
              <a:headEnd/>
              <a:tailEnd/>
            </a:ln>
            <a:effectLst/>
          </p:spPr>
          <p:txBody>
            <a:bodyPr wrap="none" anchor="ctr"/>
            <a:lstStyle/>
            <a:p>
              <a:pPr>
                <a:defRPr/>
              </a:pPr>
              <a:endParaRPr lang="en-US" sz="2400">
                <a:solidFill>
                  <a:schemeClr val="tx1"/>
                </a:solidFill>
                <a:latin typeface="Times New Roman" pitchFamily="18" charset="0"/>
              </a:endParaRPr>
            </a:p>
          </p:txBody>
        </p:sp>
        <p:sp>
          <p:nvSpPr>
            <p:cNvPr id="58374" name="Oval 6"/>
            <p:cNvSpPr>
              <a:spLocks noChangeArrowheads="1"/>
            </p:cNvSpPr>
            <p:nvPr/>
          </p:nvSpPr>
          <p:spPr bwMode="hidden">
            <a:xfrm flipH="1">
              <a:off x="3984" y="192"/>
              <a:ext cx="695" cy="696"/>
            </a:xfrm>
            <a:prstGeom prst="ellipse">
              <a:avLst/>
            </a:prstGeom>
            <a:noFill/>
            <a:ln w="28575">
              <a:solidFill>
                <a:schemeClr val="accent2"/>
              </a:solidFill>
              <a:round/>
              <a:headEnd/>
              <a:tailEnd/>
            </a:ln>
            <a:effectLst/>
          </p:spPr>
          <p:txBody>
            <a:bodyPr wrap="none" anchor="ctr"/>
            <a:lstStyle/>
            <a:p>
              <a:pPr>
                <a:defRPr/>
              </a:pPr>
              <a:endParaRPr lang="en-US" sz="2400">
                <a:solidFill>
                  <a:schemeClr val="tx1"/>
                </a:solidFill>
                <a:latin typeface="Times New Roman" pitchFamily="18" charset="0"/>
              </a:endParaRPr>
            </a:p>
          </p:txBody>
        </p:sp>
        <p:sp>
          <p:nvSpPr>
            <p:cNvPr id="58375" name="Oval 7"/>
            <p:cNvSpPr>
              <a:spLocks noChangeArrowheads="1"/>
            </p:cNvSpPr>
            <p:nvPr/>
          </p:nvSpPr>
          <p:spPr bwMode="hidden">
            <a:xfrm flipH="1">
              <a:off x="1486" y="192"/>
              <a:ext cx="695" cy="696"/>
            </a:xfrm>
            <a:prstGeom prst="ellipse">
              <a:avLst/>
            </a:prstGeom>
            <a:noFill/>
            <a:ln w="28575">
              <a:solidFill>
                <a:schemeClr val="accent2"/>
              </a:solidFill>
              <a:round/>
              <a:headEnd/>
              <a:tailEnd/>
            </a:ln>
            <a:effectLst/>
          </p:spPr>
          <p:txBody>
            <a:bodyPr wrap="none" anchor="ctr"/>
            <a:lstStyle/>
            <a:p>
              <a:pPr>
                <a:defRPr/>
              </a:pPr>
              <a:endParaRPr lang="en-US" sz="2400">
                <a:solidFill>
                  <a:schemeClr val="tx1"/>
                </a:solidFill>
                <a:latin typeface="Times New Roman" pitchFamily="18" charset="0"/>
              </a:endParaRPr>
            </a:p>
          </p:txBody>
        </p:sp>
      </p:grpSp>
      <p:sp>
        <p:nvSpPr>
          <p:cNvPr id="1027" name="Rectangle 8"/>
          <p:cNvSpPr>
            <a:spLocks noGrp="1" noChangeArrowheads="1"/>
          </p:cNvSpPr>
          <p:nvPr>
            <p:ph type="body" idx="1"/>
          </p:nvPr>
        </p:nvSpPr>
        <p:spPr bwMode="auto">
          <a:xfrm>
            <a:off x="457200" y="1600200"/>
            <a:ext cx="8229600" cy="4530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8377" name="Rectangle 9"/>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000">
                <a:solidFill>
                  <a:schemeClr val="tx1"/>
                </a:solidFill>
              </a:defRPr>
            </a:lvl1pPr>
          </a:lstStyle>
          <a:p>
            <a:pPr>
              <a:defRPr/>
            </a:pPr>
            <a:endParaRPr lang="en-US"/>
          </a:p>
        </p:txBody>
      </p:sp>
      <p:sp>
        <p:nvSpPr>
          <p:cNvPr id="58378" name="Rectangle 10"/>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chemeClr val="tx1"/>
                </a:solidFill>
              </a:defRPr>
            </a:lvl1pPr>
          </a:lstStyle>
          <a:p>
            <a:pPr>
              <a:defRPr/>
            </a:pPr>
            <a:endParaRPr lang="en-US"/>
          </a:p>
        </p:txBody>
      </p:sp>
      <p:sp>
        <p:nvSpPr>
          <p:cNvPr id="58379" name="Rectangle 11"/>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chemeClr val="tx1"/>
                </a:solidFill>
              </a:defRPr>
            </a:lvl1pPr>
          </a:lstStyle>
          <a:p>
            <a:pPr>
              <a:defRPr/>
            </a:pPr>
            <a:fld id="{7BC0A501-442A-4A53-B12B-0A4B9DD61C38}" type="slidenum">
              <a:rPr lang="en-US"/>
              <a:pPr>
                <a:defRPr/>
              </a:pPr>
              <a:t>‹#›</a:t>
            </a:fld>
            <a:endParaRPr lang="en-US"/>
          </a:p>
        </p:txBody>
      </p:sp>
      <p:sp>
        <p:nvSpPr>
          <p:cNvPr id="1031" name="Rectangle 1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Tree>
  </p:cSld>
  <p:clrMap bg1="lt1" tx1="dk1" bg2="lt2" tx2="dk2" accent1="accent1" accent2="accent2" accent3="accent3" accent4="accent4" accent5="accent5" accent6="accent6" hlink="hlink" folHlink="folHlink"/>
  <p:sldLayoutIdLst>
    <p:sldLayoutId id="2147484558" r:id="rId1"/>
    <p:sldLayoutId id="2147484465" r:id="rId2"/>
    <p:sldLayoutId id="2147484466" r:id="rId3"/>
    <p:sldLayoutId id="2147484467" r:id="rId4"/>
    <p:sldLayoutId id="2147484468" r:id="rId5"/>
    <p:sldLayoutId id="2147484469" r:id="rId6"/>
    <p:sldLayoutId id="2147484470" r:id="rId7"/>
    <p:sldLayoutId id="2147484471" r:id="rId8"/>
    <p:sldLayoutId id="2147484472" r:id="rId9"/>
    <p:sldLayoutId id="2147484473" r:id="rId10"/>
    <p:sldLayoutId id="2147484474" r:id="rId11"/>
  </p:sldLayoutIdLst>
  <p:txStyles>
    <p:title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Arial" charset="0"/>
        </a:defRPr>
      </a:lvl2pPr>
      <a:lvl3pPr algn="l" rtl="0" eaLnBrk="0" fontAlgn="base" hangingPunct="0">
        <a:spcBef>
          <a:spcPct val="0"/>
        </a:spcBef>
        <a:spcAft>
          <a:spcPct val="0"/>
        </a:spcAft>
        <a:defRPr sz="3800">
          <a:solidFill>
            <a:schemeClr val="tx2"/>
          </a:solidFill>
          <a:latin typeface="Arial" charset="0"/>
        </a:defRPr>
      </a:lvl3pPr>
      <a:lvl4pPr algn="l" rtl="0" eaLnBrk="0" fontAlgn="base" hangingPunct="0">
        <a:spcBef>
          <a:spcPct val="0"/>
        </a:spcBef>
        <a:spcAft>
          <a:spcPct val="0"/>
        </a:spcAft>
        <a:defRPr sz="3800">
          <a:solidFill>
            <a:schemeClr val="tx2"/>
          </a:solidFill>
          <a:latin typeface="Arial" charset="0"/>
        </a:defRPr>
      </a:lvl4pPr>
      <a:lvl5pPr algn="l" rtl="0" eaLnBrk="0" fontAlgn="base" hangingPunct="0">
        <a:spcBef>
          <a:spcPct val="0"/>
        </a:spcBef>
        <a:spcAft>
          <a:spcPct val="0"/>
        </a:spcAft>
        <a:defRPr sz="3800">
          <a:solidFill>
            <a:schemeClr val="tx2"/>
          </a:solidFill>
          <a:latin typeface="Arial" charset="0"/>
        </a:defRPr>
      </a:lvl5pPr>
      <a:lvl6pPr marL="457200" algn="l" rtl="0" fontAlgn="base">
        <a:spcBef>
          <a:spcPct val="0"/>
        </a:spcBef>
        <a:spcAft>
          <a:spcPct val="0"/>
        </a:spcAft>
        <a:defRPr sz="3800">
          <a:solidFill>
            <a:schemeClr val="tx2"/>
          </a:solidFill>
          <a:latin typeface="Arial" charset="0"/>
        </a:defRPr>
      </a:lvl6pPr>
      <a:lvl7pPr marL="914400" algn="l" rtl="0" fontAlgn="base">
        <a:spcBef>
          <a:spcPct val="0"/>
        </a:spcBef>
        <a:spcAft>
          <a:spcPct val="0"/>
        </a:spcAft>
        <a:defRPr sz="3800">
          <a:solidFill>
            <a:schemeClr val="tx2"/>
          </a:solidFill>
          <a:latin typeface="Arial" charset="0"/>
        </a:defRPr>
      </a:lvl7pPr>
      <a:lvl8pPr marL="1371600" algn="l" rtl="0" fontAlgn="base">
        <a:spcBef>
          <a:spcPct val="0"/>
        </a:spcBef>
        <a:spcAft>
          <a:spcPct val="0"/>
        </a:spcAft>
        <a:defRPr sz="3800">
          <a:solidFill>
            <a:schemeClr val="tx2"/>
          </a:solidFill>
          <a:latin typeface="Arial" charset="0"/>
        </a:defRPr>
      </a:lvl8pPr>
      <a:lvl9pPr marL="1828800" algn="l" rtl="0" fontAlgn="base">
        <a:spcBef>
          <a:spcPct val="0"/>
        </a:spcBef>
        <a:spcAft>
          <a:spcPct val="0"/>
        </a:spcAft>
        <a:defRPr sz="3800">
          <a:solidFill>
            <a:schemeClr val="tx2"/>
          </a:solidFill>
          <a:latin typeface="Arial" charset="0"/>
        </a:defRPr>
      </a:lvl9pPr>
    </p:titleStyle>
    <p:bodyStyle>
      <a:lvl1pPr marL="342900" indent="-342900" algn="l" rtl="0" eaLnBrk="0" fontAlgn="base" hangingPunct="0">
        <a:spcBef>
          <a:spcPct val="20000"/>
        </a:spcBef>
        <a:spcAft>
          <a:spcPct val="0"/>
        </a:spcAft>
        <a:buClr>
          <a:schemeClr val="accent1"/>
        </a:buClr>
        <a:buFont typeface="Wingdings"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itchFamily="2" charset="2"/>
        <a:buChar char="¡"/>
        <a:defRPr sz="2700">
          <a:solidFill>
            <a:schemeClr val="tx1"/>
          </a:solidFill>
          <a:latin typeface="+mn-lt"/>
        </a:defRPr>
      </a:lvl2pPr>
      <a:lvl3pPr marL="1143000" indent="-228600" algn="l" rtl="0" eaLnBrk="0" fontAlgn="base" hangingPunct="0">
        <a:spcBef>
          <a:spcPct val="20000"/>
        </a:spcBef>
        <a:spcAft>
          <a:spcPct val="0"/>
        </a:spcAft>
        <a:buClr>
          <a:schemeClr val="accent1"/>
        </a:buClr>
        <a:buFont typeface="Wingdings" pitchFamily="2" charset="2"/>
        <a:buChar char="l"/>
        <a:defRPr sz="2300">
          <a:solidFill>
            <a:schemeClr val="tx1"/>
          </a:solidFill>
          <a:latin typeface="+mn-lt"/>
        </a:defRPr>
      </a:lvl3pPr>
      <a:lvl4pPr marL="1600200" indent="-228600" algn="l" rtl="0" eaLnBrk="0" fontAlgn="base" hangingPunct="0">
        <a:spcBef>
          <a:spcPct val="20000"/>
        </a:spcBef>
        <a:spcAft>
          <a:spcPct val="0"/>
        </a:spcAft>
        <a:buClr>
          <a:schemeClr val="accent1"/>
        </a:buClr>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p>
            <a:r>
              <a:rPr kumimoji="0" lang="en-US"/>
              <a:t>Click to edit Master title style</a:t>
            </a:r>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pPr>
              <a:defRPr/>
            </a:pPr>
            <a:endParaRPr lang="en-US"/>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pPr>
              <a:defRPr/>
            </a:pPr>
            <a:endParaRPr lang="en-US"/>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pPr>
              <a:defRPr/>
            </a:pPr>
            <a:fld id="{7BC0A501-442A-4A53-B12B-0A4B9DD61C38}"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4612" r:id="rId1"/>
    <p:sldLayoutId id="2147484613" r:id="rId2"/>
    <p:sldLayoutId id="2147484614" r:id="rId3"/>
    <p:sldLayoutId id="2147484615" r:id="rId4"/>
    <p:sldLayoutId id="2147484616" r:id="rId5"/>
    <p:sldLayoutId id="2147484617" r:id="rId6"/>
    <p:sldLayoutId id="2147484618" r:id="rId7"/>
    <p:sldLayoutId id="2147484619" r:id="rId8"/>
    <p:sldLayoutId id="2147484620" r:id="rId9"/>
    <p:sldLayoutId id="2147484621" r:id="rId10"/>
    <p:sldLayoutId id="2147484622"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Right Triangle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Straight Connector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Title Placeholder 21"/>
          <p:cNvSpPr>
            <a:spLocks noGrp="1"/>
          </p:cNvSpPr>
          <p:nvPr>
            <p:ph type="title"/>
          </p:nvPr>
        </p:nvSpPr>
        <p:spPr>
          <a:xfrm>
            <a:off x="457200" y="267494"/>
            <a:ext cx="8229600" cy="1399032"/>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pPr>
              <a:defRPr/>
            </a:pPr>
            <a:endParaRPr lang="en-US"/>
          </a:p>
        </p:txBody>
      </p:sp>
      <p:sp>
        <p:nvSpPr>
          <p:cNvPr id="3" name="Footer Placeholder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pPr>
              <a:defRPr/>
            </a:pPr>
            <a:endParaRPr lang="en-US"/>
          </a:p>
        </p:txBody>
      </p:sp>
      <p:sp>
        <p:nvSpPr>
          <p:cNvPr id="23" name="Slide Number Placeholder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pPr>
              <a:defRPr/>
            </a:pPr>
            <a:fld id="{7BC0A501-442A-4A53-B12B-0A4B9DD61C38}" type="slidenum">
              <a:rPr lang="en-US" smtClean="0"/>
              <a:pPr>
                <a:defRPr/>
              </a:pPr>
              <a:t>‹#›</a:t>
            </a:fld>
            <a:endParaRPr lang="en-US"/>
          </a:p>
        </p:txBody>
      </p:sp>
    </p:spTree>
  </p:cSld>
  <p:clrMap bg1="dk1" tx1="lt1" bg2="dk2" tx2="lt2" accent1="accent1" accent2="accent2" accent3="accent3" accent4="accent4" accent5="accent5" accent6="accent6" hlink="hlink" folHlink="folHlink"/>
  <p:sldLayoutIdLst>
    <p:sldLayoutId id="2147484624" r:id="rId1"/>
    <p:sldLayoutId id="2147484625" r:id="rId2"/>
    <p:sldLayoutId id="2147484626" r:id="rId3"/>
    <p:sldLayoutId id="2147484627" r:id="rId4"/>
    <p:sldLayoutId id="2147484628" r:id="rId5"/>
    <p:sldLayoutId id="2147484629" r:id="rId6"/>
    <p:sldLayoutId id="2147484630" r:id="rId7"/>
    <p:sldLayoutId id="2147484631" r:id="rId8"/>
    <p:sldLayoutId id="2147484632" r:id="rId9"/>
    <p:sldLayoutId id="2147484633" r:id="rId10"/>
    <p:sldLayoutId id="2147484634"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7BC0A501-442A-4A53-B12B-0A4B9DD61C38}"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4636" r:id="rId1"/>
    <p:sldLayoutId id="2147484637" r:id="rId2"/>
    <p:sldLayoutId id="2147484638" r:id="rId3"/>
    <p:sldLayoutId id="2147484639" r:id="rId4"/>
    <p:sldLayoutId id="2147484640" r:id="rId5"/>
    <p:sldLayoutId id="2147484641" r:id="rId6"/>
    <p:sldLayoutId id="2147484642" r:id="rId7"/>
    <p:sldLayoutId id="2147484643" r:id="rId8"/>
    <p:sldLayoutId id="2147484644" r:id="rId9"/>
    <p:sldLayoutId id="2147484645" r:id="rId10"/>
    <p:sldLayoutId id="214748464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7938" name="AutoShape 2"/>
          <p:cNvSpPr>
            <a:spLocks noChangeArrowheads="1"/>
          </p:cNvSpPr>
          <p:nvPr/>
        </p:nvSpPr>
        <p:spPr bwMode="auto">
          <a:xfrm rot="6480000" flipH="1">
            <a:off x="730250" y="1489075"/>
            <a:ext cx="901700" cy="901700"/>
          </a:xfrm>
          <a:prstGeom prst="rtTriangle">
            <a:avLst/>
          </a:prstGeom>
          <a:noFill/>
          <a:ln w="12700">
            <a:solidFill>
              <a:schemeClr val="accent2"/>
            </a:solidFill>
            <a:miter lim="800000"/>
            <a:headEnd/>
            <a:tailEnd/>
          </a:ln>
          <a:effectLst/>
        </p:spPr>
        <p:txBody>
          <a:bodyPr rot="10800000" vert="eaVert" wrap="none" anchor="ctr"/>
          <a:lstStyle/>
          <a:p>
            <a:pPr>
              <a:defRPr/>
            </a:pPr>
            <a:endParaRPr kumimoji="1" lang="en-US" sz="2400">
              <a:solidFill>
                <a:srgbClr val="F8F8F8"/>
              </a:solidFill>
            </a:endParaRPr>
          </a:p>
        </p:txBody>
      </p:sp>
      <p:sp>
        <p:nvSpPr>
          <p:cNvPr id="7171" name="Rectangle 3"/>
          <p:cNvSpPr>
            <a:spLocks noGrp="1" noChangeArrowheads="1"/>
          </p:cNvSpPr>
          <p:nvPr>
            <p:ph type="title"/>
          </p:nvPr>
        </p:nvSpPr>
        <p:spPr bwMode="auto">
          <a:xfrm>
            <a:off x="1206500" y="315913"/>
            <a:ext cx="7086600" cy="127635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7172" name="Rectangle 4"/>
          <p:cNvSpPr>
            <a:spLocks noGrp="1" noChangeArrowheads="1"/>
          </p:cNvSpPr>
          <p:nvPr>
            <p:ph type="body" idx="1"/>
          </p:nvPr>
        </p:nvSpPr>
        <p:spPr bwMode="auto">
          <a:xfrm>
            <a:off x="674688" y="1795463"/>
            <a:ext cx="7826375"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7941" name="Rectangle 5"/>
          <p:cNvSpPr>
            <a:spLocks noGrp="1" noChangeArrowheads="1"/>
          </p:cNvSpPr>
          <p:nvPr>
            <p:ph type="dt" sz="half" idx="2"/>
          </p:nvPr>
        </p:nvSpPr>
        <p:spPr bwMode="auto">
          <a:xfrm>
            <a:off x="0" y="6145213"/>
            <a:ext cx="1371600" cy="712787"/>
          </a:xfrm>
          <a:prstGeom prst="rect">
            <a:avLst/>
          </a:prstGeom>
          <a:noFill/>
          <a:ln w="9525">
            <a:noFill/>
            <a:miter lim="800000"/>
            <a:headEnd/>
            <a:tailEnd/>
          </a:ln>
          <a:effectLst/>
        </p:spPr>
        <p:txBody>
          <a:bodyPr vert="horz" wrap="square" lIns="92075" tIns="46038" rIns="92075" bIns="46038" numCol="1" anchor="b" anchorCtr="0" compatLnSpc="1">
            <a:prstTxWarp prst="textNoShape">
              <a:avLst/>
            </a:prstTxWarp>
          </a:bodyPr>
          <a:lstStyle>
            <a:lvl1pPr eaLnBrk="1" hangingPunct="1">
              <a:defRPr sz="1400">
                <a:latin typeface="+mn-lt"/>
              </a:defRPr>
            </a:lvl1pPr>
          </a:lstStyle>
          <a:p>
            <a:pPr algn="l">
              <a:defRPr/>
            </a:pPr>
            <a:endParaRPr lang="en-US">
              <a:solidFill>
                <a:srgbClr val="F8F8F8"/>
              </a:solidFill>
            </a:endParaRPr>
          </a:p>
        </p:txBody>
      </p:sp>
      <p:sp>
        <p:nvSpPr>
          <p:cNvPr id="167942" name="Rectangle 6"/>
          <p:cNvSpPr>
            <a:spLocks noGrp="1" noChangeArrowheads="1"/>
          </p:cNvSpPr>
          <p:nvPr>
            <p:ph type="ftr" sz="quarter" idx="3"/>
          </p:nvPr>
        </p:nvSpPr>
        <p:spPr bwMode="auto">
          <a:xfrm>
            <a:off x="1676400" y="6400800"/>
            <a:ext cx="3352800" cy="457200"/>
          </a:xfrm>
          <a:prstGeom prst="rect">
            <a:avLst/>
          </a:prstGeom>
          <a:noFill/>
          <a:ln w="9525">
            <a:noFill/>
            <a:miter lim="800000"/>
            <a:headEnd/>
            <a:tailEnd/>
          </a:ln>
          <a:effectLst/>
        </p:spPr>
        <p:txBody>
          <a:bodyPr vert="horz" wrap="square" lIns="92075" tIns="46038" rIns="92075" bIns="46038" numCol="1" anchor="b" anchorCtr="0" compatLnSpc="1">
            <a:prstTxWarp prst="textNoShape">
              <a:avLst/>
            </a:prstTxWarp>
          </a:bodyPr>
          <a:lstStyle>
            <a:lvl1pPr eaLnBrk="1" hangingPunct="1">
              <a:defRPr sz="1400">
                <a:latin typeface="+mn-lt"/>
              </a:defRPr>
            </a:lvl1pPr>
          </a:lstStyle>
          <a:p>
            <a:pPr algn="l">
              <a:defRPr/>
            </a:pPr>
            <a:endParaRPr lang="en-US">
              <a:solidFill>
                <a:srgbClr val="F8F8F8"/>
              </a:solidFill>
            </a:endParaRPr>
          </a:p>
        </p:txBody>
      </p:sp>
      <p:sp>
        <p:nvSpPr>
          <p:cNvPr id="167943" name="Rectangle 7"/>
          <p:cNvSpPr>
            <a:spLocks noGrp="1" noChangeArrowheads="1"/>
          </p:cNvSpPr>
          <p:nvPr>
            <p:ph type="sldNum" sz="quarter" idx="4"/>
          </p:nvPr>
        </p:nvSpPr>
        <p:spPr bwMode="auto">
          <a:xfrm>
            <a:off x="1371600" y="6477000"/>
            <a:ext cx="304800" cy="381000"/>
          </a:xfrm>
          <a:prstGeom prst="rect">
            <a:avLst/>
          </a:prstGeom>
          <a:solidFill>
            <a:schemeClr val="accent1"/>
          </a:solidFill>
          <a:ln w="9525">
            <a:noFill/>
            <a:miter lim="800000"/>
            <a:headEnd/>
            <a:tailEnd/>
          </a:ln>
          <a:effectLst/>
        </p:spPr>
        <p:txBody>
          <a:bodyPr vert="horz" wrap="none" lIns="92075" tIns="46038" rIns="92075" bIns="46038" numCol="1" anchor="b" anchorCtr="0" compatLnSpc="1">
            <a:prstTxWarp prst="textNoShape">
              <a:avLst/>
            </a:prstTxWarp>
          </a:bodyPr>
          <a:lstStyle>
            <a:lvl1pPr algn="r" eaLnBrk="1" hangingPunct="1">
              <a:defRPr sz="1400">
                <a:latin typeface="+mn-lt"/>
              </a:defRPr>
            </a:lvl1pPr>
          </a:lstStyle>
          <a:p>
            <a:pPr>
              <a:defRPr/>
            </a:pPr>
            <a:fld id="{F6C59F00-5141-4E69-8B68-F3F6F4543CAD}" type="slidenum">
              <a:rPr lang="en-US">
                <a:solidFill>
                  <a:srgbClr val="F8F8F8"/>
                </a:solidFill>
              </a:rPr>
              <a:pPr>
                <a:defRPr/>
              </a:pPr>
              <a:t>‹#›</a:t>
            </a:fld>
            <a:endParaRPr lang="en-US">
              <a:solidFill>
                <a:srgbClr val="F8F8F8"/>
              </a:solidFill>
            </a:endParaRPr>
          </a:p>
        </p:txBody>
      </p:sp>
      <p:grpSp>
        <p:nvGrpSpPr>
          <p:cNvPr id="7176" name="Group 8"/>
          <p:cNvGrpSpPr>
            <a:grpSpLocks/>
          </p:cNvGrpSpPr>
          <p:nvPr/>
        </p:nvGrpSpPr>
        <p:grpSpPr bwMode="auto">
          <a:xfrm>
            <a:off x="4365625" y="1951038"/>
            <a:ext cx="4770438" cy="5062537"/>
            <a:chOff x="2750" y="1229"/>
            <a:chExt cx="3005" cy="3189"/>
          </a:xfrm>
        </p:grpSpPr>
        <p:sp>
          <p:nvSpPr>
            <p:cNvPr id="167945" name="AutoShape 9"/>
            <p:cNvSpPr>
              <a:spLocks noChangeArrowheads="1"/>
            </p:cNvSpPr>
            <p:nvPr/>
          </p:nvSpPr>
          <p:spPr bwMode="auto">
            <a:xfrm rot="13500000" flipH="1">
              <a:off x="4453" y="3780"/>
              <a:ext cx="568" cy="568"/>
            </a:xfrm>
            <a:prstGeom prst="rtTriangle">
              <a:avLst/>
            </a:prstGeom>
            <a:noFill/>
            <a:ln w="12700">
              <a:solidFill>
                <a:schemeClr val="accent2"/>
              </a:solidFill>
              <a:miter lim="800000"/>
              <a:headEnd/>
              <a:tailEnd/>
            </a:ln>
            <a:effectLst/>
          </p:spPr>
          <p:txBody>
            <a:bodyPr wrap="none" anchor="ctr"/>
            <a:lstStyle/>
            <a:p>
              <a:pPr algn="l" eaLnBrk="0" hangingPunct="0">
                <a:defRPr/>
              </a:pPr>
              <a:endParaRPr lang="en-US" sz="1800">
                <a:solidFill>
                  <a:srgbClr val="F8F8F8"/>
                </a:solidFill>
                <a:latin typeface="Garamond" pitchFamily="18" charset="0"/>
              </a:endParaRPr>
            </a:p>
          </p:txBody>
        </p:sp>
        <p:sp>
          <p:nvSpPr>
            <p:cNvPr id="167946" name="AutoShape 10"/>
            <p:cNvSpPr>
              <a:spLocks noChangeArrowheads="1"/>
            </p:cNvSpPr>
            <p:nvPr/>
          </p:nvSpPr>
          <p:spPr bwMode="auto">
            <a:xfrm rot="16200000">
              <a:off x="4711" y="3319"/>
              <a:ext cx="858" cy="852"/>
            </a:xfrm>
            <a:prstGeom prst="rtTriangle">
              <a:avLst/>
            </a:prstGeom>
            <a:noFill/>
            <a:ln w="12700">
              <a:solidFill>
                <a:schemeClr val="accent2"/>
              </a:solidFill>
              <a:miter lim="800000"/>
              <a:headEnd/>
              <a:tailEnd/>
            </a:ln>
            <a:effectLst/>
          </p:spPr>
          <p:txBody>
            <a:bodyPr wrap="none" anchor="ctr"/>
            <a:lstStyle/>
            <a:p>
              <a:pPr algn="l" eaLnBrk="0" hangingPunct="0">
                <a:defRPr/>
              </a:pPr>
              <a:endParaRPr lang="en-US" sz="1800">
                <a:solidFill>
                  <a:srgbClr val="F8F8F8"/>
                </a:solidFill>
                <a:latin typeface="Garamond" pitchFamily="18" charset="0"/>
              </a:endParaRPr>
            </a:p>
          </p:txBody>
        </p:sp>
        <p:sp>
          <p:nvSpPr>
            <p:cNvPr id="167947" name="AutoShape 11"/>
            <p:cNvSpPr>
              <a:spLocks noChangeArrowheads="1"/>
            </p:cNvSpPr>
            <p:nvPr/>
          </p:nvSpPr>
          <p:spPr bwMode="auto">
            <a:xfrm>
              <a:off x="4947" y="2612"/>
              <a:ext cx="808" cy="808"/>
            </a:xfrm>
            <a:prstGeom prst="diamond">
              <a:avLst/>
            </a:prstGeom>
            <a:noFill/>
            <a:ln w="12700">
              <a:solidFill>
                <a:schemeClr val="accent2"/>
              </a:solidFill>
              <a:miter lim="800000"/>
              <a:headEnd/>
              <a:tailEnd/>
            </a:ln>
            <a:effectLst/>
          </p:spPr>
          <p:txBody>
            <a:bodyPr wrap="none" anchor="ctr"/>
            <a:lstStyle/>
            <a:p>
              <a:pPr algn="l" eaLnBrk="0" hangingPunct="0">
                <a:defRPr/>
              </a:pPr>
              <a:endParaRPr lang="en-US" sz="1800">
                <a:solidFill>
                  <a:srgbClr val="F8F8F8"/>
                </a:solidFill>
                <a:latin typeface="Garamond" pitchFamily="18" charset="0"/>
              </a:endParaRPr>
            </a:p>
          </p:txBody>
        </p:sp>
        <p:sp>
          <p:nvSpPr>
            <p:cNvPr id="167948" name="AutoShape 12"/>
            <p:cNvSpPr>
              <a:spLocks noChangeArrowheads="1"/>
            </p:cNvSpPr>
            <p:nvPr/>
          </p:nvSpPr>
          <p:spPr bwMode="auto">
            <a:xfrm rot="13500000">
              <a:off x="2750" y="3164"/>
              <a:ext cx="1254" cy="1254"/>
            </a:xfrm>
            <a:prstGeom prst="rtTriangle">
              <a:avLst/>
            </a:prstGeom>
            <a:noFill/>
            <a:ln w="12700">
              <a:solidFill>
                <a:schemeClr val="accent2"/>
              </a:solidFill>
              <a:miter lim="800000"/>
              <a:headEnd/>
              <a:tailEnd/>
            </a:ln>
            <a:effectLst/>
          </p:spPr>
          <p:txBody>
            <a:bodyPr wrap="none" anchor="ctr"/>
            <a:lstStyle/>
            <a:p>
              <a:pPr algn="l" eaLnBrk="0" hangingPunct="0">
                <a:defRPr/>
              </a:pPr>
              <a:endParaRPr lang="en-US" sz="1800">
                <a:solidFill>
                  <a:srgbClr val="F8F8F8"/>
                </a:solidFill>
                <a:latin typeface="Garamond" pitchFamily="18" charset="0"/>
              </a:endParaRPr>
            </a:p>
          </p:txBody>
        </p:sp>
        <p:sp>
          <p:nvSpPr>
            <p:cNvPr id="167949" name="AutoShape 13"/>
            <p:cNvSpPr>
              <a:spLocks noChangeArrowheads="1"/>
            </p:cNvSpPr>
            <p:nvPr/>
          </p:nvSpPr>
          <p:spPr bwMode="auto">
            <a:xfrm rot="8100000" flipH="1">
              <a:off x="3721" y="2495"/>
              <a:ext cx="568" cy="568"/>
            </a:xfrm>
            <a:prstGeom prst="rtTriangle">
              <a:avLst/>
            </a:prstGeom>
            <a:noFill/>
            <a:ln w="12700">
              <a:solidFill>
                <a:schemeClr val="accent2"/>
              </a:solidFill>
              <a:miter lim="800000"/>
              <a:headEnd/>
              <a:tailEnd/>
            </a:ln>
            <a:effectLst/>
          </p:spPr>
          <p:txBody>
            <a:bodyPr wrap="none" anchor="ctr"/>
            <a:lstStyle/>
            <a:p>
              <a:pPr algn="l" eaLnBrk="0" hangingPunct="0">
                <a:defRPr/>
              </a:pPr>
              <a:endParaRPr lang="en-US" sz="1800">
                <a:solidFill>
                  <a:srgbClr val="F8F8F8"/>
                </a:solidFill>
                <a:latin typeface="Garamond" pitchFamily="18" charset="0"/>
              </a:endParaRPr>
            </a:p>
          </p:txBody>
        </p:sp>
        <p:grpSp>
          <p:nvGrpSpPr>
            <p:cNvPr id="7182" name="Group 14"/>
            <p:cNvGrpSpPr>
              <a:grpSpLocks/>
            </p:cNvGrpSpPr>
            <p:nvPr/>
          </p:nvGrpSpPr>
          <p:grpSpPr bwMode="auto">
            <a:xfrm>
              <a:off x="4384" y="2184"/>
              <a:ext cx="402" cy="1198"/>
              <a:chOff x="4384" y="2184"/>
              <a:chExt cx="402" cy="1198"/>
            </a:xfrm>
          </p:grpSpPr>
          <p:sp>
            <p:nvSpPr>
              <p:cNvPr id="167951" name="Line 15"/>
              <p:cNvSpPr>
                <a:spLocks noChangeShapeType="1"/>
              </p:cNvSpPr>
              <p:nvPr/>
            </p:nvSpPr>
            <p:spPr bwMode="auto">
              <a:xfrm>
                <a:off x="4784" y="2194"/>
                <a:ext cx="0" cy="784"/>
              </a:xfrm>
              <a:prstGeom prst="line">
                <a:avLst/>
              </a:prstGeom>
              <a:noFill/>
              <a:ln w="12700">
                <a:solidFill>
                  <a:schemeClr val="accent2"/>
                </a:solidFill>
                <a:round/>
                <a:headEnd type="none" w="sm" len="sm"/>
                <a:tailEnd type="none" w="sm" len="sm"/>
              </a:ln>
              <a:effectLst/>
            </p:spPr>
            <p:txBody>
              <a:bodyPr wrap="none" anchor="ctr"/>
              <a:lstStyle/>
              <a:p>
                <a:pPr algn="l" eaLnBrk="0" hangingPunct="0">
                  <a:defRPr/>
                </a:pPr>
                <a:endParaRPr lang="en-US" sz="1800">
                  <a:solidFill>
                    <a:srgbClr val="F8F8F8"/>
                  </a:solidFill>
                  <a:latin typeface="Garamond" pitchFamily="18" charset="0"/>
                </a:endParaRPr>
              </a:p>
            </p:txBody>
          </p:sp>
          <p:sp>
            <p:nvSpPr>
              <p:cNvPr id="167952" name="Line 16"/>
              <p:cNvSpPr>
                <a:spLocks noChangeShapeType="1"/>
              </p:cNvSpPr>
              <p:nvPr/>
            </p:nvSpPr>
            <p:spPr bwMode="auto">
              <a:xfrm>
                <a:off x="4388" y="2582"/>
                <a:ext cx="0" cy="800"/>
              </a:xfrm>
              <a:prstGeom prst="line">
                <a:avLst/>
              </a:prstGeom>
              <a:noFill/>
              <a:ln w="12700">
                <a:solidFill>
                  <a:schemeClr val="accent2"/>
                </a:solidFill>
                <a:round/>
                <a:headEnd type="none" w="sm" len="sm"/>
                <a:tailEnd type="none" w="sm" len="sm"/>
              </a:ln>
              <a:effectLst/>
            </p:spPr>
            <p:txBody>
              <a:bodyPr wrap="none" anchor="ctr"/>
              <a:lstStyle/>
              <a:p>
                <a:pPr algn="l" eaLnBrk="0" hangingPunct="0">
                  <a:defRPr/>
                </a:pPr>
                <a:endParaRPr lang="en-US" sz="1800">
                  <a:solidFill>
                    <a:srgbClr val="F8F8F8"/>
                  </a:solidFill>
                  <a:latin typeface="Garamond" pitchFamily="18" charset="0"/>
                </a:endParaRPr>
              </a:p>
            </p:txBody>
          </p:sp>
          <p:sp>
            <p:nvSpPr>
              <p:cNvPr id="167953" name="Line 17"/>
              <p:cNvSpPr>
                <a:spLocks noChangeShapeType="1"/>
              </p:cNvSpPr>
              <p:nvPr/>
            </p:nvSpPr>
            <p:spPr bwMode="auto">
              <a:xfrm flipV="1">
                <a:off x="4388" y="2980"/>
                <a:ext cx="398" cy="398"/>
              </a:xfrm>
              <a:prstGeom prst="line">
                <a:avLst/>
              </a:prstGeom>
              <a:noFill/>
              <a:ln w="12700">
                <a:solidFill>
                  <a:schemeClr val="accent2"/>
                </a:solidFill>
                <a:round/>
                <a:headEnd type="none" w="sm" len="sm"/>
                <a:tailEnd type="none" w="sm" len="sm"/>
              </a:ln>
              <a:effectLst/>
            </p:spPr>
            <p:txBody>
              <a:bodyPr wrap="none" anchor="ctr"/>
              <a:lstStyle/>
              <a:p>
                <a:pPr algn="l" eaLnBrk="0" hangingPunct="0">
                  <a:defRPr/>
                </a:pPr>
                <a:endParaRPr lang="en-US" sz="1800">
                  <a:solidFill>
                    <a:srgbClr val="F8F8F8"/>
                  </a:solidFill>
                  <a:latin typeface="Garamond" pitchFamily="18" charset="0"/>
                </a:endParaRPr>
              </a:p>
            </p:txBody>
          </p:sp>
          <p:sp>
            <p:nvSpPr>
              <p:cNvPr id="167954" name="Line 18"/>
              <p:cNvSpPr>
                <a:spLocks noChangeShapeType="1"/>
              </p:cNvSpPr>
              <p:nvPr/>
            </p:nvSpPr>
            <p:spPr bwMode="auto">
              <a:xfrm flipV="1">
                <a:off x="4384" y="2184"/>
                <a:ext cx="402" cy="402"/>
              </a:xfrm>
              <a:prstGeom prst="line">
                <a:avLst/>
              </a:prstGeom>
              <a:noFill/>
              <a:ln w="12700">
                <a:solidFill>
                  <a:schemeClr val="accent2"/>
                </a:solidFill>
                <a:round/>
                <a:headEnd type="none" w="sm" len="sm"/>
                <a:tailEnd type="none" w="sm" len="sm"/>
              </a:ln>
              <a:effectLst/>
            </p:spPr>
            <p:txBody>
              <a:bodyPr wrap="none" anchor="ctr"/>
              <a:lstStyle/>
              <a:p>
                <a:pPr algn="l" eaLnBrk="0" hangingPunct="0">
                  <a:defRPr/>
                </a:pPr>
                <a:endParaRPr lang="en-US" sz="1800">
                  <a:solidFill>
                    <a:srgbClr val="F8F8F8"/>
                  </a:solidFill>
                  <a:latin typeface="Garamond" pitchFamily="18" charset="0"/>
                </a:endParaRPr>
              </a:p>
            </p:txBody>
          </p:sp>
        </p:grpSp>
        <p:sp>
          <p:nvSpPr>
            <p:cNvPr id="167955" name="AutoShape 19"/>
            <p:cNvSpPr>
              <a:spLocks noChangeArrowheads="1"/>
            </p:cNvSpPr>
            <p:nvPr/>
          </p:nvSpPr>
          <p:spPr bwMode="auto">
            <a:xfrm rot="18900000">
              <a:off x="4388" y="1229"/>
              <a:ext cx="1254" cy="1254"/>
            </a:xfrm>
            <a:prstGeom prst="rtTriangle">
              <a:avLst/>
            </a:prstGeom>
            <a:noFill/>
            <a:ln w="12700">
              <a:solidFill>
                <a:schemeClr val="accent2"/>
              </a:solidFill>
              <a:miter lim="800000"/>
              <a:headEnd/>
              <a:tailEnd/>
            </a:ln>
            <a:effectLst/>
          </p:spPr>
          <p:txBody>
            <a:bodyPr wrap="none" anchor="ctr"/>
            <a:lstStyle/>
            <a:p>
              <a:pPr algn="l" eaLnBrk="0" hangingPunct="0">
                <a:defRPr/>
              </a:pPr>
              <a:endParaRPr lang="en-US" sz="1800">
                <a:solidFill>
                  <a:srgbClr val="F8F8F8"/>
                </a:solidFill>
                <a:latin typeface="Garamond" pitchFamily="18" charset="0"/>
              </a:endParaRPr>
            </a:p>
          </p:txBody>
        </p:sp>
      </p:grpSp>
    </p:spTree>
    <p:extLst>
      <p:ext uri="{BB962C8B-B14F-4D97-AF65-F5344CB8AC3E}">
        <p14:creationId xmlns:p14="http://schemas.microsoft.com/office/powerpoint/2010/main" val="2529323763"/>
      </p:ext>
    </p:extLst>
  </p:cSld>
  <p:clrMap bg1="dk2" tx1="lt1" bg2="dk1" tx2="lt2" accent1="accent1" accent2="accent2" accent3="accent3" accent4="accent4" accent5="accent5" accent6="accent6" hlink="hlink" folHlink="folHlink"/>
  <p:sldLayoutIdLst>
    <p:sldLayoutId id="2147484648" r:id="rId1"/>
    <p:sldLayoutId id="2147484649" r:id="rId2"/>
    <p:sldLayoutId id="2147484650" r:id="rId3"/>
    <p:sldLayoutId id="2147484651" r:id="rId4"/>
    <p:sldLayoutId id="2147484652" r:id="rId5"/>
    <p:sldLayoutId id="2147484653" r:id="rId6"/>
    <p:sldLayoutId id="2147484654" r:id="rId7"/>
    <p:sldLayoutId id="2147484655" r:id="rId8"/>
    <p:sldLayoutId id="2147484656" r:id="rId9"/>
    <p:sldLayoutId id="2147484657" r:id="rId10"/>
    <p:sldLayoutId id="2147484658" r:id="rId11"/>
  </p:sldLayoutIdLst>
  <p:transition spd="med">
    <p:fade/>
  </p:transition>
  <p:txStyles>
    <p:titleStyle>
      <a:lvl1pPr algn="r" rtl="0" eaLnBrk="0" fontAlgn="base" hangingPunct="0">
        <a:lnSpc>
          <a:spcPct val="90000"/>
        </a:lnSpc>
        <a:spcBef>
          <a:spcPct val="0"/>
        </a:spcBef>
        <a:spcAft>
          <a:spcPct val="0"/>
        </a:spcAft>
        <a:defRPr sz="5400">
          <a:solidFill>
            <a:schemeClr val="bg2"/>
          </a:solidFill>
          <a:latin typeface="+mj-lt"/>
          <a:ea typeface="+mj-ea"/>
          <a:cs typeface="+mj-cs"/>
        </a:defRPr>
      </a:lvl1pPr>
      <a:lvl2pPr algn="r" rtl="0" eaLnBrk="0" fontAlgn="base" hangingPunct="0">
        <a:lnSpc>
          <a:spcPct val="90000"/>
        </a:lnSpc>
        <a:spcBef>
          <a:spcPct val="0"/>
        </a:spcBef>
        <a:spcAft>
          <a:spcPct val="0"/>
        </a:spcAft>
        <a:defRPr sz="5400">
          <a:solidFill>
            <a:schemeClr val="bg2"/>
          </a:solidFill>
          <a:latin typeface="Arial Black" pitchFamily="34" charset="0"/>
        </a:defRPr>
      </a:lvl2pPr>
      <a:lvl3pPr algn="r" rtl="0" eaLnBrk="0" fontAlgn="base" hangingPunct="0">
        <a:lnSpc>
          <a:spcPct val="90000"/>
        </a:lnSpc>
        <a:spcBef>
          <a:spcPct val="0"/>
        </a:spcBef>
        <a:spcAft>
          <a:spcPct val="0"/>
        </a:spcAft>
        <a:defRPr sz="5400">
          <a:solidFill>
            <a:schemeClr val="bg2"/>
          </a:solidFill>
          <a:latin typeface="Arial Black" pitchFamily="34" charset="0"/>
        </a:defRPr>
      </a:lvl3pPr>
      <a:lvl4pPr algn="r" rtl="0" eaLnBrk="0" fontAlgn="base" hangingPunct="0">
        <a:lnSpc>
          <a:spcPct val="90000"/>
        </a:lnSpc>
        <a:spcBef>
          <a:spcPct val="0"/>
        </a:spcBef>
        <a:spcAft>
          <a:spcPct val="0"/>
        </a:spcAft>
        <a:defRPr sz="5400">
          <a:solidFill>
            <a:schemeClr val="bg2"/>
          </a:solidFill>
          <a:latin typeface="Arial Black" pitchFamily="34" charset="0"/>
        </a:defRPr>
      </a:lvl4pPr>
      <a:lvl5pPr algn="r" rtl="0" eaLnBrk="0" fontAlgn="base" hangingPunct="0">
        <a:lnSpc>
          <a:spcPct val="90000"/>
        </a:lnSpc>
        <a:spcBef>
          <a:spcPct val="0"/>
        </a:spcBef>
        <a:spcAft>
          <a:spcPct val="0"/>
        </a:spcAft>
        <a:defRPr sz="5400">
          <a:solidFill>
            <a:schemeClr val="bg2"/>
          </a:solidFill>
          <a:latin typeface="Arial Black" pitchFamily="34" charset="0"/>
        </a:defRPr>
      </a:lvl5pPr>
      <a:lvl6pPr marL="457200" algn="r" rtl="0" fontAlgn="base">
        <a:lnSpc>
          <a:spcPct val="90000"/>
        </a:lnSpc>
        <a:spcBef>
          <a:spcPct val="0"/>
        </a:spcBef>
        <a:spcAft>
          <a:spcPct val="0"/>
        </a:spcAft>
        <a:defRPr sz="5400">
          <a:solidFill>
            <a:schemeClr val="bg2"/>
          </a:solidFill>
          <a:latin typeface="Arial Black" pitchFamily="34" charset="0"/>
        </a:defRPr>
      </a:lvl6pPr>
      <a:lvl7pPr marL="914400" algn="r" rtl="0" fontAlgn="base">
        <a:lnSpc>
          <a:spcPct val="90000"/>
        </a:lnSpc>
        <a:spcBef>
          <a:spcPct val="0"/>
        </a:spcBef>
        <a:spcAft>
          <a:spcPct val="0"/>
        </a:spcAft>
        <a:defRPr sz="5400">
          <a:solidFill>
            <a:schemeClr val="bg2"/>
          </a:solidFill>
          <a:latin typeface="Arial Black" pitchFamily="34" charset="0"/>
        </a:defRPr>
      </a:lvl7pPr>
      <a:lvl8pPr marL="1371600" algn="r" rtl="0" fontAlgn="base">
        <a:lnSpc>
          <a:spcPct val="90000"/>
        </a:lnSpc>
        <a:spcBef>
          <a:spcPct val="0"/>
        </a:spcBef>
        <a:spcAft>
          <a:spcPct val="0"/>
        </a:spcAft>
        <a:defRPr sz="5400">
          <a:solidFill>
            <a:schemeClr val="bg2"/>
          </a:solidFill>
          <a:latin typeface="Arial Black" pitchFamily="34" charset="0"/>
        </a:defRPr>
      </a:lvl8pPr>
      <a:lvl9pPr marL="1828800" algn="r" rtl="0" fontAlgn="base">
        <a:lnSpc>
          <a:spcPct val="90000"/>
        </a:lnSpc>
        <a:spcBef>
          <a:spcPct val="0"/>
        </a:spcBef>
        <a:spcAft>
          <a:spcPct val="0"/>
        </a:spcAft>
        <a:defRPr sz="5400">
          <a:solidFill>
            <a:schemeClr val="bg2"/>
          </a:solidFill>
          <a:latin typeface="Arial Black" pitchFamily="34" charset="0"/>
        </a:defRPr>
      </a:lvl9pPr>
    </p:titleStyle>
    <p:bodyStyle>
      <a:lvl1pPr marL="342900" indent="-342900" algn="l" rtl="0" eaLnBrk="0" fontAlgn="base" hangingPunct="0">
        <a:spcBef>
          <a:spcPct val="20000"/>
        </a:spcBef>
        <a:spcAft>
          <a:spcPct val="0"/>
        </a:spcAft>
        <a:buClr>
          <a:schemeClr val="tx2"/>
        </a:buClr>
        <a:buSzPct val="70000"/>
        <a:buFont typeface="Wingdings" pitchFamily="2" charset="2"/>
        <a:buChar char="u"/>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bg2"/>
        </a:buClr>
        <a:buSzPct val="65000"/>
        <a:buFont typeface="Wingdings" pitchFamily="2" charset="2"/>
        <a:buChar char="n"/>
        <a:defRPr sz="2800">
          <a:solidFill>
            <a:schemeClr val="tx1"/>
          </a:solidFill>
          <a:latin typeface="+mn-lt"/>
        </a:defRPr>
      </a:lvl2pPr>
      <a:lvl3pPr marL="1085850" indent="-228600" algn="l" rtl="0" eaLnBrk="0" fontAlgn="base" hangingPunct="0">
        <a:spcBef>
          <a:spcPct val="20000"/>
        </a:spcBef>
        <a:spcAft>
          <a:spcPct val="0"/>
        </a:spcAft>
        <a:buClr>
          <a:schemeClr val="tx2"/>
        </a:buClr>
        <a:buSzPct val="60000"/>
        <a:buFont typeface="Wingdings" pitchFamily="2" charset="2"/>
        <a:buChar char="u"/>
        <a:defRPr sz="2400">
          <a:solidFill>
            <a:schemeClr val="tx1"/>
          </a:solidFill>
          <a:latin typeface="+mn-lt"/>
        </a:defRPr>
      </a:lvl3pPr>
      <a:lvl4pPr marL="1428750" indent="-228600" algn="l" rtl="0" eaLnBrk="0" fontAlgn="base" hangingPunct="0">
        <a:spcBef>
          <a:spcPct val="20000"/>
        </a:spcBef>
        <a:spcAft>
          <a:spcPct val="0"/>
        </a:spcAft>
        <a:buClr>
          <a:schemeClr val="bg2"/>
        </a:buClr>
        <a:buSzPct val="70000"/>
        <a:buFont typeface="Wingdings" pitchFamily="2" charset="2"/>
        <a:buChar char="n"/>
        <a:defRPr sz="2000">
          <a:solidFill>
            <a:schemeClr val="tx1"/>
          </a:solidFill>
          <a:latin typeface="+mn-lt"/>
        </a:defRPr>
      </a:lvl4pPr>
      <a:lvl5pPr marL="1771650" indent="-228600" algn="l" rtl="0" eaLnBrk="0" fontAlgn="base" hangingPunct="0">
        <a:spcBef>
          <a:spcPct val="20000"/>
        </a:spcBef>
        <a:spcAft>
          <a:spcPct val="0"/>
        </a:spcAft>
        <a:buClr>
          <a:schemeClr val="tx2"/>
        </a:buClr>
        <a:buSzPct val="65000"/>
        <a:buFont typeface="Wingdings" pitchFamily="2" charset="2"/>
        <a:buChar char="u"/>
        <a:defRPr sz="2000">
          <a:solidFill>
            <a:schemeClr val="tx1"/>
          </a:solidFill>
          <a:latin typeface="+mn-lt"/>
        </a:defRPr>
      </a:lvl5pPr>
      <a:lvl6pPr marL="2228850" indent="-228600" algn="l" rtl="0" fontAlgn="base">
        <a:spcBef>
          <a:spcPct val="20000"/>
        </a:spcBef>
        <a:spcAft>
          <a:spcPct val="0"/>
        </a:spcAft>
        <a:buClr>
          <a:schemeClr val="tx2"/>
        </a:buClr>
        <a:buSzPct val="65000"/>
        <a:buFont typeface="Wingdings" pitchFamily="2" charset="2"/>
        <a:buChar char="u"/>
        <a:defRPr sz="2000">
          <a:solidFill>
            <a:schemeClr val="tx1"/>
          </a:solidFill>
          <a:latin typeface="+mn-lt"/>
        </a:defRPr>
      </a:lvl6pPr>
      <a:lvl7pPr marL="2686050" indent="-228600" algn="l" rtl="0" fontAlgn="base">
        <a:spcBef>
          <a:spcPct val="20000"/>
        </a:spcBef>
        <a:spcAft>
          <a:spcPct val="0"/>
        </a:spcAft>
        <a:buClr>
          <a:schemeClr val="tx2"/>
        </a:buClr>
        <a:buSzPct val="65000"/>
        <a:buFont typeface="Wingdings" pitchFamily="2" charset="2"/>
        <a:buChar char="u"/>
        <a:defRPr sz="2000">
          <a:solidFill>
            <a:schemeClr val="tx1"/>
          </a:solidFill>
          <a:latin typeface="+mn-lt"/>
        </a:defRPr>
      </a:lvl7pPr>
      <a:lvl8pPr marL="3143250" indent="-228600" algn="l" rtl="0" fontAlgn="base">
        <a:spcBef>
          <a:spcPct val="20000"/>
        </a:spcBef>
        <a:spcAft>
          <a:spcPct val="0"/>
        </a:spcAft>
        <a:buClr>
          <a:schemeClr val="tx2"/>
        </a:buClr>
        <a:buSzPct val="65000"/>
        <a:buFont typeface="Wingdings" pitchFamily="2" charset="2"/>
        <a:buChar char="u"/>
        <a:defRPr sz="2000">
          <a:solidFill>
            <a:schemeClr val="tx1"/>
          </a:solidFill>
          <a:latin typeface="+mn-lt"/>
        </a:defRPr>
      </a:lvl8pPr>
      <a:lvl9pPr marL="3600450" indent="-228600" algn="l" rtl="0" fontAlgn="base">
        <a:spcBef>
          <a:spcPct val="20000"/>
        </a:spcBef>
        <a:spcAft>
          <a:spcPct val="0"/>
        </a:spcAft>
        <a:buClr>
          <a:schemeClr val="tx2"/>
        </a:buClr>
        <a:buSzPct val="65000"/>
        <a:buFont typeface="Wingdings" pitchFamily="2" charset="2"/>
        <a:buChar char="u"/>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0" y="3902080"/>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grpSp>
      <p:sp>
        <p:nvSpPr>
          <p:cNvPr id="329738" name="Rectangle 10"/>
          <p:cNvSpPr>
            <a:spLocks noGrp="1" noChangeArrowheads="1"/>
          </p:cNvSpPr>
          <p:nvPr>
            <p:ph type="title"/>
          </p:nvPr>
        </p:nvSpPr>
        <p:spPr bwMode="auto">
          <a:xfrm>
            <a:off x="457200" y="277818"/>
            <a:ext cx="8229600" cy="1139825"/>
          </a:xfrm>
          <a:prstGeom prst="rect">
            <a:avLst/>
          </a:prstGeom>
          <a:noFill/>
          <a:ln w="9525">
            <a:noFill/>
            <a:miter lim="800000"/>
            <a:headEnd/>
            <a:tailEnd/>
          </a:ln>
          <a:effectLst/>
        </p:spPr>
        <p:txBody>
          <a:bodyPr vert="horz" wrap="square" lIns="91430" tIns="45715" rIns="91430" bIns="45715"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5"/>
            <a:ext cx="8229600" cy="4530725"/>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300" fontAlgn="base">
              <a:spcBef>
                <a:spcPct val="0"/>
              </a:spcBef>
              <a:spcAft>
                <a:spcPct val="0"/>
              </a:spcAft>
              <a:defRPr/>
            </a:pPr>
            <a:endParaRPr lang="en-US"/>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300" fontAlgn="base">
              <a:spcBef>
                <a:spcPct val="0"/>
              </a:spcBef>
              <a:spcAft>
                <a:spcPct val="0"/>
              </a:spcAft>
              <a:defRPr/>
            </a:pPr>
            <a:endParaRPr lang="en-US"/>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defTabSz="914300" fontAlgn="base">
              <a:spcBef>
                <a:spcPct val="0"/>
              </a:spcBef>
              <a:spcAft>
                <a:spcPct val="0"/>
              </a:spcAft>
              <a:defRPr/>
            </a:pPr>
            <a:fld id="{61F442D0-A11F-2640-8129-5D1BEF7A3C1E}" type="slidenum">
              <a:rPr lang="en-US"/>
              <a:pPr defTabSz="914300" fontAlgn="base">
                <a:spcBef>
                  <a:spcPct val="0"/>
                </a:spcBef>
                <a:spcAft>
                  <a:spcPct val="0"/>
                </a:spcAft>
                <a:defRPr/>
              </a:pPr>
              <a:t>‹#›</a:t>
            </a:fld>
            <a:endParaRPr lang="en-US"/>
          </a:p>
        </p:txBody>
      </p:sp>
    </p:spTree>
    <p:extLst>
      <p:ext uri="{BB962C8B-B14F-4D97-AF65-F5344CB8AC3E}">
        <p14:creationId xmlns:p14="http://schemas.microsoft.com/office/powerpoint/2010/main" val="345185360"/>
      </p:ext>
    </p:extLst>
  </p:cSld>
  <p:clrMap bg1="dk2" tx1="lt1" bg2="dk1" tx2="lt2" accent1="accent1" accent2="accent2" accent3="accent3" accent4="accent4" accent5="accent5" accent6="accent6" hlink="hlink" folHlink="folHlink"/>
  <p:sldLayoutIdLst>
    <p:sldLayoutId id="2147484673" r:id="rId1"/>
    <p:sldLayoutId id="2147484674" r:id="rId2"/>
    <p:sldLayoutId id="2147484675" r:id="rId3"/>
    <p:sldLayoutId id="2147484676" r:id="rId4"/>
    <p:sldLayoutId id="2147484677" r:id="rId5"/>
    <p:sldLayoutId id="2147484678" r:id="rId6"/>
    <p:sldLayoutId id="2147484679" r:id="rId7"/>
    <p:sldLayoutId id="2147484680" r:id="rId8"/>
    <p:sldLayoutId id="2147484681" r:id="rId9"/>
    <p:sldLayoutId id="2147484682" r:id="rId10"/>
    <p:sldLayoutId id="2147484683" r:id="rId11"/>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15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3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45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862" indent="-342862"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869" indent="-28572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2875" indent="-228575"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025" indent="-228575"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175" indent="-228575"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325"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474"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8623"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5772"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150" rtl="0" eaLnBrk="1" latinLnBrk="0" hangingPunct="1">
        <a:defRPr sz="1800" kern="1200">
          <a:solidFill>
            <a:schemeClr val="tx1"/>
          </a:solidFill>
          <a:latin typeface="+mn-lt"/>
          <a:ea typeface="+mn-ea"/>
          <a:cs typeface="+mn-cs"/>
        </a:defRPr>
      </a:lvl1pPr>
      <a:lvl2pPr marL="457150" algn="l" defTabSz="457150" rtl="0" eaLnBrk="1" latinLnBrk="0" hangingPunct="1">
        <a:defRPr sz="1800" kern="1200">
          <a:solidFill>
            <a:schemeClr val="tx1"/>
          </a:solidFill>
          <a:latin typeface="+mn-lt"/>
          <a:ea typeface="+mn-ea"/>
          <a:cs typeface="+mn-cs"/>
        </a:defRPr>
      </a:lvl2pPr>
      <a:lvl3pPr marL="914300" algn="l" defTabSz="457150" rtl="0" eaLnBrk="1" latinLnBrk="0" hangingPunct="1">
        <a:defRPr sz="1800" kern="1200">
          <a:solidFill>
            <a:schemeClr val="tx1"/>
          </a:solidFill>
          <a:latin typeface="+mn-lt"/>
          <a:ea typeface="+mn-ea"/>
          <a:cs typeface="+mn-cs"/>
        </a:defRPr>
      </a:lvl3pPr>
      <a:lvl4pPr marL="1371450" algn="l" defTabSz="457150" rtl="0" eaLnBrk="1" latinLnBrk="0" hangingPunct="1">
        <a:defRPr sz="1800" kern="1200">
          <a:solidFill>
            <a:schemeClr val="tx1"/>
          </a:solidFill>
          <a:latin typeface="+mn-lt"/>
          <a:ea typeface="+mn-ea"/>
          <a:cs typeface="+mn-cs"/>
        </a:defRPr>
      </a:lvl4pPr>
      <a:lvl5pPr marL="1828600" algn="l" defTabSz="457150" rtl="0" eaLnBrk="1" latinLnBrk="0" hangingPunct="1">
        <a:defRPr sz="1800" kern="1200">
          <a:solidFill>
            <a:schemeClr val="tx1"/>
          </a:solidFill>
          <a:latin typeface="+mn-lt"/>
          <a:ea typeface="+mn-ea"/>
          <a:cs typeface="+mn-cs"/>
        </a:defRPr>
      </a:lvl5pPr>
      <a:lvl6pPr marL="2285750" algn="l" defTabSz="457150" rtl="0" eaLnBrk="1" latinLnBrk="0" hangingPunct="1">
        <a:defRPr sz="1800" kern="1200">
          <a:solidFill>
            <a:schemeClr val="tx1"/>
          </a:solidFill>
          <a:latin typeface="+mn-lt"/>
          <a:ea typeface="+mn-ea"/>
          <a:cs typeface="+mn-cs"/>
        </a:defRPr>
      </a:lvl6pPr>
      <a:lvl7pPr marL="2742899" algn="l" defTabSz="457150" rtl="0" eaLnBrk="1" latinLnBrk="0" hangingPunct="1">
        <a:defRPr sz="1800" kern="1200">
          <a:solidFill>
            <a:schemeClr val="tx1"/>
          </a:solidFill>
          <a:latin typeface="+mn-lt"/>
          <a:ea typeface="+mn-ea"/>
          <a:cs typeface="+mn-cs"/>
        </a:defRPr>
      </a:lvl7pPr>
      <a:lvl8pPr marL="3200047" algn="l" defTabSz="457150" rtl="0" eaLnBrk="1" latinLnBrk="0" hangingPunct="1">
        <a:defRPr sz="1800" kern="1200">
          <a:solidFill>
            <a:schemeClr val="tx1"/>
          </a:solidFill>
          <a:latin typeface="+mn-lt"/>
          <a:ea typeface="+mn-ea"/>
          <a:cs typeface="+mn-cs"/>
        </a:defRPr>
      </a:lvl8pPr>
      <a:lvl9pPr marL="3657199" algn="l" defTabSz="45715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050" name="Group 2"/>
          <p:cNvGrpSpPr>
            <a:grpSpLocks/>
          </p:cNvGrpSpPr>
          <p:nvPr/>
        </p:nvGrpSpPr>
        <p:grpSpPr bwMode="auto">
          <a:xfrm>
            <a:off x="0" y="3902075"/>
            <a:ext cx="3400425" cy="2949575"/>
            <a:chOff x="0" y="2458"/>
            <a:chExt cx="2142" cy="1858"/>
          </a:xfrm>
        </p:grpSpPr>
        <p:sp>
          <p:nvSpPr>
            <p:cNvPr id="76803"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p>
          </p:txBody>
        </p:sp>
        <p:sp>
          <p:nvSpPr>
            <p:cNvPr id="76804"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a:defRPr/>
              </a:pPr>
              <a:endParaRPr lang="en-US"/>
            </a:p>
          </p:txBody>
        </p:sp>
        <p:sp>
          <p:nvSpPr>
            <p:cNvPr id="76805"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p>
          </p:txBody>
        </p:sp>
        <p:sp>
          <p:nvSpPr>
            <p:cNvPr id="76806"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p>
          </p:txBody>
        </p:sp>
        <p:sp>
          <p:nvSpPr>
            <p:cNvPr id="76807"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a:defRPr/>
              </a:pPr>
              <a:endParaRPr lang="en-US"/>
            </a:p>
          </p:txBody>
        </p:sp>
        <p:sp>
          <p:nvSpPr>
            <p:cNvPr id="76808"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w="9525">
              <a:noFill/>
              <a:round/>
              <a:headEnd/>
              <a:tailEnd/>
            </a:ln>
            <a:effectLst/>
          </p:spPr>
          <p:txBody>
            <a:bodyPr/>
            <a:lstStyle/>
            <a:p>
              <a:pPr>
                <a:defRPr/>
              </a:pPr>
              <a:endParaRPr lang="en-US"/>
            </a:p>
          </p:txBody>
        </p:sp>
        <p:sp>
          <p:nvSpPr>
            <p:cNvPr id="76809"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a:defRPr/>
              </a:pPr>
              <a:endParaRPr lang="en-US"/>
            </a:p>
          </p:txBody>
        </p:sp>
      </p:grpSp>
      <p:sp>
        <p:nvSpPr>
          <p:cNvPr id="76810" name="Rectangle 10"/>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76811" name="Rectangle 11"/>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6812"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000">
                <a:solidFill>
                  <a:schemeClr val="tx1"/>
                </a:solidFill>
                <a:effectLst>
                  <a:outerShdw blurRad="38100" dist="38100" dir="2700000" algn="tl">
                    <a:srgbClr val="010199"/>
                  </a:outerShdw>
                </a:effectLst>
              </a:defRPr>
            </a:lvl1pPr>
          </a:lstStyle>
          <a:p>
            <a:pPr>
              <a:defRPr/>
            </a:pPr>
            <a:endParaRPr lang="en-US">
              <a:solidFill>
                <a:srgbClr val="FFFFFF"/>
              </a:solidFill>
            </a:endParaRPr>
          </a:p>
        </p:txBody>
      </p:sp>
      <p:sp>
        <p:nvSpPr>
          <p:cNvPr id="76813"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chemeClr val="tx1"/>
                </a:solidFill>
                <a:effectLst>
                  <a:outerShdw blurRad="38100" dist="38100" dir="2700000" algn="tl">
                    <a:srgbClr val="010199"/>
                  </a:outerShdw>
                </a:effectLst>
              </a:defRPr>
            </a:lvl1pPr>
          </a:lstStyle>
          <a:p>
            <a:pPr>
              <a:defRPr/>
            </a:pPr>
            <a:endParaRPr lang="en-US">
              <a:solidFill>
                <a:srgbClr val="FFFFFF"/>
              </a:solidFill>
            </a:endParaRPr>
          </a:p>
        </p:txBody>
      </p:sp>
      <p:sp>
        <p:nvSpPr>
          <p:cNvPr id="76814"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chemeClr val="tx1"/>
                </a:solidFill>
                <a:effectLst>
                  <a:outerShdw blurRad="38100" dist="38100" dir="2700000" algn="tl">
                    <a:srgbClr val="010199"/>
                  </a:outerShdw>
                </a:effectLst>
              </a:defRPr>
            </a:lvl1pPr>
          </a:lstStyle>
          <a:p>
            <a:pPr>
              <a:defRPr/>
            </a:pPr>
            <a:fld id="{438530C0-7392-4A69-858A-0796B804509D}"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374601189"/>
      </p:ext>
    </p:extLst>
  </p:cSld>
  <p:clrMap bg1="dk2" tx1="lt1" bg2="dk1" tx2="lt2" accent1="accent1" accent2="accent2" accent3="accent3" accent4="accent4" accent5="accent5" accent6="accent6" hlink="hlink" folHlink="folHlink"/>
  <p:sldLayoutIdLst>
    <p:sldLayoutId id="2147484685" r:id="rId1"/>
    <p:sldLayoutId id="2147484686" r:id="rId2"/>
    <p:sldLayoutId id="2147484687" r:id="rId3"/>
    <p:sldLayoutId id="2147484688" r:id="rId4"/>
    <p:sldLayoutId id="2147484689" r:id="rId5"/>
    <p:sldLayoutId id="2147484690" r:id="rId6"/>
    <p:sldLayoutId id="2147484691" r:id="rId7"/>
    <p:sldLayoutId id="2147484692" r:id="rId8"/>
    <p:sldLayoutId id="2147484693" r:id="rId9"/>
    <p:sldLayoutId id="2147484694" r:id="rId10"/>
    <p:sldLayoutId id="2147484695" r:id="rId11"/>
    <p:sldLayoutId id="2147484696"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75000"/>
        <a:buFont typeface="Wingdings" pitchFamily="2" charset="2"/>
        <a:buChar char="l"/>
        <a:defRPr sz="3200">
          <a:solidFill>
            <a:schemeClr val="tx1"/>
          </a:solidFill>
          <a:effectLst>
            <a:outerShdw blurRad="38100" dist="38100" dir="2700000" algn="tl">
              <a:srgbClr val="010199"/>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75000"/>
        <a:buFont typeface="Wingdings" pitchFamily="2" charset="2"/>
        <a:buChar char="l"/>
        <a:defRPr sz="2800">
          <a:solidFill>
            <a:schemeClr val="tx1"/>
          </a:solidFill>
          <a:effectLst>
            <a:outerShdw blurRad="38100" dist="38100" dir="2700000" algn="tl">
              <a:srgbClr val="010199"/>
            </a:outerShdw>
          </a:effectLst>
          <a:latin typeface="+mn-lt"/>
        </a:defRPr>
      </a:lvl2pPr>
      <a:lvl3pPr marL="1143000" indent="-228600" algn="l" rtl="0" eaLnBrk="0" fontAlgn="base" hangingPunct="0">
        <a:spcBef>
          <a:spcPct val="20000"/>
        </a:spcBef>
        <a:spcAft>
          <a:spcPct val="0"/>
        </a:spcAft>
        <a:buClr>
          <a:schemeClr val="accent2"/>
        </a:buClr>
        <a:buSzPct val="75000"/>
        <a:buFont typeface="Wingdings" pitchFamily="2" charset="2"/>
        <a:buChar char="l"/>
        <a:defRPr sz="2400">
          <a:solidFill>
            <a:schemeClr val="tx1"/>
          </a:solidFill>
          <a:effectLst>
            <a:outerShdw blurRad="38100" dist="38100" dir="2700000" algn="tl">
              <a:srgbClr val="010199"/>
            </a:outerShdw>
          </a:effectLst>
          <a:latin typeface="+mn-lt"/>
        </a:defRPr>
      </a:lvl3pPr>
      <a:lvl4pPr marL="1600200" indent="-228600" algn="l" rtl="0" eaLnBrk="0" fontAlgn="base" hangingPunct="0">
        <a:spcBef>
          <a:spcPct val="20000"/>
        </a:spcBef>
        <a:spcAft>
          <a:spcPct val="0"/>
        </a:spcAft>
        <a:buClr>
          <a:schemeClr val="folHlink"/>
        </a:buClr>
        <a:buSzPct val="75000"/>
        <a:buFont typeface="Wingdings" pitchFamily="2" charset="2"/>
        <a:buChar char="l"/>
        <a:defRPr sz="2000">
          <a:solidFill>
            <a:schemeClr val="tx1"/>
          </a:solidFill>
          <a:effectLst>
            <a:outerShdw blurRad="38100" dist="38100" dir="2700000" algn="tl">
              <a:srgbClr val="010199"/>
            </a:outerShdw>
          </a:effectLst>
          <a:latin typeface="+mn-lt"/>
        </a:defRPr>
      </a:lvl4pPr>
      <a:lvl5pPr marL="2057400" indent="-228600" algn="l" rtl="0" eaLnBrk="0" fontAlgn="base" hangingPunct="0">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5pPr>
      <a:lvl6pPr marL="25146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6pPr>
      <a:lvl7pPr marL="29718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7pPr>
      <a:lvl8pPr marL="34290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8pPr>
      <a:lvl9pPr marL="38862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6978" name="Freeform 2"/>
          <p:cNvSpPr>
            <a:spLocks/>
          </p:cNvSpPr>
          <p:nvPr/>
        </p:nvSpPr>
        <p:spPr bwMode="auto">
          <a:xfrm rot="-3172564">
            <a:off x="7777957" y="-15081"/>
            <a:ext cx="1162050" cy="2084387"/>
          </a:xfrm>
          <a:custGeom>
            <a:avLst/>
            <a:gdLst/>
            <a:ahLst/>
            <a:cxnLst>
              <a:cxn ang="0">
                <a:pos x="2903" y="433"/>
              </a:cxn>
              <a:cxn ang="0">
                <a:pos x="2565" y="80"/>
              </a:cxn>
              <a:cxn ang="0">
                <a:pos x="2241" y="0"/>
              </a:cxn>
              <a:cxn ang="0">
                <a:pos x="110" y="2811"/>
              </a:cxn>
              <a:cxn ang="0">
                <a:pos x="110" y="3228"/>
              </a:cxn>
              <a:cxn ang="0">
                <a:pos x="0" y="3631"/>
              </a:cxn>
              <a:cxn ang="0">
                <a:pos x="72" y="3686"/>
              </a:cxn>
              <a:cxn ang="0">
                <a:pos x="441" y="3355"/>
              </a:cxn>
              <a:cxn ang="0">
                <a:pos x="740" y="3228"/>
              </a:cxn>
              <a:cxn ang="0">
                <a:pos x="2903" y="433"/>
              </a:cxn>
              <a:cxn ang="0">
                <a:pos x="2903" y="433"/>
              </a:cxn>
            </a:cxnLst>
            <a:rect l="0" t="0" r="r" b="b"/>
            <a:pathLst>
              <a:path w="2903" h="3686">
                <a:moveTo>
                  <a:pt x="2903" y="433"/>
                </a:moveTo>
                <a:lnTo>
                  <a:pt x="2565" y="80"/>
                </a:lnTo>
                <a:lnTo>
                  <a:pt x="2241" y="0"/>
                </a:lnTo>
                <a:lnTo>
                  <a:pt x="110" y="2811"/>
                </a:lnTo>
                <a:lnTo>
                  <a:pt x="110" y="3228"/>
                </a:lnTo>
                <a:lnTo>
                  <a:pt x="0" y="3631"/>
                </a:lnTo>
                <a:lnTo>
                  <a:pt x="72" y="3686"/>
                </a:lnTo>
                <a:lnTo>
                  <a:pt x="441" y="3355"/>
                </a:lnTo>
                <a:lnTo>
                  <a:pt x="740" y="3228"/>
                </a:lnTo>
                <a:lnTo>
                  <a:pt x="2903" y="433"/>
                </a:lnTo>
                <a:lnTo>
                  <a:pt x="2903" y="433"/>
                </a:lnTo>
                <a:close/>
              </a:path>
            </a:pathLst>
          </a:custGeom>
          <a:solidFill>
            <a:srgbClr val="FFFFFF"/>
          </a:solidFill>
          <a:ln w="9525">
            <a:noFill/>
            <a:round/>
            <a:headEnd/>
            <a:tailEnd/>
          </a:ln>
        </p:spPr>
        <p:txBody>
          <a:bodyPr/>
          <a:lstStyle/>
          <a:p>
            <a:pPr algn="l" eaLnBrk="0" hangingPunct="0">
              <a:defRPr/>
            </a:pPr>
            <a:endParaRPr lang="en-US" sz="1800">
              <a:solidFill>
                <a:srgbClr val="000000"/>
              </a:solidFill>
              <a:latin typeface="Garamond" pitchFamily="18" charset="0"/>
            </a:endParaRPr>
          </a:p>
        </p:txBody>
      </p:sp>
      <p:sp>
        <p:nvSpPr>
          <p:cNvPr id="5123" name="Rectangle 3"/>
          <p:cNvSpPr>
            <a:spLocks noGrp="1" noChangeArrowheads="1"/>
          </p:cNvSpPr>
          <p:nvPr>
            <p:ph type="title"/>
          </p:nvPr>
        </p:nvSpPr>
        <p:spPr bwMode="auto">
          <a:xfrm>
            <a:off x="685800" y="152400"/>
            <a:ext cx="6870700" cy="1600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5124" name="Rectangle 4"/>
          <p:cNvSpPr>
            <a:spLocks noGrp="1" noChangeArrowheads="1"/>
          </p:cNvSpPr>
          <p:nvPr>
            <p:ph type="body" idx="1"/>
          </p:nvPr>
        </p:nvSpPr>
        <p:spPr bwMode="auto">
          <a:xfrm>
            <a:off x="685800" y="1828800"/>
            <a:ext cx="7696200" cy="3657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6981" name="Rectangle 5"/>
          <p:cNvSpPr>
            <a:spLocks noGrp="1" noChangeArrowheads="1"/>
          </p:cNvSpPr>
          <p:nvPr>
            <p:ph type="dt" sz="half" idx="2"/>
          </p:nvPr>
        </p:nvSpPr>
        <p:spPr bwMode="auto">
          <a:xfrm>
            <a:off x="13716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1" hangingPunct="1">
              <a:defRPr sz="1400">
                <a:latin typeface="+mn-lt"/>
              </a:defRPr>
            </a:lvl1pPr>
          </a:lstStyle>
          <a:p>
            <a:pPr algn="l">
              <a:defRPr/>
            </a:pPr>
            <a:endParaRPr lang="en-US">
              <a:solidFill>
                <a:srgbClr val="000000"/>
              </a:solidFill>
            </a:endParaRPr>
          </a:p>
        </p:txBody>
      </p:sp>
      <p:sp>
        <p:nvSpPr>
          <p:cNvPr id="126982" name="Rectangle 6"/>
          <p:cNvSpPr>
            <a:spLocks noGrp="1" noChangeArrowheads="1"/>
          </p:cNvSpPr>
          <p:nvPr>
            <p:ph type="ftr" sz="quarter" idx="3"/>
          </p:nvPr>
        </p:nvSpPr>
        <p:spPr bwMode="auto">
          <a:xfrm>
            <a:off x="35560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1" hangingPunct="1">
              <a:defRPr sz="1400">
                <a:latin typeface="+mn-lt"/>
              </a:defRPr>
            </a:lvl1pPr>
          </a:lstStyle>
          <a:p>
            <a:pPr>
              <a:defRPr/>
            </a:pPr>
            <a:endParaRPr lang="en-US">
              <a:solidFill>
                <a:srgbClr val="000000"/>
              </a:solidFill>
            </a:endParaRPr>
          </a:p>
        </p:txBody>
      </p:sp>
      <p:sp>
        <p:nvSpPr>
          <p:cNvPr id="126983" name="Rectangle 7"/>
          <p:cNvSpPr>
            <a:spLocks noGrp="1" noChangeArrowheads="1"/>
          </p:cNvSpPr>
          <p:nvPr>
            <p:ph type="sldNum" sz="quarter" idx="4"/>
          </p:nvPr>
        </p:nvSpPr>
        <p:spPr bwMode="auto">
          <a:xfrm>
            <a:off x="67183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1" hangingPunct="1">
              <a:defRPr sz="1400">
                <a:latin typeface="+mn-lt"/>
              </a:defRPr>
            </a:lvl1pPr>
          </a:lstStyle>
          <a:p>
            <a:pPr>
              <a:defRPr/>
            </a:pPr>
            <a:fld id="{B35B6D67-B31F-498E-A53B-F58A221F7F8A}" type="slidenum">
              <a:rPr lang="en-US">
                <a:solidFill>
                  <a:srgbClr val="000000"/>
                </a:solidFill>
              </a:rPr>
              <a:pPr>
                <a:defRPr/>
              </a:pPr>
              <a:t>‹#›</a:t>
            </a:fld>
            <a:endParaRPr lang="en-US">
              <a:solidFill>
                <a:srgbClr val="000000"/>
              </a:solidFill>
            </a:endParaRPr>
          </a:p>
        </p:txBody>
      </p:sp>
      <p:sp>
        <p:nvSpPr>
          <p:cNvPr id="126984" name="Freeform 8"/>
          <p:cNvSpPr>
            <a:spLocks/>
          </p:cNvSpPr>
          <p:nvPr/>
        </p:nvSpPr>
        <p:spPr bwMode="auto">
          <a:xfrm rot="-3172564">
            <a:off x="7865269" y="24607"/>
            <a:ext cx="1165225" cy="2097087"/>
          </a:xfrm>
          <a:custGeom>
            <a:avLst/>
            <a:gdLst/>
            <a:ahLst/>
            <a:cxnLst>
              <a:cxn ang="0">
                <a:pos x="2293" y="0"/>
              </a:cxn>
              <a:cxn ang="0">
                <a:pos x="130" y="2835"/>
              </a:cxn>
              <a:cxn ang="0">
                <a:pos x="131" y="3201"/>
              </a:cxn>
              <a:cxn ang="0">
                <a:pos x="0" y="3633"/>
              </a:cxn>
              <a:cxn ang="0">
                <a:pos x="50" y="3703"/>
              </a:cxn>
              <a:cxn ang="0">
                <a:pos x="422" y="3352"/>
              </a:cxn>
              <a:cxn ang="0">
                <a:pos x="763" y="3220"/>
              </a:cxn>
              <a:cxn ang="0">
                <a:pos x="2911" y="428"/>
              </a:cxn>
              <a:cxn ang="0">
                <a:pos x="2589" y="96"/>
              </a:cxn>
              <a:cxn ang="0">
                <a:pos x="2293" y="0"/>
              </a:cxn>
              <a:cxn ang="0">
                <a:pos x="2293" y="0"/>
              </a:cxn>
            </a:cxnLst>
            <a:rect l="0" t="0" r="r" b="b"/>
            <a:pathLst>
              <a:path w="2911" h="3703">
                <a:moveTo>
                  <a:pt x="2293" y="0"/>
                </a:moveTo>
                <a:lnTo>
                  <a:pt x="130" y="2835"/>
                </a:lnTo>
                <a:lnTo>
                  <a:pt x="131" y="3201"/>
                </a:lnTo>
                <a:lnTo>
                  <a:pt x="0" y="3633"/>
                </a:lnTo>
                <a:lnTo>
                  <a:pt x="50" y="3703"/>
                </a:lnTo>
                <a:lnTo>
                  <a:pt x="422" y="3352"/>
                </a:lnTo>
                <a:lnTo>
                  <a:pt x="763" y="3220"/>
                </a:lnTo>
                <a:lnTo>
                  <a:pt x="2911" y="428"/>
                </a:lnTo>
                <a:lnTo>
                  <a:pt x="2589" y="96"/>
                </a:lnTo>
                <a:lnTo>
                  <a:pt x="2293" y="0"/>
                </a:lnTo>
                <a:lnTo>
                  <a:pt x="2293" y="0"/>
                </a:lnTo>
                <a:close/>
              </a:path>
            </a:pathLst>
          </a:custGeom>
          <a:solidFill>
            <a:schemeClr val="folHlink"/>
          </a:solidFill>
          <a:ln w="9525">
            <a:noFill/>
            <a:round/>
            <a:headEnd/>
            <a:tailEnd/>
          </a:ln>
        </p:spPr>
        <p:txBody>
          <a:bodyPr/>
          <a:lstStyle/>
          <a:p>
            <a:pPr algn="l" eaLnBrk="0" hangingPunct="0">
              <a:defRPr/>
            </a:pPr>
            <a:endParaRPr lang="en-US" sz="1800">
              <a:solidFill>
                <a:srgbClr val="000000"/>
              </a:solidFill>
              <a:latin typeface="Garamond" pitchFamily="18" charset="0"/>
            </a:endParaRPr>
          </a:p>
        </p:txBody>
      </p:sp>
      <p:sp>
        <p:nvSpPr>
          <p:cNvPr id="126985" name="Freeform 9"/>
          <p:cNvSpPr>
            <a:spLocks/>
          </p:cNvSpPr>
          <p:nvPr/>
        </p:nvSpPr>
        <p:spPr bwMode="auto">
          <a:xfrm rot="-3172564">
            <a:off x="7831138" y="192088"/>
            <a:ext cx="1025525" cy="1571625"/>
          </a:xfrm>
          <a:custGeom>
            <a:avLst/>
            <a:gdLst/>
            <a:ahLst/>
            <a:cxnLst>
              <a:cxn ang="0">
                <a:pos x="0" y="2485"/>
              </a:cxn>
              <a:cxn ang="0">
                <a:pos x="432" y="2553"/>
              </a:cxn>
              <a:cxn ang="0">
                <a:pos x="736" y="2777"/>
              </a:cxn>
              <a:cxn ang="0">
                <a:pos x="2561" y="399"/>
              </a:cxn>
              <a:cxn ang="0">
                <a:pos x="2118" y="82"/>
              </a:cxn>
              <a:cxn ang="0">
                <a:pos x="1898" y="0"/>
              </a:cxn>
              <a:cxn ang="0">
                <a:pos x="0" y="2485"/>
              </a:cxn>
              <a:cxn ang="0">
                <a:pos x="0" y="2485"/>
              </a:cxn>
            </a:cxnLst>
            <a:rect l="0" t="0" r="r" b="b"/>
            <a:pathLst>
              <a:path w="2561" h="2777">
                <a:moveTo>
                  <a:pt x="0" y="2485"/>
                </a:moveTo>
                <a:lnTo>
                  <a:pt x="432" y="2553"/>
                </a:lnTo>
                <a:lnTo>
                  <a:pt x="736" y="2777"/>
                </a:lnTo>
                <a:lnTo>
                  <a:pt x="2561" y="399"/>
                </a:lnTo>
                <a:lnTo>
                  <a:pt x="2118" y="82"/>
                </a:lnTo>
                <a:lnTo>
                  <a:pt x="1898" y="0"/>
                </a:lnTo>
                <a:lnTo>
                  <a:pt x="0" y="2485"/>
                </a:lnTo>
                <a:lnTo>
                  <a:pt x="0" y="2485"/>
                </a:lnTo>
                <a:close/>
              </a:path>
            </a:pathLst>
          </a:custGeom>
          <a:solidFill>
            <a:schemeClr val="bg2"/>
          </a:solidFill>
          <a:ln w="9525">
            <a:noFill/>
            <a:round/>
            <a:headEnd/>
            <a:tailEnd/>
          </a:ln>
        </p:spPr>
        <p:txBody>
          <a:bodyPr/>
          <a:lstStyle/>
          <a:p>
            <a:pPr algn="l" eaLnBrk="0" hangingPunct="0">
              <a:defRPr/>
            </a:pPr>
            <a:endParaRPr lang="en-US" sz="1800">
              <a:solidFill>
                <a:srgbClr val="000000"/>
              </a:solidFill>
              <a:latin typeface="Garamond" pitchFamily="18" charset="0"/>
            </a:endParaRPr>
          </a:p>
        </p:txBody>
      </p:sp>
      <p:grpSp>
        <p:nvGrpSpPr>
          <p:cNvPr id="5130" name="Group 10"/>
          <p:cNvGrpSpPr>
            <a:grpSpLocks/>
          </p:cNvGrpSpPr>
          <p:nvPr/>
        </p:nvGrpSpPr>
        <p:grpSpPr bwMode="auto">
          <a:xfrm>
            <a:off x="7938" y="5540375"/>
            <a:ext cx="1784350" cy="1246188"/>
            <a:chOff x="5" y="3490"/>
            <a:chExt cx="1124" cy="785"/>
          </a:xfrm>
        </p:grpSpPr>
        <p:sp>
          <p:nvSpPr>
            <p:cNvPr id="126987" name="Freeform 11"/>
            <p:cNvSpPr>
              <a:spLocks/>
            </p:cNvSpPr>
            <p:nvPr userDrawn="1"/>
          </p:nvSpPr>
          <p:spPr bwMode="auto">
            <a:xfrm>
              <a:off x="24" y="3505"/>
              <a:ext cx="1089" cy="649"/>
            </a:xfrm>
            <a:custGeom>
              <a:avLst/>
              <a:gdLst/>
              <a:ahLst/>
              <a:cxnLst>
                <a:cxn ang="0">
                  <a:pos x="1587" y="1260"/>
                </a:cxn>
                <a:cxn ang="0">
                  <a:pos x="1420" y="1106"/>
                </a:cxn>
                <a:cxn ang="0">
                  <a:pos x="1331" y="477"/>
                </a:cxn>
                <a:cxn ang="0">
                  <a:pos x="2139" y="330"/>
                </a:cxn>
                <a:cxn ang="0">
                  <a:pos x="2177" y="203"/>
                </a:cxn>
                <a:cxn ang="0">
                  <a:pos x="2099" y="100"/>
                </a:cxn>
                <a:cxn ang="0">
                  <a:pos x="1276" y="211"/>
                </a:cxn>
                <a:cxn ang="0">
                  <a:pos x="1219" y="32"/>
                </a:cxn>
                <a:cxn ang="0">
                  <a:pos x="1085" y="0"/>
                </a:cxn>
                <a:cxn ang="0">
                  <a:pos x="958" y="28"/>
                </a:cxn>
                <a:cxn ang="0">
                  <a:pos x="888" y="106"/>
                </a:cxn>
                <a:cxn ang="0">
                  <a:pos x="937" y="285"/>
                </a:cxn>
                <a:cxn ang="0">
                  <a:pos x="660" y="441"/>
                </a:cxn>
                <a:cxn ang="0">
                  <a:pos x="983" y="473"/>
                </a:cxn>
                <a:cxn ang="0">
                  <a:pos x="1112" y="889"/>
                </a:cxn>
                <a:cxn ang="0">
                  <a:pos x="141" y="469"/>
                </a:cxn>
                <a:cxn ang="0">
                  <a:pos x="46" y="509"/>
                </a:cxn>
                <a:cxn ang="0">
                  <a:pos x="0" y="636"/>
                </a:cxn>
                <a:cxn ang="0">
                  <a:pos x="55" y="779"/>
                </a:cxn>
                <a:cxn ang="0">
                  <a:pos x="1139" y="1288"/>
                </a:cxn>
                <a:cxn ang="0">
                  <a:pos x="1378" y="1256"/>
                </a:cxn>
                <a:cxn ang="0">
                  <a:pos x="1570" y="1298"/>
                </a:cxn>
                <a:cxn ang="0">
                  <a:pos x="1587" y="1260"/>
                </a:cxn>
                <a:cxn ang="0">
                  <a:pos x="1587" y="1260"/>
                </a:cxn>
              </a:cxnLst>
              <a:rect l="0" t="0" r="r" b="b"/>
              <a:pathLst>
                <a:path w="2177" h="1298">
                  <a:moveTo>
                    <a:pt x="1587" y="1260"/>
                  </a:moveTo>
                  <a:lnTo>
                    <a:pt x="1420" y="1106"/>
                  </a:lnTo>
                  <a:lnTo>
                    <a:pt x="1331" y="477"/>
                  </a:lnTo>
                  <a:lnTo>
                    <a:pt x="2139" y="330"/>
                  </a:lnTo>
                  <a:lnTo>
                    <a:pt x="2177" y="203"/>
                  </a:lnTo>
                  <a:lnTo>
                    <a:pt x="2099" y="100"/>
                  </a:lnTo>
                  <a:lnTo>
                    <a:pt x="1276" y="211"/>
                  </a:lnTo>
                  <a:lnTo>
                    <a:pt x="1219" y="32"/>
                  </a:lnTo>
                  <a:lnTo>
                    <a:pt x="1085" y="0"/>
                  </a:lnTo>
                  <a:lnTo>
                    <a:pt x="958" y="28"/>
                  </a:lnTo>
                  <a:lnTo>
                    <a:pt x="888" y="106"/>
                  </a:lnTo>
                  <a:lnTo>
                    <a:pt x="937" y="285"/>
                  </a:lnTo>
                  <a:lnTo>
                    <a:pt x="660" y="441"/>
                  </a:lnTo>
                  <a:lnTo>
                    <a:pt x="983" y="473"/>
                  </a:lnTo>
                  <a:lnTo>
                    <a:pt x="1112" y="889"/>
                  </a:lnTo>
                  <a:lnTo>
                    <a:pt x="141" y="469"/>
                  </a:lnTo>
                  <a:lnTo>
                    <a:pt x="46" y="509"/>
                  </a:lnTo>
                  <a:lnTo>
                    <a:pt x="0" y="636"/>
                  </a:lnTo>
                  <a:lnTo>
                    <a:pt x="55" y="779"/>
                  </a:lnTo>
                  <a:lnTo>
                    <a:pt x="1139" y="1288"/>
                  </a:lnTo>
                  <a:lnTo>
                    <a:pt x="1378" y="1256"/>
                  </a:lnTo>
                  <a:lnTo>
                    <a:pt x="1570" y="1298"/>
                  </a:lnTo>
                  <a:lnTo>
                    <a:pt x="1587" y="1260"/>
                  </a:lnTo>
                  <a:lnTo>
                    <a:pt x="1587" y="1260"/>
                  </a:lnTo>
                  <a:close/>
                </a:path>
              </a:pathLst>
            </a:custGeom>
            <a:solidFill>
              <a:srgbClr val="F8F8F8"/>
            </a:solidFill>
            <a:ln w="9525">
              <a:noFill/>
              <a:round/>
              <a:headEnd/>
              <a:tailEnd/>
            </a:ln>
          </p:spPr>
          <p:txBody>
            <a:bodyPr/>
            <a:lstStyle/>
            <a:p>
              <a:pPr algn="l" eaLnBrk="0" hangingPunct="0">
                <a:defRPr/>
              </a:pPr>
              <a:endParaRPr lang="en-US" sz="1800">
                <a:solidFill>
                  <a:srgbClr val="000000"/>
                </a:solidFill>
                <a:latin typeface="Garamond" pitchFamily="18" charset="0"/>
              </a:endParaRPr>
            </a:p>
          </p:txBody>
        </p:sp>
        <p:sp>
          <p:nvSpPr>
            <p:cNvPr id="126988" name="Freeform 12"/>
            <p:cNvSpPr>
              <a:spLocks/>
            </p:cNvSpPr>
            <p:nvPr userDrawn="1"/>
          </p:nvSpPr>
          <p:spPr bwMode="auto">
            <a:xfrm>
              <a:off x="1022" y="3582"/>
              <a:ext cx="71" cy="129"/>
            </a:xfrm>
            <a:custGeom>
              <a:avLst/>
              <a:gdLst/>
              <a:ahLst/>
              <a:cxnLst>
                <a:cxn ang="0">
                  <a:pos x="0" y="7"/>
                </a:cxn>
                <a:cxn ang="0">
                  <a:pos x="120" y="0"/>
                </a:cxn>
                <a:cxn ang="0">
                  <a:pos x="143" y="233"/>
                </a:cxn>
                <a:cxn ang="0">
                  <a:pos x="8" y="258"/>
                </a:cxn>
                <a:cxn ang="0">
                  <a:pos x="0" y="7"/>
                </a:cxn>
                <a:cxn ang="0">
                  <a:pos x="0" y="7"/>
                </a:cxn>
              </a:cxnLst>
              <a:rect l="0" t="0" r="r" b="b"/>
              <a:pathLst>
                <a:path w="143" h="258">
                  <a:moveTo>
                    <a:pt x="0" y="7"/>
                  </a:moveTo>
                  <a:lnTo>
                    <a:pt x="120" y="0"/>
                  </a:lnTo>
                  <a:lnTo>
                    <a:pt x="143" y="233"/>
                  </a:lnTo>
                  <a:lnTo>
                    <a:pt x="8" y="258"/>
                  </a:lnTo>
                  <a:lnTo>
                    <a:pt x="0" y="7"/>
                  </a:lnTo>
                  <a:lnTo>
                    <a:pt x="0" y="7"/>
                  </a:lnTo>
                  <a:close/>
                </a:path>
              </a:pathLst>
            </a:custGeom>
            <a:solidFill>
              <a:schemeClr val="accent1"/>
            </a:solidFill>
            <a:ln w="9525">
              <a:noFill/>
              <a:round/>
              <a:headEnd/>
              <a:tailEnd/>
            </a:ln>
          </p:spPr>
          <p:txBody>
            <a:bodyPr/>
            <a:lstStyle/>
            <a:p>
              <a:pPr algn="l" eaLnBrk="0" hangingPunct="0">
                <a:defRPr/>
              </a:pPr>
              <a:endParaRPr lang="en-US" sz="1800">
                <a:solidFill>
                  <a:srgbClr val="000000"/>
                </a:solidFill>
                <a:latin typeface="Garamond" pitchFamily="18" charset="0"/>
              </a:endParaRPr>
            </a:p>
          </p:txBody>
        </p:sp>
        <p:sp>
          <p:nvSpPr>
            <p:cNvPr id="126989" name="Freeform 13"/>
            <p:cNvSpPr>
              <a:spLocks/>
            </p:cNvSpPr>
            <p:nvPr userDrawn="1"/>
          </p:nvSpPr>
          <p:spPr bwMode="auto">
            <a:xfrm>
              <a:off x="20" y="3774"/>
              <a:ext cx="792" cy="410"/>
            </a:xfrm>
            <a:custGeom>
              <a:avLst/>
              <a:gdLst/>
              <a:ahLst/>
              <a:cxnLst>
                <a:cxn ang="0">
                  <a:pos x="137" y="0"/>
                </a:cxn>
                <a:cxn ang="0">
                  <a:pos x="1331" y="519"/>
                </a:cxn>
                <a:cxn ang="0">
                  <a:pos x="1428" y="638"/>
                </a:cxn>
                <a:cxn ang="0">
                  <a:pos x="1586" y="792"/>
                </a:cxn>
                <a:cxn ang="0">
                  <a:pos x="1565" y="821"/>
                </a:cxn>
                <a:cxn ang="0">
                  <a:pos x="1350" y="787"/>
                </a:cxn>
                <a:cxn ang="0">
                  <a:pos x="1145" y="811"/>
                </a:cxn>
                <a:cxn ang="0">
                  <a:pos x="42" y="298"/>
                </a:cxn>
                <a:cxn ang="0">
                  <a:pos x="0" y="150"/>
                </a:cxn>
                <a:cxn ang="0">
                  <a:pos x="46" y="32"/>
                </a:cxn>
                <a:cxn ang="0">
                  <a:pos x="137" y="0"/>
                </a:cxn>
                <a:cxn ang="0">
                  <a:pos x="137" y="0"/>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lnTo>
                    <a:pt x="137" y="0"/>
                  </a:lnTo>
                  <a:close/>
                </a:path>
              </a:pathLst>
            </a:custGeom>
            <a:solidFill>
              <a:schemeClr val="tx2"/>
            </a:solidFill>
            <a:ln w="9525">
              <a:noFill/>
              <a:round/>
              <a:headEnd/>
              <a:tailEnd/>
            </a:ln>
          </p:spPr>
          <p:txBody>
            <a:bodyPr/>
            <a:lstStyle/>
            <a:p>
              <a:pPr algn="l" eaLnBrk="0" hangingPunct="0">
                <a:defRPr/>
              </a:pPr>
              <a:endParaRPr lang="en-US" sz="1800">
                <a:solidFill>
                  <a:srgbClr val="000000"/>
                </a:solidFill>
                <a:latin typeface="Garamond" pitchFamily="18" charset="0"/>
              </a:endParaRPr>
            </a:p>
          </p:txBody>
        </p:sp>
        <p:sp>
          <p:nvSpPr>
            <p:cNvPr id="126990" name="Freeform 14"/>
            <p:cNvSpPr>
              <a:spLocks/>
            </p:cNvSpPr>
            <p:nvPr userDrawn="1"/>
          </p:nvSpPr>
          <p:spPr bwMode="auto">
            <a:xfrm>
              <a:off x="129" y="3808"/>
              <a:ext cx="525" cy="374"/>
            </a:xfrm>
            <a:custGeom>
              <a:avLst/>
              <a:gdLst/>
              <a:ahLst/>
              <a:cxnLst>
                <a:cxn ang="0">
                  <a:pos x="0" y="325"/>
                </a:cxn>
                <a:cxn ang="0">
                  <a:pos x="922" y="747"/>
                </a:cxn>
                <a:cxn ang="0">
                  <a:pos x="939" y="534"/>
                </a:cxn>
                <a:cxn ang="0">
                  <a:pos x="1049" y="422"/>
                </a:cxn>
                <a:cxn ang="0">
                  <a:pos x="78" y="0"/>
                </a:cxn>
                <a:cxn ang="0">
                  <a:pos x="0" y="127"/>
                </a:cxn>
                <a:cxn ang="0">
                  <a:pos x="0" y="325"/>
                </a:cxn>
                <a:cxn ang="0">
                  <a:pos x="0" y="325"/>
                </a:cxn>
              </a:cxnLst>
              <a:rect l="0" t="0" r="r" b="b"/>
              <a:pathLst>
                <a:path w="1049" h="747">
                  <a:moveTo>
                    <a:pt x="0" y="325"/>
                  </a:moveTo>
                  <a:lnTo>
                    <a:pt x="922" y="747"/>
                  </a:lnTo>
                  <a:lnTo>
                    <a:pt x="939" y="534"/>
                  </a:lnTo>
                  <a:lnTo>
                    <a:pt x="1049" y="422"/>
                  </a:lnTo>
                  <a:lnTo>
                    <a:pt x="78" y="0"/>
                  </a:lnTo>
                  <a:lnTo>
                    <a:pt x="0" y="127"/>
                  </a:lnTo>
                  <a:lnTo>
                    <a:pt x="0" y="325"/>
                  </a:lnTo>
                  <a:lnTo>
                    <a:pt x="0" y="325"/>
                  </a:lnTo>
                  <a:close/>
                </a:path>
              </a:pathLst>
            </a:custGeom>
            <a:solidFill>
              <a:schemeClr val="bg2"/>
            </a:solidFill>
            <a:ln w="9525">
              <a:noFill/>
              <a:round/>
              <a:headEnd/>
              <a:tailEnd/>
            </a:ln>
          </p:spPr>
          <p:txBody>
            <a:bodyPr/>
            <a:lstStyle/>
            <a:p>
              <a:pPr algn="l" eaLnBrk="0" hangingPunct="0">
                <a:defRPr/>
              </a:pPr>
              <a:endParaRPr lang="en-US" sz="1800">
                <a:solidFill>
                  <a:srgbClr val="000000"/>
                </a:solidFill>
                <a:latin typeface="Garamond" pitchFamily="18" charset="0"/>
              </a:endParaRPr>
            </a:p>
          </p:txBody>
        </p:sp>
        <p:sp>
          <p:nvSpPr>
            <p:cNvPr id="126991" name="Freeform 15"/>
            <p:cNvSpPr>
              <a:spLocks/>
            </p:cNvSpPr>
            <p:nvPr userDrawn="1"/>
          </p:nvSpPr>
          <p:spPr bwMode="auto">
            <a:xfrm>
              <a:off x="485" y="3532"/>
              <a:ext cx="135" cy="121"/>
            </a:xfrm>
            <a:custGeom>
              <a:avLst/>
              <a:gdLst/>
              <a:ahLst/>
              <a:cxnLst>
                <a:cxn ang="0">
                  <a:pos x="0" y="28"/>
                </a:cxn>
                <a:cxn ang="0">
                  <a:pos x="160" y="0"/>
                </a:cxn>
                <a:cxn ang="0">
                  <a:pos x="251" y="36"/>
                </a:cxn>
                <a:cxn ang="0">
                  <a:pos x="272" y="139"/>
                </a:cxn>
                <a:cxn ang="0">
                  <a:pos x="164" y="146"/>
                </a:cxn>
                <a:cxn ang="0">
                  <a:pos x="32" y="241"/>
                </a:cxn>
                <a:cxn ang="0">
                  <a:pos x="0" y="28"/>
                </a:cxn>
                <a:cxn ang="0">
                  <a:pos x="0" y="28"/>
                </a:cxn>
              </a:cxnLst>
              <a:rect l="0" t="0" r="r" b="b"/>
              <a:pathLst>
                <a:path w="272" h="241">
                  <a:moveTo>
                    <a:pt x="0" y="28"/>
                  </a:moveTo>
                  <a:lnTo>
                    <a:pt x="160" y="0"/>
                  </a:lnTo>
                  <a:lnTo>
                    <a:pt x="251" y="36"/>
                  </a:lnTo>
                  <a:lnTo>
                    <a:pt x="272" y="139"/>
                  </a:lnTo>
                  <a:lnTo>
                    <a:pt x="164" y="146"/>
                  </a:lnTo>
                  <a:lnTo>
                    <a:pt x="32" y="241"/>
                  </a:lnTo>
                  <a:lnTo>
                    <a:pt x="0" y="28"/>
                  </a:lnTo>
                  <a:lnTo>
                    <a:pt x="0" y="28"/>
                  </a:lnTo>
                  <a:close/>
                </a:path>
              </a:pathLst>
            </a:custGeom>
            <a:solidFill>
              <a:schemeClr val="hlink"/>
            </a:solidFill>
            <a:ln w="9525">
              <a:noFill/>
              <a:round/>
              <a:headEnd/>
              <a:tailEnd/>
            </a:ln>
          </p:spPr>
          <p:txBody>
            <a:bodyPr/>
            <a:lstStyle/>
            <a:p>
              <a:pPr algn="l" eaLnBrk="0" hangingPunct="0">
                <a:defRPr/>
              </a:pPr>
              <a:endParaRPr lang="en-US" sz="1800">
                <a:solidFill>
                  <a:srgbClr val="000000"/>
                </a:solidFill>
                <a:latin typeface="Garamond" pitchFamily="18" charset="0"/>
              </a:endParaRPr>
            </a:p>
          </p:txBody>
        </p:sp>
        <p:sp>
          <p:nvSpPr>
            <p:cNvPr id="126992" name="Freeform 16"/>
            <p:cNvSpPr>
              <a:spLocks/>
            </p:cNvSpPr>
            <p:nvPr userDrawn="1"/>
          </p:nvSpPr>
          <p:spPr bwMode="auto">
            <a:xfrm>
              <a:off x="641" y="4163"/>
              <a:ext cx="76" cy="112"/>
            </a:xfrm>
            <a:custGeom>
              <a:avLst/>
              <a:gdLst/>
              <a:ahLst/>
              <a:cxnLst>
                <a:cxn ang="0">
                  <a:pos x="152" y="4"/>
                </a:cxn>
                <a:cxn ang="0">
                  <a:pos x="152" y="224"/>
                </a:cxn>
                <a:cxn ang="0">
                  <a:pos x="0" y="8"/>
                </a:cxn>
                <a:cxn ang="0">
                  <a:pos x="72" y="0"/>
                </a:cxn>
                <a:cxn ang="0">
                  <a:pos x="152" y="4"/>
                </a:cxn>
                <a:cxn ang="0">
                  <a:pos x="152" y="4"/>
                </a:cxn>
              </a:cxnLst>
              <a:rect l="0" t="0" r="r" b="b"/>
              <a:pathLst>
                <a:path w="152" h="224">
                  <a:moveTo>
                    <a:pt x="152" y="4"/>
                  </a:moveTo>
                  <a:lnTo>
                    <a:pt x="152" y="224"/>
                  </a:lnTo>
                  <a:lnTo>
                    <a:pt x="0" y="8"/>
                  </a:lnTo>
                  <a:lnTo>
                    <a:pt x="72" y="0"/>
                  </a:lnTo>
                  <a:lnTo>
                    <a:pt x="152" y="4"/>
                  </a:lnTo>
                  <a:lnTo>
                    <a:pt x="152" y="4"/>
                  </a:lnTo>
                  <a:close/>
                </a:path>
              </a:pathLst>
            </a:custGeom>
            <a:solidFill>
              <a:schemeClr val="hlink"/>
            </a:solidFill>
            <a:ln w="9525">
              <a:noFill/>
              <a:round/>
              <a:headEnd/>
              <a:tailEnd/>
            </a:ln>
          </p:spPr>
          <p:txBody>
            <a:bodyPr/>
            <a:lstStyle/>
            <a:p>
              <a:pPr algn="l" eaLnBrk="0" hangingPunct="0">
                <a:defRPr/>
              </a:pPr>
              <a:endParaRPr lang="en-US" sz="1800">
                <a:solidFill>
                  <a:srgbClr val="000000"/>
                </a:solidFill>
                <a:latin typeface="Garamond" pitchFamily="18" charset="0"/>
              </a:endParaRPr>
            </a:p>
          </p:txBody>
        </p:sp>
        <p:sp>
          <p:nvSpPr>
            <p:cNvPr id="126993" name="Freeform 17"/>
            <p:cNvSpPr>
              <a:spLocks/>
            </p:cNvSpPr>
            <p:nvPr userDrawn="1"/>
          </p:nvSpPr>
          <p:spPr bwMode="auto">
            <a:xfrm>
              <a:off x="504" y="3607"/>
              <a:ext cx="193" cy="383"/>
            </a:xfrm>
            <a:custGeom>
              <a:avLst/>
              <a:gdLst/>
              <a:ahLst/>
              <a:cxnLst>
                <a:cxn ang="0">
                  <a:pos x="0" y="80"/>
                </a:cxn>
                <a:cxn ang="0">
                  <a:pos x="87" y="0"/>
                </a:cxn>
                <a:cxn ang="0">
                  <a:pos x="232" y="6"/>
                </a:cxn>
                <a:cxn ang="0">
                  <a:pos x="386" y="764"/>
                </a:cxn>
                <a:cxn ang="0">
                  <a:pos x="279" y="720"/>
                </a:cxn>
                <a:cxn ang="0">
                  <a:pos x="152" y="677"/>
                </a:cxn>
                <a:cxn ang="0">
                  <a:pos x="0" y="80"/>
                </a:cxn>
                <a:cxn ang="0">
                  <a:pos x="0" y="80"/>
                </a:cxn>
              </a:cxnLst>
              <a:rect l="0" t="0" r="r" b="b"/>
              <a:pathLst>
                <a:path w="386" h="764">
                  <a:moveTo>
                    <a:pt x="0" y="80"/>
                  </a:moveTo>
                  <a:lnTo>
                    <a:pt x="87" y="0"/>
                  </a:lnTo>
                  <a:lnTo>
                    <a:pt x="232" y="6"/>
                  </a:lnTo>
                  <a:lnTo>
                    <a:pt x="386" y="764"/>
                  </a:lnTo>
                  <a:lnTo>
                    <a:pt x="279" y="720"/>
                  </a:lnTo>
                  <a:lnTo>
                    <a:pt x="152" y="677"/>
                  </a:lnTo>
                  <a:lnTo>
                    <a:pt x="0" y="80"/>
                  </a:lnTo>
                  <a:lnTo>
                    <a:pt x="0" y="80"/>
                  </a:lnTo>
                  <a:close/>
                </a:path>
              </a:pathLst>
            </a:custGeom>
            <a:solidFill>
              <a:schemeClr val="bg2"/>
            </a:solidFill>
            <a:ln w="9525">
              <a:noFill/>
              <a:round/>
              <a:headEnd/>
              <a:tailEnd/>
            </a:ln>
          </p:spPr>
          <p:txBody>
            <a:bodyPr/>
            <a:lstStyle/>
            <a:p>
              <a:pPr algn="l" eaLnBrk="0" hangingPunct="0">
                <a:defRPr/>
              </a:pPr>
              <a:endParaRPr lang="en-US" sz="1800">
                <a:solidFill>
                  <a:srgbClr val="000000"/>
                </a:solidFill>
                <a:latin typeface="Garamond" pitchFamily="18" charset="0"/>
              </a:endParaRPr>
            </a:p>
          </p:txBody>
        </p:sp>
        <p:sp>
          <p:nvSpPr>
            <p:cNvPr id="126994" name="Freeform 18"/>
            <p:cNvSpPr>
              <a:spLocks/>
            </p:cNvSpPr>
            <p:nvPr userDrawn="1"/>
          </p:nvSpPr>
          <p:spPr bwMode="auto">
            <a:xfrm>
              <a:off x="668" y="3590"/>
              <a:ext cx="364" cy="174"/>
            </a:xfrm>
            <a:custGeom>
              <a:avLst/>
              <a:gdLst/>
              <a:ahLst/>
              <a:cxnLst>
                <a:cxn ang="0">
                  <a:pos x="692" y="0"/>
                </a:cxn>
                <a:cxn ang="0">
                  <a:pos x="0" y="106"/>
                </a:cxn>
                <a:cxn ang="0">
                  <a:pos x="28" y="348"/>
                </a:cxn>
                <a:cxn ang="0">
                  <a:pos x="715" y="237"/>
                </a:cxn>
                <a:cxn ang="0">
                  <a:pos x="728" y="43"/>
                </a:cxn>
                <a:cxn ang="0">
                  <a:pos x="692" y="0"/>
                </a:cxn>
                <a:cxn ang="0">
                  <a:pos x="692" y="0"/>
                </a:cxn>
              </a:cxnLst>
              <a:rect l="0" t="0" r="r" b="b"/>
              <a:pathLst>
                <a:path w="728" h="348">
                  <a:moveTo>
                    <a:pt x="692" y="0"/>
                  </a:moveTo>
                  <a:lnTo>
                    <a:pt x="0" y="106"/>
                  </a:lnTo>
                  <a:lnTo>
                    <a:pt x="28" y="348"/>
                  </a:lnTo>
                  <a:lnTo>
                    <a:pt x="715" y="237"/>
                  </a:lnTo>
                  <a:lnTo>
                    <a:pt x="728" y="43"/>
                  </a:lnTo>
                  <a:lnTo>
                    <a:pt x="692" y="0"/>
                  </a:lnTo>
                  <a:lnTo>
                    <a:pt x="692" y="0"/>
                  </a:lnTo>
                  <a:close/>
                </a:path>
              </a:pathLst>
            </a:custGeom>
            <a:solidFill>
              <a:schemeClr val="bg2"/>
            </a:solidFill>
            <a:ln w="9525">
              <a:noFill/>
              <a:round/>
              <a:headEnd/>
              <a:tailEnd/>
            </a:ln>
          </p:spPr>
          <p:txBody>
            <a:bodyPr/>
            <a:lstStyle/>
            <a:p>
              <a:pPr algn="l" eaLnBrk="0" hangingPunct="0">
                <a:defRPr/>
              </a:pPr>
              <a:endParaRPr lang="en-US" sz="1800">
                <a:solidFill>
                  <a:srgbClr val="000000"/>
                </a:solidFill>
                <a:latin typeface="Garamond" pitchFamily="18" charset="0"/>
              </a:endParaRPr>
            </a:p>
          </p:txBody>
        </p:sp>
        <p:sp>
          <p:nvSpPr>
            <p:cNvPr id="126995" name="Freeform 19"/>
            <p:cNvSpPr>
              <a:spLocks/>
            </p:cNvSpPr>
            <p:nvPr userDrawn="1"/>
          </p:nvSpPr>
          <p:spPr bwMode="auto">
            <a:xfrm>
              <a:off x="347" y="3693"/>
              <a:ext cx="156" cy="67"/>
            </a:xfrm>
            <a:custGeom>
              <a:avLst/>
              <a:gdLst/>
              <a:ahLst/>
              <a:cxnLst>
                <a:cxn ang="0">
                  <a:pos x="272" y="0"/>
                </a:cxn>
                <a:cxn ang="0">
                  <a:pos x="0" y="78"/>
                </a:cxn>
                <a:cxn ang="0">
                  <a:pos x="312" y="135"/>
                </a:cxn>
                <a:cxn ang="0">
                  <a:pos x="272" y="0"/>
                </a:cxn>
                <a:cxn ang="0">
                  <a:pos x="272" y="0"/>
                </a:cxn>
              </a:cxnLst>
              <a:rect l="0" t="0" r="r" b="b"/>
              <a:pathLst>
                <a:path w="312" h="135">
                  <a:moveTo>
                    <a:pt x="272" y="0"/>
                  </a:moveTo>
                  <a:lnTo>
                    <a:pt x="0" y="78"/>
                  </a:lnTo>
                  <a:lnTo>
                    <a:pt x="312" y="135"/>
                  </a:lnTo>
                  <a:lnTo>
                    <a:pt x="272" y="0"/>
                  </a:lnTo>
                  <a:lnTo>
                    <a:pt x="272" y="0"/>
                  </a:lnTo>
                  <a:close/>
                </a:path>
              </a:pathLst>
            </a:custGeom>
            <a:solidFill>
              <a:schemeClr val="accent1"/>
            </a:solidFill>
            <a:ln w="9525">
              <a:noFill/>
              <a:round/>
              <a:headEnd/>
              <a:tailEnd/>
            </a:ln>
          </p:spPr>
          <p:txBody>
            <a:bodyPr/>
            <a:lstStyle/>
            <a:p>
              <a:pPr algn="l" eaLnBrk="0" hangingPunct="0">
                <a:defRPr/>
              </a:pPr>
              <a:endParaRPr lang="en-US" sz="1800">
                <a:solidFill>
                  <a:srgbClr val="000000"/>
                </a:solidFill>
                <a:latin typeface="Garamond" pitchFamily="18" charset="0"/>
              </a:endParaRPr>
            </a:p>
          </p:txBody>
        </p:sp>
        <p:grpSp>
          <p:nvGrpSpPr>
            <p:cNvPr id="5156" name="Group 20"/>
            <p:cNvGrpSpPr>
              <a:grpSpLocks/>
            </p:cNvGrpSpPr>
            <p:nvPr userDrawn="1"/>
          </p:nvGrpSpPr>
          <p:grpSpPr bwMode="auto">
            <a:xfrm>
              <a:off x="5" y="3490"/>
              <a:ext cx="1124" cy="780"/>
              <a:chOff x="5" y="3490"/>
              <a:chExt cx="1124" cy="780"/>
            </a:xfrm>
          </p:grpSpPr>
          <p:grpSp>
            <p:nvGrpSpPr>
              <p:cNvPr id="5157" name="Group 21"/>
              <p:cNvGrpSpPr>
                <a:grpSpLocks/>
              </p:cNvGrpSpPr>
              <p:nvPr userDrawn="1"/>
            </p:nvGrpSpPr>
            <p:grpSpPr bwMode="auto">
              <a:xfrm>
                <a:off x="499" y="3562"/>
                <a:ext cx="548" cy="708"/>
                <a:chOff x="499" y="3562"/>
                <a:chExt cx="548" cy="708"/>
              </a:xfrm>
            </p:grpSpPr>
            <p:sp>
              <p:nvSpPr>
                <p:cNvPr id="126998" name="Freeform 22"/>
                <p:cNvSpPr>
                  <a:spLocks/>
                </p:cNvSpPr>
                <p:nvPr userDrawn="1"/>
              </p:nvSpPr>
              <p:spPr bwMode="auto">
                <a:xfrm>
                  <a:off x="499" y="3587"/>
                  <a:ext cx="157" cy="87"/>
                </a:xfrm>
                <a:custGeom>
                  <a:avLst/>
                  <a:gdLst/>
                  <a:ahLst/>
                  <a:cxnLst>
                    <a:cxn ang="0">
                      <a:pos x="0" y="107"/>
                    </a:cxn>
                    <a:cxn ang="0">
                      <a:pos x="114" y="10"/>
                    </a:cxn>
                    <a:cxn ang="0">
                      <a:pos x="213" y="0"/>
                    </a:cxn>
                    <a:cxn ang="0">
                      <a:pos x="292" y="27"/>
                    </a:cxn>
                    <a:cxn ang="0">
                      <a:pos x="313" y="91"/>
                    </a:cxn>
                    <a:cxn ang="0">
                      <a:pos x="167" y="67"/>
                    </a:cxn>
                    <a:cxn ang="0">
                      <a:pos x="74" y="101"/>
                    </a:cxn>
                    <a:cxn ang="0">
                      <a:pos x="13" y="175"/>
                    </a:cxn>
                    <a:cxn ang="0">
                      <a:pos x="0" y="107"/>
                    </a:cxn>
                    <a:cxn ang="0">
                      <a:pos x="0" y="107"/>
                    </a:cxn>
                  </a:cxnLst>
                  <a:rect l="0" t="0" r="r" b="b"/>
                  <a:pathLst>
                    <a:path w="313" h="175">
                      <a:moveTo>
                        <a:pt x="0" y="107"/>
                      </a:moveTo>
                      <a:lnTo>
                        <a:pt x="114" y="10"/>
                      </a:lnTo>
                      <a:lnTo>
                        <a:pt x="213" y="0"/>
                      </a:lnTo>
                      <a:lnTo>
                        <a:pt x="292" y="27"/>
                      </a:lnTo>
                      <a:lnTo>
                        <a:pt x="313" y="91"/>
                      </a:lnTo>
                      <a:lnTo>
                        <a:pt x="167" y="67"/>
                      </a:lnTo>
                      <a:lnTo>
                        <a:pt x="74" y="101"/>
                      </a:lnTo>
                      <a:lnTo>
                        <a:pt x="13" y="175"/>
                      </a:lnTo>
                      <a:lnTo>
                        <a:pt x="0" y="107"/>
                      </a:lnTo>
                      <a:lnTo>
                        <a:pt x="0" y="107"/>
                      </a:lnTo>
                      <a:close/>
                    </a:path>
                  </a:pathLst>
                </a:custGeom>
                <a:solidFill>
                  <a:schemeClr val="accent2"/>
                </a:solidFill>
                <a:ln w="9525">
                  <a:noFill/>
                  <a:round/>
                  <a:headEnd/>
                  <a:tailEnd/>
                </a:ln>
              </p:spPr>
              <p:txBody>
                <a:bodyPr/>
                <a:lstStyle/>
                <a:p>
                  <a:pPr algn="l" eaLnBrk="0" hangingPunct="0">
                    <a:defRPr/>
                  </a:pPr>
                  <a:endParaRPr lang="en-US" sz="1800">
                    <a:solidFill>
                      <a:srgbClr val="000000"/>
                    </a:solidFill>
                    <a:latin typeface="Garamond" pitchFamily="18" charset="0"/>
                  </a:endParaRPr>
                </a:p>
              </p:txBody>
            </p:sp>
            <p:sp>
              <p:nvSpPr>
                <p:cNvPr id="126999" name="Freeform 23"/>
                <p:cNvSpPr>
                  <a:spLocks/>
                </p:cNvSpPr>
                <p:nvPr userDrawn="1"/>
              </p:nvSpPr>
              <p:spPr bwMode="auto">
                <a:xfrm>
                  <a:off x="636" y="4137"/>
                  <a:ext cx="115" cy="133"/>
                </a:xfrm>
                <a:custGeom>
                  <a:avLst/>
                  <a:gdLst/>
                  <a:ahLst/>
                  <a:cxnLst>
                    <a:cxn ang="0">
                      <a:pos x="0" y="40"/>
                    </a:cxn>
                    <a:cxn ang="0">
                      <a:pos x="160" y="266"/>
                    </a:cxn>
                    <a:cxn ang="0">
                      <a:pos x="230" y="251"/>
                    </a:cxn>
                    <a:cxn ang="0">
                      <a:pos x="223" y="17"/>
                    </a:cxn>
                    <a:cxn ang="0">
                      <a:pos x="166" y="0"/>
                    </a:cxn>
                    <a:cxn ang="0">
                      <a:pos x="179" y="197"/>
                    </a:cxn>
                    <a:cxn ang="0">
                      <a:pos x="71" y="4"/>
                    </a:cxn>
                    <a:cxn ang="0">
                      <a:pos x="0" y="40"/>
                    </a:cxn>
                    <a:cxn ang="0">
                      <a:pos x="0" y="40"/>
                    </a:cxn>
                  </a:cxnLst>
                  <a:rect l="0" t="0" r="r" b="b"/>
                  <a:pathLst>
                    <a:path w="230" h="266">
                      <a:moveTo>
                        <a:pt x="0" y="40"/>
                      </a:moveTo>
                      <a:lnTo>
                        <a:pt x="160" y="266"/>
                      </a:lnTo>
                      <a:lnTo>
                        <a:pt x="230" y="251"/>
                      </a:lnTo>
                      <a:lnTo>
                        <a:pt x="223" y="17"/>
                      </a:lnTo>
                      <a:lnTo>
                        <a:pt x="166" y="0"/>
                      </a:lnTo>
                      <a:lnTo>
                        <a:pt x="179" y="197"/>
                      </a:lnTo>
                      <a:lnTo>
                        <a:pt x="71" y="4"/>
                      </a:lnTo>
                      <a:lnTo>
                        <a:pt x="0" y="40"/>
                      </a:lnTo>
                      <a:lnTo>
                        <a:pt x="0" y="40"/>
                      </a:lnTo>
                      <a:close/>
                    </a:path>
                  </a:pathLst>
                </a:custGeom>
                <a:solidFill>
                  <a:schemeClr val="accent2"/>
                </a:solidFill>
                <a:ln w="9525">
                  <a:noFill/>
                  <a:round/>
                  <a:headEnd/>
                  <a:tailEnd/>
                </a:ln>
              </p:spPr>
              <p:txBody>
                <a:bodyPr/>
                <a:lstStyle/>
                <a:p>
                  <a:pPr algn="l" eaLnBrk="0" hangingPunct="0">
                    <a:defRPr/>
                  </a:pPr>
                  <a:endParaRPr lang="en-US" sz="1800">
                    <a:solidFill>
                      <a:srgbClr val="000000"/>
                    </a:solidFill>
                    <a:latin typeface="Garamond" pitchFamily="18" charset="0"/>
                  </a:endParaRPr>
                </a:p>
              </p:txBody>
            </p:sp>
            <p:sp>
              <p:nvSpPr>
                <p:cNvPr id="127000" name="Freeform 24"/>
                <p:cNvSpPr>
                  <a:spLocks/>
                </p:cNvSpPr>
                <p:nvPr userDrawn="1"/>
              </p:nvSpPr>
              <p:spPr bwMode="auto">
                <a:xfrm>
                  <a:off x="1004" y="3562"/>
                  <a:ext cx="43" cy="117"/>
                </a:xfrm>
                <a:custGeom>
                  <a:avLst/>
                  <a:gdLst/>
                  <a:ahLst/>
                  <a:cxnLst>
                    <a:cxn ang="0">
                      <a:pos x="0" y="19"/>
                    </a:cxn>
                    <a:cxn ang="0">
                      <a:pos x="36" y="93"/>
                    </a:cxn>
                    <a:cxn ang="0">
                      <a:pos x="44" y="154"/>
                    </a:cxn>
                    <a:cxn ang="0">
                      <a:pos x="27" y="234"/>
                    </a:cxn>
                    <a:cxn ang="0">
                      <a:pos x="80" y="220"/>
                    </a:cxn>
                    <a:cxn ang="0">
                      <a:pos x="87" y="116"/>
                    </a:cxn>
                    <a:cxn ang="0">
                      <a:pos x="46" y="0"/>
                    </a:cxn>
                    <a:cxn ang="0">
                      <a:pos x="0" y="19"/>
                    </a:cxn>
                    <a:cxn ang="0">
                      <a:pos x="0" y="19"/>
                    </a:cxn>
                  </a:cxnLst>
                  <a:rect l="0" t="0" r="r" b="b"/>
                  <a:pathLst>
                    <a:path w="87" h="234">
                      <a:moveTo>
                        <a:pt x="0" y="19"/>
                      </a:moveTo>
                      <a:lnTo>
                        <a:pt x="36" y="93"/>
                      </a:lnTo>
                      <a:lnTo>
                        <a:pt x="44" y="154"/>
                      </a:lnTo>
                      <a:lnTo>
                        <a:pt x="27" y="234"/>
                      </a:lnTo>
                      <a:lnTo>
                        <a:pt x="80" y="220"/>
                      </a:lnTo>
                      <a:lnTo>
                        <a:pt x="87" y="116"/>
                      </a:lnTo>
                      <a:lnTo>
                        <a:pt x="46" y="0"/>
                      </a:lnTo>
                      <a:lnTo>
                        <a:pt x="0" y="19"/>
                      </a:lnTo>
                      <a:lnTo>
                        <a:pt x="0" y="19"/>
                      </a:lnTo>
                      <a:close/>
                    </a:path>
                  </a:pathLst>
                </a:custGeom>
                <a:solidFill>
                  <a:schemeClr val="accent2"/>
                </a:solidFill>
                <a:ln w="9525">
                  <a:noFill/>
                  <a:round/>
                  <a:headEnd/>
                  <a:tailEnd/>
                </a:ln>
              </p:spPr>
              <p:txBody>
                <a:bodyPr/>
                <a:lstStyle/>
                <a:p>
                  <a:pPr algn="l" eaLnBrk="0" hangingPunct="0">
                    <a:defRPr/>
                  </a:pPr>
                  <a:endParaRPr lang="en-US" sz="1800">
                    <a:solidFill>
                      <a:srgbClr val="000000"/>
                    </a:solidFill>
                    <a:latin typeface="Garamond" pitchFamily="18" charset="0"/>
                  </a:endParaRPr>
                </a:p>
              </p:txBody>
            </p:sp>
          </p:grpSp>
          <p:sp>
            <p:nvSpPr>
              <p:cNvPr id="127001" name="Freeform 25"/>
              <p:cNvSpPr>
                <a:spLocks/>
              </p:cNvSpPr>
              <p:nvPr userDrawn="1"/>
            </p:nvSpPr>
            <p:spPr bwMode="auto">
              <a:xfrm>
                <a:off x="76" y="3732"/>
                <a:ext cx="595" cy="250"/>
              </a:xfrm>
              <a:custGeom>
                <a:avLst/>
                <a:gdLst/>
                <a:ahLst/>
                <a:cxnLst>
                  <a:cxn ang="0">
                    <a:pos x="100" y="0"/>
                  </a:cxn>
                  <a:cxn ang="0">
                    <a:pos x="1190" y="490"/>
                  </a:cxn>
                  <a:cxn ang="0">
                    <a:pos x="1076" y="500"/>
                  </a:cxn>
                  <a:cxn ang="0">
                    <a:pos x="0" y="27"/>
                  </a:cxn>
                  <a:cxn ang="0">
                    <a:pos x="100" y="0"/>
                  </a:cxn>
                  <a:cxn ang="0">
                    <a:pos x="100" y="0"/>
                  </a:cxn>
                </a:cxnLst>
                <a:rect l="0" t="0" r="r" b="b"/>
                <a:pathLst>
                  <a:path w="1190" h="500">
                    <a:moveTo>
                      <a:pt x="100" y="0"/>
                    </a:moveTo>
                    <a:lnTo>
                      <a:pt x="1190" y="490"/>
                    </a:lnTo>
                    <a:lnTo>
                      <a:pt x="1076" y="500"/>
                    </a:lnTo>
                    <a:lnTo>
                      <a:pt x="0" y="27"/>
                    </a:lnTo>
                    <a:lnTo>
                      <a:pt x="100" y="0"/>
                    </a:lnTo>
                    <a:lnTo>
                      <a:pt x="100" y="0"/>
                    </a:lnTo>
                    <a:close/>
                  </a:path>
                </a:pathLst>
              </a:custGeom>
              <a:solidFill>
                <a:schemeClr val="accent2"/>
              </a:solidFill>
              <a:ln w="9525">
                <a:noFill/>
                <a:round/>
                <a:headEnd/>
                <a:tailEnd/>
              </a:ln>
            </p:spPr>
            <p:txBody>
              <a:bodyPr/>
              <a:lstStyle/>
              <a:p>
                <a:pPr algn="l" eaLnBrk="0" hangingPunct="0">
                  <a:defRPr/>
                </a:pPr>
                <a:endParaRPr lang="en-US" sz="1800">
                  <a:solidFill>
                    <a:srgbClr val="000000"/>
                  </a:solidFill>
                  <a:latin typeface="Garamond" pitchFamily="18" charset="0"/>
                </a:endParaRPr>
              </a:p>
            </p:txBody>
          </p:sp>
          <p:sp>
            <p:nvSpPr>
              <p:cNvPr id="127002" name="Freeform 26"/>
              <p:cNvSpPr>
                <a:spLocks/>
              </p:cNvSpPr>
              <p:nvPr userDrawn="1"/>
            </p:nvSpPr>
            <p:spPr bwMode="auto">
              <a:xfrm>
                <a:off x="260" y="3886"/>
                <a:ext cx="244" cy="148"/>
              </a:xfrm>
              <a:custGeom>
                <a:avLst/>
                <a:gdLst/>
                <a:ahLst/>
                <a:cxnLst>
                  <a:cxn ang="0">
                    <a:pos x="14" y="34"/>
                  </a:cxn>
                  <a:cxn ang="0">
                    <a:pos x="160" y="66"/>
                  </a:cxn>
                  <a:cxn ang="0">
                    <a:pos x="324" y="137"/>
                  </a:cxn>
                  <a:cxn ang="0">
                    <a:pos x="440" y="243"/>
                  </a:cxn>
                  <a:cxn ang="0">
                    <a:pos x="326" y="230"/>
                  </a:cxn>
                  <a:cxn ang="0">
                    <a:pos x="139" y="146"/>
                  </a:cxn>
                  <a:cxn ang="0">
                    <a:pos x="50" y="80"/>
                  </a:cxn>
                  <a:cxn ang="0">
                    <a:pos x="107" y="163"/>
                  </a:cxn>
                  <a:cxn ang="0">
                    <a:pos x="272" y="270"/>
                  </a:cxn>
                  <a:cxn ang="0">
                    <a:pos x="466" y="296"/>
                  </a:cxn>
                  <a:cxn ang="0">
                    <a:pos x="489" y="224"/>
                  </a:cxn>
                  <a:cxn ang="0">
                    <a:pos x="394" y="120"/>
                  </a:cxn>
                  <a:cxn ang="0">
                    <a:pos x="170" y="17"/>
                  </a:cxn>
                  <a:cxn ang="0">
                    <a:pos x="0" y="0"/>
                  </a:cxn>
                  <a:cxn ang="0">
                    <a:pos x="14" y="34"/>
                  </a:cxn>
                  <a:cxn ang="0">
                    <a:pos x="14" y="34"/>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lnTo>
                      <a:pt x="14" y="34"/>
                    </a:lnTo>
                    <a:close/>
                  </a:path>
                </a:pathLst>
              </a:custGeom>
              <a:solidFill>
                <a:schemeClr val="accent2"/>
              </a:solidFill>
              <a:ln w="9525">
                <a:noFill/>
                <a:round/>
                <a:headEnd/>
                <a:tailEnd/>
              </a:ln>
            </p:spPr>
            <p:txBody>
              <a:bodyPr/>
              <a:lstStyle/>
              <a:p>
                <a:pPr algn="l" eaLnBrk="0" hangingPunct="0">
                  <a:defRPr/>
                </a:pPr>
                <a:endParaRPr lang="en-US" sz="1800">
                  <a:solidFill>
                    <a:srgbClr val="000000"/>
                  </a:solidFill>
                  <a:latin typeface="Garamond" pitchFamily="18" charset="0"/>
                </a:endParaRPr>
              </a:p>
            </p:txBody>
          </p:sp>
          <p:sp>
            <p:nvSpPr>
              <p:cNvPr id="127003" name="Freeform 27"/>
              <p:cNvSpPr>
                <a:spLocks/>
              </p:cNvSpPr>
              <p:nvPr userDrawn="1"/>
            </p:nvSpPr>
            <p:spPr bwMode="auto">
              <a:xfrm>
                <a:off x="565" y="3680"/>
                <a:ext cx="107" cy="238"/>
              </a:xfrm>
              <a:custGeom>
                <a:avLst/>
                <a:gdLst/>
                <a:ahLst/>
                <a:cxnLst>
                  <a:cxn ang="0">
                    <a:pos x="24" y="0"/>
                  </a:cxn>
                  <a:cxn ang="0">
                    <a:pos x="91" y="25"/>
                  </a:cxn>
                  <a:cxn ang="0">
                    <a:pos x="80" y="192"/>
                  </a:cxn>
                  <a:cxn ang="0">
                    <a:pos x="106" y="327"/>
                  </a:cxn>
                  <a:cxn ang="0">
                    <a:pos x="213" y="451"/>
                  </a:cxn>
                  <a:cxn ang="0">
                    <a:pos x="97" y="478"/>
                  </a:cxn>
                  <a:cxn ang="0">
                    <a:pos x="30" y="344"/>
                  </a:cxn>
                  <a:cxn ang="0">
                    <a:pos x="0" y="57"/>
                  </a:cxn>
                  <a:cxn ang="0">
                    <a:pos x="24" y="0"/>
                  </a:cxn>
                  <a:cxn ang="0">
                    <a:pos x="24" y="0"/>
                  </a:cxn>
                </a:cxnLst>
                <a:rect l="0" t="0" r="r" b="b"/>
                <a:pathLst>
                  <a:path w="213" h="478">
                    <a:moveTo>
                      <a:pt x="24" y="0"/>
                    </a:moveTo>
                    <a:lnTo>
                      <a:pt x="91" y="25"/>
                    </a:lnTo>
                    <a:lnTo>
                      <a:pt x="80" y="192"/>
                    </a:lnTo>
                    <a:lnTo>
                      <a:pt x="106" y="327"/>
                    </a:lnTo>
                    <a:lnTo>
                      <a:pt x="213" y="451"/>
                    </a:lnTo>
                    <a:lnTo>
                      <a:pt x="97" y="478"/>
                    </a:lnTo>
                    <a:lnTo>
                      <a:pt x="30" y="344"/>
                    </a:lnTo>
                    <a:lnTo>
                      <a:pt x="0" y="57"/>
                    </a:lnTo>
                    <a:lnTo>
                      <a:pt x="24" y="0"/>
                    </a:lnTo>
                    <a:lnTo>
                      <a:pt x="24" y="0"/>
                    </a:lnTo>
                    <a:close/>
                  </a:path>
                </a:pathLst>
              </a:custGeom>
              <a:solidFill>
                <a:schemeClr val="accent2"/>
              </a:solidFill>
              <a:ln w="9525">
                <a:noFill/>
                <a:round/>
                <a:headEnd/>
                <a:tailEnd/>
              </a:ln>
            </p:spPr>
            <p:txBody>
              <a:bodyPr/>
              <a:lstStyle/>
              <a:p>
                <a:pPr algn="l" eaLnBrk="0" hangingPunct="0">
                  <a:defRPr/>
                </a:pPr>
                <a:endParaRPr lang="en-US" sz="1800">
                  <a:solidFill>
                    <a:srgbClr val="000000"/>
                  </a:solidFill>
                  <a:latin typeface="Garamond" pitchFamily="18" charset="0"/>
                </a:endParaRPr>
              </a:p>
            </p:txBody>
          </p:sp>
          <p:grpSp>
            <p:nvGrpSpPr>
              <p:cNvPr id="5161" name="Group 28"/>
              <p:cNvGrpSpPr>
                <a:grpSpLocks/>
              </p:cNvGrpSpPr>
              <p:nvPr userDrawn="1"/>
            </p:nvGrpSpPr>
            <p:grpSpPr bwMode="auto">
              <a:xfrm>
                <a:off x="5" y="3490"/>
                <a:ext cx="1124" cy="678"/>
                <a:chOff x="5" y="3490"/>
                <a:chExt cx="1124" cy="678"/>
              </a:xfrm>
            </p:grpSpPr>
            <p:sp>
              <p:nvSpPr>
                <p:cNvPr id="127005" name="Freeform 29"/>
                <p:cNvSpPr>
                  <a:spLocks/>
                </p:cNvSpPr>
                <p:nvPr userDrawn="1"/>
              </p:nvSpPr>
              <p:spPr bwMode="auto">
                <a:xfrm>
                  <a:off x="669" y="4048"/>
                  <a:ext cx="75" cy="87"/>
                </a:xfrm>
                <a:custGeom>
                  <a:avLst/>
                  <a:gdLst/>
                  <a:ahLst/>
                  <a:cxnLst>
                    <a:cxn ang="0">
                      <a:pos x="110" y="0"/>
                    </a:cxn>
                    <a:cxn ang="0">
                      <a:pos x="40" y="66"/>
                    </a:cxn>
                    <a:cxn ang="0">
                      <a:pos x="0" y="173"/>
                    </a:cxn>
                    <a:cxn ang="0">
                      <a:pos x="80" y="160"/>
                    </a:cxn>
                    <a:cxn ang="0">
                      <a:pos x="103" y="84"/>
                    </a:cxn>
                    <a:cxn ang="0">
                      <a:pos x="150" y="27"/>
                    </a:cxn>
                    <a:cxn ang="0">
                      <a:pos x="110" y="0"/>
                    </a:cxn>
                    <a:cxn ang="0">
                      <a:pos x="110" y="0"/>
                    </a:cxn>
                  </a:cxnLst>
                  <a:rect l="0" t="0" r="r" b="b"/>
                  <a:pathLst>
                    <a:path w="150" h="173">
                      <a:moveTo>
                        <a:pt x="110" y="0"/>
                      </a:moveTo>
                      <a:lnTo>
                        <a:pt x="40" y="66"/>
                      </a:lnTo>
                      <a:lnTo>
                        <a:pt x="0" y="173"/>
                      </a:lnTo>
                      <a:lnTo>
                        <a:pt x="80" y="160"/>
                      </a:lnTo>
                      <a:lnTo>
                        <a:pt x="103" y="84"/>
                      </a:lnTo>
                      <a:lnTo>
                        <a:pt x="150" y="27"/>
                      </a:lnTo>
                      <a:lnTo>
                        <a:pt x="110" y="0"/>
                      </a:lnTo>
                      <a:lnTo>
                        <a:pt x="110" y="0"/>
                      </a:lnTo>
                      <a:close/>
                    </a:path>
                  </a:pathLst>
                </a:custGeom>
                <a:solidFill>
                  <a:schemeClr val="accent2"/>
                </a:solidFill>
                <a:ln w="9525">
                  <a:noFill/>
                  <a:round/>
                  <a:headEnd/>
                  <a:tailEnd/>
                </a:ln>
              </p:spPr>
              <p:txBody>
                <a:bodyPr/>
                <a:lstStyle/>
                <a:p>
                  <a:pPr algn="l" eaLnBrk="0" hangingPunct="0">
                    <a:defRPr/>
                  </a:pPr>
                  <a:endParaRPr lang="en-US" sz="1800">
                    <a:solidFill>
                      <a:srgbClr val="000000"/>
                    </a:solidFill>
                    <a:latin typeface="Garamond" pitchFamily="18" charset="0"/>
                  </a:endParaRPr>
                </a:p>
              </p:txBody>
            </p:sp>
            <p:sp>
              <p:nvSpPr>
                <p:cNvPr id="127006" name="Freeform 30"/>
                <p:cNvSpPr>
                  <a:spLocks/>
                </p:cNvSpPr>
                <p:nvPr userDrawn="1"/>
              </p:nvSpPr>
              <p:spPr bwMode="auto">
                <a:xfrm>
                  <a:off x="5" y="3728"/>
                  <a:ext cx="842" cy="440"/>
                </a:xfrm>
                <a:custGeom>
                  <a:avLst/>
                  <a:gdLst/>
                  <a:ahLst/>
                  <a:cxnLst>
                    <a:cxn ang="0">
                      <a:pos x="156" y="0"/>
                    </a:cxn>
                    <a:cxn ang="0">
                      <a:pos x="63" y="52"/>
                    </a:cxn>
                    <a:cxn ang="0">
                      <a:pos x="0" y="208"/>
                    </a:cxn>
                    <a:cxn ang="0">
                      <a:pos x="67" y="358"/>
                    </a:cxn>
                    <a:cxn ang="0">
                      <a:pos x="1182" y="867"/>
                    </a:cxn>
                    <a:cxn ang="0">
                      <a:pos x="1422" y="835"/>
                    </a:cxn>
                    <a:cxn ang="0">
                      <a:pos x="1616" y="880"/>
                    </a:cxn>
                    <a:cxn ang="0">
                      <a:pos x="1684" y="808"/>
                    </a:cxn>
                    <a:cxn ang="0">
                      <a:pos x="1502" y="664"/>
                    </a:cxn>
                    <a:cxn ang="0">
                      <a:pos x="1428" y="512"/>
                    </a:cxn>
                    <a:cxn ang="0">
                      <a:pos x="1369" y="527"/>
                    </a:cxn>
                    <a:cxn ang="0">
                      <a:pos x="1439" y="664"/>
                    </a:cxn>
                    <a:cxn ang="0">
                      <a:pos x="1578" y="810"/>
                    </a:cxn>
                    <a:cxn ang="0">
                      <a:pos x="1413" y="787"/>
                    </a:cxn>
                    <a:cxn ang="0">
                      <a:pos x="1219" y="814"/>
                    </a:cxn>
                    <a:cxn ang="0">
                      <a:pos x="1255" y="650"/>
                    </a:cxn>
                    <a:cxn ang="0">
                      <a:pos x="1338" y="538"/>
                    </a:cxn>
                    <a:cxn ang="0">
                      <a:pos x="1241" y="552"/>
                    </a:cxn>
                    <a:cxn ang="0">
                      <a:pos x="1165" y="658"/>
                    </a:cxn>
                    <a:cxn ang="0">
                      <a:pos x="1139" y="791"/>
                    </a:cxn>
                    <a:cxn ang="0">
                      <a:pos x="107" y="310"/>
                    </a:cxn>
                    <a:cxn ang="0">
                      <a:pos x="80" y="215"/>
                    </a:cxn>
                    <a:cxn ang="0">
                      <a:pos x="103" y="95"/>
                    </a:cxn>
                    <a:cxn ang="0">
                      <a:pos x="217" y="0"/>
                    </a:cxn>
                    <a:cxn ang="0">
                      <a:pos x="156" y="0"/>
                    </a:cxn>
                    <a:cxn ang="0">
                      <a:pos x="156" y="0"/>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lnTo>
                        <a:pt x="156" y="0"/>
                      </a:lnTo>
                      <a:close/>
                    </a:path>
                  </a:pathLst>
                </a:custGeom>
                <a:solidFill>
                  <a:schemeClr val="accent2"/>
                </a:solidFill>
                <a:ln w="9525">
                  <a:noFill/>
                  <a:round/>
                  <a:headEnd/>
                  <a:tailEnd/>
                </a:ln>
              </p:spPr>
              <p:txBody>
                <a:bodyPr/>
                <a:lstStyle/>
                <a:p>
                  <a:pPr algn="l" eaLnBrk="0" hangingPunct="0">
                    <a:defRPr/>
                  </a:pPr>
                  <a:endParaRPr lang="en-US" sz="1800">
                    <a:solidFill>
                      <a:srgbClr val="000000"/>
                    </a:solidFill>
                    <a:latin typeface="Garamond" pitchFamily="18" charset="0"/>
                  </a:endParaRPr>
                </a:p>
              </p:txBody>
            </p:sp>
            <p:sp>
              <p:nvSpPr>
                <p:cNvPr id="127007" name="Freeform 31"/>
                <p:cNvSpPr>
                  <a:spLocks/>
                </p:cNvSpPr>
                <p:nvPr userDrawn="1"/>
              </p:nvSpPr>
              <p:spPr bwMode="auto">
                <a:xfrm>
                  <a:off x="106" y="3770"/>
                  <a:ext cx="80" cy="167"/>
                </a:xfrm>
                <a:custGeom>
                  <a:avLst/>
                  <a:gdLst/>
                  <a:ahLst/>
                  <a:cxnLst>
                    <a:cxn ang="0">
                      <a:pos x="116" y="0"/>
                    </a:cxn>
                    <a:cxn ang="0">
                      <a:pos x="19" y="106"/>
                    </a:cxn>
                    <a:cxn ang="0">
                      <a:pos x="0" y="230"/>
                    </a:cxn>
                    <a:cxn ang="0">
                      <a:pos x="33" y="314"/>
                    </a:cxn>
                    <a:cxn ang="0">
                      <a:pos x="94" y="335"/>
                    </a:cxn>
                    <a:cxn ang="0">
                      <a:pos x="76" y="154"/>
                    </a:cxn>
                    <a:cxn ang="0">
                      <a:pos x="160" y="17"/>
                    </a:cxn>
                    <a:cxn ang="0">
                      <a:pos x="116" y="0"/>
                    </a:cxn>
                    <a:cxn ang="0">
                      <a:pos x="116" y="0"/>
                    </a:cxn>
                  </a:cxnLst>
                  <a:rect l="0" t="0" r="r" b="b"/>
                  <a:pathLst>
                    <a:path w="160" h="335">
                      <a:moveTo>
                        <a:pt x="116" y="0"/>
                      </a:moveTo>
                      <a:lnTo>
                        <a:pt x="19" y="106"/>
                      </a:lnTo>
                      <a:lnTo>
                        <a:pt x="0" y="230"/>
                      </a:lnTo>
                      <a:lnTo>
                        <a:pt x="33" y="314"/>
                      </a:lnTo>
                      <a:lnTo>
                        <a:pt x="94" y="335"/>
                      </a:lnTo>
                      <a:lnTo>
                        <a:pt x="76" y="154"/>
                      </a:lnTo>
                      <a:lnTo>
                        <a:pt x="160" y="17"/>
                      </a:lnTo>
                      <a:lnTo>
                        <a:pt x="116" y="0"/>
                      </a:lnTo>
                      <a:lnTo>
                        <a:pt x="116" y="0"/>
                      </a:lnTo>
                      <a:close/>
                    </a:path>
                  </a:pathLst>
                </a:custGeom>
                <a:solidFill>
                  <a:schemeClr val="accent2"/>
                </a:solidFill>
                <a:ln w="9525">
                  <a:noFill/>
                  <a:round/>
                  <a:headEnd/>
                  <a:tailEnd/>
                </a:ln>
              </p:spPr>
              <p:txBody>
                <a:bodyPr/>
                <a:lstStyle/>
                <a:p>
                  <a:pPr algn="l" eaLnBrk="0" hangingPunct="0">
                    <a:defRPr/>
                  </a:pPr>
                  <a:endParaRPr lang="en-US" sz="1800">
                    <a:solidFill>
                      <a:srgbClr val="000000"/>
                    </a:solidFill>
                    <a:latin typeface="Garamond" pitchFamily="18" charset="0"/>
                  </a:endParaRPr>
                </a:p>
              </p:txBody>
            </p:sp>
            <p:sp>
              <p:nvSpPr>
                <p:cNvPr id="127008" name="Freeform 32"/>
                <p:cNvSpPr>
                  <a:spLocks/>
                </p:cNvSpPr>
                <p:nvPr userDrawn="1"/>
              </p:nvSpPr>
              <p:spPr bwMode="auto">
                <a:xfrm>
                  <a:off x="449" y="3490"/>
                  <a:ext cx="322" cy="594"/>
                </a:xfrm>
                <a:custGeom>
                  <a:avLst/>
                  <a:gdLst/>
                  <a:ahLst/>
                  <a:cxnLst>
                    <a:cxn ang="0">
                      <a:pos x="218" y="896"/>
                    </a:cxn>
                    <a:cxn ang="0">
                      <a:pos x="0" y="124"/>
                    </a:cxn>
                    <a:cxn ang="0">
                      <a:pos x="81" y="38"/>
                    </a:cxn>
                    <a:cxn ang="0">
                      <a:pos x="258" y="0"/>
                    </a:cxn>
                    <a:cxn ang="0">
                      <a:pos x="399" y="57"/>
                    </a:cxn>
                    <a:cxn ang="0">
                      <a:pos x="642" y="1188"/>
                    </a:cxn>
                    <a:cxn ang="0">
                      <a:pos x="555" y="1091"/>
                    </a:cxn>
                    <a:cxn ang="0">
                      <a:pos x="355" y="97"/>
                    </a:cxn>
                    <a:cxn ang="0">
                      <a:pos x="226" y="61"/>
                    </a:cxn>
                    <a:cxn ang="0">
                      <a:pos x="119" y="74"/>
                    </a:cxn>
                    <a:cxn ang="0">
                      <a:pos x="76" y="141"/>
                    </a:cxn>
                    <a:cxn ang="0">
                      <a:pos x="306" y="924"/>
                    </a:cxn>
                    <a:cxn ang="0">
                      <a:pos x="218" y="896"/>
                    </a:cxn>
                    <a:cxn ang="0">
                      <a:pos x="218" y="896"/>
                    </a:cxn>
                  </a:cxnLst>
                  <a:rect l="0" t="0" r="r" b="b"/>
                  <a:pathLst>
                    <a:path w="642" h="1188">
                      <a:moveTo>
                        <a:pt x="218" y="896"/>
                      </a:moveTo>
                      <a:lnTo>
                        <a:pt x="0" y="124"/>
                      </a:lnTo>
                      <a:lnTo>
                        <a:pt x="81" y="38"/>
                      </a:lnTo>
                      <a:lnTo>
                        <a:pt x="258" y="0"/>
                      </a:lnTo>
                      <a:lnTo>
                        <a:pt x="399" y="57"/>
                      </a:lnTo>
                      <a:lnTo>
                        <a:pt x="642" y="1188"/>
                      </a:lnTo>
                      <a:lnTo>
                        <a:pt x="555" y="1091"/>
                      </a:lnTo>
                      <a:lnTo>
                        <a:pt x="355" y="97"/>
                      </a:lnTo>
                      <a:lnTo>
                        <a:pt x="226" y="61"/>
                      </a:lnTo>
                      <a:lnTo>
                        <a:pt x="119" y="74"/>
                      </a:lnTo>
                      <a:lnTo>
                        <a:pt x="76" y="141"/>
                      </a:lnTo>
                      <a:lnTo>
                        <a:pt x="306" y="924"/>
                      </a:lnTo>
                      <a:lnTo>
                        <a:pt x="218" y="896"/>
                      </a:lnTo>
                      <a:lnTo>
                        <a:pt x="218" y="896"/>
                      </a:lnTo>
                      <a:close/>
                    </a:path>
                  </a:pathLst>
                </a:custGeom>
                <a:solidFill>
                  <a:schemeClr val="accent2"/>
                </a:solidFill>
                <a:ln w="9525">
                  <a:noFill/>
                  <a:round/>
                  <a:headEnd/>
                  <a:tailEnd/>
                </a:ln>
              </p:spPr>
              <p:txBody>
                <a:bodyPr/>
                <a:lstStyle/>
                <a:p>
                  <a:pPr algn="l" eaLnBrk="0" hangingPunct="0">
                    <a:defRPr/>
                  </a:pPr>
                  <a:endParaRPr lang="en-US" sz="1800">
                    <a:solidFill>
                      <a:srgbClr val="000000"/>
                    </a:solidFill>
                    <a:latin typeface="Garamond" pitchFamily="18" charset="0"/>
                  </a:endParaRPr>
                </a:p>
              </p:txBody>
            </p:sp>
            <p:sp>
              <p:nvSpPr>
                <p:cNvPr id="127009" name="Freeform 33"/>
                <p:cNvSpPr>
                  <a:spLocks/>
                </p:cNvSpPr>
                <p:nvPr userDrawn="1"/>
              </p:nvSpPr>
              <p:spPr bwMode="auto">
                <a:xfrm>
                  <a:off x="578" y="3650"/>
                  <a:ext cx="96" cy="252"/>
                </a:xfrm>
                <a:custGeom>
                  <a:avLst/>
                  <a:gdLst/>
                  <a:ahLst/>
                  <a:cxnLst>
                    <a:cxn ang="0">
                      <a:pos x="0" y="27"/>
                    </a:cxn>
                    <a:cxn ang="0">
                      <a:pos x="76" y="194"/>
                    </a:cxn>
                    <a:cxn ang="0">
                      <a:pos x="113" y="318"/>
                    </a:cxn>
                    <a:cxn ang="0">
                      <a:pos x="116" y="504"/>
                    </a:cxn>
                    <a:cxn ang="0">
                      <a:pos x="192" y="504"/>
                    </a:cxn>
                    <a:cxn ang="0">
                      <a:pos x="187" y="360"/>
                    </a:cxn>
                    <a:cxn ang="0">
                      <a:pos x="162" y="208"/>
                    </a:cxn>
                    <a:cxn ang="0">
                      <a:pos x="99" y="59"/>
                    </a:cxn>
                    <a:cxn ang="0">
                      <a:pos x="63" y="0"/>
                    </a:cxn>
                    <a:cxn ang="0">
                      <a:pos x="0" y="27"/>
                    </a:cxn>
                    <a:cxn ang="0">
                      <a:pos x="0" y="27"/>
                    </a:cxn>
                  </a:cxnLst>
                  <a:rect l="0" t="0" r="r" b="b"/>
                  <a:pathLst>
                    <a:path w="192" h="504">
                      <a:moveTo>
                        <a:pt x="0" y="27"/>
                      </a:moveTo>
                      <a:lnTo>
                        <a:pt x="76" y="194"/>
                      </a:lnTo>
                      <a:lnTo>
                        <a:pt x="113" y="318"/>
                      </a:lnTo>
                      <a:lnTo>
                        <a:pt x="116" y="504"/>
                      </a:lnTo>
                      <a:lnTo>
                        <a:pt x="192" y="504"/>
                      </a:lnTo>
                      <a:lnTo>
                        <a:pt x="187" y="360"/>
                      </a:lnTo>
                      <a:lnTo>
                        <a:pt x="162" y="208"/>
                      </a:lnTo>
                      <a:lnTo>
                        <a:pt x="99" y="59"/>
                      </a:lnTo>
                      <a:lnTo>
                        <a:pt x="63" y="0"/>
                      </a:lnTo>
                      <a:lnTo>
                        <a:pt x="0" y="27"/>
                      </a:lnTo>
                      <a:lnTo>
                        <a:pt x="0" y="27"/>
                      </a:lnTo>
                      <a:close/>
                    </a:path>
                  </a:pathLst>
                </a:custGeom>
                <a:solidFill>
                  <a:schemeClr val="accent2"/>
                </a:solidFill>
                <a:ln w="9525">
                  <a:noFill/>
                  <a:round/>
                  <a:headEnd/>
                  <a:tailEnd/>
                </a:ln>
              </p:spPr>
              <p:txBody>
                <a:bodyPr/>
                <a:lstStyle/>
                <a:p>
                  <a:pPr algn="l" eaLnBrk="0" hangingPunct="0">
                    <a:defRPr/>
                  </a:pPr>
                  <a:endParaRPr lang="en-US" sz="1800">
                    <a:solidFill>
                      <a:srgbClr val="000000"/>
                    </a:solidFill>
                    <a:latin typeface="Garamond" pitchFamily="18" charset="0"/>
                  </a:endParaRPr>
                </a:p>
              </p:txBody>
            </p:sp>
            <p:sp>
              <p:nvSpPr>
                <p:cNvPr id="127010" name="Freeform 34"/>
                <p:cNvSpPr>
                  <a:spLocks/>
                </p:cNvSpPr>
                <p:nvPr userDrawn="1"/>
              </p:nvSpPr>
              <p:spPr bwMode="auto">
                <a:xfrm>
                  <a:off x="328" y="3630"/>
                  <a:ext cx="195" cy="135"/>
                </a:xfrm>
                <a:custGeom>
                  <a:avLst/>
                  <a:gdLst/>
                  <a:ahLst/>
                  <a:cxnLst>
                    <a:cxn ang="0">
                      <a:pos x="297" y="0"/>
                    </a:cxn>
                    <a:cxn ang="0">
                      <a:pos x="257" y="17"/>
                    </a:cxn>
                    <a:cxn ang="0">
                      <a:pos x="253" y="66"/>
                    </a:cxn>
                    <a:cxn ang="0">
                      <a:pos x="0" y="169"/>
                    </a:cxn>
                    <a:cxn ang="0">
                      <a:pos x="0" y="222"/>
                    </a:cxn>
                    <a:cxn ang="0">
                      <a:pos x="284" y="226"/>
                    </a:cxn>
                    <a:cxn ang="0">
                      <a:pos x="320" y="269"/>
                    </a:cxn>
                    <a:cxn ang="0">
                      <a:pos x="390" y="266"/>
                    </a:cxn>
                    <a:cxn ang="0">
                      <a:pos x="383" y="190"/>
                    </a:cxn>
                    <a:cxn ang="0">
                      <a:pos x="116" y="176"/>
                    </a:cxn>
                    <a:cxn ang="0">
                      <a:pos x="333" y="89"/>
                    </a:cxn>
                    <a:cxn ang="0">
                      <a:pos x="297" y="0"/>
                    </a:cxn>
                    <a:cxn ang="0">
                      <a:pos x="297" y="0"/>
                    </a:cxn>
                  </a:cxnLst>
                  <a:rect l="0" t="0" r="r" b="b"/>
                  <a:pathLst>
                    <a:path w="390" h="269">
                      <a:moveTo>
                        <a:pt x="297" y="0"/>
                      </a:moveTo>
                      <a:lnTo>
                        <a:pt x="257" y="17"/>
                      </a:lnTo>
                      <a:lnTo>
                        <a:pt x="253" y="66"/>
                      </a:lnTo>
                      <a:lnTo>
                        <a:pt x="0" y="169"/>
                      </a:lnTo>
                      <a:lnTo>
                        <a:pt x="0" y="222"/>
                      </a:lnTo>
                      <a:lnTo>
                        <a:pt x="284" y="226"/>
                      </a:lnTo>
                      <a:lnTo>
                        <a:pt x="320" y="269"/>
                      </a:lnTo>
                      <a:lnTo>
                        <a:pt x="390" y="266"/>
                      </a:lnTo>
                      <a:lnTo>
                        <a:pt x="383" y="190"/>
                      </a:lnTo>
                      <a:lnTo>
                        <a:pt x="116" y="176"/>
                      </a:lnTo>
                      <a:lnTo>
                        <a:pt x="333" y="89"/>
                      </a:lnTo>
                      <a:lnTo>
                        <a:pt x="297" y="0"/>
                      </a:lnTo>
                      <a:lnTo>
                        <a:pt x="297" y="0"/>
                      </a:lnTo>
                      <a:close/>
                    </a:path>
                  </a:pathLst>
                </a:custGeom>
                <a:solidFill>
                  <a:schemeClr val="accent2"/>
                </a:solidFill>
                <a:ln w="9525">
                  <a:noFill/>
                  <a:round/>
                  <a:headEnd/>
                  <a:tailEnd/>
                </a:ln>
              </p:spPr>
              <p:txBody>
                <a:bodyPr/>
                <a:lstStyle/>
                <a:p>
                  <a:pPr algn="l" eaLnBrk="0" hangingPunct="0">
                    <a:defRPr/>
                  </a:pPr>
                  <a:endParaRPr lang="en-US" sz="1800">
                    <a:solidFill>
                      <a:srgbClr val="000000"/>
                    </a:solidFill>
                    <a:latin typeface="Garamond" pitchFamily="18" charset="0"/>
                  </a:endParaRPr>
                </a:p>
              </p:txBody>
            </p:sp>
            <p:sp>
              <p:nvSpPr>
                <p:cNvPr id="127011" name="Freeform 35"/>
                <p:cNvSpPr>
                  <a:spLocks/>
                </p:cNvSpPr>
                <p:nvPr userDrawn="1"/>
              </p:nvSpPr>
              <p:spPr bwMode="auto">
                <a:xfrm>
                  <a:off x="658" y="3538"/>
                  <a:ext cx="471" cy="212"/>
                </a:xfrm>
                <a:custGeom>
                  <a:avLst/>
                  <a:gdLst/>
                  <a:ahLst/>
                  <a:cxnLst>
                    <a:cxn ang="0">
                      <a:pos x="0" y="131"/>
                    </a:cxn>
                    <a:cxn ang="0">
                      <a:pos x="863" y="0"/>
                    </a:cxn>
                    <a:cxn ang="0">
                      <a:pos x="926" y="78"/>
                    </a:cxn>
                    <a:cxn ang="0">
                      <a:pos x="941" y="181"/>
                    </a:cxn>
                    <a:cxn ang="0">
                      <a:pos x="903" y="282"/>
                    </a:cxn>
                    <a:cxn ang="0">
                      <a:pos x="57" y="424"/>
                    </a:cxn>
                    <a:cxn ang="0">
                      <a:pos x="53" y="384"/>
                    </a:cxn>
                    <a:cxn ang="0">
                      <a:pos x="863" y="242"/>
                    </a:cxn>
                    <a:cxn ang="0">
                      <a:pos x="893" y="145"/>
                    </a:cxn>
                    <a:cxn ang="0">
                      <a:pos x="840" y="57"/>
                    </a:cxn>
                    <a:cxn ang="0">
                      <a:pos x="0" y="185"/>
                    </a:cxn>
                    <a:cxn ang="0">
                      <a:pos x="0" y="131"/>
                    </a:cxn>
                    <a:cxn ang="0">
                      <a:pos x="0" y="131"/>
                    </a:cxn>
                  </a:cxnLst>
                  <a:rect l="0" t="0" r="r" b="b"/>
                  <a:pathLst>
                    <a:path w="941" h="424">
                      <a:moveTo>
                        <a:pt x="0" y="131"/>
                      </a:moveTo>
                      <a:lnTo>
                        <a:pt x="863" y="0"/>
                      </a:lnTo>
                      <a:lnTo>
                        <a:pt x="926" y="78"/>
                      </a:lnTo>
                      <a:lnTo>
                        <a:pt x="941" y="181"/>
                      </a:lnTo>
                      <a:lnTo>
                        <a:pt x="903" y="282"/>
                      </a:lnTo>
                      <a:lnTo>
                        <a:pt x="57" y="424"/>
                      </a:lnTo>
                      <a:lnTo>
                        <a:pt x="53" y="384"/>
                      </a:lnTo>
                      <a:lnTo>
                        <a:pt x="863" y="242"/>
                      </a:lnTo>
                      <a:lnTo>
                        <a:pt x="893" y="145"/>
                      </a:lnTo>
                      <a:lnTo>
                        <a:pt x="840" y="57"/>
                      </a:lnTo>
                      <a:lnTo>
                        <a:pt x="0" y="185"/>
                      </a:lnTo>
                      <a:lnTo>
                        <a:pt x="0" y="131"/>
                      </a:lnTo>
                      <a:lnTo>
                        <a:pt x="0" y="131"/>
                      </a:lnTo>
                      <a:close/>
                    </a:path>
                  </a:pathLst>
                </a:custGeom>
                <a:solidFill>
                  <a:schemeClr val="accent2"/>
                </a:solidFill>
                <a:ln w="9525">
                  <a:noFill/>
                  <a:round/>
                  <a:headEnd/>
                  <a:tailEnd/>
                </a:ln>
              </p:spPr>
              <p:txBody>
                <a:bodyPr/>
                <a:lstStyle/>
                <a:p>
                  <a:pPr algn="l" eaLnBrk="0" hangingPunct="0">
                    <a:defRPr/>
                  </a:pPr>
                  <a:endParaRPr lang="en-US" sz="1800">
                    <a:solidFill>
                      <a:srgbClr val="000000"/>
                    </a:solidFill>
                    <a:latin typeface="Garamond" pitchFamily="18" charset="0"/>
                  </a:endParaRPr>
                </a:p>
              </p:txBody>
            </p:sp>
            <p:sp>
              <p:nvSpPr>
                <p:cNvPr id="127012" name="Freeform 36"/>
                <p:cNvSpPr>
                  <a:spLocks/>
                </p:cNvSpPr>
                <p:nvPr userDrawn="1"/>
              </p:nvSpPr>
              <p:spPr bwMode="auto">
                <a:xfrm>
                  <a:off x="717" y="3606"/>
                  <a:ext cx="245" cy="86"/>
                </a:xfrm>
                <a:custGeom>
                  <a:avLst/>
                  <a:gdLst/>
                  <a:ahLst/>
                  <a:cxnLst>
                    <a:cxn ang="0">
                      <a:pos x="0" y="126"/>
                    </a:cxn>
                    <a:cxn ang="0">
                      <a:pos x="66" y="173"/>
                    </a:cxn>
                    <a:cxn ang="0">
                      <a:pos x="222" y="166"/>
                    </a:cxn>
                    <a:cxn ang="0">
                      <a:pos x="418" y="116"/>
                    </a:cxn>
                    <a:cxn ang="0">
                      <a:pos x="488" y="42"/>
                    </a:cxn>
                    <a:cxn ang="0">
                      <a:pos x="443" y="2"/>
                    </a:cxn>
                    <a:cxn ang="0">
                      <a:pos x="253" y="0"/>
                    </a:cxn>
                    <a:cxn ang="0">
                      <a:pos x="110" y="12"/>
                    </a:cxn>
                    <a:cxn ang="0">
                      <a:pos x="15" y="76"/>
                    </a:cxn>
                    <a:cxn ang="0">
                      <a:pos x="112" y="95"/>
                    </a:cxn>
                    <a:cxn ang="0">
                      <a:pos x="275" y="53"/>
                    </a:cxn>
                    <a:cxn ang="0">
                      <a:pos x="416" y="53"/>
                    </a:cxn>
                    <a:cxn ang="0">
                      <a:pos x="268" y="110"/>
                    </a:cxn>
                    <a:cxn ang="0">
                      <a:pos x="142" y="126"/>
                    </a:cxn>
                    <a:cxn ang="0">
                      <a:pos x="0" y="126"/>
                    </a:cxn>
                    <a:cxn ang="0">
                      <a:pos x="0" y="126"/>
                    </a:cxn>
                  </a:cxnLst>
                  <a:rect l="0" t="0" r="r" b="b"/>
                  <a:pathLst>
                    <a:path w="488" h="173">
                      <a:moveTo>
                        <a:pt x="0" y="126"/>
                      </a:moveTo>
                      <a:lnTo>
                        <a:pt x="66" y="173"/>
                      </a:lnTo>
                      <a:lnTo>
                        <a:pt x="222" y="166"/>
                      </a:lnTo>
                      <a:lnTo>
                        <a:pt x="418" y="116"/>
                      </a:lnTo>
                      <a:lnTo>
                        <a:pt x="488" y="42"/>
                      </a:lnTo>
                      <a:lnTo>
                        <a:pt x="443" y="2"/>
                      </a:lnTo>
                      <a:lnTo>
                        <a:pt x="253" y="0"/>
                      </a:lnTo>
                      <a:lnTo>
                        <a:pt x="110" y="12"/>
                      </a:lnTo>
                      <a:lnTo>
                        <a:pt x="15" y="76"/>
                      </a:lnTo>
                      <a:lnTo>
                        <a:pt x="112" y="95"/>
                      </a:lnTo>
                      <a:lnTo>
                        <a:pt x="275" y="53"/>
                      </a:lnTo>
                      <a:lnTo>
                        <a:pt x="416" y="53"/>
                      </a:lnTo>
                      <a:lnTo>
                        <a:pt x="268" y="110"/>
                      </a:lnTo>
                      <a:lnTo>
                        <a:pt x="142" y="126"/>
                      </a:lnTo>
                      <a:lnTo>
                        <a:pt x="0" y="126"/>
                      </a:lnTo>
                      <a:lnTo>
                        <a:pt x="0" y="126"/>
                      </a:lnTo>
                      <a:close/>
                    </a:path>
                  </a:pathLst>
                </a:custGeom>
                <a:solidFill>
                  <a:schemeClr val="accent2"/>
                </a:solidFill>
                <a:ln w="9525">
                  <a:noFill/>
                  <a:round/>
                  <a:headEnd/>
                  <a:tailEnd/>
                </a:ln>
              </p:spPr>
              <p:txBody>
                <a:bodyPr/>
                <a:lstStyle/>
                <a:p>
                  <a:pPr algn="l" eaLnBrk="0" hangingPunct="0">
                    <a:defRPr/>
                  </a:pPr>
                  <a:endParaRPr lang="en-US" sz="1800">
                    <a:solidFill>
                      <a:srgbClr val="000000"/>
                    </a:solidFill>
                    <a:latin typeface="Garamond" pitchFamily="18" charset="0"/>
                  </a:endParaRPr>
                </a:p>
              </p:txBody>
            </p:sp>
          </p:grpSp>
        </p:grpSp>
      </p:grpSp>
      <p:grpSp>
        <p:nvGrpSpPr>
          <p:cNvPr id="5131" name="Group 37"/>
          <p:cNvGrpSpPr>
            <a:grpSpLocks/>
          </p:cNvGrpSpPr>
          <p:nvPr/>
        </p:nvGrpSpPr>
        <p:grpSpPr bwMode="auto">
          <a:xfrm>
            <a:off x="8680450" y="2116138"/>
            <a:ext cx="385763" cy="4308475"/>
            <a:chOff x="5468" y="1333"/>
            <a:chExt cx="243" cy="2714"/>
          </a:xfrm>
        </p:grpSpPr>
        <p:sp>
          <p:nvSpPr>
            <p:cNvPr id="127014" name="Freeform 38"/>
            <p:cNvSpPr>
              <a:spLocks/>
            </p:cNvSpPr>
            <p:nvPr userDrawn="1"/>
          </p:nvSpPr>
          <p:spPr bwMode="auto">
            <a:xfrm flipH="1">
              <a:off x="5468" y="2620"/>
              <a:ext cx="205" cy="1427"/>
            </a:xfrm>
            <a:custGeom>
              <a:avLst/>
              <a:gdLst/>
              <a:ahLst/>
              <a:cxnLst>
                <a:cxn ang="0">
                  <a:pos x="692" y="3156"/>
                </a:cxn>
                <a:cxn ang="0">
                  <a:pos x="380" y="2945"/>
                </a:cxn>
                <a:cxn ang="0">
                  <a:pos x="319" y="2783"/>
                </a:cxn>
                <a:cxn ang="0">
                  <a:pos x="371" y="2542"/>
                </a:cxn>
                <a:cxn ang="0">
                  <a:pos x="591" y="2251"/>
                </a:cxn>
                <a:cxn ang="0">
                  <a:pos x="641" y="2070"/>
                </a:cxn>
                <a:cxn ang="0">
                  <a:pos x="591" y="1948"/>
                </a:cxn>
                <a:cxn ang="0">
                  <a:pos x="401" y="1859"/>
                </a:cxn>
                <a:cxn ang="0">
                  <a:pos x="361" y="1747"/>
                </a:cxn>
                <a:cxn ang="0">
                  <a:pos x="430" y="1587"/>
                </a:cxn>
                <a:cxn ang="0">
                  <a:pos x="741" y="1156"/>
                </a:cxn>
                <a:cxn ang="0">
                  <a:pos x="772" y="945"/>
                </a:cxn>
                <a:cxn ang="0">
                  <a:pos x="692" y="713"/>
                </a:cxn>
                <a:cxn ang="0">
                  <a:pos x="430" y="603"/>
                </a:cxn>
                <a:cxn ang="0">
                  <a:pos x="200" y="422"/>
                </a:cxn>
                <a:cxn ang="0">
                  <a:pos x="0" y="0"/>
                </a:cxn>
                <a:cxn ang="0">
                  <a:pos x="29" y="382"/>
                </a:cxn>
                <a:cxn ang="0">
                  <a:pos x="179" y="612"/>
                </a:cxn>
                <a:cxn ang="0">
                  <a:pos x="380" y="753"/>
                </a:cxn>
                <a:cxn ang="0">
                  <a:pos x="601" y="833"/>
                </a:cxn>
                <a:cxn ang="0">
                  <a:pos x="612" y="1044"/>
                </a:cxn>
                <a:cxn ang="0">
                  <a:pos x="500" y="1266"/>
                </a:cxn>
                <a:cxn ang="0">
                  <a:pos x="240" y="1658"/>
                </a:cxn>
                <a:cxn ang="0">
                  <a:pos x="230" y="1909"/>
                </a:cxn>
                <a:cxn ang="0">
                  <a:pos x="471" y="2049"/>
                </a:cxn>
                <a:cxn ang="0">
                  <a:pos x="460" y="2180"/>
                </a:cxn>
                <a:cxn ang="0">
                  <a:pos x="249" y="2452"/>
                </a:cxn>
                <a:cxn ang="0">
                  <a:pos x="160" y="2713"/>
                </a:cxn>
                <a:cxn ang="0">
                  <a:pos x="240" y="2994"/>
                </a:cxn>
                <a:cxn ang="0">
                  <a:pos x="430" y="3144"/>
                </a:cxn>
                <a:cxn ang="0">
                  <a:pos x="671" y="3266"/>
                </a:cxn>
                <a:cxn ang="0">
                  <a:pos x="692" y="3156"/>
                </a:cxn>
                <a:cxn ang="0">
                  <a:pos x="692" y="3156"/>
                </a:cxn>
              </a:cxnLst>
              <a:rect l="0" t="0" r="r" b="b"/>
              <a:pathLst>
                <a:path w="772" h="3266">
                  <a:moveTo>
                    <a:pt x="692" y="3156"/>
                  </a:moveTo>
                  <a:lnTo>
                    <a:pt x="380" y="2945"/>
                  </a:lnTo>
                  <a:lnTo>
                    <a:pt x="319" y="2783"/>
                  </a:lnTo>
                  <a:lnTo>
                    <a:pt x="371" y="2542"/>
                  </a:lnTo>
                  <a:lnTo>
                    <a:pt x="591" y="2251"/>
                  </a:lnTo>
                  <a:lnTo>
                    <a:pt x="641" y="2070"/>
                  </a:lnTo>
                  <a:lnTo>
                    <a:pt x="591" y="1948"/>
                  </a:lnTo>
                  <a:lnTo>
                    <a:pt x="401" y="1859"/>
                  </a:lnTo>
                  <a:lnTo>
                    <a:pt x="361" y="1747"/>
                  </a:lnTo>
                  <a:lnTo>
                    <a:pt x="430" y="1587"/>
                  </a:lnTo>
                  <a:lnTo>
                    <a:pt x="741" y="1156"/>
                  </a:lnTo>
                  <a:lnTo>
                    <a:pt x="772" y="945"/>
                  </a:lnTo>
                  <a:lnTo>
                    <a:pt x="692" y="713"/>
                  </a:lnTo>
                  <a:lnTo>
                    <a:pt x="430" y="603"/>
                  </a:lnTo>
                  <a:lnTo>
                    <a:pt x="200" y="422"/>
                  </a:lnTo>
                  <a:lnTo>
                    <a:pt x="0" y="0"/>
                  </a:lnTo>
                  <a:lnTo>
                    <a:pt x="29" y="382"/>
                  </a:lnTo>
                  <a:lnTo>
                    <a:pt x="179" y="612"/>
                  </a:lnTo>
                  <a:lnTo>
                    <a:pt x="380" y="753"/>
                  </a:lnTo>
                  <a:lnTo>
                    <a:pt x="601" y="833"/>
                  </a:lnTo>
                  <a:lnTo>
                    <a:pt x="612" y="1044"/>
                  </a:lnTo>
                  <a:lnTo>
                    <a:pt x="500" y="1266"/>
                  </a:lnTo>
                  <a:lnTo>
                    <a:pt x="240" y="1658"/>
                  </a:lnTo>
                  <a:lnTo>
                    <a:pt x="230" y="1909"/>
                  </a:lnTo>
                  <a:lnTo>
                    <a:pt x="471" y="2049"/>
                  </a:lnTo>
                  <a:lnTo>
                    <a:pt x="460" y="2180"/>
                  </a:lnTo>
                  <a:lnTo>
                    <a:pt x="249" y="2452"/>
                  </a:lnTo>
                  <a:lnTo>
                    <a:pt x="160" y="2713"/>
                  </a:lnTo>
                  <a:lnTo>
                    <a:pt x="240" y="2994"/>
                  </a:lnTo>
                  <a:lnTo>
                    <a:pt x="430" y="3144"/>
                  </a:lnTo>
                  <a:lnTo>
                    <a:pt x="671" y="3266"/>
                  </a:lnTo>
                  <a:lnTo>
                    <a:pt x="692" y="3156"/>
                  </a:lnTo>
                  <a:lnTo>
                    <a:pt x="692" y="3156"/>
                  </a:lnTo>
                  <a:close/>
                </a:path>
              </a:pathLst>
            </a:custGeom>
            <a:solidFill>
              <a:schemeClr val="folHlink"/>
            </a:solidFill>
            <a:ln w="9525">
              <a:noFill/>
              <a:round/>
              <a:headEnd/>
              <a:tailEnd/>
            </a:ln>
          </p:spPr>
          <p:txBody>
            <a:bodyPr/>
            <a:lstStyle/>
            <a:p>
              <a:pPr algn="l" eaLnBrk="0" hangingPunct="0">
                <a:defRPr/>
              </a:pPr>
              <a:endParaRPr lang="en-US" sz="1800">
                <a:solidFill>
                  <a:srgbClr val="000000"/>
                </a:solidFill>
                <a:latin typeface="Garamond" pitchFamily="18" charset="0"/>
              </a:endParaRPr>
            </a:p>
          </p:txBody>
        </p:sp>
        <p:sp>
          <p:nvSpPr>
            <p:cNvPr id="127015" name="Freeform 39"/>
            <p:cNvSpPr>
              <a:spLocks/>
            </p:cNvSpPr>
            <p:nvPr userDrawn="1"/>
          </p:nvSpPr>
          <p:spPr bwMode="auto">
            <a:xfrm flipH="1">
              <a:off x="5506" y="1333"/>
              <a:ext cx="205" cy="1633"/>
            </a:xfrm>
            <a:custGeom>
              <a:avLst/>
              <a:gdLst/>
              <a:ahLst/>
              <a:cxnLst>
                <a:cxn ang="0">
                  <a:pos x="692" y="3156"/>
                </a:cxn>
                <a:cxn ang="0">
                  <a:pos x="380" y="2945"/>
                </a:cxn>
                <a:cxn ang="0">
                  <a:pos x="319" y="2783"/>
                </a:cxn>
                <a:cxn ang="0">
                  <a:pos x="371" y="2542"/>
                </a:cxn>
                <a:cxn ang="0">
                  <a:pos x="591" y="2251"/>
                </a:cxn>
                <a:cxn ang="0">
                  <a:pos x="641" y="2070"/>
                </a:cxn>
                <a:cxn ang="0">
                  <a:pos x="591" y="1948"/>
                </a:cxn>
                <a:cxn ang="0">
                  <a:pos x="401" y="1859"/>
                </a:cxn>
                <a:cxn ang="0">
                  <a:pos x="361" y="1747"/>
                </a:cxn>
                <a:cxn ang="0">
                  <a:pos x="430" y="1587"/>
                </a:cxn>
                <a:cxn ang="0">
                  <a:pos x="741" y="1156"/>
                </a:cxn>
                <a:cxn ang="0">
                  <a:pos x="772" y="945"/>
                </a:cxn>
                <a:cxn ang="0">
                  <a:pos x="692" y="713"/>
                </a:cxn>
                <a:cxn ang="0">
                  <a:pos x="430" y="603"/>
                </a:cxn>
                <a:cxn ang="0">
                  <a:pos x="200" y="422"/>
                </a:cxn>
                <a:cxn ang="0">
                  <a:pos x="0" y="0"/>
                </a:cxn>
                <a:cxn ang="0">
                  <a:pos x="29" y="382"/>
                </a:cxn>
                <a:cxn ang="0">
                  <a:pos x="179" y="612"/>
                </a:cxn>
                <a:cxn ang="0">
                  <a:pos x="380" y="753"/>
                </a:cxn>
                <a:cxn ang="0">
                  <a:pos x="601" y="833"/>
                </a:cxn>
                <a:cxn ang="0">
                  <a:pos x="612" y="1044"/>
                </a:cxn>
                <a:cxn ang="0">
                  <a:pos x="500" y="1266"/>
                </a:cxn>
                <a:cxn ang="0">
                  <a:pos x="240" y="1658"/>
                </a:cxn>
                <a:cxn ang="0">
                  <a:pos x="230" y="1909"/>
                </a:cxn>
                <a:cxn ang="0">
                  <a:pos x="471" y="2049"/>
                </a:cxn>
                <a:cxn ang="0">
                  <a:pos x="460" y="2180"/>
                </a:cxn>
                <a:cxn ang="0">
                  <a:pos x="249" y="2452"/>
                </a:cxn>
                <a:cxn ang="0">
                  <a:pos x="160" y="2713"/>
                </a:cxn>
                <a:cxn ang="0">
                  <a:pos x="240" y="2994"/>
                </a:cxn>
                <a:cxn ang="0">
                  <a:pos x="430" y="3144"/>
                </a:cxn>
                <a:cxn ang="0">
                  <a:pos x="671" y="3266"/>
                </a:cxn>
                <a:cxn ang="0">
                  <a:pos x="692" y="3156"/>
                </a:cxn>
                <a:cxn ang="0">
                  <a:pos x="692" y="3156"/>
                </a:cxn>
              </a:cxnLst>
              <a:rect l="0" t="0" r="r" b="b"/>
              <a:pathLst>
                <a:path w="772" h="3266">
                  <a:moveTo>
                    <a:pt x="692" y="3156"/>
                  </a:moveTo>
                  <a:lnTo>
                    <a:pt x="380" y="2945"/>
                  </a:lnTo>
                  <a:lnTo>
                    <a:pt x="319" y="2783"/>
                  </a:lnTo>
                  <a:lnTo>
                    <a:pt x="371" y="2542"/>
                  </a:lnTo>
                  <a:lnTo>
                    <a:pt x="591" y="2251"/>
                  </a:lnTo>
                  <a:lnTo>
                    <a:pt x="641" y="2070"/>
                  </a:lnTo>
                  <a:lnTo>
                    <a:pt x="591" y="1948"/>
                  </a:lnTo>
                  <a:lnTo>
                    <a:pt x="401" y="1859"/>
                  </a:lnTo>
                  <a:lnTo>
                    <a:pt x="361" y="1747"/>
                  </a:lnTo>
                  <a:lnTo>
                    <a:pt x="430" y="1587"/>
                  </a:lnTo>
                  <a:lnTo>
                    <a:pt x="741" y="1156"/>
                  </a:lnTo>
                  <a:lnTo>
                    <a:pt x="772" y="945"/>
                  </a:lnTo>
                  <a:lnTo>
                    <a:pt x="692" y="713"/>
                  </a:lnTo>
                  <a:lnTo>
                    <a:pt x="430" y="603"/>
                  </a:lnTo>
                  <a:lnTo>
                    <a:pt x="200" y="422"/>
                  </a:lnTo>
                  <a:lnTo>
                    <a:pt x="0" y="0"/>
                  </a:lnTo>
                  <a:lnTo>
                    <a:pt x="29" y="382"/>
                  </a:lnTo>
                  <a:lnTo>
                    <a:pt x="179" y="612"/>
                  </a:lnTo>
                  <a:lnTo>
                    <a:pt x="380" y="753"/>
                  </a:lnTo>
                  <a:lnTo>
                    <a:pt x="601" y="833"/>
                  </a:lnTo>
                  <a:lnTo>
                    <a:pt x="612" y="1044"/>
                  </a:lnTo>
                  <a:lnTo>
                    <a:pt x="500" y="1266"/>
                  </a:lnTo>
                  <a:lnTo>
                    <a:pt x="240" y="1658"/>
                  </a:lnTo>
                  <a:lnTo>
                    <a:pt x="230" y="1909"/>
                  </a:lnTo>
                  <a:lnTo>
                    <a:pt x="471" y="2049"/>
                  </a:lnTo>
                  <a:lnTo>
                    <a:pt x="460" y="2180"/>
                  </a:lnTo>
                  <a:lnTo>
                    <a:pt x="249" y="2452"/>
                  </a:lnTo>
                  <a:lnTo>
                    <a:pt x="160" y="2713"/>
                  </a:lnTo>
                  <a:lnTo>
                    <a:pt x="240" y="2994"/>
                  </a:lnTo>
                  <a:lnTo>
                    <a:pt x="430" y="3144"/>
                  </a:lnTo>
                  <a:lnTo>
                    <a:pt x="671" y="3266"/>
                  </a:lnTo>
                  <a:lnTo>
                    <a:pt x="692" y="3156"/>
                  </a:lnTo>
                  <a:lnTo>
                    <a:pt x="692" y="3156"/>
                  </a:lnTo>
                  <a:close/>
                </a:path>
              </a:pathLst>
            </a:custGeom>
            <a:solidFill>
              <a:schemeClr val="folHlink"/>
            </a:solidFill>
            <a:ln w="9525">
              <a:noFill/>
              <a:round/>
              <a:headEnd/>
              <a:tailEnd/>
            </a:ln>
          </p:spPr>
          <p:txBody>
            <a:bodyPr/>
            <a:lstStyle/>
            <a:p>
              <a:pPr algn="l" eaLnBrk="0" hangingPunct="0">
                <a:defRPr/>
              </a:pPr>
              <a:endParaRPr lang="en-US" sz="1800">
                <a:solidFill>
                  <a:srgbClr val="000000"/>
                </a:solidFill>
                <a:latin typeface="Garamond" pitchFamily="18" charset="0"/>
              </a:endParaRPr>
            </a:p>
          </p:txBody>
        </p:sp>
      </p:grpSp>
      <p:grpSp>
        <p:nvGrpSpPr>
          <p:cNvPr id="5132" name="Group 40"/>
          <p:cNvGrpSpPr>
            <a:grpSpLocks/>
          </p:cNvGrpSpPr>
          <p:nvPr/>
        </p:nvGrpSpPr>
        <p:grpSpPr bwMode="auto">
          <a:xfrm>
            <a:off x="7318375" y="90488"/>
            <a:ext cx="2133600" cy="1911350"/>
            <a:chOff x="4610" y="57"/>
            <a:chExt cx="1344" cy="1204"/>
          </a:xfrm>
        </p:grpSpPr>
        <p:grpSp>
          <p:nvGrpSpPr>
            <p:cNvPr id="5133" name="Group 41"/>
            <p:cNvGrpSpPr>
              <a:grpSpLocks/>
            </p:cNvGrpSpPr>
            <p:nvPr userDrawn="1"/>
          </p:nvGrpSpPr>
          <p:grpSpPr bwMode="auto">
            <a:xfrm>
              <a:off x="4610" y="57"/>
              <a:ext cx="1344" cy="1204"/>
              <a:chOff x="4610" y="57"/>
              <a:chExt cx="1344" cy="1204"/>
            </a:xfrm>
          </p:grpSpPr>
          <p:sp>
            <p:nvSpPr>
              <p:cNvPr id="127018" name="Freeform 42"/>
              <p:cNvSpPr>
                <a:spLocks/>
              </p:cNvSpPr>
              <p:nvPr userDrawn="1"/>
            </p:nvSpPr>
            <p:spPr bwMode="auto">
              <a:xfrm rot="-3172564">
                <a:off x="5430" y="1086"/>
                <a:ext cx="62" cy="288"/>
              </a:xfrm>
              <a:custGeom>
                <a:avLst/>
                <a:gdLst/>
                <a:ahLst/>
                <a:cxnLst>
                  <a:cxn ang="0">
                    <a:pos x="123" y="9"/>
                  </a:cxn>
                  <a:cxn ang="0">
                    <a:pos x="131" y="342"/>
                  </a:cxn>
                  <a:cxn ang="0">
                    <a:pos x="0" y="806"/>
                  </a:cxn>
                  <a:cxn ang="0">
                    <a:pos x="79" y="789"/>
                  </a:cxn>
                  <a:cxn ang="0">
                    <a:pos x="218" y="376"/>
                  </a:cxn>
                  <a:cxn ang="0">
                    <a:pos x="245" y="0"/>
                  </a:cxn>
                  <a:cxn ang="0">
                    <a:pos x="123" y="9"/>
                  </a:cxn>
                  <a:cxn ang="0">
                    <a:pos x="123" y="9"/>
                  </a:cxn>
                </a:cxnLst>
                <a:rect l="0" t="0" r="r" b="b"/>
                <a:pathLst>
                  <a:path w="245" h="806">
                    <a:moveTo>
                      <a:pt x="123" y="9"/>
                    </a:moveTo>
                    <a:lnTo>
                      <a:pt x="131" y="342"/>
                    </a:lnTo>
                    <a:lnTo>
                      <a:pt x="0" y="806"/>
                    </a:lnTo>
                    <a:lnTo>
                      <a:pt x="79" y="789"/>
                    </a:lnTo>
                    <a:lnTo>
                      <a:pt x="218" y="376"/>
                    </a:lnTo>
                    <a:lnTo>
                      <a:pt x="245" y="0"/>
                    </a:lnTo>
                    <a:lnTo>
                      <a:pt x="123" y="9"/>
                    </a:lnTo>
                    <a:lnTo>
                      <a:pt x="123" y="9"/>
                    </a:lnTo>
                    <a:close/>
                  </a:path>
                </a:pathLst>
              </a:custGeom>
              <a:solidFill>
                <a:schemeClr val="accent2"/>
              </a:solidFill>
              <a:ln w="9525">
                <a:noFill/>
                <a:round/>
                <a:headEnd/>
                <a:tailEnd/>
              </a:ln>
            </p:spPr>
            <p:txBody>
              <a:bodyPr/>
              <a:lstStyle/>
              <a:p>
                <a:pPr algn="l" eaLnBrk="0" hangingPunct="0">
                  <a:defRPr/>
                </a:pPr>
                <a:endParaRPr lang="en-US" sz="1800">
                  <a:solidFill>
                    <a:srgbClr val="000000"/>
                  </a:solidFill>
                  <a:latin typeface="Garamond" pitchFamily="18" charset="0"/>
                </a:endParaRPr>
              </a:p>
            </p:txBody>
          </p:sp>
          <p:grpSp>
            <p:nvGrpSpPr>
              <p:cNvPr id="5136" name="Group 43"/>
              <p:cNvGrpSpPr>
                <a:grpSpLocks/>
              </p:cNvGrpSpPr>
              <p:nvPr userDrawn="1"/>
            </p:nvGrpSpPr>
            <p:grpSpPr bwMode="auto">
              <a:xfrm>
                <a:off x="4610" y="57"/>
                <a:ext cx="1344" cy="985"/>
                <a:chOff x="4610" y="57"/>
                <a:chExt cx="1344" cy="985"/>
              </a:xfrm>
            </p:grpSpPr>
            <p:sp>
              <p:nvSpPr>
                <p:cNvPr id="127020" name="Freeform 44"/>
                <p:cNvSpPr>
                  <a:spLocks/>
                </p:cNvSpPr>
                <p:nvPr userDrawn="1"/>
              </p:nvSpPr>
              <p:spPr bwMode="auto">
                <a:xfrm rot="-3172564">
                  <a:off x="4966" y="71"/>
                  <a:ext cx="153" cy="125"/>
                </a:xfrm>
                <a:custGeom>
                  <a:avLst/>
                  <a:gdLst/>
                  <a:ahLst/>
                  <a:cxnLst>
                    <a:cxn ang="0">
                      <a:pos x="0" y="0"/>
                    </a:cxn>
                    <a:cxn ang="0">
                      <a:pos x="298" y="184"/>
                    </a:cxn>
                    <a:cxn ang="0">
                      <a:pos x="500" y="349"/>
                    </a:cxn>
                    <a:cxn ang="0">
                      <a:pos x="604" y="140"/>
                    </a:cxn>
                    <a:cxn ang="0">
                      <a:pos x="359" y="9"/>
                    </a:cxn>
                    <a:cxn ang="0">
                      <a:pos x="464" y="184"/>
                    </a:cxn>
                    <a:cxn ang="0">
                      <a:pos x="131" y="17"/>
                    </a:cxn>
                    <a:cxn ang="0">
                      <a:pos x="0" y="0"/>
                    </a:cxn>
                    <a:cxn ang="0">
                      <a:pos x="0" y="0"/>
                    </a:cxn>
                  </a:cxnLst>
                  <a:rect l="0" t="0" r="r" b="b"/>
                  <a:pathLst>
                    <a:path w="604" h="349">
                      <a:moveTo>
                        <a:pt x="0" y="0"/>
                      </a:moveTo>
                      <a:lnTo>
                        <a:pt x="298" y="184"/>
                      </a:lnTo>
                      <a:lnTo>
                        <a:pt x="500" y="349"/>
                      </a:lnTo>
                      <a:lnTo>
                        <a:pt x="604" y="140"/>
                      </a:lnTo>
                      <a:lnTo>
                        <a:pt x="359" y="9"/>
                      </a:lnTo>
                      <a:lnTo>
                        <a:pt x="464" y="184"/>
                      </a:lnTo>
                      <a:lnTo>
                        <a:pt x="131" y="17"/>
                      </a:lnTo>
                      <a:lnTo>
                        <a:pt x="0" y="0"/>
                      </a:lnTo>
                      <a:lnTo>
                        <a:pt x="0" y="0"/>
                      </a:lnTo>
                      <a:close/>
                    </a:path>
                  </a:pathLst>
                </a:custGeom>
                <a:solidFill>
                  <a:schemeClr val="accent2"/>
                </a:solidFill>
                <a:ln w="9525">
                  <a:noFill/>
                  <a:round/>
                  <a:headEnd/>
                  <a:tailEnd/>
                </a:ln>
              </p:spPr>
              <p:txBody>
                <a:bodyPr/>
                <a:lstStyle/>
                <a:p>
                  <a:pPr algn="l" eaLnBrk="0" hangingPunct="0">
                    <a:defRPr/>
                  </a:pPr>
                  <a:endParaRPr lang="en-US" sz="1800">
                    <a:solidFill>
                      <a:srgbClr val="000000"/>
                    </a:solidFill>
                    <a:latin typeface="Garamond" pitchFamily="18" charset="0"/>
                  </a:endParaRPr>
                </a:p>
              </p:txBody>
            </p:sp>
            <p:sp>
              <p:nvSpPr>
                <p:cNvPr id="127021" name="Freeform 45"/>
                <p:cNvSpPr>
                  <a:spLocks/>
                </p:cNvSpPr>
                <p:nvPr userDrawn="1"/>
              </p:nvSpPr>
              <p:spPr bwMode="auto">
                <a:xfrm rot="-3172564">
                  <a:off x="5059" y="321"/>
                  <a:ext cx="269" cy="438"/>
                </a:xfrm>
                <a:custGeom>
                  <a:avLst/>
                  <a:gdLst/>
                  <a:ahLst/>
                  <a:cxnLst>
                    <a:cxn ang="0">
                      <a:pos x="741" y="129"/>
                    </a:cxn>
                    <a:cxn ang="0">
                      <a:pos x="485" y="352"/>
                    </a:cxn>
                    <a:cxn ang="0">
                      <a:pos x="163" y="762"/>
                    </a:cxn>
                    <a:cxn ang="0">
                      <a:pos x="0" y="1101"/>
                    </a:cxn>
                    <a:cxn ang="0">
                      <a:pos x="59" y="1230"/>
                    </a:cxn>
                    <a:cxn ang="0">
                      <a:pos x="262" y="1201"/>
                    </a:cxn>
                    <a:cxn ang="0">
                      <a:pos x="578" y="914"/>
                    </a:cxn>
                    <a:cxn ang="0">
                      <a:pos x="876" y="534"/>
                    </a:cxn>
                    <a:cxn ang="0">
                      <a:pos x="1034" y="270"/>
                    </a:cxn>
                    <a:cxn ang="0">
                      <a:pos x="1064" y="84"/>
                    </a:cxn>
                    <a:cxn ang="0">
                      <a:pos x="977" y="0"/>
                    </a:cxn>
                    <a:cxn ang="0">
                      <a:pos x="836" y="65"/>
                    </a:cxn>
                    <a:cxn ang="0">
                      <a:pos x="969" y="107"/>
                    </a:cxn>
                    <a:cxn ang="0">
                      <a:pos x="876" y="352"/>
                    </a:cxn>
                    <a:cxn ang="0">
                      <a:pos x="690" y="656"/>
                    </a:cxn>
                    <a:cxn ang="0">
                      <a:pos x="350" y="1008"/>
                    </a:cxn>
                    <a:cxn ang="0">
                      <a:pos x="116" y="1114"/>
                    </a:cxn>
                    <a:cxn ang="0">
                      <a:pos x="135" y="943"/>
                    </a:cxn>
                    <a:cxn ang="0">
                      <a:pos x="437" y="504"/>
                    </a:cxn>
                    <a:cxn ang="0">
                      <a:pos x="831" y="118"/>
                    </a:cxn>
                    <a:cxn ang="0">
                      <a:pos x="741" y="129"/>
                    </a:cxn>
                    <a:cxn ang="0">
                      <a:pos x="741" y="129"/>
                    </a:cxn>
                  </a:cxnLst>
                  <a:rect l="0" t="0" r="r" b="b"/>
                  <a:pathLst>
                    <a:path w="1064" h="1230">
                      <a:moveTo>
                        <a:pt x="741" y="129"/>
                      </a:moveTo>
                      <a:lnTo>
                        <a:pt x="485" y="352"/>
                      </a:lnTo>
                      <a:lnTo>
                        <a:pt x="163" y="762"/>
                      </a:lnTo>
                      <a:lnTo>
                        <a:pt x="0" y="1101"/>
                      </a:lnTo>
                      <a:lnTo>
                        <a:pt x="59" y="1230"/>
                      </a:lnTo>
                      <a:lnTo>
                        <a:pt x="262" y="1201"/>
                      </a:lnTo>
                      <a:lnTo>
                        <a:pt x="578" y="914"/>
                      </a:lnTo>
                      <a:lnTo>
                        <a:pt x="876" y="534"/>
                      </a:lnTo>
                      <a:lnTo>
                        <a:pt x="1034" y="270"/>
                      </a:lnTo>
                      <a:lnTo>
                        <a:pt x="1064" y="84"/>
                      </a:lnTo>
                      <a:lnTo>
                        <a:pt x="977" y="0"/>
                      </a:lnTo>
                      <a:lnTo>
                        <a:pt x="836" y="65"/>
                      </a:lnTo>
                      <a:lnTo>
                        <a:pt x="969" y="107"/>
                      </a:lnTo>
                      <a:lnTo>
                        <a:pt x="876" y="352"/>
                      </a:lnTo>
                      <a:lnTo>
                        <a:pt x="690" y="656"/>
                      </a:lnTo>
                      <a:lnTo>
                        <a:pt x="350" y="1008"/>
                      </a:lnTo>
                      <a:lnTo>
                        <a:pt x="116" y="1114"/>
                      </a:lnTo>
                      <a:lnTo>
                        <a:pt x="135" y="943"/>
                      </a:lnTo>
                      <a:lnTo>
                        <a:pt x="437" y="504"/>
                      </a:lnTo>
                      <a:lnTo>
                        <a:pt x="831" y="118"/>
                      </a:lnTo>
                      <a:lnTo>
                        <a:pt x="741" y="129"/>
                      </a:lnTo>
                      <a:lnTo>
                        <a:pt x="741" y="129"/>
                      </a:lnTo>
                      <a:close/>
                    </a:path>
                  </a:pathLst>
                </a:custGeom>
                <a:solidFill>
                  <a:schemeClr val="accent2"/>
                </a:solidFill>
                <a:ln w="9525">
                  <a:noFill/>
                  <a:round/>
                  <a:headEnd/>
                  <a:tailEnd/>
                </a:ln>
              </p:spPr>
              <p:txBody>
                <a:bodyPr/>
                <a:lstStyle/>
                <a:p>
                  <a:pPr algn="l" eaLnBrk="0" hangingPunct="0">
                    <a:defRPr/>
                  </a:pPr>
                  <a:endParaRPr lang="en-US" sz="1800">
                    <a:solidFill>
                      <a:srgbClr val="000000"/>
                    </a:solidFill>
                    <a:latin typeface="Garamond" pitchFamily="18" charset="0"/>
                  </a:endParaRPr>
                </a:p>
              </p:txBody>
            </p:sp>
            <p:sp>
              <p:nvSpPr>
                <p:cNvPr id="127022" name="Freeform 46"/>
                <p:cNvSpPr>
                  <a:spLocks/>
                </p:cNvSpPr>
                <p:nvPr userDrawn="1"/>
              </p:nvSpPr>
              <p:spPr bwMode="auto">
                <a:xfrm rot="-3172564">
                  <a:off x="4869" y="171"/>
                  <a:ext cx="505" cy="898"/>
                </a:xfrm>
                <a:custGeom>
                  <a:avLst/>
                  <a:gdLst/>
                  <a:ahLst/>
                  <a:cxnLst>
                    <a:cxn ang="0">
                      <a:pos x="1941" y="0"/>
                    </a:cxn>
                    <a:cxn ang="0">
                      <a:pos x="0" y="2521"/>
                    </a:cxn>
                    <a:cxn ang="0">
                      <a:pos x="192" y="2450"/>
                    </a:cxn>
                    <a:cxn ang="0">
                      <a:pos x="2002" y="61"/>
                    </a:cxn>
                    <a:cxn ang="0">
                      <a:pos x="1941" y="0"/>
                    </a:cxn>
                    <a:cxn ang="0">
                      <a:pos x="1941" y="0"/>
                    </a:cxn>
                  </a:cxnLst>
                  <a:rect l="0" t="0" r="r" b="b"/>
                  <a:pathLst>
                    <a:path w="2002" h="2521">
                      <a:moveTo>
                        <a:pt x="1941" y="0"/>
                      </a:moveTo>
                      <a:lnTo>
                        <a:pt x="0" y="2521"/>
                      </a:lnTo>
                      <a:lnTo>
                        <a:pt x="192" y="2450"/>
                      </a:lnTo>
                      <a:lnTo>
                        <a:pt x="2002" y="61"/>
                      </a:lnTo>
                      <a:lnTo>
                        <a:pt x="1941" y="0"/>
                      </a:lnTo>
                      <a:lnTo>
                        <a:pt x="1941" y="0"/>
                      </a:lnTo>
                      <a:close/>
                    </a:path>
                  </a:pathLst>
                </a:custGeom>
                <a:solidFill>
                  <a:schemeClr val="accent2"/>
                </a:solidFill>
                <a:ln w="9525">
                  <a:noFill/>
                  <a:round/>
                  <a:headEnd/>
                  <a:tailEnd/>
                </a:ln>
              </p:spPr>
              <p:txBody>
                <a:bodyPr/>
                <a:lstStyle/>
                <a:p>
                  <a:pPr algn="l" eaLnBrk="0" hangingPunct="0">
                    <a:defRPr/>
                  </a:pPr>
                  <a:endParaRPr lang="en-US" sz="1800">
                    <a:solidFill>
                      <a:srgbClr val="000000"/>
                    </a:solidFill>
                    <a:latin typeface="Garamond" pitchFamily="18" charset="0"/>
                  </a:endParaRPr>
                </a:p>
              </p:txBody>
            </p:sp>
            <p:sp>
              <p:nvSpPr>
                <p:cNvPr id="127023" name="Freeform 47"/>
                <p:cNvSpPr>
                  <a:spLocks/>
                </p:cNvSpPr>
                <p:nvPr userDrawn="1"/>
              </p:nvSpPr>
              <p:spPr bwMode="auto">
                <a:xfrm rot="-3172564">
                  <a:off x="4903" y="-19"/>
                  <a:ext cx="758" cy="1344"/>
                </a:xfrm>
                <a:custGeom>
                  <a:avLst/>
                  <a:gdLst/>
                  <a:ahLst/>
                  <a:cxnLst>
                    <a:cxn ang="0">
                      <a:pos x="95" y="2844"/>
                    </a:cxn>
                    <a:cxn ang="0">
                      <a:pos x="394" y="2834"/>
                    </a:cxn>
                    <a:cxn ang="0">
                      <a:pos x="821" y="3009"/>
                    </a:cxn>
                    <a:cxn ang="0">
                      <a:pos x="681" y="2817"/>
                    </a:cxn>
                    <a:cxn ang="0">
                      <a:pos x="367" y="2703"/>
                    </a:cxn>
                    <a:cxn ang="0">
                      <a:pos x="637" y="2720"/>
                    </a:cxn>
                    <a:cxn ang="0">
                      <a:pos x="979" y="2870"/>
                    </a:cxn>
                    <a:cxn ang="0">
                      <a:pos x="2859" y="420"/>
                    </a:cxn>
                    <a:cxn ang="0">
                      <a:pos x="2578" y="148"/>
                    </a:cxn>
                    <a:cxn ang="0">
                      <a:pos x="2308" y="0"/>
                    </a:cxn>
                    <a:cxn ang="0">
                      <a:pos x="2692" y="78"/>
                    </a:cxn>
                    <a:cxn ang="0">
                      <a:pos x="3007" y="428"/>
                    </a:cxn>
                    <a:cxn ang="0">
                      <a:pos x="831" y="3273"/>
                    </a:cxn>
                    <a:cxn ang="0">
                      <a:pos x="481" y="3412"/>
                    </a:cxn>
                    <a:cxn ang="0">
                      <a:pos x="105" y="3771"/>
                    </a:cxn>
                    <a:cxn ang="0">
                      <a:pos x="0" y="3667"/>
                    </a:cxn>
                    <a:cxn ang="0">
                      <a:pos x="131" y="3631"/>
                    </a:cxn>
                    <a:cxn ang="0">
                      <a:pos x="376" y="3385"/>
                    </a:cxn>
                    <a:cxn ang="0">
                      <a:pos x="165" y="3273"/>
                    </a:cxn>
                    <a:cxn ang="0">
                      <a:pos x="165" y="3176"/>
                    </a:cxn>
                    <a:cxn ang="0">
                      <a:pos x="411" y="3298"/>
                    </a:cxn>
                    <a:cxn ang="0">
                      <a:pos x="411" y="3186"/>
                    </a:cxn>
                    <a:cxn ang="0">
                      <a:pos x="603" y="3220"/>
                    </a:cxn>
                    <a:cxn ang="0">
                      <a:pos x="428" y="3079"/>
                    </a:cxn>
                    <a:cxn ang="0">
                      <a:pos x="629" y="3062"/>
                    </a:cxn>
                    <a:cxn ang="0">
                      <a:pos x="95" y="2844"/>
                    </a:cxn>
                    <a:cxn ang="0">
                      <a:pos x="95" y="2844"/>
                    </a:cxn>
                  </a:cxnLst>
                  <a:rect l="0" t="0" r="r" b="b"/>
                  <a:pathLst>
                    <a:path w="3007" h="3771">
                      <a:moveTo>
                        <a:pt x="95" y="2844"/>
                      </a:moveTo>
                      <a:lnTo>
                        <a:pt x="394" y="2834"/>
                      </a:lnTo>
                      <a:lnTo>
                        <a:pt x="821" y="3009"/>
                      </a:lnTo>
                      <a:lnTo>
                        <a:pt x="681" y="2817"/>
                      </a:lnTo>
                      <a:lnTo>
                        <a:pt x="367" y="2703"/>
                      </a:lnTo>
                      <a:lnTo>
                        <a:pt x="637" y="2720"/>
                      </a:lnTo>
                      <a:lnTo>
                        <a:pt x="979" y="2870"/>
                      </a:lnTo>
                      <a:lnTo>
                        <a:pt x="2859" y="420"/>
                      </a:lnTo>
                      <a:lnTo>
                        <a:pt x="2578" y="148"/>
                      </a:lnTo>
                      <a:lnTo>
                        <a:pt x="2308" y="0"/>
                      </a:lnTo>
                      <a:lnTo>
                        <a:pt x="2692" y="78"/>
                      </a:lnTo>
                      <a:lnTo>
                        <a:pt x="3007" y="428"/>
                      </a:lnTo>
                      <a:lnTo>
                        <a:pt x="831" y="3273"/>
                      </a:lnTo>
                      <a:lnTo>
                        <a:pt x="481" y="3412"/>
                      </a:lnTo>
                      <a:lnTo>
                        <a:pt x="105" y="3771"/>
                      </a:lnTo>
                      <a:lnTo>
                        <a:pt x="0" y="3667"/>
                      </a:lnTo>
                      <a:lnTo>
                        <a:pt x="131" y="3631"/>
                      </a:lnTo>
                      <a:lnTo>
                        <a:pt x="376" y="3385"/>
                      </a:lnTo>
                      <a:lnTo>
                        <a:pt x="165" y="3273"/>
                      </a:lnTo>
                      <a:lnTo>
                        <a:pt x="165" y="3176"/>
                      </a:lnTo>
                      <a:lnTo>
                        <a:pt x="411" y="3298"/>
                      </a:lnTo>
                      <a:lnTo>
                        <a:pt x="411" y="3186"/>
                      </a:lnTo>
                      <a:lnTo>
                        <a:pt x="603" y="3220"/>
                      </a:lnTo>
                      <a:lnTo>
                        <a:pt x="428" y="3079"/>
                      </a:lnTo>
                      <a:lnTo>
                        <a:pt x="629" y="3062"/>
                      </a:lnTo>
                      <a:lnTo>
                        <a:pt x="95" y="2844"/>
                      </a:lnTo>
                      <a:lnTo>
                        <a:pt x="95" y="2844"/>
                      </a:lnTo>
                      <a:close/>
                    </a:path>
                  </a:pathLst>
                </a:custGeom>
                <a:solidFill>
                  <a:schemeClr val="accent2"/>
                </a:solidFill>
                <a:ln w="9525">
                  <a:noFill/>
                  <a:round/>
                  <a:headEnd/>
                  <a:tailEnd/>
                </a:ln>
              </p:spPr>
              <p:txBody>
                <a:bodyPr/>
                <a:lstStyle/>
                <a:p>
                  <a:pPr algn="l" eaLnBrk="0" hangingPunct="0">
                    <a:defRPr/>
                  </a:pPr>
                  <a:endParaRPr lang="en-US" sz="1800">
                    <a:solidFill>
                      <a:srgbClr val="000000"/>
                    </a:solidFill>
                    <a:latin typeface="Garamond" pitchFamily="18" charset="0"/>
                  </a:endParaRPr>
                </a:p>
              </p:txBody>
            </p:sp>
            <p:sp>
              <p:nvSpPr>
                <p:cNvPr id="127024" name="Freeform 48"/>
                <p:cNvSpPr>
                  <a:spLocks/>
                </p:cNvSpPr>
                <p:nvPr userDrawn="1"/>
              </p:nvSpPr>
              <p:spPr bwMode="auto">
                <a:xfrm rot="-3172564">
                  <a:off x="5308" y="886"/>
                  <a:ext cx="169" cy="122"/>
                </a:xfrm>
                <a:custGeom>
                  <a:avLst/>
                  <a:gdLst/>
                  <a:ahLst/>
                  <a:cxnLst>
                    <a:cxn ang="0">
                      <a:pos x="0" y="80"/>
                    </a:cxn>
                    <a:cxn ang="0">
                      <a:pos x="255" y="106"/>
                    </a:cxn>
                    <a:cxn ang="0">
                      <a:pos x="639" y="342"/>
                    </a:cxn>
                    <a:cxn ang="0">
                      <a:pos x="673" y="289"/>
                    </a:cxn>
                    <a:cxn ang="0">
                      <a:pos x="447" y="114"/>
                    </a:cxn>
                    <a:cxn ang="0">
                      <a:pos x="26" y="0"/>
                    </a:cxn>
                    <a:cxn ang="0">
                      <a:pos x="0" y="80"/>
                    </a:cxn>
                    <a:cxn ang="0">
                      <a:pos x="0" y="80"/>
                    </a:cxn>
                  </a:cxnLst>
                  <a:rect l="0" t="0" r="r" b="b"/>
                  <a:pathLst>
                    <a:path w="673" h="342">
                      <a:moveTo>
                        <a:pt x="0" y="80"/>
                      </a:moveTo>
                      <a:lnTo>
                        <a:pt x="255" y="106"/>
                      </a:lnTo>
                      <a:lnTo>
                        <a:pt x="639" y="342"/>
                      </a:lnTo>
                      <a:lnTo>
                        <a:pt x="673" y="289"/>
                      </a:lnTo>
                      <a:lnTo>
                        <a:pt x="447" y="114"/>
                      </a:lnTo>
                      <a:lnTo>
                        <a:pt x="26" y="0"/>
                      </a:lnTo>
                      <a:lnTo>
                        <a:pt x="0" y="80"/>
                      </a:lnTo>
                      <a:lnTo>
                        <a:pt x="0" y="80"/>
                      </a:lnTo>
                      <a:close/>
                    </a:path>
                  </a:pathLst>
                </a:custGeom>
                <a:solidFill>
                  <a:schemeClr val="accent2"/>
                </a:solidFill>
                <a:ln w="9525">
                  <a:noFill/>
                  <a:round/>
                  <a:headEnd/>
                  <a:tailEnd/>
                </a:ln>
              </p:spPr>
              <p:txBody>
                <a:bodyPr/>
                <a:lstStyle/>
                <a:p>
                  <a:pPr algn="l" eaLnBrk="0" hangingPunct="0">
                    <a:defRPr/>
                  </a:pPr>
                  <a:endParaRPr lang="en-US" sz="1800">
                    <a:solidFill>
                      <a:srgbClr val="000000"/>
                    </a:solidFill>
                    <a:latin typeface="Garamond" pitchFamily="18" charset="0"/>
                  </a:endParaRPr>
                </a:p>
              </p:txBody>
            </p:sp>
            <p:sp>
              <p:nvSpPr>
                <p:cNvPr id="127025" name="Freeform 49"/>
                <p:cNvSpPr>
                  <a:spLocks/>
                </p:cNvSpPr>
                <p:nvPr userDrawn="1"/>
              </p:nvSpPr>
              <p:spPr bwMode="auto">
                <a:xfrm rot="-3172564">
                  <a:off x="5253" y="795"/>
                  <a:ext cx="181" cy="144"/>
                </a:xfrm>
                <a:custGeom>
                  <a:avLst/>
                  <a:gdLst/>
                  <a:ahLst/>
                  <a:cxnLst>
                    <a:cxn ang="0">
                      <a:pos x="0" y="78"/>
                    </a:cxn>
                    <a:cxn ang="0">
                      <a:pos x="340" y="148"/>
                    </a:cxn>
                    <a:cxn ang="0">
                      <a:pos x="638" y="403"/>
                    </a:cxn>
                    <a:cxn ang="0">
                      <a:pos x="716" y="296"/>
                    </a:cxn>
                    <a:cxn ang="0">
                      <a:pos x="420" y="114"/>
                    </a:cxn>
                    <a:cxn ang="0">
                      <a:pos x="70" y="0"/>
                    </a:cxn>
                    <a:cxn ang="0">
                      <a:pos x="0" y="78"/>
                    </a:cxn>
                    <a:cxn ang="0">
                      <a:pos x="0" y="78"/>
                    </a:cxn>
                  </a:cxnLst>
                  <a:rect l="0" t="0" r="r" b="b"/>
                  <a:pathLst>
                    <a:path w="716" h="403">
                      <a:moveTo>
                        <a:pt x="0" y="78"/>
                      </a:moveTo>
                      <a:lnTo>
                        <a:pt x="340" y="148"/>
                      </a:lnTo>
                      <a:lnTo>
                        <a:pt x="638" y="403"/>
                      </a:lnTo>
                      <a:lnTo>
                        <a:pt x="716" y="296"/>
                      </a:lnTo>
                      <a:lnTo>
                        <a:pt x="420" y="114"/>
                      </a:lnTo>
                      <a:lnTo>
                        <a:pt x="70" y="0"/>
                      </a:lnTo>
                      <a:lnTo>
                        <a:pt x="0" y="78"/>
                      </a:lnTo>
                      <a:lnTo>
                        <a:pt x="0" y="78"/>
                      </a:lnTo>
                      <a:close/>
                    </a:path>
                  </a:pathLst>
                </a:custGeom>
                <a:solidFill>
                  <a:schemeClr val="accent2"/>
                </a:solidFill>
                <a:ln w="9525">
                  <a:noFill/>
                  <a:round/>
                  <a:headEnd/>
                  <a:tailEnd/>
                </a:ln>
              </p:spPr>
              <p:txBody>
                <a:bodyPr/>
                <a:lstStyle/>
                <a:p>
                  <a:pPr algn="l" eaLnBrk="0" hangingPunct="0">
                    <a:defRPr/>
                  </a:pPr>
                  <a:endParaRPr lang="en-US" sz="1800">
                    <a:solidFill>
                      <a:srgbClr val="000000"/>
                    </a:solidFill>
                    <a:latin typeface="Garamond" pitchFamily="18" charset="0"/>
                  </a:endParaRPr>
                </a:p>
              </p:txBody>
            </p:sp>
            <p:sp>
              <p:nvSpPr>
                <p:cNvPr id="127026" name="Freeform 50"/>
                <p:cNvSpPr>
                  <a:spLocks/>
                </p:cNvSpPr>
                <p:nvPr userDrawn="1"/>
              </p:nvSpPr>
              <p:spPr bwMode="auto">
                <a:xfrm rot="-3172564">
                  <a:off x="4985" y="210"/>
                  <a:ext cx="181" cy="147"/>
                </a:xfrm>
                <a:custGeom>
                  <a:avLst/>
                  <a:gdLst/>
                  <a:ahLst/>
                  <a:cxnLst>
                    <a:cxn ang="0">
                      <a:pos x="0" y="78"/>
                    </a:cxn>
                    <a:cxn ang="0">
                      <a:pos x="316" y="139"/>
                    </a:cxn>
                    <a:cxn ang="0">
                      <a:pos x="649" y="411"/>
                    </a:cxn>
                    <a:cxn ang="0">
                      <a:pos x="717" y="314"/>
                    </a:cxn>
                    <a:cxn ang="0">
                      <a:pos x="394" y="87"/>
                    </a:cxn>
                    <a:cxn ang="0">
                      <a:pos x="54" y="0"/>
                    </a:cxn>
                    <a:cxn ang="0">
                      <a:pos x="0" y="78"/>
                    </a:cxn>
                    <a:cxn ang="0">
                      <a:pos x="0" y="78"/>
                    </a:cxn>
                  </a:cxnLst>
                  <a:rect l="0" t="0" r="r" b="b"/>
                  <a:pathLst>
                    <a:path w="717" h="411">
                      <a:moveTo>
                        <a:pt x="0" y="78"/>
                      </a:moveTo>
                      <a:lnTo>
                        <a:pt x="316" y="139"/>
                      </a:lnTo>
                      <a:lnTo>
                        <a:pt x="649" y="411"/>
                      </a:lnTo>
                      <a:lnTo>
                        <a:pt x="717" y="314"/>
                      </a:lnTo>
                      <a:lnTo>
                        <a:pt x="394" y="87"/>
                      </a:lnTo>
                      <a:lnTo>
                        <a:pt x="54" y="0"/>
                      </a:lnTo>
                      <a:lnTo>
                        <a:pt x="0" y="78"/>
                      </a:lnTo>
                      <a:lnTo>
                        <a:pt x="0" y="78"/>
                      </a:lnTo>
                      <a:close/>
                    </a:path>
                  </a:pathLst>
                </a:custGeom>
                <a:solidFill>
                  <a:schemeClr val="accent2"/>
                </a:solidFill>
                <a:ln w="9525">
                  <a:noFill/>
                  <a:round/>
                  <a:headEnd/>
                  <a:tailEnd/>
                </a:ln>
              </p:spPr>
              <p:txBody>
                <a:bodyPr/>
                <a:lstStyle/>
                <a:p>
                  <a:pPr algn="l" eaLnBrk="0" hangingPunct="0">
                    <a:defRPr/>
                  </a:pPr>
                  <a:endParaRPr lang="en-US" sz="1800">
                    <a:solidFill>
                      <a:srgbClr val="000000"/>
                    </a:solidFill>
                    <a:latin typeface="Garamond" pitchFamily="18" charset="0"/>
                  </a:endParaRPr>
                </a:p>
              </p:txBody>
            </p:sp>
            <p:sp>
              <p:nvSpPr>
                <p:cNvPr id="127027" name="Freeform 51"/>
                <p:cNvSpPr>
                  <a:spLocks/>
                </p:cNvSpPr>
                <p:nvPr userDrawn="1"/>
              </p:nvSpPr>
              <p:spPr bwMode="auto">
                <a:xfrm rot="-3172564">
                  <a:off x="4958" y="131"/>
                  <a:ext cx="179" cy="138"/>
                </a:xfrm>
                <a:custGeom>
                  <a:avLst/>
                  <a:gdLst/>
                  <a:ahLst/>
                  <a:cxnLst>
                    <a:cxn ang="0">
                      <a:pos x="0" y="88"/>
                    </a:cxn>
                    <a:cxn ang="0">
                      <a:pos x="272" y="131"/>
                    </a:cxn>
                    <a:cxn ang="0">
                      <a:pos x="665" y="386"/>
                    </a:cxn>
                    <a:cxn ang="0">
                      <a:pos x="709" y="308"/>
                    </a:cxn>
                    <a:cxn ang="0">
                      <a:pos x="306" y="53"/>
                    </a:cxn>
                    <a:cxn ang="0">
                      <a:pos x="43" y="0"/>
                    </a:cxn>
                    <a:cxn ang="0">
                      <a:pos x="0" y="88"/>
                    </a:cxn>
                    <a:cxn ang="0">
                      <a:pos x="0" y="88"/>
                    </a:cxn>
                  </a:cxnLst>
                  <a:rect l="0" t="0" r="r" b="b"/>
                  <a:pathLst>
                    <a:path w="709" h="386">
                      <a:moveTo>
                        <a:pt x="0" y="88"/>
                      </a:moveTo>
                      <a:lnTo>
                        <a:pt x="272" y="131"/>
                      </a:lnTo>
                      <a:lnTo>
                        <a:pt x="665" y="386"/>
                      </a:lnTo>
                      <a:lnTo>
                        <a:pt x="709" y="308"/>
                      </a:lnTo>
                      <a:lnTo>
                        <a:pt x="306" y="53"/>
                      </a:lnTo>
                      <a:lnTo>
                        <a:pt x="43" y="0"/>
                      </a:lnTo>
                      <a:lnTo>
                        <a:pt x="0" y="88"/>
                      </a:lnTo>
                      <a:lnTo>
                        <a:pt x="0" y="88"/>
                      </a:lnTo>
                      <a:close/>
                    </a:path>
                  </a:pathLst>
                </a:custGeom>
                <a:solidFill>
                  <a:schemeClr val="accent2"/>
                </a:solidFill>
                <a:ln w="9525">
                  <a:noFill/>
                  <a:round/>
                  <a:headEnd/>
                  <a:tailEnd/>
                </a:ln>
              </p:spPr>
              <p:txBody>
                <a:bodyPr/>
                <a:lstStyle/>
                <a:p>
                  <a:pPr algn="l" eaLnBrk="0" hangingPunct="0">
                    <a:defRPr/>
                  </a:pPr>
                  <a:endParaRPr lang="en-US" sz="1800">
                    <a:solidFill>
                      <a:srgbClr val="000000"/>
                    </a:solidFill>
                    <a:latin typeface="Garamond" pitchFamily="18" charset="0"/>
                  </a:endParaRPr>
                </a:p>
              </p:txBody>
            </p:sp>
          </p:grpSp>
        </p:grpSp>
        <p:sp>
          <p:nvSpPr>
            <p:cNvPr id="127028" name="Line 52"/>
            <p:cNvSpPr>
              <a:spLocks noChangeShapeType="1"/>
            </p:cNvSpPr>
            <p:nvPr userDrawn="1"/>
          </p:nvSpPr>
          <p:spPr bwMode="auto">
            <a:xfrm>
              <a:off x="4870" y="84"/>
              <a:ext cx="42" cy="96"/>
            </a:xfrm>
            <a:prstGeom prst="line">
              <a:avLst/>
            </a:prstGeom>
            <a:noFill/>
            <a:ln w="38100">
              <a:solidFill>
                <a:schemeClr val="accent2"/>
              </a:solidFill>
              <a:round/>
              <a:headEnd/>
              <a:tailEnd/>
            </a:ln>
            <a:effectLst/>
          </p:spPr>
          <p:txBody>
            <a:bodyPr/>
            <a:lstStyle/>
            <a:p>
              <a:pPr algn="l" eaLnBrk="0" hangingPunct="0">
                <a:defRPr/>
              </a:pPr>
              <a:endParaRPr lang="en-US" sz="1800">
                <a:solidFill>
                  <a:srgbClr val="000000"/>
                </a:solidFill>
                <a:latin typeface="Garamond" pitchFamily="18" charset="0"/>
              </a:endParaRPr>
            </a:p>
          </p:txBody>
        </p:sp>
      </p:grpSp>
    </p:spTree>
    <p:extLst>
      <p:ext uri="{BB962C8B-B14F-4D97-AF65-F5344CB8AC3E}">
        <p14:creationId xmlns:p14="http://schemas.microsoft.com/office/powerpoint/2010/main" val="4127677216"/>
      </p:ext>
    </p:extLst>
  </p:cSld>
  <p:clrMap bg1="lt1" tx1="dk1" bg2="lt2" tx2="dk2" accent1="accent1" accent2="accent2" accent3="accent3" accent4="accent4" accent5="accent5" accent6="accent6" hlink="hlink" folHlink="folHlink"/>
  <p:sldLayoutIdLst>
    <p:sldLayoutId id="2147484698" r:id="rId1"/>
    <p:sldLayoutId id="2147484699" r:id="rId2"/>
    <p:sldLayoutId id="2147484700" r:id="rId3"/>
    <p:sldLayoutId id="2147484701" r:id="rId4"/>
    <p:sldLayoutId id="2147484702" r:id="rId5"/>
    <p:sldLayoutId id="2147484703" r:id="rId6"/>
    <p:sldLayoutId id="2147484704" r:id="rId7"/>
    <p:sldLayoutId id="2147484705" r:id="rId8"/>
    <p:sldLayoutId id="2147484706" r:id="rId9"/>
    <p:sldLayoutId id="2147484707" r:id="rId10"/>
    <p:sldLayoutId id="2147484708" r:id="rId11"/>
  </p:sldLayoutIdLst>
  <p:transition spd="med">
    <p:fade/>
  </p:transition>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omic Sans MS" pitchFamily="66" charset="0"/>
        </a:defRPr>
      </a:lvl2pPr>
      <a:lvl3pPr algn="ctr" rtl="0" eaLnBrk="0" fontAlgn="base" hangingPunct="0">
        <a:spcBef>
          <a:spcPct val="0"/>
        </a:spcBef>
        <a:spcAft>
          <a:spcPct val="0"/>
        </a:spcAft>
        <a:defRPr sz="4400">
          <a:solidFill>
            <a:schemeClr val="tx1"/>
          </a:solidFill>
          <a:latin typeface="Comic Sans MS" pitchFamily="66" charset="0"/>
        </a:defRPr>
      </a:lvl3pPr>
      <a:lvl4pPr algn="ctr" rtl="0" eaLnBrk="0" fontAlgn="base" hangingPunct="0">
        <a:spcBef>
          <a:spcPct val="0"/>
        </a:spcBef>
        <a:spcAft>
          <a:spcPct val="0"/>
        </a:spcAft>
        <a:defRPr sz="4400">
          <a:solidFill>
            <a:schemeClr val="tx1"/>
          </a:solidFill>
          <a:latin typeface="Comic Sans MS" pitchFamily="66" charset="0"/>
        </a:defRPr>
      </a:lvl4pPr>
      <a:lvl5pPr algn="ctr" rtl="0" eaLnBrk="0" fontAlgn="base" hangingPunct="0">
        <a:spcBef>
          <a:spcPct val="0"/>
        </a:spcBef>
        <a:spcAft>
          <a:spcPct val="0"/>
        </a:spcAft>
        <a:defRPr sz="4400">
          <a:solidFill>
            <a:schemeClr val="tx1"/>
          </a:solidFill>
          <a:latin typeface="Comic Sans MS" pitchFamily="66" charset="0"/>
        </a:defRPr>
      </a:lvl5pPr>
      <a:lvl6pPr marL="457200" algn="ctr" rtl="0" fontAlgn="base">
        <a:spcBef>
          <a:spcPct val="0"/>
        </a:spcBef>
        <a:spcAft>
          <a:spcPct val="0"/>
        </a:spcAft>
        <a:defRPr sz="4400">
          <a:solidFill>
            <a:schemeClr val="tx1"/>
          </a:solidFill>
          <a:latin typeface="Comic Sans MS" pitchFamily="66" charset="0"/>
        </a:defRPr>
      </a:lvl6pPr>
      <a:lvl7pPr marL="914400" algn="ctr" rtl="0" fontAlgn="base">
        <a:spcBef>
          <a:spcPct val="0"/>
        </a:spcBef>
        <a:spcAft>
          <a:spcPct val="0"/>
        </a:spcAft>
        <a:defRPr sz="4400">
          <a:solidFill>
            <a:schemeClr val="tx1"/>
          </a:solidFill>
          <a:latin typeface="Comic Sans MS" pitchFamily="66" charset="0"/>
        </a:defRPr>
      </a:lvl7pPr>
      <a:lvl8pPr marL="1371600" algn="ctr" rtl="0" fontAlgn="base">
        <a:spcBef>
          <a:spcPct val="0"/>
        </a:spcBef>
        <a:spcAft>
          <a:spcPct val="0"/>
        </a:spcAft>
        <a:defRPr sz="4400">
          <a:solidFill>
            <a:schemeClr val="tx1"/>
          </a:solidFill>
          <a:latin typeface="Comic Sans MS" pitchFamily="66" charset="0"/>
        </a:defRPr>
      </a:lvl8pPr>
      <a:lvl9pPr marL="1828800" algn="ctr" rtl="0" fontAlgn="base">
        <a:spcBef>
          <a:spcPct val="0"/>
        </a:spcBef>
        <a:spcAft>
          <a:spcPct val="0"/>
        </a:spcAft>
        <a:defRPr sz="4400">
          <a:solidFill>
            <a:schemeClr val="tx1"/>
          </a:solidFill>
          <a:latin typeface="Comic Sans MS" pitchFamily="66"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7266" name="Rectangle 2"/>
          <p:cNvSpPr>
            <a:spLocks noChangeArrowheads="1"/>
          </p:cNvSpPr>
          <p:nvPr/>
        </p:nvSpPr>
        <p:spPr bwMode="auto">
          <a:xfrm>
            <a:off x="762000" y="6400800"/>
            <a:ext cx="8380413" cy="455613"/>
          </a:xfrm>
          <a:prstGeom prst="rect">
            <a:avLst/>
          </a:prstGeom>
          <a:solidFill>
            <a:schemeClr val="accent2">
              <a:alpha val="50000"/>
            </a:schemeClr>
          </a:solidFill>
          <a:ln w="9525">
            <a:noFill/>
            <a:miter lim="800000"/>
            <a:headEnd/>
            <a:tailEnd/>
          </a:ln>
          <a:effectLst/>
        </p:spPr>
        <p:txBody>
          <a:bodyPr/>
          <a:lstStyle/>
          <a:p>
            <a:pPr algn="l">
              <a:defRPr/>
            </a:pPr>
            <a:endParaRPr kumimoji="1" lang="en-US" sz="2400">
              <a:solidFill>
                <a:srgbClr val="EAEAEA"/>
              </a:solidFill>
              <a:latin typeface="Times New Roman" pitchFamily="18" charset="0"/>
            </a:endParaRPr>
          </a:p>
        </p:txBody>
      </p:sp>
      <p:sp>
        <p:nvSpPr>
          <p:cNvPr id="267267" name="Rectangle 3"/>
          <p:cNvSpPr>
            <a:spLocks noGrp="1" noChangeArrowheads="1"/>
          </p:cNvSpPr>
          <p:nvPr>
            <p:ph type="title"/>
          </p:nvPr>
        </p:nvSpPr>
        <p:spPr bwMode="auto">
          <a:xfrm>
            <a:off x="1143000" y="228600"/>
            <a:ext cx="7772400" cy="1143000"/>
          </a:xfrm>
          <a:prstGeom prst="rect">
            <a:avLst/>
          </a:prstGeom>
          <a:noFill/>
          <a:ln w="9525">
            <a:noFill/>
            <a:miter lim="800000"/>
            <a:headEnd/>
            <a:tailEnd/>
          </a:ln>
          <a:effectLst/>
        </p:spPr>
        <p:txBody>
          <a:bodyPr vert="horz" wrap="square" lIns="92075" tIns="46038" rIns="92075" bIns="46038" numCol="1" anchor="ctr" anchorCtr="1" compatLnSpc="1">
            <a:prstTxWarp prst="textNoShape">
              <a:avLst/>
            </a:prstTxWarp>
          </a:bodyPr>
          <a:lstStyle/>
          <a:p>
            <a:pPr lvl="0"/>
            <a:r>
              <a:rPr lang="en-US"/>
              <a:t>Click to edit Master title style</a:t>
            </a:r>
          </a:p>
        </p:txBody>
      </p:sp>
      <p:sp>
        <p:nvSpPr>
          <p:cNvPr id="6148" name="Rectangle 4"/>
          <p:cNvSpPr>
            <a:spLocks noGrp="1" noChangeArrowheads="1"/>
          </p:cNvSpPr>
          <p:nvPr>
            <p:ph type="body" idx="1"/>
          </p:nvPr>
        </p:nvSpPr>
        <p:spPr bwMode="auto">
          <a:xfrm>
            <a:off x="1295400" y="1905000"/>
            <a:ext cx="777240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7269" name="Rectangle 5"/>
          <p:cNvSpPr>
            <a:spLocks noGrp="1" noChangeArrowheads="1"/>
          </p:cNvSpPr>
          <p:nvPr>
            <p:ph type="dt" sz="half" idx="2"/>
          </p:nvPr>
        </p:nvSpPr>
        <p:spPr bwMode="auto">
          <a:xfrm>
            <a:off x="1295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l">
              <a:defRPr sz="1400">
                <a:solidFill>
                  <a:schemeClr val="tx1"/>
                </a:solidFill>
                <a:latin typeface="Times New Roman" pitchFamily="18" charset="0"/>
              </a:defRPr>
            </a:lvl1pPr>
          </a:lstStyle>
          <a:p>
            <a:pPr>
              <a:defRPr/>
            </a:pPr>
            <a:endParaRPr lang="en-US">
              <a:solidFill>
                <a:srgbClr val="EAEAEA"/>
              </a:solidFill>
            </a:endParaRPr>
          </a:p>
        </p:txBody>
      </p:sp>
      <p:sp>
        <p:nvSpPr>
          <p:cNvPr id="267270" name="Rectangle 6"/>
          <p:cNvSpPr>
            <a:spLocks noGrp="1" noChangeArrowheads="1"/>
          </p:cNvSpPr>
          <p:nvPr>
            <p:ph type="ftr" sz="quarter" idx="3"/>
          </p:nvPr>
        </p:nvSpPr>
        <p:spPr bwMode="auto">
          <a:xfrm>
            <a:off x="37338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defRPr sz="1400">
                <a:solidFill>
                  <a:schemeClr val="tx1"/>
                </a:solidFill>
                <a:latin typeface="Times New Roman" pitchFamily="18" charset="0"/>
              </a:defRPr>
            </a:lvl1pPr>
          </a:lstStyle>
          <a:p>
            <a:pPr>
              <a:defRPr/>
            </a:pPr>
            <a:endParaRPr lang="en-US">
              <a:solidFill>
                <a:srgbClr val="EAEAEA"/>
              </a:solidFill>
            </a:endParaRPr>
          </a:p>
        </p:txBody>
      </p:sp>
      <p:sp>
        <p:nvSpPr>
          <p:cNvPr id="267271" name="Rectangle 7"/>
          <p:cNvSpPr>
            <a:spLocks noGrp="1" noChangeArrowheads="1"/>
          </p:cNvSpPr>
          <p:nvPr>
            <p:ph type="sldNum" sz="quarter" idx="4"/>
          </p:nvPr>
        </p:nvSpPr>
        <p:spPr bwMode="auto">
          <a:xfrm>
            <a:off x="7162800" y="62484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a:solidFill>
                  <a:schemeClr val="tx1"/>
                </a:solidFill>
                <a:latin typeface="Times New Roman" pitchFamily="18" charset="0"/>
              </a:defRPr>
            </a:lvl1pPr>
          </a:lstStyle>
          <a:p>
            <a:pPr>
              <a:defRPr/>
            </a:pPr>
            <a:fld id="{6F613D06-77C9-478C-BC79-9D6184DC9C05}" type="slidenum">
              <a:rPr lang="en-US">
                <a:solidFill>
                  <a:srgbClr val="EAEAEA"/>
                </a:solidFill>
              </a:rPr>
              <a:pPr>
                <a:defRPr/>
              </a:pPr>
              <a:t>‹#›</a:t>
            </a:fld>
            <a:endParaRPr lang="en-US">
              <a:solidFill>
                <a:srgbClr val="EAEAEA"/>
              </a:solidFill>
            </a:endParaRPr>
          </a:p>
        </p:txBody>
      </p:sp>
      <p:grpSp>
        <p:nvGrpSpPr>
          <p:cNvPr id="6152" name="Group 8"/>
          <p:cNvGrpSpPr>
            <a:grpSpLocks/>
          </p:cNvGrpSpPr>
          <p:nvPr/>
        </p:nvGrpSpPr>
        <p:grpSpPr bwMode="auto">
          <a:xfrm>
            <a:off x="0" y="0"/>
            <a:ext cx="1066800" cy="6856413"/>
            <a:chOff x="0" y="0"/>
            <a:chExt cx="672" cy="4319"/>
          </a:xfrm>
        </p:grpSpPr>
        <p:grpSp>
          <p:nvGrpSpPr>
            <p:cNvPr id="6154" name="Group 9"/>
            <p:cNvGrpSpPr>
              <a:grpSpLocks/>
            </p:cNvGrpSpPr>
            <p:nvPr/>
          </p:nvGrpSpPr>
          <p:grpSpPr bwMode="auto">
            <a:xfrm>
              <a:off x="0" y="0"/>
              <a:ext cx="599" cy="4319"/>
              <a:chOff x="0" y="0"/>
              <a:chExt cx="599" cy="4319"/>
            </a:xfrm>
          </p:grpSpPr>
          <p:sp>
            <p:nvSpPr>
              <p:cNvPr id="267274" name="Rectangle 10" descr="Denim"/>
              <p:cNvSpPr>
                <a:spLocks noChangeArrowheads="1"/>
              </p:cNvSpPr>
              <p:nvPr/>
            </p:nvSpPr>
            <p:spPr bwMode="auto">
              <a:xfrm>
                <a:off x="0" y="0"/>
                <a:ext cx="476" cy="4319"/>
              </a:xfrm>
              <a:prstGeom prst="rect">
                <a:avLst/>
              </a:prstGeom>
              <a:blipFill dpi="0" rotWithShape="0">
                <a:blip r:embed="rId13" cstate="print"/>
                <a:srcRect/>
                <a:tile tx="0" ty="0" sx="100000" sy="100000" flip="none" algn="tl"/>
              </a:blipFill>
              <a:ln w="9525">
                <a:noFill/>
                <a:miter lim="800000"/>
                <a:headEnd/>
                <a:tailEnd/>
              </a:ln>
              <a:effectLst/>
            </p:spPr>
            <p:txBody>
              <a:bodyPr/>
              <a:lstStyle/>
              <a:p>
                <a:pPr>
                  <a:defRPr/>
                </a:pPr>
                <a:endParaRPr lang="en-US"/>
              </a:p>
            </p:txBody>
          </p:sp>
          <p:sp>
            <p:nvSpPr>
              <p:cNvPr id="267275" name="Rectangle 11"/>
              <p:cNvSpPr>
                <a:spLocks noChangeArrowheads="1"/>
              </p:cNvSpPr>
              <p:nvPr/>
            </p:nvSpPr>
            <p:spPr bwMode="auto">
              <a:xfrm>
                <a:off x="119" y="240"/>
                <a:ext cx="357" cy="2064"/>
              </a:xfrm>
              <a:prstGeom prst="rect">
                <a:avLst/>
              </a:prstGeom>
              <a:solidFill>
                <a:schemeClr val="accent2">
                  <a:alpha val="50000"/>
                </a:schemeClr>
              </a:solidFill>
              <a:ln w="9525">
                <a:noFill/>
                <a:miter lim="800000"/>
                <a:headEnd/>
                <a:tailEnd/>
              </a:ln>
              <a:effectLst/>
            </p:spPr>
            <p:txBody>
              <a:bodyPr/>
              <a:lstStyle/>
              <a:p>
                <a:pPr>
                  <a:defRPr/>
                </a:pPr>
                <a:endParaRPr lang="en-US"/>
              </a:p>
            </p:txBody>
          </p:sp>
          <p:sp>
            <p:nvSpPr>
              <p:cNvPr id="267276" name="Rectangle 12"/>
              <p:cNvSpPr>
                <a:spLocks noChangeArrowheads="1"/>
              </p:cNvSpPr>
              <p:nvPr/>
            </p:nvSpPr>
            <p:spPr bwMode="auto">
              <a:xfrm>
                <a:off x="0" y="960"/>
                <a:ext cx="476" cy="528"/>
              </a:xfrm>
              <a:prstGeom prst="rect">
                <a:avLst/>
              </a:prstGeom>
              <a:solidFill>
                <a:schemeClr val="folHlink">
                  <a:alpha val="50000"/>
                </a:schemeClr>
              </a:solidFill>
              <a:ln w="9525">
                <a:noFill/>
                <a:miter lim="800000"/>
                <a:headEnd/>
                <a:tailEnd/>
              </a:ln>
              <a:effectLst/>
            </p:spPr>
            <p:txBody>
              <a:bodyPr wrap="none" lIns="92075" tIns="46038" rIns="92075" bIns="46038" anchor="ctr"/>
              <a:lstStyle/>
              <a:p>
                <a:pPr algn="l" eaLnBrk="0" hangingPunct="0">
                  <a:spcBef>
                    <a:spcPct val="50000"/>
                  </a:spcBef>
                  <a:defRPr/>
                </a:pPr>
                <a:endParaRPr kumimoji="1" lang="en-US" sz="2400">
                  <a:solidFill>
                    <a:srgbClr val="EAEAEA"/>
                  </a:solidFill>
                  <a:latin typeface="Times New Roman" pitchFamily="18" charset="0"/>
                </a:endParaRPr>
              </a:p>
            </p:txBody>
          </p:sp>
          <p:sp>
            <p:nvSpPr>
              <p:cNvPr id="267277" name="Rectangle 13"/>
              <p:cNvSpPr>
                <a:spLocks noChangeArrowheads="1"/>
              </p:cNvSpPr>
              <p:nvPr/>
            </p:nvSpPr>
            <p:spPr bwMode="auto">
              <a:xfrm>
                <a:off x="297" y="432"/>
                <a:ext cx="89" cy="3792"/>
              </a:xfrm>
              <a:prstGeom prst="rect">
                <a:avLst/>
              </a:prstGeom>
              <a:solidFill>
                <a:schemeClr val="hlink">
                  <a:alpha val="50000"/>
                </a:schemeClr>
              </a:solidFill>
              <a:ln w="9525">
                <a:noFill/>
                <a:miter lim="800000"/>
                <a:headEnd/>
                <a:tailEnd/>
              </a:ln>
              <a:effectLst/>
            </p:spPr>
            <p:txBody>
              <a:bodyPr/>
              <a:lstStyle/>
              <a:p>
                <a:pPr>
                  <a:defRPr/>
                </a:pPr>
                <a:endParaRPr lang="en-US"/>
              </a:p>
            </p:txBody>
          </p:sp>
          <p:sp>
            <p:nvSpPr>
              <p:cNvPr id="267278" name="Rectangle 14"/>
              <p:cNvSpPr>
                <a:spLocks noChangeArrowheads="1"/>
              </p:cNvSpPr>
              <p:nvPr/>
            </p:nvSpPr>
            <p:spPr bwMode="auto">
              <a:xfrm>
                <a:off x="0" y="3024"/>
                <a:ext cx="327" cy="96"/>
              </a:xfrm>
              <a:prstGeom prst="rect">
                <a:avLst/>
              </a:prstGeom>
              <a:solidFill>
                <a:schemeClr val="accent1">
                  <a:alpha val="50000"/>
                </a:schemeClr>
              </a:solidFill>
              <a:ln w="9525">
                <a:noFill/>
                <a:miter lim="800000"/>
                <a:headEnd/>
                <a:tailEnd/>
              </a:ln>
              <a:effectLst/>
            </p:spPr>
            <p:txBody>
              <a:bodyPr wrap="none" lIns="92075" tIns="46038" rIns="92075" bIns="46038" anchor="ctr"/>
              <a:lstStyle/>
              <a:p>
                <a:pPr algn="l" eaLnBrk="0" hangingPunct="0">
                  <a:spcBef>
                    <a:spcPct val="50000"/>
                  </a:spcBef>
                  <a:defRPr/>
                </a:pPr>
                <a:endParaRPr kumimoji="1" lang="en-US" sz="2400">
                  <a:solidFill>
                    <a:srgbClr val="EAEAEA"/>
                  </a:solidFill>
                  <a:latin typeface="Times New Roman" pitchFamily="18" charset="0"/>
                </a:endParaRPr>
              </a:p>
            </p:txBody>
          </p:sp>
          <p:sp>
            <p:nvSpPr>
              <p:cNvPr id="267279" name="Rectangle 15"/>
              <p:cNvSpPr>
                <a:spLocks noChangeArrowheads="1"/>
              </p:cNvSpPr>
              <p:nvPr/>
            </p:nvSpPr>
            <p:spPr bwMode="auto">
              <a:xfrm>
                <a:off x="0" y="3216"/>
                <a:ext cx="327" cy="96"/>
              </a:xfrm>
              <a:prstGeom prst="rect">
                <a:avLst/>
              </a:prstGeom>
              <a:solidFill>
                <a:schemeClr val="accent1">
                  <a:alpha val="50000"/>
                </a:schemeClr>
              </a:solidFill>
              <a:ln w="9525">
                <a:noFill/>
                <a:miter lim="800000"/>
                <a:headEnd/>
                <a:tailEnd/>
              </a:ln>
              <a:effectLst/>
            </p:spPr>
            <p:txBody>
              <a:bodyPr wrap="none" lIns="92075" tIns="46038" rIns="92075" bIns="46038" anchor="ctr"/>
              <a:lstStyle/>
              <a:p>
                <a:pPr algn="l" eaLnBrk="0" hangingPunct="0">
                  <a:spcBef>
                    <a:spcPct val="50000"/>
                  </a:spcBef>
                  <a:defRPr/>
                </a:pPr>
                <a:endParaRPr kumimoji="1" lang="en-US" sz="2400">
                  <a:solidFill>
                    <a:srgbClr val="EAEAEA"/>
                  </a:solidFill>
                  <a:latin typeface="Times New Roman" pitchFamily="18" charset="0"/>
                </a:endParaRPr>
              </a:p>
            </p:txBody>
          </p:sp>
          <p:sp>
            <p:nvSpPr>
              <p:cNvPr id="267280" name="Rectangle 16"/>
              <p:cNvSpPr>
                <a:spLocks noChangeArrowheads="1"/>
              </p:cNvSpPr>
              <p:nvPr/>
            </p:nvSpPr>
            <p:spPr bwMode="auto">
              <a:xfrm>
                <a:off x="0" y="3408"/>
                <a:ext cx="327" cy="96"/>
              </a:xfrm>
              <a:prstGeom prst="rect">
                <a:avLst/>
              </a:prstGeom>
              <a:solidFill>
                <a:schemeClr val="accent1">
                  <a:alpha val="50000"/>
                </a:schemeClr>
              </a:solidFill>
              <a:ln w="9525">
                <a:noFill/>
                <a:miter lim="800000"/>
                <a:headEnd/>
                <a:tailEnd/>
              </a:ln>
              <a:effectLst/>
            </p:spPr>
            <p:txBody>
              <a:bodyPr wrap="none" lIns="92075" tIns="46038" rIns="92075" bIns="46038" anchor="ctr"/>
              <a:lstStyle/>
              <a:p>
                <a:pPr algn="l" eaLnBrk="0" hangingPunct="0">
                  <a:spcBef>
                    <a:spcPct val="50000"/>
                  </a:spcBef>
                  <a:defRPr/>
                </a:pPr>
                <a:endParaRPr kumimoji="1" lang="en-US" sz="2400">
                  <a:solidFill>
                    <a:srgbClr val="EAEAEA"/>
                  </a:solidFill>
                  <a:latin typeface="Times New Roman" pitchFamily="18" charset="0"/>
                </a:endParaRPr>
              </a:p>
            </p:txBody>
          </p:sp>
          <p:sp>
            <p:nvSpPr>
              <p:cNvPr id="267281" name="Arc 17"/>
              <p:cNvSpPr>
                <a:spLocks/>
              </p:cNvSpPr>
              <p:nvPr/>
            </p:nvSpPr>
            <p:spPr bwMode="auto">
              <a:xfrm>
                <a:off x="474" y="2260"/>
                <a:ext cx="125" cy="1154"/>
              </a:xfrm>
              <a:custGeom>
                <a:avLst/>
                <a:gdLst>
                  <a:gd name="G0" fmla="+- 754 0 0"/>
                  <a:gd name="G1" fmla="+- 21600 0 0"/>
                  <a:gd name="G2" fmla="+- 21600 0 0"/>
                  <a:gd name="T0" fmla="*/ 0 w 22354"/>
                  <a:gd name="T1" fmla="*/ 13 h 43200"/>
                  <a:gd name="T2" fmla="*/ 754 w 22354"/>
                  <a:gd name="T3" fmla="*/ 43200 h 43200"/>
                  <a:gd name="T4" fmla="*/ 754 w 22354"/>
                  <a:gd name="T5" fmla="*/ 21600 h 43200"/>
                </a:gdLst>
                <a:ahLst/>
                <a:cxnLst>
                  <a:cxn ang="0">
                    <a:pos x="T0" y="T1"/>
                  </a:cxn>
                  <a:cxn ang="0">
                    <a:pos x="T2" y="T3"/>
                  </a:cxn>
                  <a:cxn ang="0">
                    <a:pos x="T4" y="T5"/>
                  </a:cxn>
                </a:cxnLst>
                <a:rect l="0" t="0" r="r" b="b"/>
                <a:pathLst>
                  <a:path w="22354" h="43200" fill="none" extrusionOk="0">
                    <a:moveTo>
                      <a:pt x="0" y="13"/>
                    </a:moveTo>
                    <a:cubicBezTo>
                      <a:pt x="251" y="4"/>
                      <a:pt x="502" y="-1"/>
                      <a:pt x="754" y="0"/>
                    </a:cubicBezTo>
                    <a:cubicBezTo>
                      <a:pt x="12683" y="0"/>
                      <a:pt x="22354" y="9670"/>
                      <a:pt x="22354" y="21600"/>
                    </a:cubicBezTo>
                    <a:cubicBezTo>
                      <a:pt x="22354" y="33529"/>
                      <a:pt x="12683" y="43199"/>
                      <a:pt x="754" y="43200"/>
                    </a:cubicBezTo>
                  </a:path>
                  <a:path w="22354" h="43200" stroke="0" extrusionOk="0">
                    <a:moveTo>
                      <a:pt x="0" y="13"/>
                    </a:moveTo>
                    <a:cubicBezTo>
                      <a:pt x="251" y="4"/>
                      <a:pt x="502" y="-1"/>
                      <a:pt x="754" y="0"/>
                    </a:cubicBezTo>
                    <a:cubicBezTo>
                      <a:pt x="12683" y="0"/>
                      <a:pt x="22354" y="9670"/>
                      <a:pt x="22354" y="21600"/>
                    </a:cubicBezTo>
                    <a:cubicBezTo>
                      <a:pt x="22354" y="33529"/>
                      <a:pt x="12683" y="43199"/>
                      <a:pt x="754" y="43200"/>
                    </a:cubicBezTo>
                    <a:lnTo>
                      <a:pt x="754" y="21600"/>
                    </a:lnTo>
                    <a:close/>
                  </a:path>
                </a:pathLst>
              </a:custGeom>
              <a:solidFill>
                <a:schemeClr val="folHlink">
                  <a:alpha val="50000"/>
                </a:schemeClr>
              </a:solidFill>
              <a:ln w="9525">
                <a:noFill/>
                <a:round/>
                <a:headEnd type="none" w="sm" len="sm"/>
                <a:tailEnd type="none" w="sm" len="sm"/>
              </a:ln>
              <a:effectLst/>
            </p:spPr>
            <p:txBody>
              <a:bodyPr/>
              <a:lstStyle/>
              <a:p>
                <a:pPr>
                  <a:defRPr/>
                </a:pPr>
                <a:endParaRPr lang="en-US"/>
              </a:p>
            </p:txBody>
          </p:sp>
        </p:grpSp>
        <p:sp>
          <p:nvSpPr>
            <p:cNvPr id="267282" name="Oval 18"/>
            <p:cNvSpPr>
              <a:spLocks noChangeArrowheads="1"/>
            </p:cNvSpPr>
            <p:nvPr/>
          </p:nvSpPr>
          <p:spPr bwMode="auto">
            <a:xfrm>
              <a:off x="0" y="672"/>
              <a:ext cx="672" cy="624"/>
            </a:xfrm>
            <a:prstGeom prst="ellipse">
              <a:avLst/>
            </a:prstGeom>
            <a:solidFill>
              <a:schemeClr val="accent1">
                <a:alpha val="50000"/>
              </a:schemeClr>
            </a:solidFill>
            <a:ln w="9525">
              <a:noFill/>
              <a:round/>
              <a:headEnd/>
              <a:tailEnd/>
            </a:ln>
            <a:effectLst/>
          </p:spPr>
          <p:txBody>
            <a:bodyPr wrap="none" lIns="92075" tIns="46038" rIns="92075" bIns="46038" anchor="ctr"/>
            <a:lstStyle/>
            <a:p>
              <a:pPr algn="l" eaLnBrk="0" hangingPunct="0">
                <a:spcBef>
                  <a:spcPct val="50000"/>
                </a:spcBef>
                <a:defRPr/>
              </a:pPr>
              <a:endParaRPr kumimoji="1" lang="en-US" sz="2400">
                <a:solidFill>
                  <a:srgbClr val="EAEAEA"/>
                </a:solidFill>
                <a:latin typeface="Times New Roman" pitchFamily="18" charset="0"/>
              </a:endParaRPr>
            </a:p>
          </p:txBody>
        </p:sp>
        <p:sp>
          <p:nvSpPr>
            <p:cNvPr id="267283" name="Rectangle 19"/>
            <p:cNvSpPr>
              <a:spLocks noChangeArrowheads="1"/>
            </p:cNvSpPr>
            <p:nvPr/>
          </p:nvSpPr>
          <p:spPr bwMode="auto">
            <a:xfrm>
              <a:off x="480" y="0"/>
              <a:ext cx="192" cy="4319"/>
            </a:xfrm>
            <a:prstGeom prst="rect">
              <a:avLst/>
            </a:prstGeom>
            <a:gradFill rotWithShape="0">
              <a:gsLst>
                <a:gs pos="0">
                  <a:schemeClr val="bg2"/>
                </a:gs>
                <a:gs pos="100000">
                  <a:schemeClr val="bg1"/>
                </a:gs>
              </a:gsLst>
              <a:lin ang="0" scaled="1"/>
            </a:gradFill>
            <a:ln w="9525">
              <a:noFill/>
              <a:miter lim="800000"/>
              <a:headEnd/>
              <a:tailEnd/>
            </a:ln>
            <a:effectLst/>
          </p:spPr>
          <p:txBody>
            <a:bodyPr/>
            <a:lstStyle/>
            <a:p>
              <a:pPr>
                <a:defRPr/>
              </a:pPr>
              <a:endParaRPr lang="en-US"/>
            </a:p>
          </p:txBody>
        </p:sp>
      </p:grpSp>
      <p:sp>
        <p:nvSpPr>
          <p:cNvPr id="267284" name="Rectangle 20"/>
          <p:cNvSpPr>
            <a:spLocks noChangeArrowheads="1"/>
          </p:cNvSpPr>
          <p:nvPr/>
        </p:nvSpPr>
        <p:spPr bwMode="auto">
          <a:xfrm>
            <a:off x="762000" y="1474788"/>
            <a:ext cx="8380413" cy="125412"/>
          </a:xfrm>
          <a:prstGeom prst="rect">
            <a:avLst/>
          </a:prstGeom>
          <a:solidFill>
            <a:schemeClr val="accent2">
              <a:alpha val="50000"/>
            </a:schemeClr>
          </a:solidFill>
          <a:ln w="9525">
            <a:noFill/>
            <a:miter lim="800000"/>
            <a:headEnd/>
            <a:tailEnd/>
          </a:ln>
          <a:effectLst/>
        </p:spPr>
        <p:txBody>
          <a:bodyPr/>
          <a:lstStyle/>
          <a:p>
            <a:pPr algn="l">
              <a:defRPr/>
            </a:pPr>
            <a:endParaRPr kumimoji="1" lang="en-US" sz="2400">
              <a:solidFill>
                <a:srgbClr val="EAEAEA"/>
              </a:solidFill>
              <a:latin typeface="Times New Roman" pitchFamily="18" charset="0"/>
            </a:endParaRPr>
          </a:p>
        </p:txBody>
      </p:sp>
    </p:spTree>
    <p:extLst>
      <p:ext uri="{BB962C8B-B14F-4D97-AF65-F5344CB8AC3E}">
        <p14:creationId xmlns:p14="http://schemas.microsoft.com/office/powerpoint/2010/main" val="2775068477"/>
      </p:ext>
    </p:extLst>
  </p:cSld>
  <p:clrMap bg1="dk2" tx1="lt1" bg2="dk1" tx2="lt2" accent1="accent1" accent2="accent2" accent3="accent3" accent4="accent4" accent5="accent5" accent6="accent6" hlink="hlink" folHlink="folHlink"/>
  <p:sldLayoutIdLst>
    <p:sldLayoutId id="2147484710" r:id="rId1"/>
    <p:sldLayoutId id="2147484711" r:id="rId2"/>
    <p:sldLayoutId id="2147484712" r:id="rId3"/>
    <p:sldLayoutId id="2147484713" r:id="rId4"/>
    <p:sldLayoutId id="2147484714" r:id="rId5"/>
    <p:sldLayoutId id="2147484715" r:id="rId6"/>
    <p:sldLayoutId id="2147484716" r:id="rId7"/>
    <p:sldLayoutId id="2147484717" r:id="rId8"/>
    <p:sldLayoutId id="2147484718" r:id="rId9"/>
    <p:sldLayoutId id="2147484719" r:id="rId10"/>
    <p:sldLayoutId id="2147484720" r:id="rId1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Black"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Black"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Black"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Black"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Black"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Black"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Black"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Black" pitchFamily="34" charset="0"/>
        </a:defRPr>
      </a:lvl9pPr>
    </p:titleStyle>
    <p:bodyStyle>
      <a:lvl1pPr marL="342900" indent="-342900" algn="l" rtl="0" eaLnBrk="0" fontAlgn="base" hangingPunct="0">
        <a:spcBef>
          <a:spcPct val="20000"/>
        </a:spcBef>
        <a:spcAft>
          <a:spcPct val="0"/>
        </a:spcAft>
        <a:buClr>
          <a:schemeClr val="accent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466" name="Rectangle 2"/>
          <p:cNvSpPr>
            <a:spLocks noGrp="1" noChangeArrowheads="1"/>
          </p:cNvSpPr>
          <p:nvPr>
            <p:ph type="dt" sz="half" idx="2"/>
          </p:nvPr>
        </p:nvSpPr>
        <p:spPr bwMode="auto">
          <a:xfrm>
            <a:off x="457200" y="625157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lgn="l">
              <a:defRPr/>
            </a:pPr>
            <a:endParaRPr lang="en-US">
              <a:solidFill>
                <a:srgbClr val="FFFFFF"/>
              </a:solidFill>
            </a:endParaRPr>
          </a:p>
        </p:txBody>
      </p:sp>
      <p:sp>
        <p:nvSpPr>
          <p:cNvPr id="62467" name="Rectangle 3"/>
          <p:cNvSpPr>
            <a:spLocks noGrp="1" noChangeArrowheads="1"/>
          </p:cNvSpPr>
          <p:nvPr>
            <p:ph type="sldNum" sz="quarter" idx="4"/>
          </p:nvPr>
        </p:nvSpPr>
        <p:spPr bwMode="auto">
          <a:xfrm>
            <a:off x="6553200" y="6248400"/>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pPr>
              <a:defRPr/>
            </a:pPr>
            <a:fld id="{8E70D193-6017-4D53-82DF-9876723840A8}" type="slidenum">
              <a:rPr lang="en-US">
                <a:solidFill>
                  <a:srgbClr val="FFFFFF"/>
                </a:solidFill>
              </a:rPr>
              <a:pPr>
                <a:defRPr/>
              </a:pPr>
              <a:t>‹#›</a:t>
            </a:fld>
            <a:endParaRPr lang="en-US">
              <a:solidFill>
                <a:srgbClr val="FFFFFF"/>
              </a:solidFill>
            </a:endParaRPr>
          </a:p>
        </p:txBody>
      </p:sp>
      <p:grpSp>
        <p:nvGrpSpPr>
          <p:cNvPr id="1028" name="Group 4"/>
          <p:cNvGrpSpPr>
            <a:grpSpLocks/>
          </p:cNvGrpSpPr>
          <p:nvPr/>
        </p:nvGrpSpPr>
        <p:grpSpPr bwMode="auto">
          <a:xfrm>
            <a:off x="0" y="0"/>
            <a:ext cx="9140825" cy="6850063"/>
            <a:chOff x="0" y="0"/>
            <a:chExt cx="5758" cy="4315"/>
          </a:xfrm>
        </p:grpSpPr>
        <p:grpSp>
          <p:nvGrpSpPr>
            <p:cNvPr id="1032" name="Group 5"/>
            <p:cNvGrpSpPr>
              <a:grpSpLocks/>
            </p:cNvGrpSpPr>
            <p:nvPr userDrawn="1"/>
          </p:nvGrpSpPr>
          <p:grpSpPr bwMode="auto">
            <a:xfrm>
              <a:off x="1728" y="2230"/>
              <a:ext cx="4027" cy="2085"/>
              <a:chOff x="1728" y="2230"/>
              <a:chExt cx="4027" cy="2085"/>
            </a:xfrm>
          </p:grpSpPr>
          <p:sp>
            <p:nvSpPr>
              <p:cNvPr id="62470" name="Freeform 6"/>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algn="l" eaLnBrk="0" hangingPunct="0">
                  <a:defRPr/>
                </a:pPr>
                <a:endParaRPr lang="en-US" sz="1800">
                  <a:solidFill>
                    <a:srgbClr val="FFFFFF"/>
                  </a:solidFill>
                  <a:latin typeface="Garamond" pitchFamily="18" charset="0"/>
                </a:endParaRPr>
              </a:p>
            </p:txBody>
          </p:sp>
          <p:sp>
            <p:nvSpPr>
              <p:cNvPr id="62471" name="Freeform 7"/>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algn="l" eaLnBrk="0" hangingPunct="0">
                  <a:defRPr/>
                </a:pPr>
                <a:endParaRPr lang="en-US" sz="1800">
                  <a:solidFill>
                    <a:srgbClr val="FFFFFF"/>
                  </a:solidFill>
                  <a:latin typeface="Garamond" pitchFamily="18" charset="0"/>
                </a:endParaRPr>
              </a:p>
            </p:txBody>
          </p:sp>
          <p:sp>
            <p:nvSpPr>
              <p:cNvPr id="62472" name="Freeform 8"/>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algn="l" eaLnBrk="0" hangingPunct="0">
                  <a:defRPr/>
                </a:pPr>
                <a:endParaRPr lang="en-US" sz="1800">
                  <a:solidFill>
                    <a:srgbClr val="FFFFFF"/>
                  </a:solidFill>
                  <a:latin typeface="Garamond" pitchFamily="18" charset="0"/>
                </a:endParaRPr>
              </a:p>
            </p:txBody>
          </p:sp>
          <p:sp>
            <p:nvSpPr>
              <p:cNvPr id="62473" name="Freeform 9"/>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pPr algn="l" eaLnBrk="0" hangingPunct="0">
                  <a:defRPr/>
                </a:pPr>
                <a:endParaRPr lang="en-US" sz="1800">
                  <a:solidFill>
                    <a:srgbClr val="FFFFFF"/>
                  </a:solidFill>
                  <a:latin typeface="Garamond" pitchFamily="18" charset="0"/>
                </a:endParaRPr>
              </a:p>
            </p:txBody>
          </p:sp>
          <p:sp>
            <p:nvSpPr>
              <p:cNvPr id="62474" name="Freeform 10"/>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algn="l" eaLnBrk="0" hangingPunct="0">
                  <a:defRPr/>
                </a:pPr>
                <a:endParaRPr lang="en-US" sz="1800">
                  <a:solidFill>
                    <a:srgbClr val="FFFFFF"/>
                  </a:solidFill>
                  <a:latin typeface="Garamond" pitchFamily="18" charset="0"/>
                </a:endParaRPr>
              </a:p>
            </p:txBody>
          </p:sp>
        </p:grpSp>
        <p:sp>
          <p:nvSpPr>
            <p:cNvPr id="62475" name="Freeform 11"/>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lgn="l" eaLnBrk="0" hangingPunct="0">
                <a:defRPr/>
              </a:pPr>
              <a:endParaRPr lang="en-US" sz="1800">
                <a:solidFill>
                  <a:srgbClr val="FFFFFF"/>
                </a:solidFill>
                <a:latin typeface="Garamond" pitchFamily="18" charset="0"/>
              </a:endParaRPr>
            </a:p>
          </p:txBody>
        </p:sp>
        <p:sp>
          <p:nvSpPr>
            <p:cNvPr id="62476" name="Freeform 12"/>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algn="l" eaLnBrk="0" hangingPunct="0">
                <a:defRPr/>
              </a:pPr>
              <a:endParaRPr lang="en-US" sz="1800">
                <a:solidFill>
                  <a:srgbClr val="FFFFFF"/>
                </a:solidFill>
                <a:latin typeface="Garamond" pitchFamily="18" charset="0"/>
              </a:endParaRPr>
            </a:p>
          </p:txBody>
        </p:sp>
      </p:grpSp>
      <p:sp>
        <p:nvSpPr>
          <p:cNvPr id="62477" name="Rectangle 13"/>
          <p:cNvSpPr>
            <a:spLocks noGrp="1" noRot="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2478" name="Rectangle 14"/>
          <p:cNvSpPr>
            <a:spLocks noGrp="1" noChangeArrowheads="1"/>
          </p:cNvSpPr>
          <p:nvPr>
            <p:ph type="ftr" sz="quarter" idx="3"/>
          </p:nvPr>
        </p:nvSpPr>
        <p:spPr bwMode="auto">
          <a:xfrm>
            <a:off x="3124200" y="6248400"/>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atin typeface="Arial" charset="0"/>
              </a:defRPr>
            </a:lvl1pPr>
          </a:lstStyle>
          <a:p>
            <a:pPr>
              <a:defRPr/>
            </a:pPr>
            <a:endParaRPr lang="en-US">
              <a:solidFill>
                <a:srgbClr val="FFFFFF"/>
              </a:solidFill>
            </a:endParaRPr>
          </a:p>
        </p:txBody>
      </p:sp>
      <p:sp>
        <p:nvSpPr>
          <p:cNvPr id="62479" name="Rectangle 15"/>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61195909"/>
      </p:ext>
    </p:extLst>
  </p:cSld>
  <p:clrMap bg1="dk2" tx1="lt1" bg2="dk1" tx2="lt2" accent1="accent1" accent2="accent2" accent3="accent3" accent4="accent4" accent5="accent5" accent6="accent6" hlink="hlink" folHlink="folHlink"/>
  <p:sldLayoutIdLst>
    <p:sldLayoutId id="2147484722" r:id="rId1"/>
    <p:sldLayoutId id="2147484723" r:id="rId2"/>
    <p:sldLayoutId id="2147484724" r:id="rId3"/>
    <p:sldLayoutId id="2147484725" r:id="rId4"/>
    <p:sldLayoutId id="2147484726" r:id="rId5"/>
    <p:sldLayoutId id="2147484727" r:id="rId6"/>
    <p:sldLayoutId id="2147484728" r:id="rId7"/>
    <p:sldLayoutId id="2147484729" r:id="rId8"/>
    <p:sldLayoutId id="2147484730" r:id="rId9"/>
    <p:sldLayoutId id="2147484731" r:id="rId10"/>
    <p:sldLayoutId id="2147484732" r:id="rId11"/>
    <p:sldLayoutId id="2147484733" r:id="rId12"/>
  </p:sldLayoutIdLst>
  <p:transition spd="med">
    <p:fade/>
  </p:transition>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p:titleStyle>
    <p:bodyStyle>
      <a:lvl1pPr marL="342900" indent="-342900" algn="l" rtl="0" eaLnBrk="0" fontAlgn="base" hangingPunct="0">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7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100000">
              <a:schemeClr val="bg1"/>
            </a:gs>
          </a:gsLst>
          <a:lin ang="5400000" scaled="1"/>
        </a:gradFill>
        <a:effectLst/>
      </p:bgPr>
    </p:bg>
    <p:spTree>
      <p:nvGrpSpPr>
        <p:cNvPr id="1" name=""/>
        <p:cNvGrpSpPr/>
        <p:nvPr/>
      </p:nvGrpSpPr>
      <p:grpSpPr>
        <a:xfrm>
          <a:off x="0" y="0"/>
          <a:ext cx="0" cy="0"/>
          <a:chOff x="0" y="0"/>
          <a:chExt cx="0" cy="0"/>
        </a:xfrm>
      </p:grpSpPr>
      <p:grpSp>
        <p:nvGrpSpPr>
          <p:cNvPr id="7170" name="Group 2"/>
          <p:cNvGrpSpPr>
            <a:grpSpLocks/>
          </p:cNvGrpSpPr>
          <p:nvPr/>
        </p:nvGrpSpPr>
        <p:grpSpPr bwMode="auto">
          <a:xfrm>
            <a:off x="0" y="0"/>
            <a:ext cx="9144000" cy="6934200"/>
            <a:chOff x="0" y="0"/>
            <a:chExt cx="5760" cy="4368"/>
          </a:xfrm>
        </p:grpSpPr>
        <p:sp>
          <p:nvSpPr>
            <p:cNvPr id="272387" name="Freeform 3"/>
            <p:cNvSpPr>
              <a:spLocks/>
            </p:cNvSpPr>
            <p:nvPr/>
          </p:nvSpPr>
          <p:spPr bwMode="hidden">
            <a:xfrm>
              <a:off x="0" y="2208"/>
              <a:ext cx="2515" cy="1970"/>
            </a:xfrm>
            <a:custGeom>
              <a:avLst/>
              <a:gdLst/>
              <a:ahLst/>
              <a:cxnLst>
                <a:cxn ang="0">
                  <a:pos x="744" y="1669"/>
                </a:cxn>
                <a:cxn ang="0">
                  <a:pos x="852" y="1400"/>
                </a:cxn>
                <a:cxn ang="0">
                  <a:pos x="876" y="1171"/>
                </a:cxn>
                <a:cxn ang="0">
                  <a:pos x="979" y="1370"/>
                </a:cxn>
                <a:cxn ang="0">
                  <a:pos x="1231" y="1621"/>
                </a:cxn>
                <a:cxn ang="0">
                  <a:pos x="1471" y="1693"/>
                </a:cxn>
                <a:cxn ang="0">
                  <a:pos x="1819" y="1678"/>
                </a:cxn>
                <a:cxn ang="0">
                  <a:pos x="1893" y="1513"/>
                </a:cxn>
                <a:cxn ang="0">
                  <a:pos x="1874" y="1285"/>
                </a:cxn>
                <a:cxn ang="0">
                  <a:pos x="1783" y="967"/>
                </a:cxn>
                <a:cxn ang="0">
                  <a:pos x="1289" y="873"/>
                </a:cxn>
                <a:cxn ang="0">
                  <a:pos x="1549" y="745"/>
                </a:cxn>
                <a:cxn ang="0">
                  <a:pos x="1753" y="732"/>
                </a:cxn>
                <a:cxn ang="0">
                  <a:pos x="2107" y="618"/>
                </a:cxn>
                <a:cxn ang="0">
                  <a:pos x="2377" y="438"/>
                </a:cxn>
                <a:cxn ang="0">
                  <a:pos x="2420" y="343"/>
                </a:cxn>
                <a:cxn ang="0">
                  <a:pos x="2077" y="331"/>
                </a:cxn>
                <a:cxn ang="0">
                  <a:pos x="1951" y="301"/>
                </a:cxn>
                <a:cxn ang="0">
                  <a:pos x="1645" y="289"/>
                </a:cxn>
                <a:cxn ang="0">
                  <a:pos x="1297" y="408"/>
                </a:cxn>
                <a:cxn ang="0">
                  <a:pos x="1308" y="337"/>
                </a:cxn>
                <a:cxn ang="0">
                  <a:pos x="1453" y="168"/>
                </a:cxn>
                <a:cxn ang="0">
                  <a:pos x="1477" y="36"/>
                </a:cxn>
                <a:cxn ang="0">
                  <a:pos x="1417" y="24"/>
                </a:cxn>
                <a:cxn ang="0">
                  <a:pos x="1189" y="102"/>
                </a:cxn>
                <a:cxn ang="0">
                  <a:pos x="1026" y="144"/>
                </a:cxn>
                <a:cxn ang="0">
                  <a:pos x="889" y="331"/>
                </a:cxn>
                <a:cxn ang="0">
                  <a:pos x="726" y="480"/>
                </a:cxn>
                <a:cxn ang="0">
                  <a:pos x="643" y="540"/>
                </a:cxn>
                <a:cxn ang="0">
                  <a:pos x="600" y="516"/>
                </a:cxn>
                <a:cxn ang="0">
                  <a:pos x="552" y="486"/>
                </a:cxn>
                <a:cxn ang="0">
                  <a:pos x="528" y="462"/>
                </a:cxn>
                <a:cxn ang="0">
                  <a:pos x="474" y="426"/>
                </a:cxn>
                <a:cxn ang="0">
                  <a:pos x="415" y="390"/>
                </a:cxn>
                <a:cxn ang="0">
                  <a:pos x="366" y="366"/>
                </a:cxn>
                <a:cxn ang="0">
                  <a:pos x="192" y="234"/>
                </a:cxn>
                <a:cxn ang="0">
                  <a:pos x="570" y="564"/>
                </a:cxn>
                <a:cxn ang="0">
                  <a:pos x="444" y="732"/>
                </a:cxn>
                <a:cxn ang="0">
                  <a:pos x="318" y="787"/>
                </a:cxn>
                <a:cxn ang="0">
                  <a:pos x="127" y="853"/>
                </a:cxn>
                <a:cxn ang="0">
                  <a:pos x="0" y="1165"/>
                </a:cxn>
                <a:cxn ang="0">
                  <a:pos x="372" y="1015"/>
                </a:cxn>
                <a:cxn ang="0">
                  <a:pos x="222" y="1262"/>
                </a:cxn>
                <a:cxn ang="0">
                  <a:pos x="139" y="1459"/>
                </a:cxn>
                <a:cxn ang="0">
                  <a:pos x="102" y="1495"/>
                </a:cxn>
                <a:cxn ang="0">
                  <a:pos x="84" y="1519"/>
                </a:cxn>
                <a:cxn ang="0">
                  <a:pos x="96" y="1537"/>
                </a:cxn>
                <a:cxn ang="0">
                  <a:pos x="127" y="1567"/>
                </a:cxn>
                <a:cxn ang="0">
                  <a:pos x="145" y="1633"/>
                </a:cxn>
                <a:cxn ang="0">
                  <a:pos x="156" y="1693"/>
                </a:cxn>
                <a:cxn ang="0">
                  <a:pos x="162" y="1723"/>
                </a:cxn>
                <a:cxn ang="0">
                  <a:pos x="216" y="1802"/>
                </a:cxn>
                <a:cxn ang="0">
                  <a:pos x="228" y="1850"/>
                </a:cxn>
                <a:cxn ang="0">
                  <a:pos x="240" y="1904"/>
                </a:cxn>
                <a:cxn ang="0">
                  <a:pos x="246" y="1922"/>
                </a:cxn>
                <a:cxn ang="0">
                  <a:pos x="258" y="1970"/>
                </a:cxn>
                <a:cxn ang="0">
                  <a:pos x="462" y="1922"/>
                </a:cxn>
                <a:cxn ang="0">
                  <a:pos x="624" y="1778"/>
                </a:cxn>
              </a:cxnLst>
              <a:rect l="0" t="0" r="r" b="b"/>
              <a:pathLst>
                <a:path w="2515" h="1970">
                  <a:moveTo>
                    <a:pt x="624" y="1778"/>
                  </a:moveTo>
                  <a:lnTo>
                    <a:pt x="744" y="1669"/>
                  </a:lnTo>
                  <a:lnTo>
                    <a:pt x="834" y="1627"/>
                  </a:lnTo>
                  <a:lnTo>
                    <a:pt x="852" y="1400"/>
                  </a:lnTo>
                  <a:lnTo>
                    <a:pt x="834" y="1225"/>
                  </a:lnTo>
                  <a:lnTo>
                    <a:pt x="876" y="1171"/>
                  </a:lnTo>
                  <a:lnTo>
                    <a:pt x="901" y="1268"/>
                  </a:lnTo>
                  <a:lnTo>
                    <a:pt x="979" y="1370"/>
                  </a:lnTo>
                  <a:lnTo>
                    <a:pt x="1116" y="1519"/>
                  </a:lnTo>
                  <a:lnTo>
                    <a:pt x="1231" y="1621"/>
                  </a:lnTo>
                  <a:lnTo>
                    <a:pt x="1353" y="1632"/>
                  </a:lnTo>
                  <a:lnTo>
                    <a:pt x="1471" y="1693"/>
                  </a:lnTo>
                  <a:lnTo>
                    <a:pt x="1664" y="1659"/>
                  </a:lnTo>
                  <a:lnTo>
                    <a:pt x="1819" y="1678"/>
                  </a:lnTo>
                  <a:lnTo>
                    <a:pt x="1975" y="1632"/>
                  </a:lnTo>
                  <a:lnTo>
                    <a:pt x="1893" y="1513"/>
                  </a:lnTo>
                  <a:lnTo>
                    <a:pt x="1920" y="1385"/>
                  </a:lnTo>
                  <a:lnTo>
                    <a:pt x="1874" y="1285"/>
                  </a:lnTo>
                  <a:lnTo>
                    <a:pt x="1865" y="1129"/>
                  </a:lnTo>
                  <a:lnTo>
                    <a:pt x="1783" y="967"/>
                  </a:lnTo>
                  <a:lnTo>
                    <a:pt x="1527" y="891"/>
                  </a:lnTo>
                  <a:lnTo>
                    <a:pt x="1289" y="873"/>
                  </a:lnTo>
                  <a:lnTo>
                    <a:pt x="1393" y="781"/>
                  </a:lnTo>
                  <a:lnTo>
                    <a:pt x="1549" y="745"/>
                  </a:lnTo>
                  <a:lnTo>
                    <a:pt x="1620" y="738"/>
                  </a:lnTo>
                  <a:lnTo>
                    <a:pt x="1753" y="732"/>
                  </a:lnTo>
                  <a:lnTo>
                    <a:pt x="1933" y="720"/>
                  </a:lnTo>
                  <a:lnTo>
                    <a:pt x="2107" y="618"/>
                  </a:lnTo>
                  <a:lnTo>
                    <a:pt x="2227" y="516"/>
                  </a:lnTo>
                  <a:lnTo>
                    <a:pt x="2377" y="438"/>
                  </a:lnTo>
                  <a:lnTo>
                    <a:pt x="2515" y="337"/>
                  </a:lnTo>
                  <a:lnTo>
                    <a:pt x="2420" y="343"/>
                  </a:lnTo>
                  <a:lnTo>
                    <a:pt x="2191" y="343"/>
                  </a:lnTo>
                  <a:lnTo>
                    <a:pt x="2077" y="331"/>
                  </a:lnTo>
                  <a:lnTo>
                    <a:pt x="2053" y="301"/>
                  </a:lnTo>
                  <a:lnTo>
                    <a:pt x="1951" y="301"/>
                  </a:lnTo>
                  <a:lnTo>
                    <a:pt x="1795" y="259"/>
                  </a:lnTo>
                  <a:lnTo>
                    <a:pt x="1645" y="289"/>
                  </a:lnTo>
                  <a:lnTo>
                    <a:pt x="1447" y="372"/>
                  </a:lnTo>
                  <a:lnTo>
                    <a:pt x="1297" y="408"/>
                  </a:lnTo>
                  <a:lnTo>
                    <a:pt x="1153" y="414"/>
                  </a:lnTo>
                  <a:lnTo>
                    <a:pt x="1308" y="337"/>
                  </a:lnTo>
                  <a:lnTo>
                    <a:pt x="1465" y="198"/>
                  </a:lnTo>
                  <a:lnTo>
                    <a:pt x="1453" y="168"/>
                  </a:lnTo>
                  <a:lnTo>
                    <a:pt x="1465" y="102"/>
                  </a:lnTo>
                  <a:lnTo>
                    <a:pt x="1477" y="36"/>
                  </a:lnTo>
                  <a:lnTo>
                    <a:pt x="1453" y="0"/>
                  </a:lnTo>
                  <a:lnTo>
                    <a:pt x="1417" y="24"/>
                  </a:lnTo>
                  <a:lnTo>
                    <a:pt x="1356" y="42"/>
                  </a:lnTo>
                  <a:lnTo>
                    <a:pt x="1189" y="102"/>
                  </a:lnTo>
                  <a:lnTo>
                    <a:pt x="1098" y="144"/>
                  </a:lnTo>
                  <a:lnTo>
                    <a:pt x="1026" y="144"/>
                  </a:lnTo>
                  <a:lnTo>
                    <a:pt x="991" y="168"/>
                  </a:lnTo>
                  <a:lnTo>
                    <a:pt x="889" y="331"/>
                  </a:lnTo>
                  <a:lnTo>
                    <a:pt x="852" y="408"/>
                  </a:lnTo>
                  <a:lnTo>
                    <a:pt x="726" y="480"/>
                  </a:lnTo>
                  <a:lnTo>
                    <a:pt x="649" y="540"/>
                  </a:lnTo>
                  <a:lnTo>
                    <a:pt x="643" y="540"/>
                  </a:lnTo>
                  <a:lnTo>
                    <a:pt x="637" y="534"/>
                  </a:lnTo>
                  <a:lnTo>
                    <a:pt x="600" y="516"/>
                  </a:lnTo>
                  <a:lnTo>
                    <a:pt x="564" y="492"/>
                  </a:lnTo>
                  <a:lnTo>
                    <a:pt x="552" y="486"/>
                  </a:lnTo>
                  <a:lnTo>
                    <a:pt x="540" y="474"/>
                  </a:lnTo>
                  <a:lnTo>
                    <a:pt x="528" y="462"/>
                  </a:lnTo>
                  <a:lnTo>
                    <a:pt x="504" y="444"/>
                  </a:lnTo>
                  <a:lnTo>
                    <a:pt x="474" y="426"/>
                  </a:lnTo>
                  <a:lnTo>
                    <a:pt x="444" y="408"/>
                  </a:lnTo>
                  <a:lnTo>
                    <a:pt x="415" y="390"/>
                  </a:lnTo>
                  <a:lnTo>
                    <a:pt x="385" y="372"/>
                  </a:lnTo>
                  <a:lnTo>
                    <a:pt x="366" y="366"/>
                  </a:lnTo>
                  <a:lnTo>
                    <a:pt x="360" y="360"/>
                  </a:lnTo>
                  <a:lnTo>
                    <a:pt x="192" y="234"/>
                  </a:lnTo>
                  <a:lnTo>
                    <a:pt x="210" y="307"/>
                  </a:lnTo>
                  <a:lnTo>
                    <a:pt x="570" y="564"/>
                  </a:lnTo>
                  <a:lnTo>
                    <a:pt x="558" y="618"/>
                  </a:lnTo>
                  <a:lnTo>
                    <a:pt x="444" y="732"/>
                  </a:lnTo>
                  <a:lnTo>
                    <a:pt x="324" y="787"/>
                  </a:lnTo>
                  <a:lnTo>
                    <a:pt x="318" y="787"/>
                  </a:lnTo>
                  <a:lnTo>
                    <a:pt x="258" y="811"/>
                  </a:lnTo>
                  <a:lnTo>
                    <a:pt x="127" y="853"/>
                  </a:lnTo>
                  <a:lnTo>
                    <a:pt x="0" y="901"/>
                  </a:lnTo>
                  <a:lnTo>
                    <a:pt x="0" y="1165"/>
                  </a:lnTo>
                  <a:lnTo>
                    <a:pt x="78" y="1147"/>
                  </a:lnTo>
                  <a:lnTo>
                    <a:pt x="372" y="1015"/>
                  </a:lnTo>
                  <a:lnTo>
                    <a:pt x="336" y="1117"/>
                  </a:lnTo>
                  <a:lnTo>
                    <a:pt x="222" y="1262"/>
                  </a:lnTo>
                  <a:lnTo>
                    <a:pt x="145" y="1453"/>
                  </a:lnTo>
                  <a:lnTo>
                    <a:pt x="139" y="1459"/>
                  </a:lnTo>
                  <a:lnTo>
                    <a:pt x="133" y="1465"/>
                  </a:lnTo>
                  <a:lnTo>
                    <a:pt x="102" y="1495"/>
                  </a:lnTo>
                  <a:lnTo>
                    <a:pt x="90" y="1507"/>
                  </a:lnTo>
                  <a:lnTo>
                    <a:pt x="84" y="1519"/>
                  </a:lnTo>
                  <a:lnTo>
                    <a:pt x="84" y="1531"/>
                  </a:lnTo>
                  <a:lnTo>
                    <a:pt x="96" y="1537"/>
                  </a:lnTo>
                  <a:lnTo>
                    <a:pt x="114" y="1549"/>
                  </a:lnTo>
                  <a:lnTo>
                    <a:pt x="127" y="1567"/>
                  </a:lnTo>
                  <a:lnTo>
                    <a:pt x="139" y="1597"/>
                  </a:lnTo>
                  <a:lnTo>
                    <a:pt x="145" y="1633"/>
                  </a:lnTo>
                  <a:lnTo>
                    <a:pt x="150" y="1663"/>
                  </a:lnTo>
                  <a:lnTo>
                    <a:pt x="156" y="1693"/>
                  </a:lnTo>
                  <a:lnTo>
                    <a:pt x="162" y="1717"/>
                  </a:lnTo>
                  <a:lnTo>
                    <a:pt x="162" y="1723"/>
                  </a:lnTo>
                  <a:lnTo>
                    <a:pt x="216" y="1796"/>
                  </a:lnTo>
                  <a:lnTo>
                    <a:pt x="216" y="1802"/>
                  </a:lnTo>
                  <a:lnTo>
                    <a:pt x="222" y="1814"/>
                  </a:lnTo>
                  <a:lnTo>
                    <a:pt x="228" y="1850"/>
                  </a:lnTo>
                  <a:lnTo>
                    <a:pt x="234" y="1886"/>
                  </a:lnTo>
                  <a:lnTo>
                    <a:pt x="240" y="1904"/>
                  </a:lnTo>
                  <a:lnTo>
                    <a:pt x="240" y="1916"/>
                  </a:lnTo>
                  <a:lnTo>
                    <a:pt x="246" y="1922"/>
                  </a:lnTo>
                  <a:lnTo>
                    <a:pt x="252" y="1934"/>
                  </a:lnTo>
                  <a:lnTo>
                    <a:pt x="258" y="1970"/>
                  </a:lnTo>
                  <a:lnTo>
                    <a:pt x="438" y="1970"/>
                  </a:lnTo>
                  <a:lnTo>
                    <a:pt x="462" y="1922"/>
                  </a:lnTo>
                  <a:lnTo>
                    <a:pt x="624" y="1778"/>
                  </a:lnTo>
                  <a:lnTo>
                    <a:pt x="624" y="1778"/>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pPr>
                <a:defRPr/>
              </a:pPr>
              <a:endParaRPr lang="en-US"/>
            </a:p>
          </p:txBody>
        </p:sp>
        <p:sp>
          <p:nvSpPr>
            <p:cNvPr id="272388" name="Freeform 4"/>
            <p:cNvSpPr>
              <a:spLocks/>
            </p:cNvSpPr>
            <p:nvPr/>
          </p:nvSpPr>
          <p:spPr bwMode="hidden">
            <a:xfrm>
              <a:off x="0" y="2496"/>
              <a:ext cx="2112" cy="1604"/>
            </a:xfrm>
            <a:custGeom>
              <a:avLst/>
              <a:gdLst/>
              <a:ahLst/>
              <a:cxnLst>
                <a:cxn ang="0">
                  <a:pos x="580" y="1043"/>
                </a:cxn>
                <a:cxn ang="0">
                  <a:pos x="544" y="683"/>
                </a:cxn>
                <a:cxn ang="0">
                  <a:pos x="670" y="395"/>
                </a:cxn>
                <a:cxn ang="0">
                  <a:pos x="927" y="587"/>
                </a:cxn>
                <a:cxn ang="0">
                  <a:pos x="1214" y="869"/>
                </a:cxn>
                <a:cxn ang="0">
                  <a:pos x="1483" y="1109"/>
                </a:cxn>
                <a:cxn ang="0">
                  <a:pos x="1800" y="1360"/>
                </a:cxn>
                <a:cxn ang="0">
                  <a:pos x="1883" y="1414"/>
                </a:cxn>
                <a:cxn ang="0">
                  <a:pos x="1836" y="1354"/>
                </a:cxn>
                <a:cxn ang="0">
                  <a:pos x="1411" y="1001"/>
                </a:cxn>
                <a:cxn ang="0">
                  <a:pos x="1088" y="683"/>
                </a:cxn>
                <a:cxn ang="0">
                  <a:pos x="723" y="329"/>
                </a:cxn>
                <a:cxn ang="0">
                  <a:pos x="999" y="311"/>
                </a:cxn>
                <a:cxn ang="0">
                  <a:pos x="1286" y="317"/>
                </a:cxn>
                <a:cxn ang="0">
                  <a:pos x="1614" y="269"/>
                </a:cxn>
                <a:cxn ang="0">
                  <a:pos x="2123" y="197"/>
                </a:cxn>
                <a:cxn ang="0">
                  <a:pos x="2075" y="173"/>
                </a:cxn>
                <a:cxn ang="0">
                  <a:pos x="1543" y="257"/>
                </a:cxn>
                <a:cxn ang="0">
                  <a:pos x="1208" y="275"/>
                </a:cxn>
                <a:cxn ang="0">
                  <a:pos x="759" y="257"/>
                </a:cxn>
                <a:cxn ang="0">
                  <a:pos x="819" y="227"/>
                </a:cxn>
                <a:cxn ang="0">
                  <a:pos x="1142" y="0"/>
                </a:cxn>
                <a:cxn ang="0">
                  <a:pos x="1088" y="30"/>
                </a:cxn>
                <a:cxn ang="0">
                  <a:pos x="1010" y="84"/>
                </a:cxn>
                <a:cxn ang="0">
                  <a:pos x="855" y="191"/>
                </a:cxn>
                <a:cxn ang="0">
                  <a:pos x="670" y="281"/>
                </a:cxn>
                <a:cxn ang="0">
                  <a:pos x="634" y="359"/>
                </a:cxn>
                <a:cxn ang="0">
                  <a:pos x="305" y="587"/>
                </a:cxn>
                <a:cxn ang="0">
                  <a:pos x="0" y="725"/>
                </a:cxn>
                <a:cxn ang="0">
                  <a:pos x="0" y="731"/>
                </a:cxn>
                <a:cxn ang="0">
                  <a:pos x="0" y="767"/>
                </a:cxn>
                <a:cxn ang="0">
                  <a:pos x="299" y="635"/>
                </a:cxn>
                <a:cxn ang="0">
                  <a:pos x="592" y="431"/>
                </a:cxn>
                <a:cxn ang="0">
                  <a:pos x="508" y="671"/>
                </a:cxn>
                <a:cxn ang="0">
                  <a:pos x="526" y="995"/>
                </a:cxn>
                <a:cxn ang="0">
                  <a:pos x="460" y="1168"/>
                </a:cxn>
                <a:cxn ang="0">
                  <a:pos x="329" y="1480"/>
                </a:cxn>
                <a:cxn ang="0">
                  <a:pos x="323" y="1696"/>
                </a:cxn>
                <a:cxn ang="0">
                  <a:pos x="329" y="1696"/>
                </a:cxn>
                <a:cxn ang="0">
                  <a:pos x="347" y="1552"/>
                </a:cxn>
                <a:cxn ang="0">
                  <a:pos x="580" y="1043"/>
                </a:cxn>
                <a:cxn ang="0">
                  <a:pos x="580" y="1043"/>
                </a:cxn>
              </a:cxnLst>
              <a:rect l="0" t="0" r="r" b="b"/>
              <a:pathLst>
                <a:path w="2123" h="1696">
                  <a:moveTo>
                    <a:pt x="580" y="1043"/>
                  </a:moveTo>
                  <a:lnTo>
                    <a:pt x="544" y="683"/>
                  </a:lnTo>
                  <a:lnTo>
                    <a:pt x="670" y="395"/>
                  </a:lnTo>
                  <a:lnTo>
                    <a:pt x="927" y="587"/>
                  </a:lnTo>
                  <a:lnTo>
                    <a:pt x="1214" y="869"/>
                  </a:lnTo>
                  <a:lnTo>
                    <a:pt x="1483" y="1109"/>
                  </a:lnTo>
                  <a:lnTo>
                    <a:pt x="1800" y="1360"/>
                  </a:lnTo>
                  <a:lnTo>
                    <a:pt x="1883" y="1414"/>
                  </a:lnTo>
                  <a:lnTo>
                    <a:pt x="1836" y="1354"/>
                  </a:lnTo>
                  <a:lnTo>
                    <a:pt x="1411" y="1001"/>
                  </a:lnTo>
                  <a:lnTo>
                    <a:pt x="1088" y="683"/>
                  </a:lnTo>
                  <a:lnTo>
                    <a:pt x="723" y="329"/>
                  </a:lnTo>
                  <a:lnTo>
                    <a:pt x="999" y="311"/>
                  </a:lnTo>
                  <a:lnTo>
                    <a:pt x="1286" y="317"/>
                  </a:lnTo>
                  <a:lnTo>
                    <a:pt x="1614" y="269"/>
                  </a:lnTo>
                  <a:lnTo>
                    <a:pt x="2123" y="197"/>
                  </a:lnTo>
                  <a:lnTo>
                    <a:pt x="2075" y="173"/>
                  </a:lnTo>
                  <a:lnTo>
                    <a:pt x="1543" y="257"/>
                  </a:lnTo>
                  <a:lnTo>
                    <a:pt x="1208" y="275"/>
                  </a:lnTo>
                  <a:lnTo>
                    <a:pt x="759" y="257"/>
                  </a:lnTo>
                  <a:lnTo>
                    <a:pt x="819" y="227"/>
                  </a:lnTo>
                  <a:lnTo>
                    <a:pt x="1142" y="0"/>
                  </a:lnTo>
                  <a:lnTo>
                    <a:pt x="1088" y="30"/>
                  </a:lnTo>
                  <a:lnTo>
                    <a:pt x="1010" y="84"/>
                  </a:lnTo>
                  <a:lnTo>
                    <a:pt x="855" y="191"/>
                  </a:lnTo>
                  <a:lnTo>
                    <a:pt x="670" y="281"/>
                  </a:lnTo>
                  <a:lnTo>
                    <a:pt x="634" y="359"/>
                  </a:lnTo>
                  <a:lnTo>
                    <a:pt x="305" y="587"/>
                  </a:lnTo>
                  <a:lnTo>
                    <a:pt x="0" y="725"/>
                  </a:lnTo>
                  <a:lnTo>
                    <a:pt x="0" y="731"/>
                  </a:lnTo>
                  <a:lnTo>
                    <a:pt x="0" y="767"/>
                  </a:lnTo>
                  <a:lnTo>
                    <a:pt x="299" y="635"/>
                  </a:lnTo>
                  <a:lnTo>
                    <a:pt x="592" y="431"/>
                  </a:lnTo>
                  <a:lnTo>
                    <a:pt x="508" y="671"/>
                  </a:lnTo>
                  <a:lnTo>
                    <a:pt x="526" y="995"/>
                  </a:lnTo>
                  <a:lnTo>
                    <a:pt x="460" y="1168"/>
                  </a:lnTo>
                  <a:lnTo>
                    <a:pt x="329" y="1480"/>
                  </a:lnTo>
                  <a:lnTo>
                    <a:pt x="323" y="1696"/>
                  </a:lnTo>
                  <a:lnTo>
                    <a:pt x="329" y="1696"/>
                  </a:lnTo>
                  <a:lnTo>
                    <a:pt x="347" y="1552"/>
                  </a:lnTo>
                  <a:lnTo>
                    <a:pt x="580" y="1043"/>
                  </a:lnTo>
                  <a:lnTo>
                    <a:pt x="580" y="1043"/>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p>
          </p:txBody>
        </p:sp>
        <p:sp>
          <p:nvSpPr>
            <p:cNvPr id="272389" name="Freeform 5"/>
            <p:cNvSpPr>
              <a:spLocks/>
            </p:cNvSpPr>
            <p:nvPr/>
          </p:nvSpPr>
          <p:spPr bwMode="hidden">
            <a:xfrm>
              <a:off x="2092" y="3233"/>
              <a:ext cx="3668" cy="943"/>
            </a:xfrm>
            <a:custGeom>
              <a:avLst/>
              <a:gdLst/>
              <a:ahLst/>
              <a:cxnLst>
                <a:cxn ang="0">
                  <a:pos x="3338" y="288"/>
                </a:cxn>
                <a:cxn ang="0">
                  <a:pos x="3194" y="258"/>
                </a:cxn>
                <a:cxn ang="0">
                  <a:pos x="2816" y="234"/>
                </a:cxn>
                <a:cxn ang="0">
                  <a:pos x="2330" y="306"/>
                </a:cxn>
                <a:cxn ang="0">
                  <a:pos x="2372" y="258"/>
                </a:cxn>
                <a:cxn ang="0">
                  <a:pos x="2624" y="132"/>
                </a:cxn>
                <a:cxn ang="0">
                  <a:pos x="2707" y="24"/>
                </a:cxn>
                <a:cxn ang="0">
                  <a:pos x="2642" y="12"/>
                </a:cxn>
                <a:cxn ang="0">
                  <a:pos x="2515" y="54"/>
                </a:cxn>
                <a:cxn ang="0">
                  <a:pos x="2324" y="66"/>
                </a:cxn>
                <a:cxn ang="0">
                  <a:pos x="2101" y="90"/>
                </a:cxn>
                <a:cxn ang="0">
                  <a:pos x="1855" y="228"/>
                </a:cxn>
                <a:cxn ang="0">
                  <a:pos x="1591" y="337"/>
                </a:cxn>
                <a:cxn ang="0">
                  <a:pos x="1459" y="379"/>
                </a:cxn>
                <a:cxn ang="0">
                  <a:pos x="1417" y="361"/>
                </a:cxn>
                <a:cxn ang="0">
                  <a:pos x="1363" y="331"/>
                </a:cxn>
                <a:cxn ang="0">
                  <a:pos x="1344" y="312"/>
                </a:cxn>
                <a:cxn ang="0">
                  <a:pos x="1290" y="288"/>
                </a:cxn>
                <a:cxn ang="0">
                  <a:pos x="1230" y="252"/>
                </a:cxn>
                <a:cxn ang="0">
                  <a:pos x="1119" y="227"/>
                </a:cxn>
                <a:cxn ang="0">
                  <a:pos x="1320" y="438"/>
                </a:cxn>
                <a:cxn ang="0">
                  <a:pos x="960" y="558"/>
                </a:cxn>
                <a:cxn ang="0">
                  <a:pos x="474" y="630"/>
                </a:cxn>
                <a:cxn ang="0">
                  <a:pos x="132" y="781"/>
                </a:cxn>
                <a:cxn ang="0">
                  <a:pos x="234" y="847"/>
                </a:cxn>
                <a:cxn ang="0">
                  <a:pos x="925" y="739"/>
                </a:cxn>
                <a:cxn ang="0">
                  <a:pos x="637" y="925"/>
                </a:cxn>
                <a:cxn ang="0">
                  <a:pos x="1405" y="943"/>
                </a:cxn>
                <a:cxn ang="0">
                  <a:pos x="1447" y="943"/>
                </a:cxn>
                <a:cxn ang="0">
                  <a:pos x="2888" y="859"/>
                </a:cxn>
                <a:cxn ang="0">
                  <a:pos x="2582" y="708"/>
                </a:cxn>
                <a:cxn ang="0">
                  <a:pos x="2299" y="606"/>
                </a:cxn>
                <a:cxn ang="0">
                  <a:pos x="2606" y="588"/>
                </a:cxn>
                <a:cxn ang="0">
                  <a:pos x="3001" y="582"/>
                </a:cxn>
                <a:cxn ang="0">
                  <a:pos x="3452" y="438"/>
                </a:cxn>
                <a:cxn ang="0">
                  <a:pos x="3668" y="312"/>
                </a:cxn>
                <a:cxn ang="0">
                  <a:pos x="3482" y="300"/>
                </a:cxn>
              </a:cxnLst>
              <a:rect l="0" t="0" r="r" b="b"/>
              <a:pathLst>
                <a:path w="3668" h="943">
                  <a:moveTo>
                    <a:pt x="3482" y="300"/>
                  </a:moveTo>
                  <a:lnTo>
                    <a:pt x="3338" y="288"/>
                  </a:lnTo>
                  <a:lnTo>
                    <a:pt x="3320" y="264"/>
                  </a:lnTo>
                  <a:lnTo>
                    <a:pt x="3194" y="258"/>
                  </a:lnTo>
                  <a:lnTo>
                    <a:pt x="3019" y="216"/>
                  </a:lnTo>
                  <a:lnTo>
                    <a:pt x="2816" y="234"/>
                  </a:lnTo>
                  <a:lnTo>
                    <a:pt x="2533" y="288"/>
                  </a:lnTo>
                  <a:lnTo>
                    <a:pt x="2330" y="306"/>
                  </a:lnTo>
                  <a:lnTo>
                    <a:pt x="2149" y="312"/>
                  </a:lnTo>
                  <a:lnTo>
                    <a:pt x="2372" y="258"/>
                  </a:lnTo>
                  <a:lnTo>
                    <a:pt x="2624" y="156"/>
                  </a:lnTo>
                  <a:lnTo>
                    <a:pt x="2624" y="132"/>
                  </a:lnTo>
                  <a:lnTo>
                    <a:pt x="2666" y="78"/>
                  </a:lnTo>
                  <a:lnTo>
                    <a:pt x="2707" y="24"/>
                  </a:lnTo>
                  <a:lnTo>
                    <a:pt x="2695" y="0"/>
                  </a:lnTo>
                  <a:lnTo>
                    <a:pt x="2642" y="12"/>
                  </a:lnTo>
                  <a:lnTo>
                    <a:pt x="2557" y="30"/>
                  </a:lnTo>
                  <a:lnTo>
                    <a:pt x="2515" y="54"/>
                  </a:lnTo>
                  <a:lnTo>
                    <a:pt x="2425" y="84"/>
                  </a:lnTo>
                  <a:lnTo>
                    <a:pt x="2324" y="66"/>
                  </a:lnTo>
                  <a:lnTo>
                    <a:pt x="2191" y="90"/>
                  </a:lnTo>
                  <a:lnTo>
                    <a:pt x="2101" y="90"/>
                  </a:lnTo>
                  <a:lnTo>
                    <a:pt x="2047" y="108"/>
                  </a:lnTo>
                  <a:lnTo>
                    <a:pt x="1855" y="228"/>
                  </a:lnTo>
                  <a:lnTo>
                    <a:pt x="1771" y="288"/>
                  </a:lnTo>
                  <a:lnTo>
                    <a:pt x="1591" y="337"/>
                  </a:lnTo>
                  <a:lnTo>
                    <a:pt x="1465" y="379"/>
                  </a:lnTo>
                  <a:lnTo>
                    <a:pt x="1459" y="379"/>
                  </a:lnTo>
                  <a:lnTo>
                    <a:pt x="1453" y="373"/>
                  </a:lnTo>
                  <a:lnTo>
                    <a:pt x="1417" y="361"/>
                  </a:lnTo>
                  <a:lnTo>
                    <a:pt x="1381" y="343"/>
                  </a:lnTo>
                  <a:lnTo>
                    <a:pt x="1363" y="331"/>
                  </a:lnTo>
                  <a:lnTo>
                    <a:pt x="1357" y="324"/>
                  </a:lnTo>
                  <a:lnTo>
                    <a:pt x="1344" y="312"/>
                  </a:lnTo>
                  <a:lnTo>
                    <a:pt x="1320" y="300"/>
                  </a:lnTo>
                  <a:lnTo>
                    <a:pt x="1290" y="288"/>
                  </a:lnTo>
                  <a:lnTo>
                    <a:pt x="1260" y="270"/>
                  </a:lnTo>
                  <a:lnTo>
                    <a:pt x="1230" y="252"/>
                  </a:lnTo>
                  <a:lnTo>
                    <a:pt x="1187" y="227"/>
                  </a:lnTo>
                  <a:lnTo>
                    <a:pt x="1119" y="227"/>
                  </a:lnTo>
                  <a:lnTo>
                    <a:pt x="1357" y="397"/>
                  </a:lnTo>
                  <a:lnTo>
                    <a:pt x="1320" y="438"/>
                  </a:lnTo>
                  <a:lnTo>
                    <a:pt x="1135" y="522"/>
                  </a:lnTo>
                  <a:lnTo>
                    <a:pt x="960" y="558"/>
                  </a:lnTo>
                  <a:lnTo>
                    <a:pt x="684" y="600"/>
                  </a:lnTo>
                  <a:lnTo>
                    <a:pt x="474" y="630"/>
                  </a:lnTo>
                  <a:lnTo>
                    <a:pt x="390" y="684"/>
                  </a:lnTo>
                  <a:lnTo>
                    <a:pt x="132" y="781"/>
                  </a:lnTo>
                  <a:lnTo>
                    <a:pt x="0" y="829"/>
                  </a:lnTo>
                  <a:lnTo>
                    <a:pt x="234" y="847"/>
                  </a:lnTo>
                  <a:lnTo>
                    <a:pt x="498" y="829"/>
                  </a:lnTo>
                  <a:lnTo>
                    <a:pt x="925" y="739"/>
                  </a:lnTo>
                  <a:lnTo>
                    <a:pt x="840" y="817"/>
                  </a:lnTo>
                  <a:lnTo>
                    <a:pt x="637" y="925"/>
                  </a:lnTo>
                  <a:lnTo>
                    <a:pt x="613" y="943"/>
                  </a:lnTo>
                  <a:lnTo>
                    <a:pt x="1405" y="943"/>
                  </a:lnTo>
                  <a:lnTo>
                    <a:pt x="1411" y="925"/>
                  </a:lnTo>
                  <a:lnTo>
                    <a:pt x="1447" y="943"/>
                  </a:lnTo>
                  <a:lnTo>
                    <a:pt x="2924" y="943"/>
                  </a:lnTo>
                  <a:lnTo>
                    <a:pt x="2888" y="859"/>
                  </a:lnTo>
                  <a:lnTo>
                    <a:pt x="2713" y="775"/>
                  </a:lnTo>
                  <a:lnTo>
                    <a:pt x="2582" y="708"/>
                  </a:lnTo>
                  <a:lnTo>
                    <a:pt x="2336" y="636"/>
                  </a:lnTo>
                  <a:lnTo>
                    <a:pt x="2299" y="606"/>
                  </a:lnTo>
                  <a:lnTo>
                    <a:pt x="2509" y="582"/>
                  </a:lnTo>
                  <a:lnTo>
                    <a:pt x="2606" y="588"/>
                  </a:lnTo>
                  <a:lnTo>
                    <a:pt x="2773" y="588"/>
                  </a:lnTo>
                  <a:lnTo>
                    <a:pt x="3001" y="582"/>
                  </a:lnTo>
                  <a:lnTo>
                    <a:pt x="3259" y="516"/>
                  </a:lnTo>
                  <a:lnTo>
                    <a:pt x="3452" y="438"/>
                  </a:lnTo>
                  <a:lnTo>
                    <a:pt x="3668" y="391"/>
                  </a:lnTo>
                  <a:lnTo>
                    <a:pt x="3668" y="312"/>
                  </a:lnTo>
                  <a:lnTo>
                    <a:pt x="3482" y="300"/>
                  </a:lnTo>
                  <a:lnTo>
                    <a:pt x="3482" y="300"/>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en-US"/>
            </a:p>
          </p:txBody>
        </p:sp>
        <p:sp>
          <p:nvSpPr>
            <p:cNvPr id="272390" name="Freeform 6"/>
            <p:cNvSpPr>
              <a:spLocks/>
            </p:cNvSpPr>
            <p:nvPr/>
          </p:nvSpPr>
          <p:spPr bwMode="hidden">
            <a:xfrm>
              <a:off x="0" y="524"/>
              <a:ext cx="973" cy="1195"/>
            </a:xfrm>
            <a:custGeom>
              <a:avLst/>
              <a:gdLst/>
              <a:ahLst/>
              <a:cxnLst>
                <a:cxn ang="0">
                  <a:pos x="323" y="1186"/>
                </a:cxn>
                <a:cxn ang="0">
                  <a:pos x="490" y="1192"/>
                </a:cxn>
                <a:cxn ang="0">
                  <a:pos x="580" y="1150"/>
                </a:cxn>
                <a:cxn ang="0">
                  <a:pos x="813" y="1085"/>
                </a:cxn>
                <a:cxn ang="0">
                  <a:pos x="933" y="1055"/>
                </a:cxn>
                <a:cxn ang="0">
                  <a:pos x="759" y="989"/>
                </a:cxn>
                <a:cxn ang="0">
                  <a:pos x="556" y="953"/>
                </a:cxn>
                <a:cxn ang="0">
                  <a:pos x="197" y="971"/>
                </a:cxn>
                <a:cxn ang="0">
                  <a:pos x="299" y="893"/>
                </a:cxn>
                <a:cxn ang="0">
                  <a:pos x="496" y="803"/>
                </a:cxn>
                <a:cxn ang="0">
                  <a:pos x="694" y="671"/>
                </a:cxn>
                <a:cxn ang="0">
                  <a:pos x="700" y="671"/>
                </a:cxn>
                <a:cxn ang="0">
                  <a:pos x="712" y="665"/>
                </a:cxn>
                <a:cxn ang="0">
                  <a:pos x="753" y="647"/>
                </a:cxn>
                <a:cxn ang="0">
                  <a:pos x="777" y="641"/>
                </a:cxn>
                <a:cxn ang="0">
                  <a:pos x="789" y="629"/>
                </a:cxn>
                <a:cxn ang="0">
                  <a:pos x="795" y="617"/>
                </a:cxn>
                <a:cxn ang="0">
                  <a:pos x="789" y="611"/>
                </a:cxn>
                <a:cxn ang="0">
                  <a:pos x="783" y="599"/>
                </a:cxn>
                <a:cxn ang="0">
                  <a:pos x="783" y="575"/>
                </a:cxn>
                <a:cxn ang="0">
                  <a:pos x="795" y="545"/>
                </a:cxn>
                <a:cxn ang="0">
                  <a:pos x="807" y="515"/>
                </a:cxn>
                <a:cxn ang="0">
                  <a:pos x="825" y="485"/>
                </a:cxn>
                <a:cxn ang="0">
                  <a:pos x="837" y="455"/>
                </a:cxn>
                <a:cxn ang="0">
                  <a:pos x="843" y="437"/>
                </a:cxn>
                <a:cxn ang="0">
                  <a:pos x="849" y="431"/>
                </a:cxn>
                <a:cxn ang="0">
                  <a:pos x="849" y="347"/>
                </a:cxn>
                <a:cxn ang="0">
                  <a:pos x="849" y="341"/>
                </a:cxn>
                <a:cxn ang="0">
                  <a:pos x="855" y="335"/>
                </a:cxn>
                <a:cxn ang="0">
                  <a:pos x="873" y="305"/>
                </a:cxn>
                <a:cxn ang="0">
                  <a:pos x="885" y="269"/>
                </a:cxn>
                <a:cxn ang="0">
                  <a:pos x="897" y="239"/>
                </a:cxn>
                <a:cxn ang="0">
                  <a:pos x="903" y="227"/>
                </a:cxn>
                <a:cxn ang="0">
                  <a:pos x="909" y="215"/>
                </a:cxn>
                <a:cxn ang="0">
                  <a:pos x="927" y="173"/>
                </a:cxn>
                <a:cxn ang="0">
                  <a:pos x="945" y="137"/>
                </a:cxn>
                <a:cxn ang="0">
                  <a:pos x="951" y="125"/>
                </a:cxn>
                <a:cxn ang="0">
                  <a:pos x="951" y="119"/>
                </a:cxn>
                <a:cxn ang="0">
                  <a:pos x="969" y="0"/>
                </a:cxn>
                <a:cxn ang="0">
                  <a:pos x="945" y="47"/>
                </a:cxn>
                <a:cxn ang="0">
                  <a:pos x="783" y="113"/>
                </a:cxn>
                <a:cxn ang="0">
                  <a:pos x="706" y="161"/>
                </a:cxn>
                <a:cxn ang="0">
                  <a:pos x="460" y="233"/>
                </a:cxn>
                <a:cxn ang="0">
                  <a:pos x="281" y="287"/>
                </a:cxn>
                <a:cxn ang="0">
                  <a:pos x="173" y="293"/>
                </a:cxn>
                <a:cxn ang="0">
                  <a:pos x="12" y="485"/>
                </a:cxn>
                <a:cxn ang="0">
                  <a:pos x="0" y="509"/>
                </a:cxn>
                <a:cxn ang="0">
                  <a:pos x="0" y="1186"/>
                </a:cxn>
                <a:cxn ang="0">
                  <a:pos x="96" y="1180"/>
                </a:cxn>
                <a:cxn ang="0">
                  <a:pos x="323" y="1186"/>
                </a:cxn>
                <a:cxn ang="0">
                  <a:pos x="323" y="1186"/>
                </a:cxn>
              </a:cxnLst>
              <a:rect l="0" t="0" r="r" b="b"/>
              <a:pathLst>
                <a:path w="969" h="1192">
                  <a:moveTo>
                    <a:pt x="323" y="1186"/>
                  </a:moveTo>
                  <a:lnTo>
                    <a:pt x="490" y="1192"/>
                  </a:lnTo>
                  <a:lnTo>
                    <a:pt x="580" y="1150"/>
                  </a:lnTo>
                  <a:lnTo>
                    <a:pt x="813" y="1085"/>
                  </a:lnTo>
                  <a:lnTo>
                    <a:pt x="933" y="1055"/>
                  </a:lnTo>
                  <a:lnTo>
                    <a:pt x="759" y="989"/>
                  </a:lnTo>
                  <a:lnTo>
                    <a:pt x="556" y="953"/>
                  </a:lnTo>
                  <a:lnTo>
                    <a:pt x="197" y="971"/>
                  </a:lnTo>
                  <a:lnTo>
                    <a:pt x="299" y="893"/>
                  </a:lnTo>
                  <a:lnTo>
                    <a:pt x="496" y="803"/>
                  </a:lnTo>
                  <a:lnTo>
                    <a:pt x="694" y="671"/>
                  </a:lnTo>
                  <a:lnTo>
                    <a:pt x="700" y="671"/>
                  </a:lnTo>
                  <a:lnTo>
                    <a:pt x="712" y="665"/>
                  </a:lnTo>
                  <a:lnTo>
                    <a:pt x="753" y="647"/>
                  </a:lnTo>
                  <a:lnTo>
                    <a:pt x="777" y="641"/>
                  </a:lnTo>
                  <a:lnTo>
                    <a:pt x="789" y="629"/>
                  </a:lnTo>
                  <a:lnTo>
                    <a:pt x="795" y="617"/>
                  </a:lnTo>
                  <a:lnTo>
                    <a:pt x="789" y="611"/>
                  </a:lnTo>
                  <a:lnTo>
                    <a:pt x="783" y="599"/>
                  </a:lnTo>
                  <a:lnTo>
                    <a:pt x="783" y="575"/>
                  </a:lnTo>
                  <a:lnTo>
                    <a:pt x="795" y="545"/>
                  </a:lnTo>
                  <a:lnTo>
                    <a:pt x="807" y="515"/>
                  </a:lnTo>
                  <a:lnTo>
                    <a:pt x="825" y="485"/>
                  </a:lnTo>
                  <a:lnTo>
                    <a:pt x="837" y="455"/>
                  </a:lnTo>
                  <a:lnTo>
                    <a:pt x="843" y="437"/>
                  </a:lnTo>
                  <a:lnTo>
                    <a:pt x="849" y="431"/>
                  </a:lnTo>
                  <a:lnTo>
                    <a:pt x="849" y="347"/>
                  </a:lnTo>
                  <a:lnTo>
                    <a:pt x="849" y="341"/>
                  </a:lnTo>
                  <a:lnTo>
                    <a:pt x="855" y="335"/>
                  </a:lnTo>
                  <a:lnTo>
                    <a:pt x="873" y="305"/>
                  </a:lnTo>
                  <a:lnTo>
                    <a:pt x="885" y="269"/>
                  </a:lnTo>
                  <a:lnTo>
                    <a:pt x="897" y="239"/>
                  </a:lnTo>
                  <a:lnTo>
                    <a:pt x="903" y="227"/>
                  </a:lnTo>
                  <a:lnTo>
                    <a:pt x="909" y="215"/>
                  </a:lnTo>
                  <a:lnTo>
                    <a:pt x="927" y="173"/>
                  </a:lnTo>
                  <a:lnTo>
                    <a:pt x="945" y="137"/>
                  </a:lnTo>
                  <a:lnTo>
                    <a:pt x="951" y="125"/>
                  </a:lnTo>
                  <a:lnTo>
                    <a:pt x="951" y="119"/>
                  </a:lnTo>
                  <a:lnTo>
                    <a:pt x="969" y="0"/>
                  </a:lnTo>
                  <a:lnTo>
                    <a:pt x="945" y="47"/>
                  </a:lnTo>
                  <a:lnTo>
                    <a:pt x="783" y="113"/>
                  </a:lnTo>
                  <a:lnTo>
                    <a:pt x="706" y="161"/>
                  </a:lnTo>
                  <a:lnTo>
                    <a:pt x="460" y="233"/>
                  </a:lnTo>
                  <a:lnTo>
                    <a:pt x="281" y="287"/>
                  </a:lnTo>
                  <a:lnTo>
                    <a:pt x="173" y="293"/>
                  </a:lnTo>
                  <a:lnTo>
                    <a:pt x="12" y="485"/>
                  </a:lnTo>
                  <a:lnTo>
                    <a:pt x="0" y="509"/>
                  </a:lnTo>
                  <a:lnTo>
                    <a:pt x="0" y="1186"/>
                  </a:lnTo>
                  <a:lnTo>
                    <a:pt x="96" y="1180"/>
                  </a:lnTo>
                  <a:lnTo>
                    <a:pt x="323" y="1186"/>
                  </a:lnTo>
                  <a:lnTo>
                    <a:pt x="323" y="1186"/>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en-US"/>
            </a:p>
          </p:txBody>
        </p:sp>
        <p:sp>
          <p:nvSpPr>
            <p:cNvPr id="272391" name="Freeform 7"/>
            <p:cNvSpPr>
              <a:spLocks/>
            </p:cNvSpPr>
            <p:nvPr/>
          </p:nvSpPr>
          <p:spPr bwMode="hidden">
            <a:xfrm>
              <a:off x="3188" y="1"/>
              <a:ext cx="2570" cy="2266"/>
            </a:xfrm>
            <a:custGeom>
              <a:avLst/>
              <a:gdLst/>
              <a:ahLst/>
              <a:cxnLst>
                <a:cxn ang="0">
                  <a:pos x="859" y="612"/>
                </a:cxn>
                <a:cxn ang="0">
                  <a:pos x="1087" y="853"/>
                </a:cxn>
                <a:cxn ang="0">
                  <a:pos x="961" y="913"/>
                </a:cxn>
                <a:cxn ang="0">
                  <a:pos x="786" y="883"/>
                </a:cxn>
                <a:cxn ang="0">
                  <a:pos x="450" y="931"/>
                </a:cxn>
                <a:cxn ang="0">
                  <a:pos x="150" y="1075"/>
                </a:cxn>
                <a:cxn ang="0">
                  <a:pos x="78" y="1165"/>
                </a:cxn>
                <a:cxn ang="0">
                  <a:pos x="361" y="1256"/>
                </a:cxn>
                <a:cxn ang="0">
                  <a:pos x="444" y="1316"/>
                </a:cxn>
                <a:cxn ang="0">
                  <a:pos x="697" y="1400"/>
                </a:cxn>
                <a:cxn ang="0">
                  <a:pos x="1026" y="1346"/>
                </a:cxn>
                <a:cxn ang="0">
                  <a:pos x="991" y="1412"/>
                </a:cxn>
                <a:cxn ang="0">
                  <a:pos x="804" y="1574"/>
                </a:cxn>
                <a:cxn ang="0">
                  <a:pos x="726" y="1718"/>
                </a:cxn>
                <a:cxn ang="0">
                  <a:pos x="768" y="1742"/>
                </a:cxn>
                <a:cxn ang="0">
                  <a:pos x="865" y="1693"/>
                </a:cxn>
                <a:cxn ang="0">
                  <a:pos x="991" y="1699"/>
                </a:cxn>
                <a:cxn ang="0">
                  <a:pos x="1135" y="1627"/>
                </a:cxn>
                <a:cxn ang="0">
                  <a:pos x="1183" y="1669"/>
                </a:cxn>
                <a:cxn ang="0">
                  <a:pos x="1399" y="1436"/>
                </a:cxn>
                <a:cxn ang="0">
                  <a:pos x="1615" y="1334"/>
                </a:cxn>
                <a:cxn ang="0">
                  <a:pos x="1645" y="1370"/>
                </a:cxn>
                <a:cxn ang="0">
                  <a:pos x="1681" y="1430"/>
                </a:cxn>
                <a:cxn ang="0">
                  <a:pos x="1699" y="1466"/>
                </a:cxn>
                <a:cxn ang="0">
                  <a:pos x="1747" y="1550"/>
                </a:cxn>
                <a:cxn ang="0">
                  <a:pos x="1772" y="1586"/>
                </a:cxn>
                <a:cxn ang="0">
                  <a:pos x="2124" y="2248"/>
                </a:cxn>
                <a:cxn ang="0">
                  <a:pos x="1693" y="1322"/>
                </a:cxn>
                <a:cxn ang="0">
                  <a:pos x="1861" y="1165"/>
                </a:cxn>
                <a:cxn ang="0">
                  <a:pos x="2173" y="1099"/>
                </a:cxn>
                <a:cxn ang="0">
                  <a:pos x="2390" y="1009"/>
                </a:cxn>
                <a:cxn ang="0">
                  <a:pos x="2570" y="805"/>
                </a:cxn>
                <a:cxn ang="0">
                  <a:pos x="2342" y="781"/>
                </a:cxn>
                <a:cxn ang="0">
                  <a:pos x="2114" y="763"/>
                </a:cxn>
                <a:cxn ang="0">
                  <a:pos x="2408" y="433"/>
                </a:cxn>
                <a:cxn ang="0">
                  <a:pos x="2426" y="421"/>
                </a:cxn>
                <a:cxn ang="0">
                  <a:pos x="2474" y="379"/>
                </a:cxn>
                <a:cxn ang="0">
                  <a:pos x="2492" y="355"/>
                </a:cxn>
                <a:cxn ang="0">
                  <a:pos x="2474" y="337"/>
                </a:cxn>
                <a:cxn ang="0">
                  <a:pos x="2474" y="271"/>
                </a:cxn>
                <a:cxn ang="0">
                  <a:pos x="2492" y="192"/>
                </a:cxn>
                <a:cxn ang="0">
                  <a:pos x="2504" y="132"/>
                </a:cxn>
                <a:cxn ang="0">
                  <a:pos x="2492" y="36"/>
                </a:cxn>
                <a:cxn ang="0">
                  <a:pos x="2492" y="24"/>
                </a:cxn>
                <a:cxn ang="0">
                  <a:pos x="2102" y="0"/>
                </a:cxn>
                <a:cxn ang="0">
                  <a:pos x="1909" y="90"/>
                </a:cxn>
                <a:cxn ang="0">
                  <a:pos x="1747" y="535"/>
                </a:cxn>
                <a:cxn ang="0">
                  <a:pos x="1711" y="469"/>
                </a:cxn>
                <a:cxn ang="0">
                  <a:pos x="1633" y="144"/>
                </a:cxn>
                <a:cxn ang="0">
                  <a:pos x="1579" y="0"/>
                </a:cxn>
                <a:cxn ang="0">
                  <a:pos x="738" y="186"/>
                </a:cxn>
                <a:cxn ang="0">
                  <a:pos x="756" y="463"/>
                </a:cxn>
              </a:cxnLst>
              <a:rect l="0" t="0" r="r" b="b"/>
              <a:pathLst>
                <a:path w="2570" h="2266">
                  <a:moveTo>
                    <a:pt x="756" y="463"/>
                  </a:moveTo>
                  <a:lnTo>
                    <a:pt x="859" y="612"/>
                  </a:lnTo>
                  <a:lnTo>
                    <a:pt x="937" y="720"/>
                  </a:lnTo>
                  <a:lnTo>
                    <a:pt x="1087" y="853"/>
                  </a:lnTo>
                  <a:lnTo>
                    <a:pt x="1105" y="907"/>
                  </a:lnTo>
                  <a:lnTo>
                    <a:pt x="961" y="913"/>
                  </a:lnTo>
                  <a:lnTo>
                    <a:pt x="895" y="901"/>
                  </a:lnTo>
                  <a:lnTo>
                    <a:pt x="786" y="883"/>
                  </a:lnTo>
                  <a:lnTo>
                    <a:pt x="637" y="859"/>
                  </a:lnTo>
                  <a:lnTo>
                    <a:pt x="450" y="931"/>
                  </a:lnTo>
                  <a:lnTo>
                    <a:pt x="306" y="1021"/>
                  </a:lnTo>
                  <a:lnTo>
                    <a:pt x="150" y="1075"/>
                  </a:lnTo>
                  <a:lnTo>
                    <a:pt x="0" y="1153"/>
                  </a:lnTo>
                  <a:lnTo>
                    <a:pt x="78" y="1165"/>
                  </a:lnTo>
                  <a:lnTo>
                    <a:pt x="264" y="1220"/>
                  </a:lnTo>
                  <a:lnTo>
                    <a:pt x="361" y="1256"/>
                  </a:lnTo>
                  <a:lnTo>
                    <a:pt x="367" y="1298"/>
                  </a:lnTo>
                  <a:lnTo>
                    <a:pt x="444" y="1316"/>
                  </a:lnTo>
                  <a:lnTo>
                    <a:pt x="558" y="1400"/>
                  </a:lnTo>
                  <a:lnTo>
                    <a:pt x="697" y="1400"/>
                  </a:lnTo>
                  <a:lnTo>
                    <a:pt x="895" y="1346"/>
                  </a:lnTo>
                  <a:lnTo>
                    <a:pt x="1026" y="1346"/>
                  </a:lnTo>
                  <a:lnTo>
                    <a:pt x="1147" y="1358"/>
                  </a:lnTo>
                  <a:lnTo>
                    <a:pt x="991" y="1412"/>
                  </a:lnTo>
                  <a:lnTo>
                    <a:pt x="804" y="1538"/>
                  </a:lnTo>
                  <a:lnTo>
                    <a:pt x="804" y="1574"/>
                  </a:lnTo>
                  <a:lnTo>
                    <a:pt x="762" y="1645"/>
                  </a:lnTo>
                  <a:lnTo>
                    <a:pt x="726" y="1718"/>
                  </a:lnTo>
                  <a:lnTo>
                    <a:pt x="732" y="1754"/>
                  </a:lnTo>
                  <a:lnTo>
                    <a:pt x="768" y="1742"/>
                  </a:lnTo>
                  <a:lnTo>
                    <a:pt x="829" y="1730"/>
                  </a:lnTo>
                  <a:lnTo>
                    <a:pt x="865" y="1693"/>
                  </a:lnTo>
                  <a:lnTo>
                    <a:pt x="925" y="1663"/>
                  </a:lnTo>
                  <a:lnTo>
                    <a:pt x="991" y="1699"/>
                  </a:lnTo>
                  <a:lnTo>
                    <a:pt x="1087" y="1675"/>
                  </a:lnTo>
                  <a:lnTo>
                    <a:pt x="1135" y="1627"/>
                  </a:lnTo>
                  <a:lnTo>
                    <a:pt x="1147" y="1687"/>
                  </a:lnTo>
                  <a:lnTo>
                    <a:pt x="1183" y="1669"/>
                  </a:lnTo>
                  <a:lnTo>
                    <a:pt x="1333" y="1514"/>
                  </a:lnTo>
                  <a:lnTo>
                    <a:pt x="1399" y="1436"/>
                  </a:lnTo>
                  <a:lnTo>
                    <a:pt x="1526" y="1382"/>
                  </a:lnTo>
                  <a:lnTo>
                    <a:pt x="1615" y="1334"/>
                  </a:lnTo>
                  <a:lnTo>
                    <a:pt x="1627" y="1346"/>
                  </a:lnTo>
                  <a:lnTo>
                    <a:pt x="1645" y="1370"/>
                  </a:lnTo>
                  <a:lnTo>
                    <a:pt x="1669" y="1400"/>
                  </a:lnTo>
                  <a:lnTo>
                    <a:pt x="1681" y="1430"/>
                  </a:lnTo>
                  <a:lnTo>
                    <a:pt x="1687" y="1448"/>
                  </a:lnTo>
                  <a:lnTo>
                    <a:pt x="1699" y="1466"/>
                  </a:lnTo>
                  <a:lnTo>
                    <a:pt x="1729" y="1520"/>
                  </a:lnTo>
                  <a:lnTo>
                    <a:pt x="1747" y="1550"/>
                  </a:lnTo>
                  <a:lnTo>
                    <a:pt x="1766" y="1574"/>
                  </a:lnTo>
                  <a:lnTo>
                    <a:pt x="1772" y="1586"/>
                  </a:lnTo>
                  <a:lnTo>
                    <a:pt x="1778" y="1592"/>
                  </a:lnTo>
                  <a:lnTo>
                    <a:pt x="2124" y="2248"/>
                  </a:lnTo>
                  <a:lnTo>
                    <a:pt x="2215" y="2266"/>
                  </a:lnTo>
                  <a:lnTo>
                    <a:pt x="1693" y="1322"/>
                  </a:lnTo>
                  <a:lnTo>
                    <a:pt x="1723" y="1262"/>
                  </a:lnTo>
                  <a:lnTo>
                    <a:pt x="1861" y="1165"/>
                  </a:lnTo>
                  <a:lnTo>
                    <a:pt x="1988" y="1129"/>
                  </a:lnTo>
                  <a:lnTo>
                    <a:pt x="2173" y="1099"/>
                  </a:lnTo>
                  <a:lnTo>
                    <a:pt x="2318" y="1075"/>
                  </a:lnTo>
                  <a:lnTo>
                    <a:pt x="2390" y="1009"/>
                  </a:lnTo>
                  <a:lnTo>
                    <a:pt x="2570" y="895"/>
                  </a:lnTo>
                  <a:lnTo>
                    <a:pt x="2570" y="805"/>
                  </a:lnTo>
                  <a:lnTo>
                    <a:pt x="2516" y="787"/>
                  </a:lnTo>
                  <a:lnTo>
                    <a:pt x="2342" y="781"/>
                  </a:lnTo>
                  <a:lnTo>
                    <a:pt x="2042" y="871"/>
                  </a:lnTo>
                  <a:lnTo>
                    <a:pt x="2114" y="763"/>
                  </a:lnTo>
                  <a:lnTo>
                    <a:pt x="2264" y="624"/>
                  </a:lnTo>
                  <a:lnTo>
                    <a:pt x="2408" y="433"/>
                  </a:lnTo>
                  <a:lnTo>
                    <a:pt x="2414" y="433"/>
                  </a:lnTo>
                  <a:lnTo>
                    <a:pt x="2426" y="421"/>
                  </a:lnTo>
                  <a:lnTo>
                    <a:pt x="2456" y="397"/>
                  </a:lnTo>
                  <a:lnTo>
                    <a:pt x="2474" y="379"/>
                  </a:lnTo>
                  <a:lnTo>
                    <a:pt x="2486" y="367"/>
                  </a:lnTo>
                  <a:lnTo>
                    <a:pt x="2492" y="355"/>
                  </a:lnTo>
                  <a:lnTo>
                    <a:pt x="2486" y="349"/>
                  </a:lnTo>
                  <a:lnTo>
                    <a:pt x="2474" y="337"/>
                  </a:lnTo>
                  <a:lnTo>
                    <a:pt x="2474" y="307"/>
                  </a:lnTo>
                  <a:lnTo>
                    <a:pt x="2474" y="271"/>
                  </a:lnTo>
                  <a:lnTo>
                    <a:pt x="2480" y="228"/>
                  </a:lnTo>
                  <a:lnTo>
                    <a:pt x="2492" y="192"/>
                  </a:lnTo>
                  <a:lnTo>
                    <a:pt x="2498" y="156"/>
                  </a:lnTo>
                  <a:lnTo>
                    <a:pt x="2504" y="132"/>
                  </a:lnTo>
                  <a:lnTo>
                    <a:pt x="2504" y="126"/>
                  </a:lnTo>
                  <a:lnTo>
                    <a:pt x="2492" y="36"/>
                  </a:lnTo>
                  <a:lnTo>
                    <a:pt x="2492" y="36"/>
                  </a:lnTo>
                  <a:lnTo>
                    <a:pt x="2492" y="24"/>
                  </a:lnTo>
                  <a:lnTo>
                    <a:pt x="2498" y="0"/>
                  </a:lnTo>
                  <a:lnTo>
                    <a:pt x="2102" y="0"/>
                  </a:lnTo>
                  <a:lnTo>
                    <a:pt x="2006" y="60"/>
                  </a:lnTo>
                  <a:lnTo>
                    <a:pt x="1909" y="90"/>
                  </a:lnTo>
                  <a:lnTo>
                    <a:pt x="1808" y="337"/>
                  </a:lnTo>
                  <a:lnTo>
                    <a:pt x="1747" y="535"/>
                  </a:lnTo>
                  <a:lnTo>
                    <a:pt x="1687" y="588"/>
                  </a:lnTo>
                  <a:lnTo>
                    <a:pt x="1711" y="469"/>
                  </a:lnTo>
                  <a:lnTo>
                    <a:pt x="1687" y="343"/>
                  </a:lnTo>
                  <a:lnTo>
                    <a:pt x="1633" y="144"/>
                  </a:lnTo>
                  <a:lnTo>
                    <a:pt x="1585" y="12"/>
                  </a:lnTo>
                  <a:lnTo>
                    <a:pt x="1579" y="0"/>
                  </a:lnTo>
                  <a:lnTo>
                    <a:pt x="786" y="0"/>
                  </a:lnTo>
                  <a:lnTo>
                    <a:pt x="738" y="186"/>
                  </a:lnTo>
                  <a:lnTo>
                    <a:pt x="756" y="463"/>
                  </a:lnTo>
                  <a:lnTo>
                    <a:pt x="756" y="463"/>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en-US"/>
            </a:p>
          </p:txBody>
        </p:sp>
        <p:sp>
          <p:nvSpPr>
            <p:cNvPr id="272392" name="Freeform 8"/>
            <p:cNvSpPr>
              <a:spLocks/>
            </p:cNvSpPr>
            <p:nvPr/>
          </p:nvSpPr>
          <p:spPr bwMode="hidden">
            <a:xfrm>
              <a:off x="3525" y="1"/>
              <a:ext cx="2185" cy="1508"/>
            </a:xfrm>
            <a:custGeom>
              <a:avLst/>
              <a:gdLst/>
              <a:ahLst/>
              <a:cxnLst>
                <a:cxn ang="0">
                  <a:pos x="1034" y="767"/>
                </a:cxn>
                <a:cxn ang="0">
                  <a:pos x="1190" y="1235"/>
                </a:cxn>
                <a:cxn ang="0">
                  <a:pos x="956" y="1193"/>
                </a:cxn>
                <a:cxn ang="0">
                  <a:pos x="723" y="1127"/>
                </a:cxn>
                <a:cxn ang="0">
                  <a:pos x="442" y="1109"/>
                </a:cxn>
                <a:cxn ang="0">
                  <a:pos x="0" y="1079"/>
                </a:cxn>
                <a:cxn ang="0">
                  <a:pos x="30" y="1115"/>
                </a:cxn>
                <a:cxn ang="0">
                  <a:pos x="496" y="1133"/>
                </a:cxn>
                <a:cxn ang="0">
                  <a:pos x="777" y="1187"/>
                </a:cxn>
                <a:cxn ang="0">
                  <a:pos x="1130" y="1301"/>
                </a:cxn>
                <a:cxn ang="0">
                  <a:pos x="1070" y="1319"/>
                </a:cxn>
                <a:cxn ang="0">
                  <a:pos x="711" y="1505"/>
                </a:cxn>
                <a:cxn ang="0">
                  <a:pos x="765" y="1481"/>
                </a:cxn>
                <a:cxn ang="0">
                  <a:pos x="861" y="1439"/>
                </a:cxn>
                <a:cxn ang="0">
                  <a:pos x="1022" y="1355"/>
                </a:cxn>
                <a:cxn ang="0">
                  <a:pos x="1214" y="1295"/>
                </a:cxn>
                <a:cxn ang="0">
                  <a:pos x="1267" y="1223"/>
                </a:cxn>
                <a:cxn ang="0">
                  <a:pos x="1632" y="1043"/>
                </a:cxn>
                <a:cxn ang="0">
                  <a:pos x="1931" y="953"/>
                </a:cxn>
                <a:cxn ang="0">
                  <a:pos x="2176" y="821"/>
                </a:cxn>
                <a:cxn ang="0">
                  <a:pos x="1961" y="911"/>
                </a:cxn>
                <a:cxn ang="0">
                  <a:pos x="1656" y="989"/>
                </a:cxn>
                <a:cxn ang="0">
                  <a:pos x="1339" y="1151"/>
                </a:cxn>
                <a:cxn ang="0">
                  <a:pos x="1501" y="905"/>
                </a:cxn>
                <a:cxn ang="0">
                  <a:pos x="1620" y="545"/>
                </a:cxn>
                <a:cxn ang="0">
                  <a:pos x="1740" y="372"/>
                </a:cxn>
                <a:cxn ang="0">
                  <a:pos x="1979" y="60"/>
                </a:cxn>
                <a:cxn ang="0">
                  <a:pos x="2003" y="0"/>
                </a:cxn>
                <a:cxn ang="0">
                  <a:pos x="1973" y="0"/>
                </a:cxn>
                <a:cxn ang="0">
                  <a:pos x="1596" y="480"/>
                </a:cxn>
                <a:cxn ang="0">
                  <a:pos x="1477" y="887"/>
                </a:cxn>
                <a:cxn ang="0">
                  <a:pos x="1255" y="1175"/>
                </a:cxn>
                <a:cxn ang="0">
                  <a:pos x="1130" y="905"/>
                </a:cxn>
                <a:cxn ang="0">
                  <a:pos x="1010" y="540"/>
                </a:cxn>
                <a:cxn ang="0">
                  <a:pos x="885" y="222"/>
                </a:cxn>
                <a:cxn ang="0">
                  <a:pos x="789" y="0"/>
                </a:cxn>
                <a:cxn ang="0">
                  <a:pos x="753" y="0"/>
                </a:cxn>
                <a:cxn ang="0">
                  <a:pos x="903" y="354"/>
                </a:cxn>
                <a:cxn ang="0">
                  <a:pos x="1034" y="767"/>
                </a:cxn>
                <a:cxn ang="0">
                  <a:pos x="1034" y="767"/>
                </a:cxn>
              </a:cxnLst>
              <a:rect l="0" t="0" r="r" b="b"/>
              <a:pathLst>
                <a:path w="2176" h="1505">
                  <a:moveTo>
                    <a:pt x="1034" y="767"/>
                  </a:moveTo>
                  <a:lnTo>
                    <a:pt x="1190" y="1235"/>
                  </a:lnTo>
                  <a:lnTo>
                    <a:pt x="956" y="1193"/>
                  </a:lnTo>
                  <a:lnTo>
                    <a:pt x="723" y="1127"/>
                  </a:lnTo>
                  <a:lnTo>
                    <a:pt x="442" y="1109"/>
                  </a:lnTo>
                  <a:lnTo>
                    <a:pt x="0" y="1079"/>
                  </a:lnTo>
                  <a:lnTo>
                    <a:pt x="30" y="1115"/>
                  </a:lnTo>
                  <a:lnTo>
                    <a:pt x="496" y="1133"/>
                  </a:lnTo>
                  <a:lnTo>
                    <a:pt x="777" y="1187"/>
                  </a:lnTo>
                  <a:lnTo>
                    <a:pt x="1130" y="1301"/>
                  </a:lnTo>
                  <a:lnTo>
                    <a:pt x="1070" y="1319"/>
                  </a:lnTo>
                  <a:lnTo>
                    <a:pt x="711" y="1505"/>
                  </a:lnTo>
                  <a:lnTo>
                    <a:pt x="765" y="1481"/>
                  </a:lnTo>
                  <a:lnTo>
                    <a:pt x="861" y="1439"/>
                  </a:lnTo>
                  <a:lnTo>
                    <a:pt x="1022" y="1355"/>
                  </a:lnTo>
                  <a:lnTo>
                    <a:pt x="1214" y="1295"/>
                  </a:lnTo>
                  <a:lnTo>
                    <a:pt x="1267" y="1223"/>
                  </a:lnTo>
                  <a:lnTo>
                    <a:pt x="1632" y="1043"/>
                  </a:lnTo>
                  <a:lnTo>
                    <a:pt x="1931" y="953"/>
                  </a:lnTo>
                  <a:lnTo>
                    <a:pt x="2176" y="821"/>
                  </a:lnTo>
                  <a:lnTo>
                    <a:pt x="1961" y="911"/>
                  </a:lnTo>
                  <a:lnTo>
                    <a:pt x="1656" y="989"/>
                  </a:lnTo>
                  <a:lnTo>
                    <a:pt x="1339" y="1151"/>
                  </a:lnTo>
                  <a:lnTo>
                    <a:pt x="1501" y="905"/>
                  </a:lnTo>
                  <a:lnTo>
                    <a:pt x="1620" y="545"/>
                  </a:lnTo>
                  <a:lnTo>
                    <a:pt x="1740" y="372"/>
                  </a:lnTo>
                  <a:lnTo>
                    <a:pt x="1979" y="60"/>
                  </a:lnTo>
                  <a:lnTo>
                    <a:pt x="2003" y="0"/>
                  </a:lnTo>
                  <a:lnTo>
                    <a:pt x="1973" y="0"/>
                  </a:lnTo>
                  <a:lnTo>
                    <a:pt x="1596" y="480"/>
                  </a:lnTo>
                  <a:lnTo>
                    <a:pt x="1477" y="887"/>
                  </a:lnTo>
                  <a:lnTo>
                    <a:pt x="1255" y="1175"/>
                  </a:lnTo>
                  <a:lnTo>
                    <a:pt x="1130" y="905"/>
                  </a:lnTo>
                  <a:lnTo>
                    <a:pt x="1010" y="540"/>
                  </a:lnTo>
                  <a:lnTo>
                    <a:pt x="885" y="222"/>
                  </a:lnTo>
                  <a:lnTo>
                    <a:pt x="789" y="0"/>
                  </a:lnTo>
                  <a:lnTo>
                    <a:pt x="753" y="0"/>
                  </a:lnTo>
                  <a:lnTo>
                    <a:pt x="903" y="354"/>
                  </a:lnTo>
                  <a:lnTo>
                    <a:pt x="1034" y="767"/>
                  </a:lnTo>
                  <a:lnTo>
                    <a:pt x="1034" y="767"/>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p>
          </p:txBody>
        </p:sp>
        <p:sp>
          <p:nvSpPr>
            <p:cNvPr id="272393" name="Freeform 9"/>
            <p:cNvSpPr>
              <a:spLocks/>
            </p:cNvSpPr>
            <p:nvPr/>
          </p:nvSpPr>
          <p:spPr bwMode="hidden">
            <a:xfrm>
              <a:off x="0" y="649"/>
              <a:ext cx="816" cy="806"/>
            </a:xfrm>
            <a:custGeom>
              <a:avLst/>
              <a:gdLst/>
              <a:ahLst/>
              <a:cxnLst>
                <a:cxn ang="0">
                  <a:pos x="161" y="564"/>
                </a:cxn>
                <a:cxn ang="0">
                  <a:pos x="329" y="438"/>
                </a:cxn>
                <a:cxn ang="0">
                  <a:pos x="646" y="216"/>
                </a:cxn>
                <a:cxn ang="0">
                  <a:pos x="813" y="0"/>
                </a:cxn>
                <a:cxn ang="0">
                  <a:pos x="676" y="150"/>
                </a:cxn>
                <a:cxn ang="0">
                  <a:pos x="144" y="504"/>
                </a:cxn>
                <a:cxn ang="0">
                  <a:pos x="0" y="732"/>
                </a:cxn>
                <a:cxn ang="0">
                  <a:pos x="0" y="804"/>
                </a:cxn>
                <a:cxn ang="0">
                  <a:pos x="161" y="564"/>
                </a:cxn>
                <a:cxn ang="0">
                  <a:pos x="161" y="564"/>
                </a:cxn>
              </a:cxnLst>
              <a:rect l="0" t="0" r="r" b="b"/>
              <a:pathLst>
                <a:path w="813" h="804">
                  <a:moveTo>
                    <a:pt x="161" y="564"/>
                  </a:moveTo>
                  <a:lnTo>
                    <a:pt x="329" y="438"/>
                  </a:lnTo>
                  <a:lnTo>
                    <a:pt x="646" y="216"/>
                  </a:lnTo>
                  <a:lnTo>
                    <a:pt x="813" y="0"/>
                  </a:lnTo>
                  <a:lnTo>
                    <a:pt x="676" y="150"/>
                  </a:lnTo>
                  <a:lnTo>
                    <a:pt x="144" y="504"/>
                  </a:lnTo>
                  <a:lnTo>
                    <a:pt x="0" y="732"/>
                  </a:lnTo>
                  <a:lnTo>
                    <a:pt x="0" y="804"/>
                  </a:lnTo>
                  <a:lnTo>
                    <a:pt x="161" y="564"/>
                  </a:lnTo>
                  <a:lnTo>
                    <a:pt x="161" y="564"/>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p>
          </p:txBody>
        </p:sp>
        <p:sp>
          <p:nvSpPr>
            <p:cNvPr id="272394" name="Freeform 10"/>
            <p:cNvSpPr>
              <a:spLocks/>
            </p:cNvSpPr>
            <p:nvPr/>
          </p:nvSpPr>
          <p:spPr bwMode="hidden">
            <a:xfrm>
              <a:off x="0" y="1545"/>
              <a:ext cx="762" cy="107"/>
            </a:xfrm>
            <a:custGeom>
              <a:avLst/>
              <a:gdLst/>
              <a:ahLst/>
              <a:cxnLst>
                <a:cxn ang="0">
                  <a:pos x="460" y="66"/>
                </a:cxn>
                <a:cxn ang="0">
                  <a:pos x="759" y="0"/>
                </a:cxn>
                <a:cxn ang="0">
                  <a:pos x="496" y="36"/>
                </a:cxn>
                <a:cxn ang="0">
                  <a:pos x="138" y="48"/>
                </a:cxn>
                <a:cxn ang="0">
                  <a:pos x="0" y="78"/>
                </a:cxn>
                <a:cxn ang="0">
                  <a:pos x="0" y="107"/>
                </a:cxn>
                <a:cxn ang="0">
                  <a:pos x="96" y="89"/>
                </a:cxn>
                <a:cxn ang="0">
                  <a:pos x="460" y="66"/>
                </a:cxn>
                <a:cxn ang="0">
                  <a:pos x="460" y="66"/>
                </a:cxn>
              </a:cxnLst>
              <a:rect l="0" t="0" r="r" b="b"/>
              <a:pathLst>
                <a:path w="759" h="107">
                  <a:moveTo>
                    <a:pt x="460" y="66"/>
                  </a:moveTo>
                  <a:lnTo>
                    <a:pt x="759" y="0"/>
                  </a:lnTo>
                  <a:lnTo>
                    <a:pt x="496" y="36"/>
                  </a:lnTo>
                  <a:lnTo>
                    <a:pt x="138" y="48"/>
                  </a:lnTo>
                  <a:lnTo>
                    <a:pt x="0" y="78"/>
                  </a:lnTo>
                  <a:lnTo>
                    <a:pt x="0" y="107"/>
                  </a:lnTo>
                  <a:lnTo>
                    <a:pt x="96" y="89"/>
                  </a:lnTo>
                  <a:lnTo>
                    <a:pt x="460" y="66"/>
                  </a:lnTo>
                  <a:lnTo>
                    <a:pt x="460" y="66"/>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p>
          </p:txBody>
        </p:sp>
        <p:sp>
          <p:nvSpPr>
            <p:cNvPr id="272395" name="Freeform 11"/>
            <p:cNvSpPr>
              <a:spLocks/>
            </p:cNvSpPr>
            <p:nvPr/>
          </p:nvSpPr>
          <p:spPr bwMode="hidden">
            <a:xfrm>
              <a:off x="2314" y="3431"/>
              <a:ext cx="3182" cy="745"/>
            </a:xfrm>
            <a:custGeom>
              <a:avLst/>
              <a:gdLst/>
              <a:ahLst/>
              <a:cxnLst>
                <a:cxn ang="0">
                  <a:pos x="1387" y="239"/>
                </a:cxn>
                <a:cxn ang="0">
                  <a:pos x="1734" y="233"/>
                </a:cxn>
                <a:cxn ang="0">
                  <a:pos x="2087" y="251"/>
                </a:cxn>
                <a:cxn ang="0">
                  <a:pos x="2505" y="233"/>
                </a:cxn>
                <a:cxn ang="0">
                  <a:pos x="3169" y="204"/>
                </a:cxn>
                <a:cxn ang="0">
                  <a:pos x="3115" y="186"/>
                </a:cxn>
                <a:cxn ang="0">
                  <a:pos x="2422" y="221"/>
                </a:cxn>
                <a:cxn ang="0">
                  <a:pos x="2003" y="221"/>
                </a:cxn>
                <a:cxn ang="0">
                  <a:pos x="1459" y="186"/>
                </a:cxn>
                <a:cxn ang="0">
                  <a:pos x="1543" y="168"/>
                </a:cxn>
                <a:cxn ang="0">
                  <a:pos x="2039" y="0"/>
                </a:cxn>
                <a:cxn ang="0">
                  <a:pos x="1961" y="24"/>
                </a:cxn>
                <a:cxn ang="0">
                  <a:pos x="1836" y="66"/>
                </a:cxn>
                <a:cxn ang="0">
                  <a:pos x="1602" y="138"/>
                </a:cxn>
                <a:cxn ang="0">
                  <a:pos x="1339" y="198"/>
                </a:cxn>
                <a:cxn ang="0">
                  <a:pos x="1268" y="251"/>
                </a:cxn>
                <a:cxn ang="0">
                  <a:pos x="765" y="413"/>
                </a:cxn>
                <a:cxn ang="0">
                  <a:pos x="335" y="503"/>
                </a:cxn>
                <a:cxn ang="0">
                  <a:pos x="0" y="617"/>
                </a:cxn>
                <a:cxn ang="0">
                  <a:pos x="299" y="539"/>
                </a:cxn>
                <a:cxn ang="0">
                  <a:pos x="735" y="449"/>
                </a:cxn>
                <a:cxn ang="0">
                  <a:pos x="1178" y="311"/>
                </a:cxn>
                <a:cxn ang="0">
                  <a:pos x="981" y="491"/>
                </a:cxn>
                <a:cxn ang="0">
                  <a:pos x="867" y="743"/>
                </a:cxn>
                <a:cxn ang="0">
                  <a:pos x="861" y="743"/>
                </a:cxn>
                <a:cxn ang="0">
                  <a:pos x="933" y="743"/>
                </a:cxn>
                <a:cxn ang="0">
                  <a:pos x="1022" y="497"/>
                </a:cxn>
                <a:cxn ang="0">
                  <a:pos x="1297" y="281"/>
                </a:cxn>
                <a:cxn ang="0">
                  <a:pos x="1531" y="449"/>
                </a:cxn>
                <a:cxn ang="0">
                  <a:pos x="1770" y="677"/>
                </a:cxn>
                <a:cxn ang="0">
                  <a:pos x="1854" y="743"/>
                </a:cxn>
                <a:cxn ang="0">
                  <a:pos x="1919" y="743"/>
                </a:cxn>
                <a:cxn ang="0">
                  <a:pos x="1692" y="527"/>
                </a:cxn>
                <a:cxn ang="0">
                  <a:pos x="1387" y="239"/>
                </a:cxn>
                <a:cxn ang="0">
                  <a:pos x="1387" y="239"/>
                </a:cxn>
              </a:cxnLst>
              <a:rect l="0" t="0" r="r" b="b"/>
              <a:pathLst>
                <a:path w="3169" h="743">
                  <a:moveTo>
                    <a:pt x="1387" y="239"/>
                  </a:moveTo>
                  <a:lnTo>
                    <a:pt x="1734" y="233"/>
                  </a:lnTo>
                  <a:lnTo>
                    <a:pt x="2087" y="251"/>
                  </a:lnTo>
                  <a:lnTo>
                    <a:pt x="2505" y="233"/>
                  </a:lnTo>
                  <a:lnTo>
                    <a:pt x="3169" y="204"/>
                  </a:lnTo>
                  <a:lnTo>
                    <a:pt x="3115" y="186"/>
                  </a:lnTo>
                  <a:lnTo>
                    <a:pt x="2422" y="221"/>
                  </a:lnTo>
                  <a:lnTo>
                    <a:pt x="2003" y="221"/>
                  </a:lnTo>
                  <a:lnTo>
                    <a:pt x="1459" y="186"/>
                  </a:lnTo>
                  <a:lnTo>
                    <a:pt x="1543" y="168"/>
                  </a:lnTo>
                  <a:lnTo>
                    <a:pt x="2039" y="0"/>
                  </a:lnTo>
                  <a:lnTo>
                    <a:pt x="1961" y="24"/>
                  </a:lnTo>
                  <a:lnTo>
                    <a:pt x="1836" y="66"/>
                  </a:lnTo>
                  <a:lnTo>
                    <a:pt x="1602" y="138"/>
                  </a:lnTo>
                  <a:lnTo>
                    <a:pt x="1339" y="198"/>
                  </a:lnTo>
                  <a:lnTo>
                    <a:pt x="1268" y="251"/>
                  </a:lnTo>
                  <a:lnTo>
                    <a:pt x="765" y="413"/>
                  </a:lnTo>
                  <a:lnTo>
                    <a:pt x="335" y="503"/>
                  </a:lnTo>
                  <a:lnTo>
                    <a:pt x="0" y="617"/>
                  </a:lnTo>
                  <a:lnTo>
                    <a:pt x="299" y="539"/>
                  </a:lnTo>
                  <a:lnTo>
                    <a:pt x="735" y="449"/>
                  </a:lnTo>
                  <a:lnTo>
                    <a:pt x="1178" y="311"/>
                  </a:lnTo>
                  <a:lnTo>
                    <a:pt x="981" y="491"/>
                  </a:lnTo>
                  <a:lnTo>
                    <a:pt x="867" y="743"/>
                  </a:lnTo>
                  <a:lnTo>
                    <a:pt x="861" y="743"/>
                  </a:lnTo>
                  <a:lnTo>
                    <a:pt x="933" y="743"/>
                  </a:lnTo>
                  <a:lnTo>
                    <a:pt x="1022" y="497"/>
                  </a:lnTo>
                  <a:lnTo>
                    <a:pt x="1297" y="281"/>
                  </a:lnTo>
                  <a:lnTo>
                    <a:pt x="1531" y="449"/>
                  </a:lnTo>
                  <a:lnTo>
                    <a:pt x="1770" y="677"/>
                  </a:lnTo>
                  <a:lnTo>
                    <a:pt x="1854" y="743"/>
                  </a:lnTo>
                  <a:lnTo>
                    <a:pt x="1919" y="743"/>
                  </a:lnTo>
                  <a:lnTo>
                    <a:pt x="1692" y="527"/>
                  </a:lnTo>
                  <a:lnTo>
                    <a:pt x="1387" y="239"/>
                  </a:lnTo>
                  <a:lnTo>
                    <a:pt x="1387" y="239"/>
                  </a:lnTo>
                  <a:close/>
                </a:path>
              </a:pathLst>
            </a:custGeom>
            <a:gradFill rotWithShape="0">
              <a:gsLst>
                <a:gs pos="0">
                  <a:schemeClr val="accent2"/>
                </a:gs>
                <a:gs pos="100000">
                  <a:schemeClr val="bg1"/>
                </a:gs>
              </a:gsLst>
              <a:lin ang="2700000" scaled="1"/>
            </a:gradFill>
            <a:ln w="9525">
              <a:noFill/>
              <a:round/>
              <a:headEnd/>
              <a:tailEnd/>
            </a:ln>
          </p:spPr>
          <p:txBody>
            <a:bodyPr/>
            <a:lstStyle/>
            <a:p>
              <a:pPr>
                <a:defRPr/>
              </a:pPr>
              <a:endParaRPr lang="en-US"/>
            </a:p>
          </p:txBody>
        </p:sp>
        <p:sp>
          <p:nvSpPr>
            <p:cNvPr id="272396" name="Rectangle 12"/>
            <p:cNvSpPr>
              <a:spLocks noChangeArrowheads="1"/>
            </p:cNvSpPr>
            <p:nvPr/>
          </p:nvSpPr>
          <p:spPr bwMode="hidden">
            <a:xfrm>
              <a:off x="192" y="127"/>
              <a:ext cx="1" cy="1"/>
            </a:xfrm>
            <a:prstGeom prst="rect">
              <a:avLst/>
            </a:prstGeom>
            <a:solidFill>
              <a:srgbClr val="9A1E8D"/>
            </a:solidFill>
            <a:ln w="9525">
              <a:noFill/>
              <a:miter lim="800000"/>
              <a:headEnd/>
              <a:tailEnd/>
            </a:ln>
          </p:spPr>
          <p:txBody>
            <a:bodyPr/>
            <a:lstStyle/>
            <a:p>
              <a:pPr>
                <a:defRPr/>
              </a:pPr>
              <a:endParaRPr lang="en-US"/>
            </a:p>
          </p:txBody>
        </p:sp>
        <p:sp>
          <p:nvSpPr>
            <p:cNvPr id="272397" name="Rectangle 13"/>
            <p:cNvSpPr>
              <a:spLocks noChangeArrowheads="1"/>
            </p:cNvSpPr>
            <p:nvPr/>
          </p:nvSpPr>
          <p:spPr bwMode="hidden">
            <a:xfrm>
              <a:off x="204" y="131"/>
              <a:ext cx="1" cy="1"/>
            </a:xfrm>
            <a:prstGeom prst="rect">
              <a:avLst/>
            </a:prstGeom>
            <a:solidFill>
              <a:srgbClr val="9A1E8D"/>
            </a:solidFill>
            <a:ln w="9525">
              <a:noFill/>
              <a:miter lim="800000"/>
              <a:headEnd/>
              <a:tailEnd/>
            </a:ln>
          </p:spPr>
          <p:txBody>
            <a:bodyPr/>
            <a:lstStyle/>
            <a:p>
              <a:pPr>
                <a:defRPr/>
              </a:pPr>
              <a:endParaRPr lang="en-US"/>
            </a:p>
          </p:txBody>
        </p:sp>
        <p:sp>
          <p:nvSpPr>
            <p:cNvPr id="272398" name="Freeform 14"/>
            <p:cNvSpPr>
              <a:spLocks/>
            </p:cNvSpPr>
            <p:nvPr/>
          </p:nvSpPr>
          <p:spPr bwMode="hidden">
            <a:xfrm>
              <a:off x="0" y="4032"/>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pPr>
                <a:defRPr/>
              </a:pPr>
              <a:endParaRPr lang="en-US"/>
            </a:p>
          </p:txBody>
        </p:sp>
        <p:sp>
          <p:nvSpPr>
            <p:cNvPr id="272399" name="Freeform 15"/>
            <p:cNvSpPr>
              <a:spLocks/>
            </p:cNvSpPr>
            <p:nvPr/>
          </p:nvSpPr>
          <p:spPr bwMode="hidden">
            <a:xfrm>
              <a:off x="0" y="4032"/>
              <a:ext cx="5760" cy="336"/>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pPr>
                <a:defRPr/>
              </a:pPr>
              <a:endParaRPr lang="en-US"/>
            </a:p>
          </p:txBody>
        </p:sp>
        <p:sp>
          <p:nvSpPr>
            <p:cNvPr id="272400" name="Freeform 16"/>
            <p:cNvSpPr>
              <a:spLocks/>
            </p:cNvSpPr>
            <p:nvPr/>
          </p:nvSpPr>
          <p:spPr bwMode="hidden">
            <a:xfrm>
              <a:off x="0" y="0"/>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2">
                    <a:gamma/>
                    <a:shade val="56078"/>
                    <a:invGamma/>
                  </a:schemeClr>
                </a:gs>
                <a:gs pos="100000">
                  <a:schemeClr val="bg2"/>
                </a:gs>
              </a:gsLst>
              <a:lin ang="5400000" scaled="1"/>
            </a:gradFill>
            <a:ln w="9525">
              <a:noFill/>
              <a:round/>
              <a:headEnd/>
              <a:tailEnd/>
            </a:ln>
          </p:spPr>
          <p:txBody>
            <a:bodyPr/>
            <a:lstStyle/>
            <a:p>
              <a:pPr>
                <a:defRPr/>
              </a:pPr>
              <a:endParaRPr lang="en-US"/>
            </a:p>
          </p:txBody>
        </p:sp>
        <p:sp>
          <p:nvSpPr>
            <p:cNvPr id="272401" name="Freeform 17"/>
            <p:cNvSpPr>
              <a:spLocks/>
            </p:cNvSpPr>
            <p:nvPr/>
          </p:nvSpPr>
          <p:spPr bwMode="hidden">
            <a:xfrm>
              <a:off x="509" y="229"/>
              <a:ext cx="3188" cy="2024"/>
            </a:xfrm>
            <a:custGeom>
              <a:avLst/>
              <a:gdLst/>
              <a:ahLst/>
              <a:cxnLst>
                <a:cxn ang="0">
                  <a:pos x="871" y="1423"/>
                </a:cxn>
                <a:cxn ang="0">
                  <a:pos x="907" y="1393"/>
                </a:cxn>
                <a:cxn ang="0">
                  <a:pos x="991" y="1320"/>
                </a:cxn>
                <a:cxn ang="0">
                  <a:pos x="1033" y="1297"/>
                </a:cxn>
                <a:cxn ang="0">
                  <a:pos x="1086" y="1249"/>
                </a:cxn>
                <a:cxn ang="0">
                  <a:pos x="1123" y="1219"/>
                </a:cxn>
                <a:cxn ang="0">
                  <a:pos x="1057" y="1153"/>
                </a:cxn>
                <a:cxn ang="0">
                  <a:pos x="877" y="1021"/>
                </a:cxn>
                <a:cxn ang="0">
                  <a:pos x="655" y="907"/>
                </a:cxn>
                <a:cxn ang="0">
                  <a:pos x="655" y="846"/>
                </a:cxn>
                <a:cxn ang="0">
                  <a:pos x="643" y="708"/>
                </a:cxn>
                <a:cxn ang="0">
                  <a:pos x="552" y="642"/>
                </a:cxn>
                <a:cxn ang="0">
                  <a:pos x="510" y="570"/>
                </a:cxn>
                <a:cxn ang="0">
                  <a:pos x="637" y="564"/>
                </a:cxn>
                <a:cxn ang="0">
                  <a:pos x="763" y="570"/>
                </a:cxn>
                <a:cxn ang="0">
                  <a:pos x="1091" y="850"/>
                </a:cxn>
                <a:cxn ang="0">
                  <a:pos x="1009" y="566"/>
                </a:cxn>
                <a:cxn ang="0">
                  <a:pos x="1054" y="265"/>
                </a:cxn>
                <a:cxn ang="0">
                  <a:pos x="1249" y="0"/>
                </a:cxn>
                <a:cxn ang="0">
                  <a:pos x="1466" y="292"/>
                </a:cxn>
                <a:cxn ang="0">
                  <a:pos x="1475" y="548"/>
                </a:cxn>
                <a:cxn ang="0">
                  <a:pos x="1567" y="630"/>
                </a:cxn>
                <a:cxn ang="0">
                  <a:pos x="1795" y="365"/>
                </a:cxn>
                <a:cxn ang="0">
                  <a:pos x="2245" y="150"/>
                </a:cxn>
                <a:cxn ang="0">
                  <a:pos x="2618" y="180"/>
                </a:cxn>
                <a:cxn ang="0">
                  <a:pos x="3050" y="150"/>
                </a:cxn>
                <a:cxn ang="0">
                  <a:pos x="3140" y="210"/>
                </a:cxn>
                <a:cxn ang="0">
                  <a:pos x="2990" y="210"/>
                </a:cxn>
                <a:cxn ang="0">
                  <a:pos x="2834" y="377"/>
                </a:cxn>
                <a:cxn ang="0">
                  <a:pos x="2702" y="648"/>
                </a:cxn>
                <a:cxn ang="0">
                  <a:pos x="2582" y="828"/>
                </a:cxn>
                <a:cxn ang="0">
                  <a:pos x="2234" y="1009"/>
                </a:cxn>
                <a:cxn ang="0">
                  <a:pos x="1963" y="1075"/>
                </a:cxn>
                <a:cxn ang="0">
                  <a:pos x="2257" y="1111"/>
                </a:cxn>
                <a:cxn ang="0">
                  <a:pos x="2600" y="1207"/>
                </a:cxn>
                <a:cxn ang="0">
                  <a:pos x="2894" y="1441"/>
                </a:cxn>
                <a:cxn ang="0">
                  <a:pos x="3122" y="1555"/>
                </a:cxn>
                <a:cxn ang="0">
                  <a:pos x="3032" y="1585"/>
                </a:cxn>
                <a:cxn ang="0">
                  <a:pos x="3008" y="1591"/>
                </a:cxn>
                <a:cxn ang="0">
                  <a:pos x="2960" y="1597"/>
                </a:cxn>
                <a:cxn ang="0">
                  <a:pos x="2882" y="1609"/>
                </a:cxn>
                <a:cxn ang="0">
                  <a:pos x="2846" y="1609"/>
                </a:cxn>
                <a:cxn ang="0">
                  <a:pos x="2774" y="1615"/>
                </a:cxn>
                <a:cxn ang="0">
                  <a:pos x="2726" y="1621"/>
                </a:cxn>
                <a:cxn ang="0">
                  <a:pos x="2708" y="1621"/>
                </a:cxn>
                <a:cxn ang="0">
                  <a:pos x="2594" y="1657"/>
                </a:cxn>
                <a:cxn ang="0">
                  <a:pos x="2533" y="1663"/>
                </a:cxn>
                <a:cxn ang="0">
                  <a:pos x="2444" y="1675"/>
                </a:cxn>
                <a:cxn ang="0">
                  <a:pos x="2378" y="1687"/>
                </a:cxn>
                <a:cxn ang="0">
                  <a:pos x="2360" y="1705"/>
                </a:cxn>
                <a:cxn ang="0">
                  <a:pos x="2305" y="1687"/>
                </a:cxn>
                <a:cxn ang="0">
                  <a:pos x="2263" y="1663"/>
                </a:cxn>
                <a:cxn ang="0">
                  <a:pos x="2017" y="1585"/>
                </a:cxn>
                <a:cxn ang="0">
                  <a:pos x="1711" y="1453"/>
                </a:cxn>
                <a:cxn ang="0">
                  <a:pos x="1880" y="1844"/>
                </a:cxn>
                <a:cxn ang="0">
                  <a:pos x="1771" y="1922"/>
                </a:cxn>
                <a:cxn ang="0">
                  <a:pos x="1531" y="1753"/>
                </a:cxn>
                <a:cxn ang="0">
                  <a:pos x="1411" y="1477"/>
                </a:cxn>
                <a:cxn ang="0">
                  <a:pos x="1219" y="1291"/>
                </a:cxn>
                <a:cxn ang="0">
                  <a:pos x="127" y="2006"/>
                </a:cxn>
                <a:cxn ang="0">
                  <a:pos x="865" y="1429"/>
                </a:cxn>
              </a:cxnLst>
              <a:rect l="0" t="0" r="r" b="b"/>
              <a:pathLst>
                <a:path w="3188" h="2024">
                  <a:moveTo>
                    <a:pt x="865" y="1429"/>
                  </a:moveTo>
                  <a:lnTo>
                    <a:pt x="871" y="1423"/>
                  </a:lnTo>
                  <a:lnTo>
                    <a:pt x="889" y="1411"/>
                  </a:lnTo>
                  <a:lnTo>
                    <a:pt x="907" y="1393"/>
                  </a:lnTo>
                  <a:lnTo>
                    <a:pt x="937" y="1369"/>
                  </a:lnTo>
                  <a:lnTo>
                    <a:pt x="991" y="1320"/>
                  </a:lnTo>
                  <a:lnTo>
                    <a:pt x="1015" y="1309"/>
                  </a:lnTo>
                  <a:lnTo>
                    <a:pt x="1033" y="1297"/>
                  </a:lnTo>
                  <a:lnTo>
                    <a:pt x="1057" y="1279"/>
                  </a:lnTo>
                  <a:lnTo>
                    <a:pt x="1086" y="1249"/>
                  </a:lnTo>
                  <a:lnTo>
                    <a:pt x="1111" y="1225"/>
                  </a:lnTo>
                  <a:lnTo>
                    <a:pt x="1123" y="1219"/>
                  </a:lnTo>
                  <a:lnTo>
                    <a:pt x="1123" y="1213"/>
                  </a:lnTo>
                  <a:lnTo>
                    <a:pt x="1057" y="1153"/>
                  </a:lnTo>
                  <a:lnTo>
                    <a:pt x="979" y="1051"/>
                  </a:lnTo>
                  <a:lnTo>
                    <a:pt x="877" y="1021"/>
                  </a:lnTo>
                  <a:lnTo>
                    <a:pt x="685" y="931"/>
                  </a:lnTo>
                  <a:lnTo>
                    <a:pt x="655" y="907"/>
                  </a:lnTo>
                  <a:lnTo>
                    <a:pt x="721" y="876"/>
                  </a:lnTo>
                  <a:lnTo>
                    <a:pt x="655" y="846"/>
                  </a:lnTo>
                  <a:lnTo>
                    <a:pt x="612" y="774"/>
                  </a:lnTo>
                  <a:lnTo>
                    <a:pt x="643" y="708"/>
                  </a:lnTo>
                  <a:lnTo>
                    <a:pt x="600" y="660"/>
                  </a:lnTo>
                  <a:lnTo>
                    <a:pt x="552" y="642"/>
                  </a:lnTo>
                  <a:lnTo>
                    <a:pt x="528" y="594"/>
                  </a:lnTo>
                  <a:lnTo>
                    <a:pt x="510" y="570"/>
                  </a:lnTo>
                  <a:lnTo>
                    <a:pt x="552" y="552"/>
                  </a:lnTo>
                  <a:lnTo>
                    <a:pt x="637" y="564"/>
                  </a:lnTo>
                  <a:lnTo>
                    <a:pt x="721" y="576"/>
                  </a:lnTo>
                  <a:lnTo>
                    <a:pt x="763" y="570"/>
                  </a:lnTo>
                  <a:lnTo>
                    <a:pt x="931" y="696"/>
                  </a:lnTo>
                  <a:lnTo>
                    <a:pt x="1091" y="850"/>
                  </a:lnTo>
                  <a:lnTo>
                    <a:pt x="1073" y="685"/>
                  </a:lnTo>
                  <a:lnTo>
                    <a:pt x="1009" y="566"/>
                  </a:lnTo>
                  <a:lnTo>
                    <a:pt x="945" y="393"/>
                  </a:lnTo>
                  <a:lnTo>
                    <a:pt x="1054" y="265"/>
                  </a:lnTo>
                  <a:lnTo>
                    <a:pt x="1137" y="45"/>
                  </a:lnTo>
                  <a:lnTo>
                    <a:pt x="1249" y="0"/>
                  </a:lnTo>
                  <a:lnTo>
                    <a:pt x="1338" y="137"/>
                  </a:lnTo>
                  <a:lnTo>
                    <a:pt x="1466" y="292"/>
                  </a:lnTo>
                  <a:lnTo>
                    <a:pt x="1502" y="411"/>
                  </a:lnTo>
                  <a:lnTo>
                    <a:pt x="1475" y="548"/>
                  </a:lnTo>
                  <a:lnTo>
                    <a:pt x="1347" y="768"/>
                  </a:lnTo>
                  <a:lnTo>
                    <a:pt x="1567" y="630"/>
                  </a:lnTo>
                  <a:lnTo>
                    <a:pt x="1687" y="462"/>
                  </a:lnTo>
                  <a:lnTo>
                    <a:pt x="1795" y="365"/>
                  </a:lnTo>
                  <a:lnTo>
                    <a:pt x="1940" y="239"/>
                  </a:lnTo>
                  <a:lnTo>
                    <a:pt x="2245" y="150"/>
                  </a:lnTo>
                  <a:lnTo>
                    <a:pt x="2498" y="138"/>
                  </a:lnTo>
                  <a:lnTo>
                    <a:pt x="2618" y="180"/>
                  </a:lnTo>
                  <a:lnTo>
                    <a:pt x="2815" y="138"/>
                  </a:lnTo>
                  <a:lnTo>
                    <a:pt x="3050" y="150"/>
                  </a:lnTo>
                  <a:lnTo>
                    <a:pt x="3176" y="168"/>
                  </a:lnTo>
                  <a:lnTo>
                    <a:pt x="3140" y="210"/>
                  </a:lnTo>
                  <a:lnTo>
                    <a:pt x="3116" y="192"/>
                  </a:lnTo>
                  <a:lnTo>
                    <a:pt x="2990" y="210"/>
                  </a:lnTo>
                  <a:lnTo>
                    <a:pt x="2906" y="263"/>
                  </a:lnTo>
                  <a:lnTo>
                    <a:pt x="2834" y="377"/>
                  </a:lnTo>
                  <a:lnTo>
                    <a:pt x="2768" y="534"/>
                  </a:lnTo>
                  <a:lnTo>
                    <a:pt x="2702" y="648"/>
                  </a:lnTo>
                  <a:lnTo>
                    <a:pt x="2738" y="726"/>
                  </a:lnTo>
                  <a:lnTo>
                    <a:pt x="2582" y="828"/>
                  </a:lnTo>
                  <a:lnTo>
                    <a:pt x="2444" y="913"/>
                  </a:lnTo>
                  <a:lnTo>
                    <a:pt x="2234" y="1009"/>
                  </a:lnTo>
                  <a:lnTo>
                    <a:pt x="2096" y="1063"/>
                  </a:lnTo>
                  <a:lnTo>
                    <a:pt x="1963" y="1075"/>
                  </a:lnTo>
                  <a:lnTo>
                    <a:pt x="2035" y="1117"/>
                  </a:lnTo>
                  <a:lnTo>
                    <a:pt x="2257" y="1111"/>
                  </a:lnTo>
                  <a:lnTo>
                    <a:pt x="2545" y="1135"/>
                  </a:lnTo>
                  <a:lnTo>
                    <a:pt x="2600" y="1207"/>
                  </a:lnTo>
                  <a:lnTo>
                    <a:pt x="2726" y="1303"/>
                  </a:lnTo>
                  <a:lnTo>
                    <a:pt x="2894" y="1441"/>
                  </a:lnTo>
                  <a:lnTo>
                    <a:pt x="2984" y="1471"/>
                  </a:lnTo>
                  <a:lnTo>
                    <a:pt x="3122" y="1555"/>
                  </a:lnTo>
                  <a:lnTo>
                    <a:pt x="3188" y="1543"/>
                  </a:lnTo>
                  <a:lnTo>
                    <a:pt x="3032" y="1585"/>
                  </a:lnTo>
                  <a:lnTo>
                    <a:pt x="3026" y="1585"/>
                  </a:lnTo>
                  <a:lnTo>
                    <a:pt x="3008" y="1591"/>
                  </a:lnTo>
                  <a:lnTo>
                    <a:pt x="2984" y="1591"/>
                  </a:lnTo>
                  <a:lnTo>
                    <a:pt x="2960" y="1597"/>
                  </a:lnTo>
                  <a:lnTo>
                    <a:pt x="2906" y="1603"/>
                  </a:lnTo>
                  <a:lnTo>
                    <a:pt x="2882" y="1609"/>
                  </a:lnTo>
                  <a:lnTo>
                    <a:pt x="2864" y="1609"/>
                  </a:lnTo>
                  <a:lnTo>
                    <a:pt x="2846" y="1609"/>
                  </a:lnTo>
                  <a:lnTo>
                    <a:pt x="2828" y="1609"/>
                  </a:lnTo>
                  <a:lnTo>
                    <a:pt x="2774" y="1615"/>
                  </a:lnTo>
                  <a:lnTo>
                    <a:pt x="2750" y="1615"/>
                  </a:lnTo>
                  <a:lnTo>
                    <a:pt x="2726" y="1621"/>
                  </a:lnTo>
                  <a:lnTo>
                    <a:pt x="2714" y="1621"/>
                  </a:lnTo>
                  <a:lnTo>
                    <a:pt x="2708" y="1621"/>
                  </a:lnTo>
                  <a:lnTo>
                    <a:pt x="2606" y="1657"/>
                  </a:lnTo>
                  <a:lnTo>
                    <a:pt x="2594" y="1657"/>
                  </a:lnTo>
                  <a:lnTo>
                    <a:pt x="2569" y="1657"/>
                  </a:lnTo>
                  <a:lnTo>
                    <a:pt x="2533" y="1663"/>
                  </a:lnTo>
                  <a:lnTo>
                    <a:pt x="2486" y="1669"/>
                  </a:lnTo>
                  <a:lnTo>
                    <a:pt x="2444" y="1675"/>
                  </a:lnTo>
                  <a:lnTo>
                    <a:pt x="2408" y="1681"/>
                  </a:lnTo>
                  <a:lnTo>
                    <a:pt x="2378" y="1687"/>
                  </a:lnTo>
                  <a:lnTo>
                    <a:pt x="2366" y="1699"/>
                  </a:lnTo>
                  <a:lnTo>
                    <a:pt x="2360" y="1705"/>
                  </a:lnTo>
                  <a:lnTo>
                    <a:pt x="2342" y="1705"/>
                  </a:lnTo>
                  <a:lnTo>
                    <a:pt x="2305" y="1687"/>
                  </a:lnTo>
                  <a:lnTo>
                    <a:pt x="2275" y="1669"/>
                  </a:lnTo>
                  <a:lnTo>
                    <a:pt x="2263" y="1663"/>
                  </a:lnTo>
                  <a:lnTo>
                    <a:pt x="2257" y="1657"/>
                  </a:lnTo>
                  <a:lnTo>
                    <a:pt x="2017" y="1585"/>
                  </a:lnTo>
                  <a:lnTo>
                    <a:pt x="1844" y="1489"/>
                  </a:lnTo>
                  <a:lnTo>
                    <a:pt x="1711" y="1453"/>
                  </a:lnTo>
                  <a:lnTo>
                    <a:pt x="1856" y="1693"/>
                  </a:lnTo>
                  <a:lnTo>
                    <a:pt x="1880" y="1844"/>
                  </a:lnTo>
                  <a:lnTo>
                    <a:pt x="1856" y="1994"/>
                  </a:lnTo>
                  <a:lnTo>
                    <a:pt x="1771" y="1922"/>
                  </a:lnTo>
                  <a:lnTo>
                    <a:pt x="1616" y="1795"/>
                  </a:lnTo>
                  <a:lnTo>
                    <a:pt x="1531" y="1753"/>
                  </a:lnTo>
                  <a:lnTo>
                    <a:pt x="1483" y="1633"/>
                  </a:lnTo>
                  <a:lnTo>
                    <a:pt x="1411" y="1477"/>
                  </a:lnTo>
                  <a:lnTo>
                    <a:pt x="1358" y="1381"/>
                  </a:lnTo>
                  <a:lnTo>
                    <a:pt x="1219" y="1291"/>
                  </a:lnTo>
                  <a:lnTo>
                    <a:pt x="1147" y="1279"/>
                  </a:lnTo>
                  <a:lnTo>
                    <a:pt x="127" y="2006"/>
                  </a:lnTo>
                  <a:lnTo>
                    <a:pt x="0" y="2024"/>
                  </a:lnTo>
                  <a:lnTo>
                    <a:pt x="865" y="1429"/>
                  </a:lnTo>
                  <a:lnTo>
                    <a:pt x="865" y="1429"/>
                  </a:lnTo>
                  <a:close/>
                </a:path>
              </a:pathLst>
            </a:custGeom>
            <a:gradFill rotWithShape="0">
              <a:gsLst>
                <a:gs pos="0">
                  <a:schemeClr val="bg2"/>
                </a:gs>
                <a:gs pos="100000">
                  <a:schemeClr val="bg1"/>
                </a:gs>
              </a:gsLst>
              <a:lin ang="2700000" scaled="1"/>
            </a:gradFill>
            <a:ln w="9525">
              <a:noFill/>
              <a:round/>
              <a:headEnd/>
              <a:tailEnd/>
            </a:ln>
          </p:spPr>
          <p:txBody>
            <a:bodyPr/>
            <a:lstStyle/>
            <a:p>
              <a:pPr>
                <a:defRPr/>
              </a:pPr>
              <a:endParaRPr lang="en-US"/>
            </a:p>
          </p:txBody>
        </p:sp>
        <p:sp>
          <p:nvSpPr>
            <p:cNvPr id="272402" name="Freeform 18"/>
            <p:cNvSpPr>
              <a:spLocks/>
            </p:cNvSpPr>
            <p:nvPr/>
          </p:nvSpPr>
          <p:spPr bwMode="hidden">
            <a:xfrm>
              <a:off x="1344" y="293"/>
              <a:ext cx="2144" cy="1787"/>
            </a:xfrm>
            <a:custGeom>
              <a:avLst/>
              <a:gdLst/>
              <a:ahLst/>
              <a:cxnLst>
                <a:cxn ang="0">
                  <a:pos x="318" y="1078"/>
                </a:cxn>
                <a:cxn ang="0">
                  <a:pos x="217" y="928"/>
                </a:cxn>
                <a:cxn ang="0">
                  <a:pos x="102" y="808"/>
                </a:cxn>
                <a:cxn ang="0">
                  <a:pos x="36" y="742"/>
                </a:cxn>
                <a:cxn ang="0">
                  <a:pos x="0" y="700"/>
                </a:cxn>
                <a:cxn ang="0">
                  <a:pos x="270" y="958"/>
                </a:cxn>
                <a:cxn ang="0">
                  <a:pos x="294" y="1006"/>
                </a:cxn>
                <a:cxn ang="0">
                  <a:pos x="367" y="670"/>
                </a:cxn>
                <a:cxn ang="0">
                  <a:pos x="379" y="411"/>
                </a:cxn>
                <a:cxn ang="0">
                  <a:pos x="347" y="118"/>
                </a:cxn>
                <a:cxn ang="0">
                  <a:pos x="393" y="0"/>
                </a:cxn>
                <a:cxn ang="0">
                  <a:pos x="397" y="357"/>
                </a:cxn>
                <a:cxn ang="0">
                  <a:pos x="421" y="609"/>
                </a:cxn>
                <a:cxn ang="0">
                  <a:pos x="385" y="826"/>
                </a:cxn>
                <a:cxn ang="0">
                  <a:pos x="385" y="1036"/>
                </a:cxn>
                <a:cxn ang="0">
                  <a:pos x="877" y="784"/>
                </a:cxn>
                <a:cxn ang="0">
                  <a:pos x="1309" y="555"/>
                </a:cxn>
                <a:cxn ang="0">
                  <a:pos x="1802" y="249"/>
                </a:cxn>
                <a:cxn ang="0">
                  <a:pos x="2096" y="69"/>
                </a:cxn>
                <a:cxn ang="0">
                  <a:pos x="1814" y="279"/>
                </a:cxn>
                <a:cxn ang="0">
                  <a:pos x="1453" y="501"/>
                </a:cxn>
                <a:cxn ang="0">
                  <a:pos x="1123" y="700"/>
                </a:cxn>
                <a:cxn ang="0">
                  <a:pos x="739" y="898"/>
                </a:cxn>
                <a:cxn ang="0">
                  <a:pos x="463" y="1084"/>
                </a:cxn>
                <a:cxn ang="0">
                  <a:pos x="817" y="1193"/>
                </a:cxn>
                <a:cxn ang="0">
                  <a:pos x="1285" y="1187"/>
                </a:cxn>
                <a:cxn ang="0">
                  <a:pos x="1916" y="1396"/>
                </a:cxn>
                <a:cxn ang="0">
                  <a:pos x="2144" y="1420"/>
                </a:cxn>
                <a:cxn ang="0">
                  <a:pos x="1814" y="1408"/>
                </a:cxn>
                <a:cxn ang="0">
                  <a:pos x="1435" y="1288"/>
                </a:cxn>
                <a:cxn ang="0">
                  <a:pos x="1219" y="1229"/>
                </a:cxn>
                <a:cxn ang="0">
                  <a:pos x="799" y="1223"/>
                </a:cxn>
                <a:cxn ang="0">
                  <a:pos x="505" y="1145"/>
                </a:cxn>
                <a:cxn ang="0">
                  <a:pos x="733" y="1378"/>
                </a:cxn>
                <a:cxn ang="0">
                  <a:pos x="877" y="1619"/>
                </a:cxn>
                <a:cxn ang="0">
                  <a:pos x="1009" y="1787"/>
                </a:cxn>
                <a:cxn ang="0">
                  <a:pos x="817" y="1607"/>
                </a:cxn>
                <a:cxn ang="0">
                  <a:pos x="673" y="1372"/>
                </a:cxn>
                <a:cxn ang="0">
                  <a:pos x="415" y="1109"/>
                </a:cxn>
                <a:cxn ang="0">
                  <a:pos x="318" y="1078"/>
                </a:cxn>
                <a:cxn ang="0">
                  <a:pos x="318" y="1078"/>
                </a:cxn>
              </a:cxnLst>
              <a:rect l="0" t="0" r="r" b="b"/>
              <a:pathLst>
                <a:path w="2144" h="1787">
                  <a:moveTo>
                    <a:pt x="318" y="1078"/>
                  </a:moveTo>
                  <a:lnTo>
                    <a:pt x="217" y="928"/>
                  </a:lnTo>
                  <a:lnTo>
                    <a:pt x="102" y="808"/>
                  </a:lnTo>
                  <a:lnTo>
                    <a:pt x="36" y="742"/>
                  </a:lnTo>
                  <a:lnTo>
                    <a:pt x="0" y="700"/>
                  </a:lnTo>
                  <a:lnTo>
                    <a:pt x="270" y="958"/>
                  </a:lnTo>
                  <a:lnTo>
                    <a:pt x="294" y="1006"/>
                  </a:lnTo>
                  <a:lnTo>
                    <a:pt x="367" y="670"/>
                  </a:lnTo>
                  <a:lnTo>
                    <a:pt x="379" y="411"/>
                  </a:lnTo>
                  <a:lnTo>
                    <a:pt x="347" y="118"/>
                  </a:lnTo>
                  <a:lnTo>
                    <a:pt x="393" y="0"/>
                  </a:lnTo>
                  <a:lnTo>
                    <a:pt x="397" y="357"/>
                  </a:lnTo>
                  <a:lnTo>
                    <a:pt x="421" y="609"/>
                  </a:lnTo>
                  <a:lnTo>
                    <a:pt x="385" y="826"/>
                  </a:lnTo>
                  <a:lnTo>
                    <a:pt x="385" y="1036"/>
                  </a:lnTo>
                  <a:lnTo>
                    <a:pt x="877" y="784"/>
                  </a:lnTo>
                  <a:lnTo>
                    <a:pt x="1309" y="555"/>
                  </a:lnTo>
                  <a:lnTo>
                    <a:pt x="1802" y="249"/>
                  </a:lnTo>
                  <a:lnTo>
                    <a:pt x="2096" y="69"/>
                  </a:lnTo>
                  <a:lnTo>
                    <a:pt x="1814" y="279"/>
                  </a:lnTo>
                  <a:lnTo>
                    <a:pt x="1453" y="501"/>
                  </a:lnTo>
                  <a:lnTo>
                    <a:pt x="1123" y="700"/>
                  </a:lnTo>
                  <a:lnTo>
                    <a:pt x="739" y="898"/>
                  </a:lnTo>
                  <a:lnTo>
                    <a:pt x="463" y="1084"/>
                  </a:lnTo>
                  <a:lnTo>
                    <a:pt x="817" y="1193"/>
                  </a:lnTo>
                  <a:lnTo>
                    <a:pt x="1285" y="1187"/>
                  </a:lnTo>
                  <a:lnTo>
                    <a:pt x="1916" y="1396"/>
                  </a:lnTo>
                  <a:lnTo>
                    <a:pt x="2144" y="1420"/>
                  </a:lnTo>
                  <a:lnTo>
                    <a:pt x="1814" y="1408"/>
                  </a:lnTo>
                  <a:lnTo>
                    <a:pt x="1435" y="1288"/>
                  </a:lnTo>
                  <a:lnTo>
                    <a:pt x="1219" y="1229"/>
                  </a:lnTo>
                  <a:lnTo>
                    <a:pt x="799" y="1223"/>
                  </a:lnTo>
                  <a:lnTo>
                    <a:pt x="505" y="1145"/>
                  </a:lnTo>
                  <a:lnTo>
                    <a:pt x="733" y="1378"/>
                  </a:lnTo>
                  <a:lnTo>
                    <a:pt x="877" y="1619"/>
                  </a:lnTo>
                  <a:lnTo>
                    <a:pt x="1009" y="1787"/>
                  </a:lnTo>
                  <a:lnTo>
                    <a:pt x="817" y="1607"/>
                  </a:lnTo>
                  <a:lnTo>
                    <a:pt x="673" y="1372"/>
                  </a:lnTo>
                  <a:lnTo>
                    <a:pt x="415" y="1109"/>
                  </a:lnTo>
                  <a:lnTo>
                    <a:pt x="318" y="1078"/>
                  </a:lnTo>
                  <a:lnTo>
                    <a:pt x="318" y="1078"/>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p>
          </p:txBody>
        </p:sp>
        <p:sp>
          <p:nvSpPr>
            <p:cNvPr id="272403" name="Freeform 19"/>
            <p:cNvSpPr>
              <a:spLocks/>
            </p:cNvSpPr>
            <p:nvPr/>
          </p:nvSpPr>
          <p:spPr bwMode="hidden">
            <a:xfrm>
              <a:off x="2932" y="1728"/>
              <a:ext cx="2828" cy="2366"/>
            </a:xfrm>
            <a:custGeom>
              <a:avLst/>
              <a:gdLst/>
              <a:ahLst/>
              <a:cxnLst>
                <a:cxn ang="0">
                  <a:pos x="1814" y="606"/>
                </a:cxn>
                <a:cxn ang="0">
                  <a:pos x="1615" y="252"/>
                </a:cxn>
                <a:cxn ang="0">
                  <a:pos x="1345" y="132"/>
                </a:cxn>
                <a:cxn ang="0">
                  <a:pos x="1381" y="492"/>
                </a:cxn>
                <a:cxn ang="0">
                  <a:pos x="955" y="221"/>
                </a:cxn>
                <a:cxn ang="0">
                  <a:pos x="877" y="161"/>
                </a:cxn>
                <a:cxn ang="0">
                  <a:pos x="841" y="167"/>
                </a:cxn>
                <a:cxn ang="0">
                  <a:pos x="720" y="161"/>
                </a:cxn>
                <a:cxn ang="0">
                  <a:pos x="613" y="144"/>
                </a:cxn>
                <a:cxn ang="0">
                  <a:pos x="492" y="161"/>
                </a:cxn>
                <a:cxn ang="0">
                  <a:pos x="432" y="150"/>
                </a:cxn>
                <a:cxn ang="0">
                  <a:pos x="342" y="138"/>
                </a:cxn>
                <a:cxn ang="0">
                  <a:pos x="246" y="126"/>
                </a:cxn>
                <a:cxn ang="0">
                  <a:pos x="174" y="114"/>
                </a:cxn>
                <a:cxn ang="0">
                  <a:pos x="216" y="240"/>
                </a:cxn>
                <a:cxn ang="0">
                  <a:pos x="607" y="588"/>
                </a:cxn>
                <a:cxn ang="0">
                  <a:pos x="1177" y="817"/>
                </a:cxn>
                <a:cxn ang="0">
                  <a:pos x="972" y="871"/>
                </a:cxn>
                <a:cxn ang="0">
                  <a:pos x="492" y="1111"/>
                </a:cxn>
                <a:cxn ang="0">
                  <a:pos x="276" y="1441"/>
                </a:cxn>
                <a:cxn ang="0">
                  <a:pos x="42" y="1441"/>
                </a:cxn>
                <a:cxn ang="0">
                  <a:pos x="367" y="1585"/>
                </a:cxn>
                <a:cxn ang="0">
                  <a:pos x="949" y="1712"/>
                </a:cxn>
                <a:cxn ang="0">
                  <a:pos x="1519" y="1537"/>
                </a:cxn>
                <a:cxn ang="0">
                  <a:pos x="1735" y="1513"/>
                </a:cxn>
                <a:cxn ang="0">
                  <a:pos x="1723" y="1802"/>
                </a:cxn>
                <a:cxn ang="0">
                  <a:pos x="2042" y="2229"/>
                </a:cxn>
                <a:cxn ang="0">
                  <a:pos x="2191" y="2133"/>
                </a:cxn>
                <a:cxn ang="0">
                  <a:pos x="2270" y="1970"/>
                </a:cxn>
                <a:cxn ang="0">
                  <a:pos x="2233" y="1573"/>
                </a:cxn>
                <a:cxn ang="0">
                  <a:pos x="2294" y="1483"/>
                </a:cxn>
                <a:cxn ang="0">
                  <a:pos x="2588" y="1688"/>
                </a:cxn>
                <a:cxn ang="0">
                  <a:pos x="2695" y="1682"/>
                </a:cxn>
                <a:cxn ang="0">
                  <a:pos x="2588" y="1543"/>
                </a:cxn>
                <a:cxn ang="0">
                  <a:pos x="2510" y="1357"/>
                </a:cxn>
                <a:cxn ang="0">
                  <a:pos x="2354" y="1184"/>
                </a:cxn>
                <a:cxn ang="0">
                  <a:pos x="2102" y="931"/>
                </a:cxn>
                <a:cxn ang="0">
                  <a:pos x="2137" y="907"/>
                </a:cxn>
                <a:cxn ang="0">
                  <a:pos x="2215" y="871"/>
                </a:cxn>
                <a:cxn ang="0">
                  <a:pos x="2324" y="817"/>
                </a:cxn>
                <a:cxn ang="0">
                  <a:pos x="2372" y="787"/>
                </a:cxn>
                <a:cxn ang="0">
                  <a:pos x="2078" y="865"/>
                </a:cxn>
              </a:cxnLst>
              <a:rect l="0" t="0" r="r" b="b"/>
              <a:pathLst>
                <a:path w="2828" h="2366">
                  <a:moveTo>
                    <a:pt x="2006" y="835"/>
                  </a:moveTo>
                  <a:lnTo>
                    <a:pt x="1873" y="715"/>
                  </a:lnTo>
                  <a:lnTo>
                    <a:pt x="1814" y="606"/>
                  </a:lnTo>
                  <a:lnTo>
                    <a:pt x="1747" y="438"/>
                  </a:lnTo>
                  <a:lnTo>
                    <a:pt x="1699" y="312"/>
                  </a:lnTo>
                  <a:lnTo>
                    <a:pt x="1615" y="252"/>
                  </a:lnTo>
                  <a:lnTo>
                    <a:pt x="1453" y="84"/>
                  </a:lnTo>
                  <a:lnTo>
                    <a:pt x="1375" y="0"/>
                  </a:lnTo>
                  <a:lnTo>
                    <a:pt x="1345" y="132"/>
                  </a:lnTo>
                  <a:lnTo>
                    <a:pt x="1369" y="294"/>
                  </a:lnTo>
                  <a:lnTo>
                    <a:pt x="1513" y="558"/>
                  </a:lnTo>
                  <a:lnTo>
                    <a:pt x="1381" y="492"/>
                  </a:lnTo>
                  <a:lnTo>
                    <a:pt x="1201" y="360"/>
                  </a:lnTo>
                  <a:lnTo>
                    <a:pt x="961" y="227"/>
                  </a:lnTo>
                  <a:lnTo>
                    <a:pt x="955" y="221"/>
                  </a:lnTo>
                  <a:lnTo>
                    <a:pt x="949" y="215"/>
                  </a:lnTo>
                  <a:lnTo>
                    <a:pt x="913" y="185"/>
                  </a:lnTo>
                  <a:lnTo>
                    <a:pt x="877" y="161"/>
                  </a:lnTo>
                  <a:lnTo>
                    <a:pt x="859" y="156"/>
                  </a:lnTo>
                  <a:lnTo>
                    <a:pt x="853" y="161"/>
                  </a:lnTo>
                  <a:lnTo>
                    <a:pt x="841" y="167"/>
                  </a:lnTo>
                  <a:lnTo>
                    <a:pt x="810" y="173"/>
                  </a:lnTo>
                  <a:lnTo>
                    <a:pt x="768" y="167"/>
                  </a:lnTo>
                  <a:lnTo>
                    <a:pt x="720" y="161"/>
                  </a:lnTo>
                  <a:lnTo>
                    <a:pt x="678" y="156"/>
                  </a:lnTo>
                  <a:lnTo>
                    <a:pt x="637" y="150"/>
                  </a:lnTo>
                  <a:lnTo>
                    <a:pt x="613" y="144"/>
                  </a:lnTo>
                  <a:lnTo>
                    <a:pt x="601" y="144"/>
                  </a:lnTo>
                  <a:lnTo>
                    <a:pt x="498" y="161"/>
                  </a:lnTo>
                  <a:lnTo>
                    <a:pt x="492" y="161"/>
                  </a:lnTo>
                  <a:lnTo>
                    <a:pt x="480" y="156"/>
                  </a:lnTo>
                  <a:lnTo>
                    <a:pt x="456" y="156"/>
                  </a:lnTo>
                  <a:lnTo>
                    <a:pt x="432" y="150"/>
                  </a:lnTo>
                  <a:lnTo>
                    <a:pt x="379" y="144"/>
                  </a:lnTo>
                  <a:lnTo>
                    <a:pt x="361" y="138"/>
                  </a:lnTo>
                  <a:lnTo>
                    <a:pt x="342" y="138"/>
                  </a:lnTo>
                  <a:lnTo>
                    <a:pt x="324" y="138"/>
                  </a:lnTo>
                  <a:lnTo>
                    <a:pt x="300" y="132"/>
                  </a:lnTo>
                  <a:lnTo>
                    <a:pt x="246" y="126"/>
                  </a:lnTo>
                  <a:lnTo>
                    <a:pt x="216" y="120"/>
                  </a:lnTo>
                  <a:lnTo>
                    <a:pt x="192" y="120"/>
                  </a:lnTo>
                  <a:lnTo>
                    <a:pt x="174" y="114"/>
                  </a:lnTo>
                  <a:lnTo>
                    <a:pt x="168" y="114"/>
                  </a:lnTo>
                  <a:lnTo>
                    <a:pt x="6" y="120"/>
                  </a:lnTo>
                  <a:lnTo>
                    <a:pt x="216" y="240"/>
                  </a:lnTo>
                  <a:lnTo>
                    <a:pt x="306" y="294"/>
                  </a:lnTo>
                  <a:lnTo>
                    <a:pt x="480" y="462"/>
                  </a:lnTo>
                  <a:lnTo>
                    <a:pt x="607" y="588"/>
                  </a:lnTo>
                  <a:lnTo>
                    <a:pt x="655" y="672"/>
                  </a:lnTo>
                  <a:lnTo>
                    <a:pt x="949" y="769"/>
                  </a:lnTo>
                  <a:lnTo>
                    <a:pt x="1177" y="817"/>
                  </a:lnTo>
                  <a:lnTo>
                    <a:pt x="1249" y="871"/>
                  </a:lnTo>
                  <a:lnTo>
                    <a:pt x="1117" y="853"/>
                  </a:lnTo>
                  <a:lnTo>
                    <a:pt x="972" y="871"/>
                  </a:lnTo>
                  <a:lnTo>
                    <a:pt x="756" y="919"/>
                  </a:lnTo>
                  <a:lnTo>
                    <a:pt x="619" y="961"/>
                  </a:lnTo>
                  <a:lnTo>
                    <a:pt x="492" y="1111"/>
                  </a:lnTo>
                  <a:lnTo>
                    <a:pt x="420" y="1214"/>
                  </a:lnTo>
                  <a:lnTo>
                    <a:pt x="348" y="1345"/>
                  </a:lnTo>
                  <a:lnTo>
                    <a:pt x="276" y="1441"/>
                  </a:lnTo>
                  <a:lnTo>
                    <a:pt x="192" y="1471"/>
                  </a:lnTo>
                  <a:lnTo>
                    <a:pt x="66" y="1465"/>
                  </a:lnTo>
                  <a:lnTo>
                    <a:pt x="42" y="1441"/>
                  </a:lnTo>
                  <a:lnTo>
                    <a:pt x="0" y="1471"/>
                  </a:lnTo>
                  <a:lnTo>
                    <a:pt x="126" y="1519"/>
                  </a:lnTo>
                  <a:lnTo>
                    <a:pt x="367" y="1585"/>
                  </a:lnTo>
                  <a:lnTo>
                    <a:pt x="570" y="1591"/>
                  </a:lnTo>
                  <a:lnTo>
                    <a:pt x="690" y="1664"/>
                  </a:lnTo>
                  <a:lnTo>
                    <a:pt x="949" y="1712"/>
                  </a:lnTo>
                  <a:lnTo>
                    <a:pt x="1260" y="1694"/>
                  </a:lnTo>
                  <a:lnTo>
                    <a:pt x="1411" y="1603"/>
                  </a:lnTo>
                  <a:lnTo>
                    <a:pt x="1519" y="1537"/>
                  </a:lnTo>
                  <a:lnTo>
                    <a:pt x="1645" y="1399"/>
                  </a:lnTo>
                  <a:lnTo>
                    <a:pt x="1699" y="1387"/>
                  </a:lnTo>
                  <a:lnTo>
                    <a:pt x="1735" y="1513"/>
                  </a:lnTo>
                  <a:lnTo>
                    <a:pt x="1729" y="1567"/>
                  </a:lnTo>
                  <a:lnTo>
                    <a:pt x="1723" y="1670"/>
                  </a:lnTo>
                  <a:lnTo>
                    <a:pt x="1723" y="1802"/>
                  </a:lnTo>
                  <a:lnTo>
                    <a:pt x="1831" y="1964"/>
                  </a:lnTo>
                  <a:lnTo>
                    <a:pt x="1957" y="2090"/>
                  </a:lnTo>
                  <a:lnTo>
                    <a:pt x="2042" y="2229"/>
                  </a:lnTo>
                  <a:lnTo>
                    <a:pt x="2155" y="2366"/>
                  </a:lnTo>
                  <a:lnTo>
                    <a:pt x="2161" y="2295"/>
                  </a:lnTo>
                  <a:lnTo>
                    <a:pt x="2191" y="2133"/>
                  </a:lnTo>
                  <a:lnTo>
                    <a:pt x="2215" y="2048"/>
                  </a:lnTo>
                  <a:lnTo>
                    <a:pt x="2258" y="2042"/>
                  </a:lnTo>
                  <a:lnTo>
                    <a:pt x="2270" y="1970"/>
                  </a:lnTo>
                  <a:lnTo>
                    <a:pt x="2342" y="1868"/>
                  </a:lnTo>
                  <a:lnTo>
                    <a:pt x="2324" y="1748"/>
                  </a:lnTo>
                  <a:lnTo>
                    <a:pt x="2233" y="1573"/>
                  </a:lnTo>
                  <a:lnTo>
                    <a:pt x="2209" y="1453"/>
                  </a:lnTo>
                  <a:lnTo>
                    <a:pt x="2209" y="1345"/>
                  </a:lnTo>
                  <a:lnTo>
                    <a:pt x="2294" y="1483"/>
                  </a:lnTo>
                  <a:lnTo>
                    <a:pt x="2461" y="1651"/>
                  </a:lnTo>
                  <a:lnTo>
                    <a:pt x="2504" y="1651"/>
                  </a:lnTo>
                  <a:lnTo>
                    <a:pt x="2588" y="1688"/>
                  </a:lnTo>
                  <a:lnTo>
                    <a:pt x="2678" y="1718"/>
                  </a:lnTo>
                  <a:lnTo>
                    <a:pt x="2720" y="1712"/>
                  </a:lnTo>
                  <a:lnTo>
                    <a:pt x="2695" y="1682"/>
                  </a:lnTo>
                  <a:lnTo>
                    <a:pt x="2678" y="1627"/>
                  </a:lnTo>
                  <a:lnTo>
                    <a:pt x="2630" y="1597"/>
                  </a:lnTo>
                  <a:lnTo>
                    <a:pt x="2588" y="1543"/>
                  </a:lnTo>
                  <a:lnTo>
                    <a:pt x="2618" y="1483"/>
                  </a:lnTo>
                  <a:lnTo>
                    <a:pt x="2576" y="1399"/>
                  </a:lnTo>
                  <a:lnTo>
                    <a:pt x="2510" y="1357"/>
                  </a:lnTo>
                  <a:lnTo>
                    <a:pt x="2576" y="1351"/>
                  </a:lnTo>
                  <a:lnTo>
                    <a:pt x="2552" y="1315"/>
                  </a:lnTo>
                  <a:lnTo>
                    <a:pt x="2354" y="1184"/>
                  </a:lnTo>
                  <a:lnTo>
                    <a:pt x="2252" y="1123"/>
                  </a:lnTo>
                  <a:lnTo>
                    <a:pt x="2173" y="1009"/>
                  </a:lnTo>
                  <a:lnTo>
                    <a:pt x="2102" y="931"/>
                  </a:lnTo>
                  <a:lnTo>
                    <a:pt x="2108" y="931"/>
                  </a:lnTo>
                  <a:lnTo>
                    <a:pt x="2114" y="925"/>
                  </a:lnTo>
                  <a:lnTo>
                    <a:pt x="2137" y="907"/>
                  </a:lnTo>
                  <a:lnTo>
                    <a:pt x="2167" y="883"/>
                  </a:lnTo>
                  <a:lnTo>
                    <a:pt x="2197" y="877"/>
                  </a:lnTo>
                  <a:lnTo>
                    <a:pt x="2215" y="871"/>
                  </a:lnTo>
                  <a:lnTo>
                    <a:pt x="2240" y="859"/>
                  </a:lnTo>
                  <a:lnTo>
                    <a:pt x="2300" y="829"/>
                  </a:lnTo>
                  <a:lnTo>
                    <a:pt x="2324" y="817"/>
                  </a:lnTo>
                  <a:lnTo>
                    <a:pt x="2348" y="799"/>
                  </a:lnTo>
                  <a:lnTo>
                    <a:pt x="2366" y="793"/>
                  </a:lnTo>
                  <a:lnTo>
                    <a:pt x="2372" y="787"/>
                  </a:lnTo>
                  <a:lnTo>
                    <a:pt x="2828" y="588"/>
                  </a:lnTo>
                  <a:lnTo>
                    <a:pt x="2828" y="528"/>
                  </a:lnTo>
                  <a:lnTo>
                    <a:pt x="2078" y="865"/>
                  </a:lnTo>
                  <a:lnTo>
                    <a:pt x="2006" y="835"/>
                  </a:lnTo>
                  <a:lnTo>
                    <a:pt x="2006" y="835"/>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pPr>
                <a:defRPr/>
              </a:pPr>
              <a:endParaRPr lang="en-US"/>
            </a:p>
          </p:txBody>
        </p:sp>
        <p:sp>
          <p:nvSpPr>
            <p:cNvPr id="272404" name="Freeform 20"/>
            <p:cNvSpPr>
              <a:spLocks/>
            </p:cNvSpPr>
            <p:nvPr/>
          </p:nvSpPr>
          <p:spPr bwMode="hidden">
            <a:xfrm>
              <a:off x="3160" y="1860"/>
              <a:ext cx="2162" cy="1934"/>
            </a:xfrm>
            <a:custGeom>
              <a:avLst/>
              <a:gdLst/>
              <a:ahLst/>
              <a:cxnLst>
                <a:cxn ang="0">
                  <a:pos x="1842" y="851"/>
                </a:cxn>
                <a:cxn ang="0">
                  <a:pos x="1937" y="1019"/>
                </a:cxn>
                <a:cxn ang="0">
                  <a:pos x="2051" y="1168"/>
                </a:cxn>
                <a:cxn ang="0">
                  <a:pos x="2117" y="1246"/>
                </a:cxn>
                <a:cxn ang="0">
                  <a:pos x="2153" y="1294"/>
                </a:cxn>
                <a:cxn ang="0">
                  <a:pos x="1889" y="977"/>
                </a:cxn>
                <a:cxn ang="0">
                  <a:pos x="1860" y="929"/>
                </a:cxn>
                <a:cxn ang="0">
                  <a:pos x="1782" y="1240"/>
                </a:cxn>
                <a:cxn ang="0">
                  <a:pos x="1770" y="1486"/>
                </a:cxn>
                <a:cxn ang="0">
                  <a:pos x="1818" y="1906"/>
                </a:cxn>
                <a:cxn ang="0">
                  <a:pos x="1788" y="1930"/>
                </a:cxn>
                <a:cxn ang="0">
                  <a:pos x="1746" y="1534"/>
                </a:cxn>
                <a:cxn ang="0">
                  <a:pos x="1728" y="1288"/>
                </a:cxn>
                <a:cxn ang="0">
                  <a:pos x="1764" y="1085"/>
                </a:cxn>
                <a:cxn ang="0">
                  <a:pos x="1770" y="875"/>
                </a:cxn>
                <a:cxn ang="0">
                  <a:pos x="1268" y="1007"/>
                </a:cxn>
                <a:cxn ang="0">
                  <a:pos x="825" y="1132"/>
                </a:cxn>
                <a:cxn ang="0">
                  <a:pos x="323" y="1312"/>
                </a:cxn>
                <a:cxn ang="0">
                  <a:pos x="18" y="1420"/>
                </a:cxn>
                <a:cxn ang="0">
                  <a:pos x="311" y="1282"/>
                </a:cxn>
                <a:cxn ang="0">
                  <a:pos x="682" y="1144"/>
                </a:cxn>
                <a:cxn ang="0">
                  <a:pos x="1022" y="1037"/>
                </a:cxn>
                <a:cxn ang="0">
                  <a:pos x="1411" y="929"/>
                </a:cxn>
                <a:cxn ang="0">
                  <a:pos x="1692" y="815"/>
                </a:cxn>
                <a:cxn ang="0">
                  <a:pos x="1333" y="623"/>
                </a:cxn>
                <a:cxn ang="0">
                  <a:pos x="861" y="515"/>
                </a:cxn>
                <a:cxn ang="0">
                  <a:pos x="227" y="161"/>
                </a:cxn>
                <a:cxn ang="0">
                  <a:pos x="0" y="83"/>
                </a:cxn>
                <a:cxn ang="0">
                  <a:pos x="329" y="179"/>
                </a:cxn>
                <a:cxn ang="0">
                  <a:pos x="712" y="383"/>
                </a:cxn>
                <a:cxn ang="0">
                  <a:pos x="933" y="491"/>
                </a:cxn>
                <a:cxn ang="0">
                  <a:pos x="1351" y="593"/>
                </a:cxn>
                <a:cxn ang="0">
                  <a:pos x="1650" y="743"/>
                </a:cxn>
                <a:cxn ang="0">
                  <a:pos x="1423" y="461"/>
                </a:cxn>
                <a:cxn ang="0">
                  <a:pos x="1286" y="191"/>
                </a:cxn>
                <a:cxn ang="0">
                  <a:pos x="1154" y="0"/>
                </a:cxn>
                <a:cxn ang="0">
                  <a:pos x="1339" y="215"/>
                </a:cxn>
                <a:cxn ang="0">
                  <a:pos x="1489" y="485"/>
                </a:cxn>
                <a:cxn ang="0">
                  <a:pos x="1746" y="803"/>
                </a:cxn>
                <a:cxn ang="0">
                  <a:pos x="1842" y="851"/>
                </a:cxn>
                <a:cxn ang="0">
                  <a:pos x="1842" y="851"/>
                </a:cxn>
              </a:cxnLst>
              <a:rect l="0" t="0" r="r" b="b"/>
              <a:pathLst>
                <a:path w="2153" h="1930">
                  <a:moveTo>
                    <a:pt x="1842" y="851"/>
                  </a:moveTo>
                  <a:lnTo>
                    <a:pt x="1937" y="1019"/>
                  </a:lnTo>
                  <a:lnTo>
                    <a:pt x="2051" y="1168"/>
                  </a:lnTo>
                  <a:lnTo>
                    <a:pt x="2117" y="1246"/>
                  </a:lnTo>
                  <a:lnTo>
                    <a:pt x="2153" y="1294"/>
                  </a:lnTo>
                  <a:lnTo>
                    <a:pt x="1889" y="977"/>
                  </a:lnTo>
                  <a:lnTo>
                    <a:pt x="1860" y="929"/>
                  </a:lnTo>
                  <a:lnTo>
                    <a:pt x="1782" y="1240"/>
                  </a:lnTo>
                  <a:lnTo>
                    <a:pt x="1770" y="1486"/>
                  </a:lnTo>
                  <a:lnTo>
                    <a:pt x="1818" y="1906"/>
                  </a:lnTo>
                  <a:lnTo>
                    <a:pt x="1788" y="1930"/>
                  </a:lnTo>
                  <a:lnTo>
                    <a:pt x="1746" y="1534"/>
                  </a:lnTo>
                  <a:lnTo>
                    <a:pt x="1728" y="1288"/>
                  </a:lnTo>
                  <a:lnTo>
                    <a:pt x="1764" y="1085"/>
                  </a:lnTo>
                  <a:lnTo>
                    <a:pt x="1770" y="875"/>
                  </a:lnTo>
                  <a:lnTo>
                    <a:pt x="1268" y="1007"/>
                  </a:lnTo>
                  <a:lnTo>
                    <a:pt x="825" y="1132"/>
                  </a:lnTo>
                  <a:lnTo>
                    <a:pt x="323" y="1312"/>
                  </a:lnTo>
                  <a:lnTo>
                    <a:pt x="18" y="1420"/>
                  </a:lnTo>
                  <a:lnTo>
                    <a:pt x="311" y="1282"/>
                  </a:lnTo>
                  <a:lnTo>
                    <a:pt x="682" y="1144"/>
                  </a:lnTo>
                  <a:lnTo>
                    <a:pt x="1022" y="1037"/>
                  </a:lnTo>
                  <a:lnTo>
                    <a:pt x="1411" y="929"/>
                  </a:lnTo>
                  <a:lnTo>
                    <a:pt x="1692" y="815"/>
                  </a:lnTo>
                  <a:lnTo>
                    <a:pt x="1333" y="623"/>
                  </a:lnTo>
                  <a:lnTo>
                    <a:pt x="861" y="515"/>
                  </a:lnTo>
                  <a:lnTo>
                    <a:pt x="227" y="161"/>
                  </a:lnTo>
                  <a:lnTo>
                    <a:pt x="0" y="83"/>
                  </a:lnTo>
                  <a:lnTo>
                    <a:pt x="329" y="179"/>
                  </a:lnTo>
                  <a:lnTo>
                    <a:pt x="712" y="383"/>
                  </a:lnTo>
                  <a:lnTo>
                    <a:pt x="933" y="491"/>
                  </a:lnTo>
                  <a:lnTo>
                    <a:pt x="1351" y="593"/>
                  </a:lnTo>
                  <a:lnTo>
                    <a:pt x="1650" y="743"/>
                  </a:lnTo>
                  <a:lnTo>
                    <a:pt x="1423" y="461"/>
                  </a:lnTo>
                  <a:lnTo>
                    <a:pt x="1286" y="191"/>
                  </a:lnTo>
                  <a:lnTo>
                    <a:pt x="1154" y="0"/>
                  </a:lnTo>
                  <a:lnTo>
                    <a:pt x="1339" y="215"/>
                  </a:lnTo>
                  <a:lnTo>
                    <a:pt x="1489" y="485"/>
                  </a:lnTo>
                  <a:lnTo>
                    <a:pt x="1746" y="803"/>
                  </a:lnTo>
                  <a:lnTo>
                    <a:pt x="1842" y="851"/>
                  </a:lnTo>
                  <a:lnTo>
                    <a:pt x="1842" y="851"/>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p>
          </p:txBody>
        </p:sp>
      </p:grpSp>
      <p:sp>
        <p:nvSpPr>
          <p:cNvPr id="272405" name="Rectangle 21"/>
          <p:cNvSpPr>
            <a:spLocks noGrp="1" noChangeArrowheads="1"/>
          </p:cNvSpPr>
          <p:nvPr>
            <p:ph type="title"/>
          </p:nvPr>
        </p:nvSpPr>
        <p:spPr bwMode="auto">
          <a:xfrm>
            <a:off x="457200" y="277813"/>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72406" name="Rectangle 22"/>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72407" name="Rectangle 23"/>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solidFill>
                  <a:schemeClr val="tx1"/>
                </a:solidFill>
                <a:effectLst>
                  <a:outerShdw blurRad="38100" dist="38100" dir="2700000" algn="tl">
                    <a:srgbClr val="000000"/>
                  </a:outerShdw>
                </a:effectLst>
                <a:latin typeface="+mn-lt"/>
              </a:defRPr>
            </a:lvl1pPr>
          </a:lstStyle>
          <a:p>
            <a:pPr>
              <a:defRPr/>
            </a:pPr>
            <a:endParaRPr lang="en-US">
              <a:solidFill>
                <a:srgbClr val="FFFFFF"/>
              </a:solidFill>
            </a:endParaRPr>
          </a:p>
        </p:txBody>
      </p:sp>
      <p:sp>
        <p:nvSpPr>
          <p:cNvPr id="272408" name="Rectangle 24"/>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tx1"/>
                </a:solidFill>
                <a:effectLst>
                  <a:outerShdw blurRad="38100" dist="38100" dir="2700000" algn="tl">
                    <a:srgbClr val="000000"/>
                  </a:outerShdw>
                </a:effectLst>
                <a:latin typeface="+mn-lt"/>
              </a:defRPr>
            </a:lvl1pPr>
          </a:lstStyle>
          <a:p>
            <a:pPr>
              <a:defRPr/>
            </a:pPr>
            <a:endParaRPr lang="en-US">
              <a:solidFill>
                <a:srgbClr val="FFFFFF"/>
              </a:solidFill>
            </a:endParaRPr>
          </a:p>
        </p:txBody>
      </p:sp>
      <p:sp>
        <p:nvSpPr>
          <p:cNvPr id="272409" name="Rectangle 25"/>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tx1"/>
                </a:solidFill>
                <a:effectLst>
                  <a:outerShdw blurRad="38100" dist="38100" dir="2700000" algn="tl">
                    <a:srgbClr val="000000"/>
                  </a:outerShdw>
                </a:effectLst>
                <a:latin typeface="+mn-lt"/>
              </a:defRPr>
            </a:lvl1pPr>
          </a:lstStyle>
          <a:p>
            <a:pPr>
              <a:defRPr/>
            </a:pPr>
            <a:fld id="{F33432DC-0992-45FE-AED8-5ECB7B2C24B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803324756"/>
      </p:ext>
    </p:extLst>
  </p:cSld>
  <p:clrMap bg1="dk2" tx1="lt1" bg2="dk1" tx2="lt2" accent1="accent1" accent2="accent2" accent3="accent3" accent4="accent4" accent5="accent5" accent6="accent6" hlink="hlink" folHlink="folHlink"/>
  <p:sldLayoutIdLst>
    <p:sldLayoutId id="2147484735" r:id="rId1"/>
    <p:sldLayoutId id="2147484736" r:id="rId2"/>
    <p:sldLayoutId id="2147484737" r:id="rId3"/>
    <p:sldLayoutId id="2147484738" r:id="rId4"/>
    <p:sldLayoutId id="2147484739" r:id="rId5"/>
    <p:sldLayoutId id="2147484740" r:id="rId6"/>
    <p:sldLayoutId id="2147484741" r:id="rId7"/>
    <p:sldLayoutId id="2147484742" r:id="rId8"/>
    <p:sldLayoutId id="2147484743" r:id="rId9"/>
    <p:sldLayoutId id="2147484744" r:id="rId10"/>
    <p:sldLayoutId id="2147484745" r:id="rId11"/>
  </p:sldLayoutIdLst>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9pPr>
    </p:titleStyle>
    <p:bodyStyle>
      <a:lvl1pPr marL="342900" indent="-342900" algn="l" rtl="0" eaLnBrk="0" fontAlgn="base" hangingPunct="0">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6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folHlink"/>
        </a:buClr>
        <a:buSzPct val="6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6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074" name="Group 2"/>
          <p:cNvGrpSpPr>
            <a:grpSpLocks/>
          </p:cNvGrpSpPr>
          <p:nvPr/>
        </p:nvGrpSpPr>
        <p:grpSpPr bwMode="auto">
          <a:xfrm>
            <a:off x="6303963" y="0"/>
            <a:ext cx="2840037" cy="3254375"/>
            <a:chOff x="3115" y="0"/>
            <a:chExt cx="2170" cy="2486"/>
          </a:xfrm>
        </p:grpSpPr>
        <p:grpSp>
          <p:nvGrpSpPr>
            <p:cNvPr id="3080" name="Group 3"/>
            <p:cNvGrpSpPr>
              <a:grpSpLocks/>
            </p:cNvGrpSpPr>
            <p:nvPr/>
          </p:nvGrpSpPr>
          <p:grpSpPr bwMode="auto">
            <a:xfrm>
              <a:off x="4080" y="1910"/>
              <a:ext cx="768" cy="576"/>
              <a:chOff x="0" y="0"/>
              <a:chExt cx="768" cy="576"/>
            </a:xfrm>
          </p:grpSpPr>
          <p:sp>
            <p:nvSpPr>
              <p:cNvPr id="79876" name="Oval 4"/>
              <p:cNvSpPr>
                <a:spLocks noChangeArrowheads="1"/>
              </p:cNvSpPr>
              <p:nvPr/>
            </p:nvSpPr>
            <p:spPr bwMode="hidden">
              <a:xfrm>
                <a:off x="3" y="0"/>
                <a:ext cx="768" cy="576"/>
              </a:xfrm>
              <a:prstGeom prst="ellipse">
                <a:avLst/>
              </a:prstGeom>
              <a:gradFill rotWithShape="0">
                <a:gsLst>
                  <a:gs pos="0">
                    <a:schemeClr val="bg2"/>
                  </a:gs>
                  <a:gs pos="100000">
                    <a:schemeClr val="bg1"/>
                  </a:gs>
                </a:gsLst>
                <a:path path="shape">
                  <a:fillToRect l="50000" t="50000" r="50000" b="50000"/>
                </a:path>
              </a:gradFill>
              <a:ln w="9525">
                <a:noFill/>
                <a:round/>
                <a:headEnd/>
                <a:tailEnd/>
              </a:ln>
              <a:effectLst/>
            </p:spPr>
            <p:txBody>
              <a:bodyPr wrap="none" anchor="ctr"/>
              <a:lstStyle/>
              <a:p>
                <a:pPr>
                  <a:defRPr/>
                </a:pPr>
                <a:endParaRPr lang="en-US"/>
              </a:p>
            </p:txBody>
          </p:sp>
          <p:sp>
            <p:nvSpPr>
              <p:cNvPr id="79877" name="Oval 5"/>
              <p:cNvSpPr>
                <a:spLocks noChangeArrowheads="1"/>
              </p:cNvSpPr>
              <p:nvPr/>
            </p:nvSpPr>
            <p:spPr bwMode="hidden">
              <a:xfrm>
                <a:off x="276" y="252"/>
                <a:ext cx="188" cy="108"/>
              </a:xfrm>
              <a:prstGeom prst="ellipse">
                <a:avLst/>
              </a:prstGeom>
              <a:gradFill rotWithShape="0">
                <a:gsLst>
                  <a:gs pos="0">
                    <a:schemeClr val="accent1"/>
                  </a:gs>
                  <a:gs pos="100000">
                    <a:schemeClr val="bg2"/>
                  </a:gs>
                </a:gsLst>
                <a:path path="shape">
                  <a:fillToRect l="50000" t="50000" r="50000" b="50000"/>
                </a:path>
              </a:gradFill>
              <a:ln w="9525">
                <a:noFill/>
                <a:round/>
                <a:headEnd/>
                <a:tailEnd/>
              </a:ln>
              <a:effectLst/>
            </p:spPr>
            <p:txBody>
              <a:bodyPr wrap="none" anchor="ctr"/>
              <a:lstStyle/>
              <a:p>
                <a:pPr>
                  <a:defRPr/>
                </a:pPr>
                <a:endParaRPr lang="en-US"/>
              </a:p>
            </p:txBody>
          </p:sp>
        </p:grpSp>
        <p:grpSp>
          <p:nvGrpSpPr>
            <p:cNvPr id="3081" name="Group 6"/>
            <p:cNvGrpSpPr>
              <a:grpSpLocks/>
            </p:cNvGrpSpPr>
            <p:nvPr/>
          </p:nvGrpSpPr>
          <p:grpSpPr bwMode="auto">
            <a:xfrm>
              <a:off x="4257" y="1103"/>
              <a:ext cx="768" cy="576"/>
              <a:chOff x="0" y="0"/>
              <a:chExt cx="768" cy="576"/>
            </a:xfrm>
          </p:grpSpPr>
          <p:sp>
            <p:nvSpPr>
              <p:cNvPr id="79879" name="Oval 7"/>
              <p:cNvSpPr>
                <a:spLocks noChangeArrowheads="1"/>
              </p:cNvSpPr>
              <p:nvPr/>
            </p:nvSpPr>
            <p:spPr bwMode="hidden">
              <a:xfrm>
                <a:off x="-3" y="3"/>
                <a:ext cx="771" cy="576"/>
              </a:xfrm>
              <a:prstGeom prst="ellipse">
                <a:avLst/>
              </a:prstGeom>
              <a:gradFill rotWithShape="0">
                <a:gsLst>
                  <a:gs pos="0">
                    <a:schemeClr val="bg2"/>
                  </a:gs>
                  <a:gs pos="100000">
                    <a:schemeClr val="bg1"/>
                  </a:gs>
                </a:gsLst>
                <a:path path="shape">
                  <a:fillToRect l="50000" t="50000" r="50000" b="50000"/>
                </a:path>
              </a:gradFill>
              <a:ln w="9525">
                <a:noFill/>
                <a:round/>
                <a:headEnd/>
                <a:tailEnd/>
              </a:ln>
              <a:effectLst/>
            </p:spPr>
            <p:txBody>
              <a:bodyPr wrap="none" anchor="ctr"/>
              <a:lstStyle/>
              <a:p>
                <a:pPr>
                  <a:defRPr/>
                </a:pPr>
                <a:endParaRPr lang="en-US"/>
              </a:p>
            </p:txBody>
          </p:sp>
          <p:sp>
            <p:nvSpPr>
              <p:cNvPr id="79880" name="Oval 8"/>
              <p:cNvSpPr>
                <a:spLocks noChangeArrowheads="1"/>
              </p:cNvSpPr>
              <p:nvPr/>
            </p:nvSpPr>
            <p:spPr bwMode="hidden">
              <a:xfrm>
                <a:off x="276" y="254"/>
                <a:ext cx="186" cy="109"/>
              </a:xfrm>
              <a:prstGeom prst="ellipse">
                <a:avLst/>
              </a:prstGeom>
              <a:gradFill rotWithShape="0">
                <a:gsLst>
                  <a:gs pos="0">
                    <a:schemeClr val="accent1"/>
                  </a:gs>
                  <a:gs pos="100000">
                    <a:schemeClr val="bg2"/>
                  </a:gs>
                </a:gsLst>
                <a:path path="shape">
                  <a:fillToRect l="50000" t="50000" r="50000" b="50000"/>
                </a:path>
              </a:gradFill>
              <a:ln w="9525">
                <a:noFill/>
                <a:round/>
                <a:headEnd/>
                <a:tailEnd/>
              </a:ln>
              <a:effectLst/>
            </p:spPr>
            <p:txBody>
              <a:bodyPr wrap="none" anchor="ctr"/>
              <a:lstStyle/>
              <a:p>
                <a:pPr>
                  <a:defRPr/>
                </a:pPr>
                <a:endParaRPr lang="en-US"/>
              </a:p>
            </p:txBody>
          </p:sp>
        </p:grpSp>
        <p:grpSp>
          <p:nvGrpSpPr>
            <p:cNvPr id="3082" name="Group 9"/>
            <p:cNvGrpSpPr>
              <a:grpSpLocks/>
            </p:cNvGrpSpPr>
            <p:nvPr/>
          </p:nvGrpSpPr>
          <p:grpSpPr bwMode="auto">
            <a:xfrm>
              <a:off x="3134" y="0"/>
              <a:ext cx="768" cy="576"/>
              <a:chOff x="0" y="0"/>
              <a:chExt cx="768" cy="576"/>
            </a:xfrm>
          </p:grpSpPr>
          <p:sp>
            <p:nvSpPr>
              <p:cNvPr id="79882" name="Oval 10"/>
              <p:cNvSpPr>
                <a:spLocks noChangeArrowheads="1"/>
              </p:cNvSpPr>
              <p:nvPr/>
            </p:nvSpPr>
            <p:spPr bwMode="hidden">
              <a:xfrm>
                <a:off x="0" y="0"/>
                <a:ext cx="768" cy="576"/>
              </a:xfrm>
              <a:prstGeom prst="ellipse">
                <a:avLst/>
              </a:prstGeom>
              <a:gradFill rotWithShape="0">
                <a:gsLst>
                  <a:gs pos="0">
                    <a:schemeClr val="bg2"/>
                  </a:gs>
                  <a:gs pos="100000">
                    <a:schemeClr val="bg1"/>
                  </a:gs>
                </a:gsLst>
                <a:path path="shape">
                  <a:fillToRect l="50000" t="50000" r="50000" b="50000"/>
                </a:path>
              </a:gradFill>
              <a:ln w="9525">
                <a:noFill/>
                <a:round/>
                <a:headEnd/>
                <a:tailEnd/>
              </a:ln>
              <a:effectLst/>
            </p:spPr>
            <p:txBody>
              <a:bodyPr wrap="none" anchor="ctr"/>
              <a:lstStyle/>
              <a:p>
                <a:pPr>
                  <a:defRPr/>
                </a:pPr>
                <a:endParaRPr lang="en-US"/>
              </a:p>
            </p:txBody>
          </p:sp>
          <p:sp>
            <p:nvSpPr>
              <p:cNvPr id="79883" name="Oval 11"/>
              <p:cNvSpPr>
                <a:spLocks noChangeArrowheads="1"/>
              </p:cNvSpPr>
              <p:nvPr/>
            </p:nvSpPr>
            <p:spPr bwMode="hidden">
              <a:xfrm>
                <a:off x="276" y="252"/>
                <a:ext cx="188" cy="108"/>
              </a:xfrm>
              <a:prstGeom prst="ellipse">
                <a:avLst/>
              </a:prstGeom>
              <a:gradFill rotWithShape="0">
                <a:gsLst>
                  <a:gs pos="0">
                    <a:schemeClr val="accent1"/>
                  </a:gs>
                  <a:gs pos="100000">
                    <a:schemeClr val="bg2"/>
                  </a:gs>
                </a:gsLst>
                <a:path path="shape">
                  <a:fillToRect l="50000" t="50000" r="50000" b="50000"/>
                </a:path>
              </a:gradFill>
              <a:ln w="9525">
                <a:noFill/>
                <a:round/>
                <a:headEnd/>
                <a:tailEnd/>
              </a:ln>
              <a:effectLst/>
            </p:spPr>
            <p:txBody>
              <a:bodyPr wrap="none" anchor="ctr"/>
              <a:lstStyle/>
              <a:p>
                <a:pPr>
                  <a:defRPr/>
                </a:pPr>
                <a:endParaRPr lang="en-US"/>
              </a:p>
            </p:txBody>
          </p:sp>
        </p:grpSp>
        <p:grpSp>
          <p:nvGrpSpPr>
            <p:cNvPr id="3083" name="Group 12"/>
            <p:cNvGrpSpPr>
              <a:grpSpLocks/>
            </p:cNvGrpSpPr>
            <p:nvPr/>
          </p:nvGrpSpPr>
          <p:grpSpPr bwMode="auto">
            <a:xfrm>
              <a:off x="3115" y="0"/>
              <a:ext cx="2170" cy="1702"/>
              <a:chOff x="3115" y="0"/>
              <a:chExt cx="2170" cy="1702"/>
            </a:xfrm>
          </p:grpSpPr>
          <p:grpSp>
            <p:nvGrpSpPr>
              <p:cNvPr id="3084" name="Group 13"/>
              <p:cNvGrpSpPr>
                <a:grpSpLocks/>
              </p:cNvGrpSpPr>
              <p:nvPr/>
            </p:nvGrpSpPr>
            <p:grpSpPr bwMode="auto">
              <a:xfrm>
                <a:off x="3640" y="308"/>
                <a:ext cx="1145" cy="844"/>
                <a:chOff x="1265" y="814"/>
                <a:chExt cx="2919" cy="2151"/>
              </a:xfrm>
            </p:grpSpPr>
            <p:sp>
              <p:nvSpPr>
                <p:cNvPr id="79886" name="Oval 14"/>
                <p:cNvSpPr>
                  <a:spLocks noChangeArrowheads="1"/>
                </p:cNvSpPr>
                <p:nvPr/>
              </p:nvSpPr>
              <p:spPr bwMode="hidden">
                <a:xfrm>
                  <a:off x="1266" y="814"/>
                  <a:ext cx="2919" cy="2151"/>
                </a:xfrm>
                <a:prstGeom prst="ellipse">
                  <a:avLst/>
                </a:prstGeom>
                <a:gradFill rotWithShape="0">
                  <a:gsLst>
                    <a:gs pos="0">
                      <a:schemeClr val="bg2"/>
                    </a:gs>
                    <a:gs pos="100000">
                      <a:schemeClr val="bg1"/>
                    </a:gs>
                  </a:gsLst>
                  <a:path path="shape">
                    <a:fillToRect l="50000" t="50000" r="50000" b="50000"/>
                  </a:path>
                </a:gradFill>
                <a:ln w="9525">
                  <a:noFill/>
                  <a:round/>
                  <a:headEnd/>
                  <a:tailEnd/>
                </a:ln>
                <a:effectLst/>
              </p:spPr>
              <p:txBody>
                <a:bodyPr wrap="none" anchor="ctr"/>
                <a:lstStyle/>
                <a:p>
                  <a:pPr>
                    <a:defRPr/>
                  </a:pPr>
                  <a:endParaRPr lang="en-US"/>
                </a:p>
              </p:txBody>
            </p:sp>
            <p:sp>
              <p:nvSpPr>
                <p:cNvPr id="79887" name="Oval 15"/>
                <p:cNvSpPr>
                  <a:spLocks noChangeArrowheads="1"/>
                </p:cNvSpPr>
                <p:nvPr/>
              </p:nvSpPr>
              <p:spPr bwMode="hidden">
                <a:xfrm>
                  <a:off x="2382" y="1602"/>
                  <a:ext cx="578" cy="405"/>
                </a:xfrm>
                <a:prstGeom prst="ellipse">
                  <a:avLst/>
                </a:prstGeom>
                <a:gradFill rotWithShape="0">
                  <a:gsLst>
                    <a:gs pos="0">
                      <a:schemeClr val="accent2"/>
                    </a:gs>
                    <a:gs pos="100000">
                      <a:schemeClr val="bg2"/>
                    </a:gs>
                  </a:gsLst>
                  <a:path path="shape">
                    <a:fillToRect l="50000" t="50000" r="50000" b="50000"/>
                  </a:path>
                </a:gradFill>
                <a:ln w="9525">
                  <a:noFill/>
                  <a:round/>
                  <a:headEnd/>
                  <a:tailEnd/>
                </a:ln>
                <a:effectLst/>
              </p:spPr>
              <p:txBody>
                <a:bodyPr wrap="none" anchor="ctr"/>
                <a:lstStyle/>
                <a:p>
                  <a:pPr>
                    <a:defRPr/>
                  </a:pPr>
                  <a:endParaRPr lang="en-US"/>
                </a:p>
              </p:txBody>
            </p:sp>
          </p:grpSp>
          <p:grpSp>
            <p:nvGrpSpPr>
              <p:cNvPr id="3085" name="Group 16"/>
              <p:cNvGrpSpPr>
                <a:grpSpLocks/>
              </p:cNvGrpSpPr>
              <p:nvPr/>
            </p:nvGrpSpPr>
            <p:grpSpPr bwMode="auto">
              <a:xfrm>
                <a:off x="3115" y="0"/>
                <a:ext cx="2145" cy="1702"/>
                <a:chOff x="3115" y="0"/>
                <a:chExt cx="2145" cy="1702"/>
              </a:xfrm>
            </p:grpSpPr>
            <p:grpSp>
              <p:nvGrpSpPr>
                <p:cNvPr id="3108" name="Group 17"/>
                <p:cNvGrpSpPr>
                  <a:grpSpLocks/>
                </p:cNvGrpSpPr>
                <p:nvPr/>
              </p:nvGrpSpPr>
              <p:grpSpPr bwMode="auto">
                <a:xfrm>
                  <a:off x="4505" y="589"/>
                  <a:ext cx="493" cy="912"/>
                  <a:chOff x="3471" y="1530"/>
                  <a:chExt cx="1258" cy="2327"/>
                </a:xfrm>
              </p:grpSpPr>
              <p:sp>
                <p:nvSpPr>
                  <p:cNvPr id="79890" name="Freeform 18"/>
                  <p:cNvSpPr>
                    <a:spLocks/>
                  </p:cNvSpPr>
                  <p:nvPr/>
                </p:nvSpPr>
                <p:spPr bwMode="hidden">
                  <a:xfrm rot="2711884">
                    <a:off x="2775" y="2236"/>
                    <a:ext cx="1705" cy="313"/>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a:effectLst/>
                </p:spPr>
                <p:txBody>
                  <a:bodyPr wrap="none" anchor="ctr"/>
                  <a:lstStyle/>
                  <a:p>
                    <a:pPr>
                      <a:defRPr/>
                    </a:pPr>
                    <a:endParaRPr lang="en-US"/>
                  </a:p>
                </p:txBody>
              </p:sp>
              <p:sp>
                <p:nvSpPr>
                  <p:cNvPr id="79891" name="Freeform 19"/>
                  <p:cNvSpPr>
                    <a:spLocks/>
                  </p:cNvSpPr>
                  <p:nvPr/>
                </p:nvSpPr>
                <p:spPr bwMode="hidden">
                  <a:xfrm rot="2711884">
                    <a:off x="4027" y="3141"/>
                    <a:ext cx="910" cy="486"/>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pPr>
                      <a:defRPr/>
                    </a:pPr>
                    <a:endParaRPr lang="en-US"/>
                  </a:p>
                </p:txBody>
              </p:sp>
            </p:grpSp>
            <p:grpSp>
              <p:nvGrpSpPr>
                <p:cNvPr id="3109" name="Group 20"/>
                <p:cNvGrpSpPr>
                  <a:grpSpLocks/>
                </p:cNvGrpSpPr>
                <p:nvPr/>
              </p:nvGrpSpPr>
              <p:grpSpPr bwMode="auto">
                <a:xfrm>
                  <a:off x="4267" y="781"/>
                  <a:ext cx="966" cy="522"/>
                  <a:chOff x="2864" y="2019"/>
                  <a:chExt cx="2463" cy="1332"/>
                </a:xfrm>
              </p:grpSpPr>
              <p:sp>
                <p:nvSpPr>
                  <p:cNvPr id="79893" name="Freeform 21"/>
                  <p:cNvSpPr>
                    <a:spLocks/>
                  </p:cNvSpPr>
                  <p:nvPr/>
                </p:nvSpPr>
                <p:spPr bwMode="hidden">
                  <a:xfrm rot="2104081">
                    <a:off x="2865" y="2019"/>
                    <a:ext cx="1812" cy="347"/>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79894" name="Freeform 22"/>
                  <p:cNvSpPr>
                    <a:spLocks/>
                  </p:cNvSpPr>
                  <p:nvPr/>
                </p:nvSpPr>
                <p:spPr bwMode="hidden">
                  <a:xfrm rot="2104081">
                    <a:off x="4352" y="2805"/>
                    <a:ext cx="974" cy="545"/>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pPr>
                      <a:defRPr/>
                    </a:pPr>
                    <a:endParaRPr lang="en-US"/>
                  </a:p>
                </p:txBody>
              </p:sp>
            </p:grpSp>
            <p:grpSp>
              <p:nvGrpSpPr>
                <p:cNvPr id="3110" name="Group 23"/>
                <p:cNvGrpSpPr>
                  <a:grpSpLocks/>
                </p:cNvGrpSpPr>
                <p:nvPr/>
              </p:nvGrpSpPr>
              <p:grpSpPr bwMode="auto">
                <a:xfrm>
                  <a:off x="4280" y="707"/>
                  <a:ext cx="971" cy="417"/>
                  <a:chOff x="2897" y="1832"/>
                  <a:chExt cx="2477" cy="1064"/>
                </a:xfrm>
              </p:grpSpPr>
              <p:sp>
                <p:nvSpPr>
                  <p:cNvPr id="79896" name="Freeform 24"/>
                  <p:cNvSpPr>
                    <a:spLocks/>
                  </p:cNvSpPr>
                  <p:nvPr/>
                </p:nvSpPr>
                <p:spPr bwMode="hidden">
                  <a:xfrm rot="1582915">
                    <a:off x="2896" y="1832"/>
                    <a:ext cx="1736" cy="303"/>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79897" name="Freeform 25"/>
                  <p:cNvSpPr>
                    <a:spLocks/>
                  </p:cNvSpPr>
                  <p:nvPr/>
                </p:nvSpPr>
                <p:spPr bwMode="hidden">
                  <a:xfrm rot="1582915">
                    <a:off x="4443" y="2420"/>
                    <a:ext cx="931" cy="477"/>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pPr>
                      <a:defRPr/>
                    </a:pPr>
                    <a:endParaRPr lang="en-US"/>
                  </a:p>
                </p:txBody>
              </p:sp>
            </p:grpSp>
            <p:grpSp>
              <p:nvGrpSpPr>
                <p:cNvPr id="3111" name="Group 26"/>
                <p:cNvGrpSpPr>
                  <a:grpSpLocks/>
                </p:cNvGrpSpPr>
                <p:nvPr/>
              </p:nvGrpSpPr>
              <p:grpSpPr bwMode="auto">
                <a:xfrm>
                  <a:off x="4291" y="630"/>
                  <a:ext cx="969" cy="364"/>
                  <a:chOff x="2924" y="1636"/>
                  <a:chExt cx="2472" cy="927"/>
                </a:xfrm>
              </p:grpSpPr>
              <p:sp>
                <p:nvSpPr>
                  <p:cNvPr id="79899" name="Freeform 27"/>
                  <p:cNvSpPr>
                    <a:spLocks/>
                  </p:cNvSpPr>
                  <p:nvPr/>
                </p:nvSpPr>
                <p:spPr bwMode="hidden">
                  <a:xfrm rot="1080363">
                    <a:off x="2907" y="1619"/>
                    <a:ext cx="1680" cy="343"/>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79900" name="Freeform 28"/>
                  <p:cNvSpPr>
                    <a:spLocks/>
                  </p:cNvSpPr>
                  <p:nvPr/>
                </p:nvSpPr>
                <p:spPr bwMode="hidden">
                  <a:xfrm rot="1080363">
                    <a:off x="4488" y="2030"/>
                    <a:ext cx="891" cy="516"/>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pPr>
                      <a:defRPr/>
                    </a:pPr>
                    <a:endParaRPr lang="en-US"/>
                  </a:p>
                </p:txBody>
              </p:sp>
            </p:grpSp>
            <p:grpSp>
              <p:nvGrpSpPr>
                <p:cNvPr id="3112" name="Group 29"/>
                <p:cNvGrpSpPr>
                  <a:grpSpLocks/>
                </p:cNvGrpSpPr>
                <p:nvPr/>
              </p:nvGrpSpPr>
              <p:grpSpPr bwMode="auto">
                <a:xfrm>
                  <a:off x="4304" y="543"/>
                  <a:ext cx="918" cy="258"/>
                  <a:chOff x="2958" y="1414"/>
                  <a:chExt cx="2342" cy="657"/>
                </a:xfrm>
              </p:grpSpPr>
              <p:sp>
                <p:nvSpPr>
                  <p:cNvPr id="79902" name="Freeform 30"/>
                  <p:cNvSpPr>
                    <a:spLocks/>
                  </p:cNvSpPr>
                  <p:nvPr/>
                </p:nvSpPr>
                <p:spPr bwMode="hidden">
                  <a:xfrm rot="463793">
                    <a:off x="2957" y="1415"/>
                    <a:ext cx="1544" cy="312"/>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79903" name="Freeform 31"/>
                  <p:cNvSpPr>
                    <a:spLocks/>
                  </p:cNvSpPr>
                  <p:nvPr/>
                </p:nvSpPr>
                <p:spPr bwMode="hidden">
                  <a:xfrm rot="463793">
                    <a:off x="4470" y="1581"/>
                    <a:ext cx="829" cy="472"/>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pPr>
                      <a:defRPr/>
                    </a:pPr>
                    <a:endParaRPr lang="en-US"/>
                  </a:p>
                </p:txBody>
              </p:sp>
            </p:grpSp>
            <p:grpSp>
              <p:nvGrpSpPr>
                <p:cNvPr id="3113" name="Group 32"/>
                <p:cNvGrpSpPr>
                  <a:grpSpLocks/>
                </p:cNvGrpSpPr>
                <p:nvPr/>
              </p:nvGrpSpPr>
              <p:grpSpPr bwMode="auto">
                <a:xfrm>
                  <a:off x="4314" y="487"/>
                  <a:ext cx="843" cy="134"/>
                  <a:chOff x="2983" y="1269"/>
                  <a:chExt cx="2150" cy="343"/>
                </a:xfrm>
              </p:grpSpPr>
              <p:sp>
                <p:nvSpPr>
                  <p:cNvPr id="79905" name="Freeform 33"/>
                  <p:cNvSpPr>
                    <a:spLocks/>
                  </p:cNvSpPr>
                  <p:nvPr/>
                </p:nvSpPr>
                <p:spPr bwMode="hidden">
                  <a:xfrm rot="-84182">
                    <a:off x="2982" y="1286"/>
                    <a:ext cx="1404" cy="220"/>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79906" name="Freeform 34"/>
                  <p:cNvSpPr>
                    <a:spLocks/>
                  </p:cNvSpPr>
                  <p:nvPr/>
                </p:nvSpPr>
                <p:spPr bwMode="hidden">
                  <a:xfrm rot="-84182">
                    <a:off x="4377" y="1252"/>
                    <a:ext cx="755" cy="360"/>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pPr>
                      <a:defRPr/>
                    </a:pPr>
                    <a:endParaRPr lang="en-US"/>
                  </a:p>
                </p:txBody>
              </p:sp>
            </p:grpSp>
            <p:grpSp>
              <p:nvGrpSpPr>
                <p:cNvPr id="3114" name="Group 35"/>
                <p:cNvGrpSpPr>
                  <a:grpSpLocks/>
                </p:cNvGrpSpPr>
                <p:nvPr/>
              </p:nvGrpSpPr>
              <p:grpSpPr bwMode="auto">
                <a:xfrm>
                  <a:off x="4296" y="349"/>
                  <a:ext cx="737" cy="167"/>
                  <a:chOff x="2938" y="917"/>
                  <a:chExt cx="1879" cy="427"/>
                </a:xfrm>
              </p:grpSpPr>
              <p:sp>
                <p:nvSpPr>
                  <p:cNvPr id="79908" name="Freeform 36"/>
                  <p:cNvSpPr>
                    <a:spLocks/>
                  </p:cNvSpPr>
                  <p:nvPr/>
                </p:nvSpPr>
                <p:spPr bwMode="hidden">
                  <a:xfrm rot="-802576">
                    <a:off x="2921" y="1128"/>
                    <a:ext cx="1249" cy="202"/>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79909" name="Freeform 37"/>
                  <p:cNvSpPr>
                    <a:spLocks/>
                  </p:cNvSpPr>
                  <p:nvPr/>
                </p:nvSpPr>
                <p:spPr bwMode="hidden">
                  <a:xfrm rot="-802576">
                    <a:off x="4148" y="918"/>
                    <a:ext cx="668" cy="335"/>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pPr>
                      <a:defRPr/>
                    </a:pPr>
                    <a:endParaRPr lang="en-US"/>
                  </a:p>
                </p:txBody>
              </p:sp>
            </p:grpSp>
            <p:grpSp>
              <p:nvGrpSpPr>
                <p:cNvPr id="3115" name="Group 38"/>
                <p:cNvGrpSpPr>
                  <a:grpSpLocks/>
                </p:cNvGrpSpPr>
                <p:nvPr/>
              </p:nvGrpSpPr>
              <p:grpSpPr bwMode="auto">
                <a:xfrm>
                  <a:off x="3394" y="637"/>
                  <a:ext cx="493" cy="912"/>
                  <a:chOff x="637" y="1653"/>
                  <a:chExt cx="1257" cy="2326"/>
                </a:xfrm>
              </p:grpSpPr>
              <p:sp>
                <p:nvSpPr>
                  <p:cNvPr id="79911" name="Freeform 39"/>
                  <p:cNvSpPr>
                    <a:spLocks/>
                  </p:cNvSpPr>
                  <p:nvPr/>
                </p:nvSpPr>
                <p:spPr bwMode="hidden">
                  <a:xfrm rot="18888116" flipH="1">
                    <a:off x="873" y="2343"/>
                    <a:ext cx="1726" cy="312"/>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79912" name="Freeform 40"/>
                  <p:cNvSpPr>
                    <a:spLocks/>
                  </p:cNvSpPr>
                  <p:nvPr/>
                </p:nvSpPr>
                <p:spPr bwMode="hidden">
                  <a:xfrm rot="18888116" flipH="1">
                    <a:off x="419" y="3271"/>
                    <a:ext cx="925" cy="489"/>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pPr>
                      <a:defRPr/>
                    </a:pPr>
                    <a:endParaRPr lang="en-US"/>
                  </a:p>
                </p:txBody>
              </p:sp>
            </p:grpSp>
            <p:grpSp>
              <p:nvGrpSpPr>
                <p:cNvPr id="3116" name="Group 41"/>
                <p:cNvGrpSpPr>
                  <a:grpSpLocks/>
                </p:cNvGrpSpPr>
                <p:nvPr/>
              </p:nvGrpSpPr>
              <p:grpSpPr bwMode="auto">
                <a:xfrm>
                  <a:off x="3142" y="850"/>
                  <a:ext cx="966" cy="522"/>
                  <a:chOff x="-5" y="2196"/>
                  <a:chExt cx="2463" cy="1332"/>
                </a:xfrm>
              </p:grpSpPr>
              <p:sp>
                <p:nvSpPr>
                  <p:cNvPr id="79914" name="Freeform 42"/>
                  <p:cNvSpPr>
                    <a:spLocks/>
                  </p:cNvSpPr>
                  <p:nvPr/>
                </p:nvSpPr>
                <p:spPr bwMode="hidden">
                  <a:xfrm rot="19495919" flipH="1">
                    <a:off x="644" y="2196"/>
                    <a:ext cx="1797" cy="347"/>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79915" name="Freeform 43"/>
                  <p:cNvSpPr>
                    <a:spLocks/>
                  </p:cNvSpPr>
                  <p:nvPr/>
                </p:nvSpPr>
                <p:spPr bwMode="hidden">
                  <a:xfrm rot="19495919" flipH="1">
                    <a:off x="-6" y="2982"/>
                    <a:ext cx="968" cy="545"/>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pPr>
                      <a:defRPr/>
                    </a:pPr>
                    <a:endParaRPr lang="en-US"/>
                  </a:p>
                </p:txBody>
              </p:sp>
            </p:grpSp>
            <p:grpSp>
              <p:nvGrpSpPr>
                <p:cNvPr id="3117" name="Group 44"/>
                <p:cNvGrpSpPr>
                  <a:grpSpLocks/>
                </p:cNvGrpSpPr>
                <p:nvPr/>
              </p:nvGrpSpPr>
              <p:grpSpPr bwMode="auto">
                <a:xfrm>
                  <a:off x="3124" y="777"/>
                  <a:ext cx="971" cy="417"/>
                  <a:chOff x="-52" y="2009"/>
                  <a:chExt cx="2477" cy="1064"/>
                </a:xfrm>
              </p:grpSpPr>
              <p:sp>
                <p:nvSpPr>
                  <p:cNvPr id="79917" name="Freeform 45"/>
                  <p:cNvSpPr>
                    <a:spLocks/>
                  </p:cNvSpPr>
                  <p:nvPr/>
                </p:nvSpPr>
                <p:spPr bwMode="hidden">
                  <a:xfrm rot="20017085" flipH="1">
                    <a:off x="689" y="2010"/>
                    <a:ext cx="1736" cy="303"/>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79918" name="Freeform 46"/>
                  <p:cNvSpPr>
                    <a:spLocks/>
                  </p:cNvSpPr>
                  <p:nvPr/>
                </p:nvSpPr>
                <p:spPr bwMode="hidden">
                  <a:xfrm rot="20017085" flipH="1">
                    <a:off x="-53" y="2598"/>
                    <a:ext cx="931" cy="458"/>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grpSp>
            <p:grpSp>
              <p:nvGrpSpPr>
                <p:cNvPr id="3118" name="Group 47"/>
                <p:cNvGrpSpPr>
                  <a:grpSpLocks/>
                </p:cNvGrpSpPr>
                <p:nvPr/>
              </p:nvGrpSpPr>
              <p:grpSpPr bwMode="auto">
                <a:xfrm>
                  <a:off x="3115" y="700"/>
                  <a:ext cx="969" cy="363"/>
                  <a:chOff x="-74" y="1813"/>
                  <a:chExt cx="2472" cy="927"/>
                </a:xfrm>
              </p:grpSpPr>
              <p:sp>
                <p:nvSpPr>
                  <p:cNvPr id="79920" name="Freeform 48"/>
                  <p:cNvSpPr>
                    <a:spLocks/>
                  </p:cNvSpPr>
                  <p:nvPr/>
                </p:nvSpPr>
                <p:spPr bwMode="hidden">
                  <a:xfrm rot="20519637" flipH="1">
                    <a:off x="721" y="1812"/>
                    <a:ext cx="1677" cy="32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79921" name="Freeform 49"/>
                  <p:cNvSpPr>
                    <a:spLocks/>
                  </p:cNvSpPr>
                  <p:nvPr/>
                </p:nvSpPr>
                <p:spPr bwMode="hidden">
                  <a:xfrm rot="20519637" flipH="1">
                    <a:off x="-74" y="2212"/>
                    <a:ext cx="900" cy="511"/>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grpSp>
            <p:grpSp>
              <p:nvGrpSpPr>
                <p:cNvPr id="3119" name="Group 50"/>
                <p:cNvGrpSpPr>
                  <a:grpSpLocks/>
                </p:cNvGrpSpPr>
                <p:nvPr/>
              </p:nvGrpSpPr>
              <p:grpSpPr bwMode="auto">
                <a:xfrm>
                  <a:off x="3153" y="613"/>
                  <a:ext cx="918" cy="257"/>
                  <a:chOff x="22" y="1591"/>
                  <a:chExt cx="2342" cy="657"/>
                </a:xfrm>
              </p:grpSpPr>
              <p:sp>
                <p:nvSpPr>
                  <p:cNvPr id="79923" name="Freeform 51"/>
                  <p:cNvSpPr>
                    <a:spLocks/>
                  </p:cNvSpPr>
                  <p:nvPr/>
                </p:nvSpPr>
                <p:spPr bwMode="hidden">
                  <a:xfrm rot="21136207" flipH="1">
                    <a:off x="819" y="1574"/>
                    <a:ext cx="1544" cy="313"/>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79924" name="Freeform 52"/>
                  <p:cNvSpPr>
                    <a:spLocks/>
                  </p:cNvSpPr>
                  <p:nvPr/>
                </p:nvSpPr>
                <p:spPr bwMode="hidden">
                  <a:xfrm rot="21136207" flipH="1">
                    <a:off x="21" y="1757"/>
                    <a:ext cx="829" cy="490"/>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grpSp>
            <p:grpSp>
              <p:nvGrpSpPr>
                <p:cNvPr id="3120" name="Group 53"/>
                <p:cNvGrpSpPr>
                  <a:grpSpLocks/>
                </p:cNvGrpSpPr>
                <p:nvPr/>
              </p:nvGrpSpPr>
              <p:grpSpPr bwMode="auto">
                <a:xfrm>
                  <a:off x="3218" y="556"/>
                  <a:ext cx="843" cy="134"/>
                  <a:chOff x="189" y="1446"/>
                  <a:chExt cx="2150" cy="343"/>
                </a:xfrm>
              </p:grpSpPr>
              <p:sp>
                <p:nvSpPr>
                  <p:cNvPr id="79926" name="Freeform 54"/>
                  <p:cNvSpPr>
                    <a:spLocks/>
                  </p:cNvSpPr>
                  <p:nvPr/>
                </p:nvSpPr>
                <p:spPr bwMode="hidden">
                  <a:xfrm rot="84182" flipH="1">
                    <a:off x="935" y="1463"/>
                    <a:ext cx="1404" cy="220"/>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79927" name="Freeform 55"/>
                  <p:cNvSpPr>
                    <a:spLocks/>
                  </p:cNvSpPr>
                  <p:nvPr/>
                </p:nvSpPr>
                <p:spPr bwMode="hidden">
                  <a:xfrm rot="84182" flipH="1">
                    <a:off x="189" y="1429"/>
                    <a:ext cx="755" cy="360"/>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grpSp>
            <p:grpSp>
              <p:nvGrpSpPr>
                <p:cNvPr id="3121" name="Group 56"/>
                <p:cNvGrpSpPr>
                  <a:grpSpLocks/>
                </p:cNvGrpSpPr>
                <p:nvPr/>
              </p:nvGrpSpPr>
              <p:grpSpPr bwMode="auto">
                <a:xfrm>
                  <a:off x="3342" y="418"/>
                  <a:ext cx="737" cy="167"/>
                  <a:chOff x="505" y="1094"/>
                  <a:chExt cx="1879" cy="427"/>
                </a:xfrm>
              </p:grpSpPr>
              <p:sp>
                <p:nvSpPr>
                  <p:cNvPr id="79929" name="Freeform 57"/>
                  <p:cNvSpPr>
                    <a:spLocks/>
                  </p:cNvSpPr>
                  <p:nvPr/>
                </p:nvSpPr>
                <p:spPr bwMode="hidden">
                  <a:xfrm rot="802576" flipH="1">
                    <a:off x="1151" y="1306"/>
                    <a:ext cx="1234" cy="214"/>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79930" name="Freeform 58"/>
                  <p:cNvSpPr>
                    <a:spLocks/>
                  </p:cNvSpPr>
                  <p:nvPr/>
                </p:nvSpPr>
                <p:spPr bwMode="hidden">
                  <a:xfrm rot="802576" flipH="1">
                    <a:off x="505" y="1095"/>
                    <a:ext cx="662" cy="335"/>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pPr>
                      <a:defRPr/>
                    </a:pPr>
                    <a:endParaRPr lang="en-US"/>
                  </a:p>
                </p:txBody>
              </p:sp>
            </p:grpSp>
            <p:grpSp>
              <p:nvGrpSpPr>
                <p:cNvPr id="3122" name="Group 59"/>
                <p:cNvGrpSpPr>
                  <a:grpSpLocks/>
                </p:cNvGrpSpPr>
                <p:nvPr/>
              </p:nvGrpSpPr>
              <p:grpSpPr bwMode="auto">
                <a:xfrm>
                  <a:off x="3386" y="341"/>
                  <a:ext cx="725" cy="218"/>
                  <a:chOff x="616" y="899"/>
                  <a:chExt cx="1850" cy="554"/>
                </a:xfrm>
              </p:grpSpPr>
              <p:sp>
                <p:nvSpPr>
                  <p:cNvPr id="79932" name="Freeform 60"/>
                  <p:cNvSpPr>
                    <a:spLocks/>
                  </p:cNvSpPr>
                  <p:nvPr/>
                </p:nvSpPr>
                <p:spPr bwMode="hidden">
                  <a:xfrm rot="1277471" flipH="1">
                    <a:off x="1231" y="1237"/>
                    <a:ext cx="1235" cy="216"/>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79933" name="Freeform 61"/>
                  <p:cNvSpPr>
                    <a:spLocks/>
                  </p:cNvSpPr>
                  <p:nvPr/>
                </p:nvSpPr>
                <p:spPr bwMode="hidden">
                  <a:xfrm rot="1277471" flipH="1">
                    <a:off x="615" y="898"/>
                    <a:ext cx="662" cy="339"/>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pPr>
                      <a:defRPr/>
                    </a:pPr>
                    <a:endParaRPr lang="en-US"/>
                  </a:p>
                </p:txBody>
              </p:sp>
            </p:grpSp>
            <p:grpSp>
              <p:nvGrpSpPr>
                <p:cNvPr id="3123" name="Group 62"/>
                <p:cNvGrpSpPr>
                  <a:grpSpLocks/>
                </p:cNvGrpSpPr>
                <p:nvPr/>
              </p:nvGrpSpPr>
              <p:grpSpPr bwMode="auto">
                <a:xfrm>
                  <a:off x="3472" y="231"/>
                  <a:ext cx="693" cy="291"/>
                  <a:chOff x="3472" y="231"/>
                  <a:chExt cx="693" cy="291"/>
                </a:xfrm>
              </p:grpSpPr>
              <p:sp>
                <p:nvSpPr>
                  <p:cNvPr id="79935" name="Freeform 63"/>
                  <p:cNvSpPr>
                    <a:spLocks/>
                  </p:cNvSpPr>
                  <p:nvPr/>
                </p:nvSpPr>
                <p:spPr bwMode="hidden">
                  <a:xfrm rot="2028410" flipH="1">
                    <a:off x="3679" y="438"/>
                    <a:ext cx="483" cy="84"/>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79936" name="Freeform 64"/>
                  <p:cNvSpPr>
                    <a:spLocks/>
                  </p:cNvSpPr>
                  <p:nvPr/>
                </p:nvSpPr>
                <p:spPr bwMode="hidden">
                  <a:xfrm rot="2028410" flipH="1">
                    <a:off x="3472" y="228"/>
                    <a:ext cx="260" cy="131"/>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pPr>
                      <a:defRPr/>
                    </a:pPr>
                    <a:endParaRPr lang="en-US"/>
                  </a:p>
                </p:txBody>
              </p:sp>
            </p:grpSp>
            <p:grpSp>
              <p:nvGrpSpPr>
                <p:cNvPr id="3124" name="Group 65"/>
                <p:cNvGrpSpPr>
                  <a:grpSpLocks/>
                </p:cNvGrpSpPr>
                <p:nvPr/>
              </p:nvGrpSpPr>
              <p:grpSpPr bwMode="auto">
                <a:xfrm>
                  <a:off x="3554" y="118"/>
                  <a:ext cx="664" cy="349"/>
                  <a:chOff x="3554" y="118"/>
                  <a:chExt cx="664" cy="349"/>
                </a:xfrm>
              </p:grpSpPr>
              <p:sp>
                <p:nvSpPr>
                  <p:cNvPr id="79938" name="Freeform 66"/>
                  <p:cNvSpPr>
                    <a:spLocks/>
                  </p:cNvSpPr>
                  <p:nvPr/>
                </p:nvSpPr>
                <p:spPr bwMode="hidden">
                  <a:xfrm rot="2664424" flipH="1">
                    <a:off x="3728" y="383"/>
                    <a:ext cx="490" cy="84"/>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79939" name="Freeform 67"/>
                  <p:cNvSpPr>
                    <a:spLocks/>
                  </p:cNvSpPr>
                  <p:nvPr/>
                </p:nvSpPr>
                <p:spPr bwMode="hidden">
                  <a:xfrm rot="2664424" flipH="1">
                    <a:off x="3554" y="118"/>
                    <a:ext cx="263" cy="132"/>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pPr>
                      <a:defRPr/>
                    </a:pPr>
                    <a:endParaRPr lang="en-US"/>
                  </a:p>
                </p:txBody>
              </p:sp>
            </p:grpSp>
            <p:grpSp>
              <p:nvGrpSpPr>
                <p:cNvPr id="3125" name="Group 68"/>
                <p:cNvGrpSpPr>
                  <a:grpSpLocks/>
                </p:cNvGrpSpPr>
                <p:nvPr/>
              </p:nvGrpSpPr>
              <p:grpSpPr bwMode="auto">
                <a:xfrm>
                  <a:off x="3784" y="30"/>
                  <a:ext cx="305" cy="593"/>
                  <a:chOff x="1633" y="104"/>
                  <a:chExt cx="778" cy="1512"/>
                </a:xfrm>
              </p:grpSpPr>
              <p:sp>
                <p:nvSpPr>
                  <p:cNvPr id="79941" name="Freeform 69"/>
                  <p:cNvSpPr>
                    <a:spLocks/>
                  </p:cNvSpPr>
                  <p:nvPr/>
                </p:nvSpPr>
                <p:spPr bwMode="hidden">
                  <a:xfrm rot="3473776" flipH="1">
                    <a:off x="1752" y="958"/>
                    <a:ext cx="1101" cy="217"/>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79942" name="Freeform 70"/>
                  <p:cNvSpPr>
                    <a:spLocks/>
                  </p:cNvSpPr>
                  <p:nvPr/>
                </p:nvSpPr>
                <p:spPr bwMode="hidden">
                  <a:xfrm rot="3473776" flipH="1">
                    <a:off x="1505" y="231"/>
                    <a:ext cx="591" cy="337"/>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pPr>
                      <a:defRPr/>
                    </a:pPr>
                    <a:endParaRPr lang="en-US"/>
                  </a:p>
                </p:txBody>
              </p:sp>
            </p:grpSp>
            <p:grpSp>
              <p:nvGrpSpPr>
                <p:cNvPr id="3126" name="Group 71"/>
                <p:cNvGrpSpPr>
                  <a:grpSpLocks/>
                </p:cNvGrpSpPr>
                <p:nvPr/>
              </p:nvGrpSpPr>
              <p:grpSpPr bwMode="auto">
                <a:xfrm>
                  <a:off x="3903" y="0"/>
                  <a:ext cx="248" cy="601"/>
                  <a:chOff x="1935" y="28"/>
                  <a:chExt cx="634" cy="1534"/>
                </a:xfrm>
              </p:grpSpPr>
              <p:sp>
                <p:nvSpPr>
                  <p:cNvPr id="79944" name="Freeform 72"/>
                  <p:cNvSpPr>
                    <a:spLocks/>
                  </p:cNvSpPr>
                  <p:nvPr/>
                </p:nvSpPr>
                <p:spPr bwMode="hidden">
                  <a:xfrm rot="4126480" flipH="1">
                    <a:off x="1940" y="916"/>
                    <a:ext cx="1043" cy="214"/>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79945" name="Freeform 73"/>
                  <p:cNvSpPr>
                    <a:spLocks/>
                  </p:cNvSpPr>
                  <p:nvPr/>
                </p:nvSpPr>
                <p:spPr bwMode="hidden">
                  <a:xfrm rot="4126480" flipH="1">
                    <a:off x="1820" y="144"/>
                    <a:ext cx="570" cy="338"/>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pPr>
                      <a:defRPr/>
                    </a:pPr>
                    <a:endParaRPr lang="en-US"/>
                  </a:p>
                </p:txBody>
              </p:sp>
            </p:grpSp>
            <p:grpSp>
              <p:nvGrpSpPr>
                <p:cNvPr id="3127" name="Group 74"/>
                <p:cNvGrpSpPr>
                  <a:grpSpLocks/>
                </p:cNvGrpSpPr>
                <p:nvPr/>
              </p:nvGrpSpPr>
              <p:grpSpPr bwMode="auto">
                <a:xfrm>
                  <a:off x="4251" y="252"/>
                  <a:ext cx="723" cy="222"/>
                  <a:chOff x="2822" y="672"/>
                  <a:chExt cx="1845" cy="566"/>
                </a:xfrm>
              </p:grpSpPr>
              <p:sp>
                <p:nvSpPr>
                  <p:cNvPr id="79947" name="Freeform 75"/>
                  <p:cNvSpPr>
                    <a:spLocks/>
                  </p:cNvSpPr>
                  <p:nvPr/>
                </p:nvSpPr>
                <p:spPr bwMode="hidden">
                  <a:xfrm rot="-1325434">
                    <a:off x="2805" y="1022"/>
                    <a:ext cx="1232" cy="216"/>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79948" name="Freeform 76"/>
                  <p:cNvSpPr>
                    <a:spLocks/>
                  </p:cNvSpPr>
                  <p:nvPr/>
                </p:nvSpPr>
                <p:spPr bwMode="hidden">
                  <a:xfrm rot="-1325434">
                    <a:off x="4003" y="673"/>
                    <a:ext cx="647" cy="337"/>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pPr>
                      <a:defRPr/>
                    </a:pPr>
                    <a:endParaRPr lang="en-US"/>
                  </a:p>
                </p:txBody>
              </p:sp>
            </p:grpSp>
            <p:grpSp>
              <p:nvGrpSpPr>
                <p:cNvPr id="3128" name="Group 77"/>
                <p:cNvGrpSpPr>
                  <a:grpSpLocks/>
                </p:cNvGrpSpPr>
                <p:nvPr/>
              </p:nvGrpSpPr>
              <p:grpSpPr bwMode="auto">
                <a:xfrm>
                  <a:off x="4196" y="163"/>
                  <a:ext cx="699" cy="282"/>
                  <a:chOff x="2683" y="445"/>
                  <a:chExt cx="1781" cy="717"/>
                </a:xfrm>
              </p:grpSpPr>
              <p:sp>
                <p:nvSpPr>
                  <p:cNvPr id="79950" name="Freeform 78"/>
                  <p:cNvSpPr>
                    <a:spLocks/>
                  </p:cNvSpPr>
                  <p:nvPr/>
                </p:nvSpPr>
                <p:spPr bwMode="hidden">
                  <a:xfrm rot="-1921064">
                    <a:off x="2682" y="946"/>
                    <a:ext cx="1227" cy="216"/>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79951" name="Freeform 79"/>
                  <p:cNvSpPr>
                    <a:spLocks/>
                  </p:cNvSpPr>
                  <p:nvPr/>
                </p:nvSpPr>
                <p:spPr bwMode="hidden">
                  <a:xfrm rot="-1921064">
                    <a:off x="3801" y="444"/>
                    <a:ext cx="646" cy="339"/>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pPr>
                      <a:defRPr/>
                    </a:pPr>
                    <a:endParaRPr lang="en-US"/>
                  </a:p>
                </p:txBody>
              </p:sp>
            </p:grpSp>
            <p:sp>
              <p:nvSpPr>
                <p:cNvPr id="79952" name="Freeform 80"/>
                <p:cNvSpPr>
                  <a:spLocks/>
                </p:cNvSpPr>
                <p:nvPr/>
              </p:nvSpPr>
              <p:spPr bwMode="hidden">
                <a:xfrm rot="4578755" flipH="1">
                  <a:off x="3968" y="372"/>
                  <a:ext cx="403" cy="57"/>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a:effectLst/>
              </p:spPr>
              <p:txBody>
                <a:bodyPr wrap="none" anchor="ctr"/>
                <a:lstStyle/>
                <a:p>
                  <a:pPr>
                    <a:defRPr/>
                  </a:pPr>
                  <a:endParaRPr lang="en-US"/>
                </a:p>
              </p:txBody>
            </p:sp>
            <p:sp>
              <p:nvSpPr>
                <p:cNvPr id="79953" name="Freeform 81"/>
                <p:cNvSpPr>
                  <a:spLocks/>
                </p:cNvSpPr>
                <p:nvPr/>
              </p:nvSpPr>
              <p:spPr bwMode="hidden">
                <a:xfrm rot="4578755" flipH="1">
                  <a:off x="3977" y="77"/>
                  <a:ext cx="216" cy="91"/>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pPr>
                    <a:defRPr/>
                  </a:pPr>
                  <a:endParaRPr lang="en-US"/>
                </a:p>
              </p:txBody>
            </p:sp>
            <p:grpSp>
              <p:nvGrpSpPr>
                <p:cNvPr id="3131" name="Group 82"/>
                <p:cNvGrpSpPr>
                  <a:grpSpLocks/>
                </p:cNvGrpSpPr>
                <p:nvPr/>
              </p:nvGrpSpPr>
              <p:grpSpPr bwMode="auto">
                <a:xfrm>
                  <a:off x="4242" y="5"/>
                  <a:ext cx="251" cy="596"/>
                  <a:chOff x="2800" y="41"/>
                  <a:chExt cx="640" cy="1520"/>
                </a:xfrm>
              </p:grpSpPr>
              <p:sp>
                <p:nvSpPr>
                  <p:cNvPr id="79955" name="Freeform 83"/>
                  <p:cNvSpPr>
                    <a:spLocks/>
                  </p:cNvSpPr>
                  <p:nvPr/>
                </p:nvSpPr>
                <p:spPr bwMode="hidden">
                  <a:xfrm rot="-3857755">
                    <a:off x="2370" y="928"/>
                    <a:ext cx="1045" cy="186"/>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79956" name="Freeform 84"/>
                  <p:cNvSpPr>
                    <a:spLocks/>
                  </p:cNvSpPr>
                  <p:nvPr/>
                </p:nvSpPr>
                <p:spPr bwMode="hidden">
                  <a:xfrm rot="-3857755">
                    <a:off x="3013" y="180"/>
                    <a:ext cx="566" cy="288"/>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pPr>
                      <a:defRPr/>
                    </a:pPr>
                    <a:endParaRPr lang="en-US"/>
                  </a:p>
                </p:txBody>
              </p:sp>
            </p:grpSp>
            <p:grpSp>
              <p:nvGrpSpPr>
                <p:cNvPr id="3132" name="Group 85"/>
                <p:cNvGrpSpPr>
                  <a:grpSpLocks/>
                </p:cNvGrpSpPr>
                <p:nvPr/>
              </p:nvGrpSpPr>
              <p:grpSpPr bwMode="auto">
                <a:xfrm>
                  <a:off x="4295" y="53"/>
                  <a:ext cx="398" cy="574"/>
                  <a:chOff x="2934" y="163"/>
                  <a:chExt cx="1017" cy="1464"/>
                </a:xfrm>
              </p:grpSpPr>
              <p:sp>
                <p:nvSpPr>
                  <p:cNvPr id="79958" name="Freeform 86"/>
                  <p:cNvSpPr>
                    <a:spLocks/>
                  </p:cNvSpPr>
                  <p:nvPr/>
                </p:nvSpPr>
                <p:spPr bwMode="hidden">
                  <a:xfrm rot="-2777260">
                    <a:off x="2493" y="915"/>
                    <a:ext cx="1154" cy="270"/>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79959" name="Freeform 87"/>
                  <p:cNvSpPr>
                    <a:spLocks/>
                  </p:cNvSpPr>
                  <p:nvPr/>
                </p:nvSpPr>
                <p:spPr bwMode="hidden">
                  <a:xfrm rot="-2777260">
                    <a:off x="3431" y="262"/>
                    <a:ext cx="619" cy="422"/>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pPr>
                      <a:defRPr/>
                    </a:pPr>
                    <a:endParaRPr lang="en-US"/>
                  </a:p>
                </p:txBody>
              </p:sp>
            </p:grpSp>
            <p:grpSp>
              <p:nvGrpSpPr>
                <p:cNvPr id="3133" name="Group 88"/>
                <p:cNvGrpSpPr>
                  <a:grpSpLocks/>
                </p:cNvGrpSpPr>
                <p:nvPr/>
              </p:nvGrpSpPr>
              <p:grpSpPr bwMode="auto">
                <a:xfrm>
                  <a:off x="4215" y="2"/>
                  <a:ext cx="95" cy="567"/>
                  <a:chOff x="2730" y="32"/>
                  <a:chExt cx="243" cy="1448"/>
                </a:xfrm>
              </p:grpSpPr>
              <p:sp>
                <p:nvSpPr>
                  <p:cNvPr id="79961" name="Freeform 89"/>
                  <p:cNvSpPr>
                    <a:spLocks/>
                  </p:cNvSpPr>
                  <p:nvPr/>
                </p:nvSpPr>
                <p:spPr bwMode="hidden">
                  <a:xfrm rot="-4903748">
                    <a:off x="2297" y="959"/>
                    <a:ext cx="954" cy="87"/>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79962" name="Freeform 90"/>
                  <p:cNvSpPr>
                    <a:spLocks/>
                  </p:cNvSpPr>
                  <p:nvPr/>
                </p:nvSpPr>
                <p:spPr bwMode="hidden">
                  <a:xfrm rot="-4903748">
                    <a:off x="2650" y="222"/>
                    <a:ext cx="511" cy="133"/>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pPr>
                      <a:defRPr/>
                    </a:pPr>
                    <a:endParaRPr lang="en-US"/>
                  </a:p>
                </p:txBody>
              </p:sp>
            </p:grpSp>
            <p:grpSp>
              <p:nvGrpSpPr>
                <p:cNvPr id="3134" name="Group 91"/>
                <p:cNvGrpSpPr>
                  <a:grpSpLocks/>
                </p:cNvGrpSpPr>
                <p:nvPr/>
              </p:nvGrpSpPr>
              <p:grpSpPr bwMode="auto">
                <a:xfrm>
                  <a:off x="3514" y="683"/>
                  <a:ext cx="425" cy="960"/>
                  <a:chOff x="943" y="1769"/>
                  <a:chExt cx="1085" cy="2450"/>
                </a:xfrm>
              </p:grpSpPr>
              <p:sp>
                <p:nvSpPr>
                  <p:cNvPr id="79964" name="Freeform 92"/>
                  <p:cNvSpPr>
                    <a:spLocks/>
                  </p:cNvSpPr>
                  <p:nvPr/>
                </p:nvSpPr>
                <p:spPr bwMode="hidden">
                  <a:xfrm rot="18335692" flipH="1">
                    <a:off x="1009" y="2474"/>
                    <a:ext cx="1724" cy="313"/>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79965" name="Freeform 93"/>
                  <p:cNvSpPr>
                    <a:spLocks/>
                  </p:cNvSpPr>
                  <p:nvPr/>
                </p:nvSpPr>
                <p:spPr bwMode="hidden">
                  <a:xfrm rot="18335692" flipH="1">
                    <a:off x="727" y="3495"/>
                    <a:ext cx="922" cy="489"/>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pPr>
                      <a:defRPr/>
                    </a:pPr>
                    <a:endParaRPr lang="en-US"/>
                  </a:p>
                </p:txBody>
              </p:sp>
            </p:grpSp>
            <p:grpSp>
              <p:nvGrpSpPr>
                <p:cNvPr id="3135" name="Group 94"/>
                <p:cNvGrpSpPr>
                  <a:grpSpLocks/>
                </p:cNvGrpSpPr>
                <p:nvPr/>
              </p:nvGrpSpPr>
              <p:grpSpPr bwMode="auto">
                <a:xfrm>
                  <a:off x="3715" y="748"/>
                  <a:ext cx="300" cy="930"/>
                  <a:chOff x="1455" y="1936"/>
                  <a:chExt cx="766" cy="2373"/>
                </a:xfrm>
              </p:grpSpPr>
              <p:sp>
                <p:nvSpPr>
                  <p:cNvPr id="79967" name="Freeform 95"/>
                  <p:cNvSpPr>
                    <a:spLocks/>
                  </p:cNvSpPr>
                  <p:nvPr/>
                </p:nvSpPr>
                <p:spPr bwMode="hidden">
                  <a:xfrm rot="17542885" flipH="1">
                    <a:off x="1268" y="2577"/>
                    <a:ext cx="1594" cy="313"/>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79968" name="Freeform 96"/>
                  <p:cNvSpPr>
                    <a:spLocks/>
                  </p:cNvSpPr>
                  <p:nvPr/>
                </p:nvSpPr>
                <p:spPr bwMode="hidden">
                  <a:xfrm rot="17542885" flipH="1">
                    <a:off x="1278" y="3624"/>
                    <a:ext cx="845" cy="489"/>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pPr>
                      <a:defRPr/>
                    </a:pPr>
                    <a:endParaRPr lang="en-US"/>
                  </a:p>
                </p:txBody>
              </p:sp>
            </p:grpSp>
            <p:grpSp>
              <p:nvGrpSpPr>
                <p:cNvPr id="3136" name="Group 97"/>
                <p:cNvGrpSpPr>
                  <a:grpSpLocks/>
                </p:cNvGrpSpPr>
                <p:nvPr/>
              </p:nvGrpSpPr>
              <p:grpSpPr bwMode="auto">
                <a:xfrm rot="88588">
                  <a:off x="3923" y="769"/>
                  <a:ext cx="180" cy="913"/>
                  <a:chOff x="1956" y="1990"/>
                  <a:chExt cx="492" cy="2604"/>
                </a:xfrm>
              </p:grpSpPr>
              <p:sp>
                <p:nvSpPr>
                  <p:cNvPr id="79970" name="Freeform 98"/>
                  <p:cNvSpPr>
                    <a:spLocks/>
                  </p:cNvSpPr>
                  <p:nvPr/>
                </p:nvSpPr>
                <p:spPr bwMode="hidden">
                  <a:xfrm rot="16782062" flipH="1">
                    <a:off x="1421" y="2675"/>
                    <a:ext cx="1712" cy="302"/>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79971" name="Freeform 99"/>
                  <p:cNvSpPr>
                    <a:spLocks/>
                  </p:cNvSpPr>
                  <p:nvPr/>
                </p:nvSpPr>
                <p:spPr bwMode="hidden">
                  <a:xfrm rot="16782062" flipH="1">
                    <a:off x="1713" y="3881"/>
                    <a:ext cx="917" cy="471"/>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pPr>
                      <a:defRPr/>
                    </a:pPr>
                    <a:endParaRPr lang="en-US"/>
                  </a:p>
                </p:txBody>
              </p:sp>
            </p:grpSp>
            <p:grpSp>
              <p:nvGrpSpPr>
                <p:cNvPr id="3137" name="Group 100"/>
                <p:cNvGrpSpPr>
                  <a:grpSpLocks/>
                </p:cNvGrpSpPr>
                <p:nvPr/>
              </p:nvGrpSpPr>
              <p:grpSpPr bwMode="auto">
                <a:xfrm>
                  <a:off x="4451" y="662"/>
                  <a:ext cx="442" cy="951"/>
                  <a:chOff x="3334" y="1717"/>
                  <a:chExt cx="1125" cy="2426"/>
                </a:xfrm>
              </p:grpSpPr>
              <p:sp>
                <p:nvSpPr>
                  <p:cNvPr id="79973" name="Freeform 101"/>
                  <p:cNvSpPr>
                    <a:spLocks/>
                  </p:cNvSpPr>
                  <p:nvPr/>
                </p:nvSpPr>
                <p:spPr bwMode="hidden">
                  <a:xfrm rot="3144576">
                    <a:off x="2627" y="2423"/>
                    <a:ext cx="1723" cy="312"/>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a:effectLst/>
                </p:spPr>
                <p:txBody>
                  <a:bodyPr wrap="none" anchor="ctr"/>
                  <a:lstStyle/>
                  <a:p>
                    <a:pPr>
                      <a:defRPr/>
                    </a:pPr>
                    <a:endParaRPr lang="en-US"/>
                  </a:p>
                </p:txBody>
              </p:sp>
              <p:sp>
                <p:nvSpPr>
                  <p:cNvPr id="79974" name="Freeform 102"/>
                  <p:cNvSpPr>
                    <a:spLocks/>
                  </p:cNvSpPr>
                  <p:nvPr/>
                </p:nvSpPr>
                <p:spPr bwMode="hidden">
                  <a:xfrm rot="3144576">
                    <a:off x="3752" y="3435"/>
                    <a:ext cx="925" cy="491"/>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pPr>
                      <a:defRPr/>
                    </a:pPr>
                    <a:endParaRPr lang="en-US"/>
                  </a:p>
                </p:txBody>
              </p:sp>
            </p:grpSp>
            <p:grpSp>
              <p:nvGrpSpPr>
                <p:cNvPr id="3138" name="Group 103"/>
                <p:cNvGrpSpPr>
                  <a:grpSpLocks/>
                </p:cNvGrpSpPr>
                <p:nvPr/>
              </p:nvGrpSpPr>
              <p:grpSpPr bwMode="auto">
                <a:xfrm>
                  <a:off x="4391" y="721"/>
                  <a:ext cx="347" cy="951"/>
                  <a:chOff x="3181" y="1866"/>
                  <a:chExt cx="883" cy="2426"/>
                </a:xfrm>
              </p:grpSpPr>
              <p:sp>
                <p:nvSpPr>
                  <p:cNvPr id="79976" name="Freeform 104"/>
                  <p:cNvSpPr>
                    <a:spLocks/>
                  </p:cNvSpPr>
                  <p:nvPr/>
                </p:nvSpPr>
                <p:spPr bwMode="hidden">
                  <a:xfrm rot="3745735">
                    <a:off x="2506" y="2524"/>
                    <a:ext cx="1649" cy="299"/>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a:effectLst/>
                </p:spPr>
                <p:txBody>
                  <a:bodyPr wrap="none" anchor="ctr"/>
                  <a:lstStyle/>
                  <a:p>
                    <a:pPr>
                      <a:defRPr/>
                    </a:pPr>
                    <a:endParaRPr lang="en-US"/>
                  </a:p>
                </p:txBody>
              </p:sp>
              <p:sp>
                <p:nvSpPr>
                  <p:cNvPr id="79977" name="Freeform 105"/>
                  <p:cNvSpPr>
                    <a:spLocks/>
                  </p:cNvSpPr>
                  <p:nvPr/>
                </p:nvSpPr>
                <p:spPr bwMode="hidden">
                  <a:xfrm rot="3745735">
                    <a:off x="3387" y="3597"/>
                    <a:ext cx="885" cy="469"/>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pPr>
                      <a:defRPr/>
                    </a:pPr>
                    <a:endParaRPr lang="en-US"/>
                  </a:p>
                </p:txBody>
              </p:sp>
            </p:grpSp>
            <p:grpSp>
              <p:nvGrpSpPr>
                <p:cNvPr id="3139" name="Group 106"/>
                <p:cNvGrpSpPr>
                  <a:grpSpLocks/>
                </p:cNvGrpSpPr>
                <p:nvPr/>
              </p:nvGrpSpPr>
              <p:grpSpPr bwMode="auto">
                <a:xfrm>
                  <a:off x="4323" y="767"/>
                  <a:ext cx="243" cy="935"/>
                  <a:chOff x="3006" y="1983"/>
                  <a:chExt cx="619" cy="2386"/>
                </a:xfrm>
              </p:grpSpPr>
              <p:sp>
                <p:nvSpPr>
                  <p:cNvPr id="79979" name="Freeform 107"/>
                  <p:cNvSpPr>
                    <a:spLocks/>
                  </p:cNvSpPr>
                  <p:nvPr/>
                </p:nvSpPr>
                <p:spPr bwMode="hidden">
                  <a:xfrm rot="4286818">
                    <a:off x="2328" y="2644"/>
                    <a:ext cx="1600" cy="244"/>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a:effectLst/>
                </p:spPr>
                <p:txBody>
                  <a:bodyPr wrap="none" anchor="ctr"/>
                  <a:lstStyle/>
                  <a:p>
                    <a:pPr>
                      <a:defRPr/>
                    </a:pPr>
                    <a:endParaRPr lang="en-US"/>
                  </a:p>
                </p:txBody>
              </p:sp>
              <p:sp>
                <p:nvSpPr>
                  <p:cNvPr id="79980" name="Freeform 108"/>
                  <p:cNvSpPr>
                    <a:spLocks/>
                  </p:cNvSpPr>
                  <p:nvPr/>
                </p:nvSpPr>
                <p:spPr bwMode="hidden">
                  <a:xfrm rot="4286818">
                    <a:off x="3003" y="3730"/>
                    <a:ext cx="857" cy="386"/>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a:effectLst/>
                </p:spPr>
                <p:txBody>
                  <a:bodyPr wrap="none" anchor="ctr"/>
                  <a:lstStyle/>
                  <a:p>
                    <a:pPr>
                      <a:defRPr/>
                    </a:pPr>
                    <a:endParaRPr lang="en-US"/>
                  </a:p>
                </p:txBody>
              </p:sp>
            </p:grpSp>
            <p:grpSp>
              <p:nvGrpSpPr>
                <p:cNvPr id="3140" name="Group 109"/>
                <p:cNvGrpSpPr>
                  <a:grpSpLocks/>
                </p:cNvGrpSpPr>
                <p:nvPr/>
              </p:nvGrpSpPr>
              <p:grpSpPr bwMode="auto">
                <a:xfrm>
                  <a:off x="4249" y="813"/>
                  <a:ext cx="159" cy="870"/>
                  <a:chOff x="2819" y="2101"/>
                  <a:chExt cx="405" cy="2219"/>
                </a:xfrm>
              </p:grpSpPr>
              <p:sp>
                <p:nvSpPr>
                  <p:cNvPr id="79982" name="Freeform 110"/>
                  <p:cNvSpPr>
                    <a:spLocks/>
                  </p:cNvSpPr>
                  <p:nvPr/>
                </p:nvSpPr>
                <p:spPr bwMode="hidden">
                  <a:xfrm rot="4898956">
                    <a:off x="2216" y="2703"/>
                    <a:ext cx="1454" cy="247"/>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a:effectLst/>
                </p:spPr>
                <p:txBody>
                  <a:bodyPr wrap="none" anchor="ctr"/>
                  <a:lstStyle/>
                  <a:p>
                    <a:pPr>
                      <a:defRPr/>
                    </a:pPr>
                    <a:endParaRPr lang="en-US"/>
                  </a:p>
                </p:txBody>
              </p:sp>
              <p:sp>
                <p:nvSpPr>
                  <p:cNvPr id="79983" name="Freeform 111"/>
                  <p:cNvSpPr>
                    <a:spLocks/>
                  </p:cNvSpPr>
                  <p:nvPr/>
                </p:nvSpPr>
                <p:spPr bwMode="hidden">
                  <a:xfrm rot="4898956">
                    <a:off x="2637" y="3714"/>
                    <a:ext cx="789" cy="386"/>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a:effectLst/>
                </p:spPr>
                <p:txBody>
                  <a:bodyPr wrap="none" anchor="ctr"/>
                  <a:lstStyle/>
                  <a:p>
                    <a:pPr>
                      <a:defRPr/>
                    </a:pPr>
                    <a:endParaRPr lang="en-US"/>
                  </a:p>
                </p:txBody>
              </p:sp>
            </p:grpSp>
            <p:grpSp>
              <p:nvGrpSpPr>
                <p:cNvPr id="3141" name="Group 112"/>
                <p:cNvGrpSpPr>
                  <a:grpSpLocks/>
                </p:cNvGrpSpPr>
                <p:nvPr/>
              </p:nvGrpSpPr>
              <p:grpSpPr bwMode="auto">
                <a:xfrm>
                  <a:off x="4045" y="826"/>
                  <a:ext cx="167" cy="857"/>
                  <a:chOff x="2287" y="2135"/>
                  <a:chExt cx="426" cy="2185"/>
                </a:xfrm>
              </p:grpSpPr>
              <p:sp>
                <p:nvSpPr>
                  <p:cNvPr id="79985" name="Freeform 113"/>
                  <p:cNvSpPr>
                    <a:spLocks/>
                  </p:cNvSpPr>
                  <p:nvPr/>
                </p:nvSpPr>
                <p:spPr bwMode="hidden">
                  <a:xfrm rot="5755659">
                    <a:off x="1903" y="2758"/>
                    <a:ext cx="1432" cy="186"/>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5400000" scaled="1"/>
                  </a:gradFill>
                  <a:ln w="9525">
                    <a:noFill/>
                    <a:round/>
                    <a:headEnd/>
                    <a:tailEnd/>
                  </a:ln>
                  <a:effectLst/>
                </p:spPr>
                <p:txBody>
                  <a:bodyPr wrap="none" anchor="ctr"/>
                  <a:lstStyle/>
                  <a:p>
                    <a:pPr>
                      <a:defRPr/>
                    </a:pPr>
                    <a:endParaRPr lang="en-US"/>
                  </a:p>
                </p:txBody>
              </p:sp>
              <p:sp>
                <p:nvSpPr>
                  <p:cNvPr id="79986" name="Freeform 114"/>
                  <p:cNvSpPr>
                    <a:spLocks/>
                  </p:cNvSpPr>
                  <p:nvPr/>
                </p:nvSpPr>
                <p:spPr bwMode="hidden">
                  <a:xfrm rot="5755659">
                    <a:off x="2051" y="3772"/>
                    <a:ext cx="767" cy="294"/>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a:effectLst/>
                </p:spPr>
                <p:txBody>
                  <a:bodyPr wrap="none" anchor="ctr"/>
                  <a:lstStyle/>
                  <a:p>
                    <a:pPr>
                      <a:defRPr/>
                    </a:pPr>
                    <a:endParaRPr lang="en-US"/>
                  </a:p>
                </p:txBody>
              </p:sp>
            </p:grpSp>
          </p:grpSp>
          <p:sp>
            <p:nvSpPr>
              <p:cNvPr id="79987" name="Freeform 115"/>
              <p:cNvSpPr>
                <a:spLocks/>
              </p:cNvSpPr>
              <p:nvPr/>
            </p:nvSpPr>
            <p:spPr bwMode="hidden">
              <a:xfrm flipH="1">
                <a:off x="3873" y="934"/>
                <a:ext cx="190" cy="580"/>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ffectLst/>
            </p:spPr>
            <p:txBody>
              <a:bodyPr wrap="none" anchor="ctr"/>
              <a:lstStyle/>
              <a:p>
                <a:pPr>
                  <a:defRPr/>
                </a:pPr>
                <a:endParaRPr lang="en-US"/>
              </a:p>
            </p:txBody>
          </p:sp>
          <p:sp>
            <p:nvSpPr>
              <p:cNvPr id="79988" name="Arc 116"/>
              <p:cNvSpPr>
                <a:spLocks/>
              </p:cNvSpPr>
              <p:nvPr/>
            </p:nvSpPr>
            <p:spPr bwMode="hidden">
              <a:xfrm flipH="1">
                <a:off x="3527" y="725"/>
                <a:ext cx="832" cy="900"/>
              </a:xfrm>
              <a:custGeom>
                <a:avLst/>
                <a:gdLst>
                  <a:gd name="G0" fmla="+- 0 0 0"/>
                  <a:gd name="G1" fmla="+- 20897 0 0"/>
                  <a:gd name="G2" fmla="+- 21600 0 0"/>
                  <a:gd name="T0" fmla="*/ 5467 w 21600"/>
                  <a:gd name="T1" fmla="*/ 0 h 21602"/>
                  <a:gd name="T2" fmla="*/ 21589 w 21600"/>
                  <a:gd name="T3" fmla="*/ 21602 h 21602"/>
                  <a:gd name="T4" fmla="*/ 0 w 21600"/>
                  <a:gd name="T5" fmla="*/ 20897 h 21602"/>
                </a:gdLst>
                <a:ahLst/>
                <a:cxnLst>
                  <a:cxn ang="0">
                    <a:pos x="T0" y="T1"/>
                  </a:cxn>
                  <a:cxn ang="0">
                    <a:pos x="T2" y="T3"/>
                  </a:cxn>
                  <a:cxn ang="0">
                    <a:pos x="T4" y="T5"/>
                  </a:cxn>
                </a:cxnLst>
                <a:rect l="0" t="0" r="r" b="b"/>
                <a:pathLst>
                  <a:path w="21600" h="21602" fill="none" extrusionOk="0">
                    <a:moveTo>
                      <a:pt x="5466" y="0"/>
                    </a:moveTo>
                    <a:cubicBezTo>
                      <a:pt x="14970" y="2486"/>
                      <a:pt x="21600" y="11073"/>
                      <a:pt x="21600" y="20897"/>
                    </a:cubicBezTo>
                    <a:cubicBezTo>
                      <a:pt x="21600" y="21132"/>
                      <a:pt x="21596" y="21367"/>
                      <a:pt x="21588" y="21601"/>
                    </a:cubicBezTo>
                  </a:path>
                  <a:path w="21600" h="21602" stroke="0" extrusionOk="0">
                    <a:moveTo>
                      <a:pt x="5466" y="0"/>
                    </a:moveTo>
                    <a:cubicBezTo>
                      <a:pt x="14970" y="2486"/>
                      <a:pt x="21600" y="11073"/>
                      <a:pt x="21600" y="20897"/>
                    </a:cubicBezTo>
                    <a:cubicBezTo>
                      <a:pt x="21600" y="21132"/>
                      <a:pt x="21596" y="21367"/>
                      <a:pt x="21588" y="21601"/>
                    </a:cubicBezTo>
                    <a:lnTo>
                      <a:pt x="0" y="20897"/>
                    </a:lnTo>
                    <a:close/>
                  </a:path>
                </a:pathLst>
              </a:custGeom>
              <a:noFill/>
              <a:ln w="9525">
                <a:solidFill>
                  <a:schemeClr val="folHlink"/>
                </a:solidFill>
                <a:round/>
                <a:headEnd/>
                <a:tailEnd/>
              </a:ln>
              <a:effectLst/>
            </p:spPr>
            <p:txBody>
              <a:bodyPr wrap="none" anchor="ctr"/>
              <a:lstStyle/>
              <a:p>
                <a:pPr>
                  <a:defRPr/>
                </a:pPr>
                <a:endParaRPr lang="en-US"/>
              </a:p>
            </p:txBody>
          </p:sp>
          <p:sp>
            <p:nvSpPr>
              <p:cNvPr id="79989" name="Arc 117"/>
              <p:cNvSpPr>
                <a:spLocks/>
              </p:cNvSpPr>
              <p:nvPr/>
            </p:nvSpPr>
            <p:spPr bwMode="hidden">
              <a:xfrm flipV="1">
                <a:off x="4278" y="179"/>
                <a:ext cx="1007" cy="802"/>
              </a:xfrm>
              <a:custGeom>
                <a:avLst/>
                <a:gdLst>
                  <a:gd name="G0" fmla="+- 17826 0 0"/>
                  <a:gd name="G1" fmla="+- 0 0 0"/>
                  <a:gd name="G2" fmla="+- 21600 0 0"/>
                  <a:gd name="T0" fmla="*/ 36729 w 36729"/>
                  <a:gd name="T1" fmla="*/ 10451 h 21600"/>
                  <a:gd name="T2" fmla="*/ 0 w 36729"/>
                  <a:gd name="T3" fmla="*/ 12197 h 21600"/>
                  <a:gd name="T4" fmla="*/ 17826 w 36729"/>
                  <a:gd name="T5" fmla="*/ 0 h 21600"/>
                </a:gdLst>
                <a:ahLst/>
                <a:cxnLst>
                  <a:cxn ang="0">
                    <a:pos x="T0" y="T1"/>
                  </a:cxn>
                  <a:cxn ang="0">
                    <a:pos x="T2" y="T3"/>
                  </a:cxn>
                  <a:cxn ang="0">
                    <a:pos x="T4" y="T5"/>
                  </a:cxn>
                </a:cxnLst>
                <a:rect l="0" t="0" r="r" b="b"/>
                <a:pathLst>
                  <a:path w="36729" h="21600" fill="none" extrusionOk="0">
                    <a:moveTo>
                      <a:pt x="36729" y="10451"/>
                    </a:moveTo>
                    <a:cubicBezTo>
                      <a:pt x="32926" y="17330"/>
                      <a:pt x="25686" y="21599"/>
                      <a:pt x="17826" y="21600"/>
                    </a:cubicBezTo>
                    <a:cubicBezTo>
                      <a:pt x="10696" y="21600"/>
                      <a:pt x="4025" y="18081"/>
                      <a:pt x="-1" y="12197"/>
                    </a:cubicBezTo>
                  </a:path>
                  <a:path w="36729" h="21600" stroke="0" extrusionOk="0">
                    <a:moveTo>
                      <a:pt x="36729" y="10451"/>
                    </a:moveTo>
                    <a:cubicBezTo>
                      <a:pt x="32926" y="17330"/>
                      <a:pt x="25686" y="21599"/>
                      <a:pt x="17826" y="21600"/>
                    </a:cubicBezTo>
                    <a:cubicBezTo>
                      <a:pt x="10696" y="21600"/>
                      <a:pt x="4025" y="18081"/>
                      <a:pt x="-1" y="12197"/>
                    </a:cubicBezTo>
                    <a:lnTo>
                      <a:pt x="17826" y="0"/>
                    </a:lnTo>
                    <a:close/>
                  </a:path>
                </a:pathLst>
              </a:custGeom>
              <a:noFill/>
              <a:ln w="9525">
                <a:solidFill>
                  <a:schemeClr val="accent1"/>
                </a:solidFill>
                <a:round/>
                <a:headEnd/>
                <a:tailEnd/>
              </a:ln>
              <a:effectLst/>
            </p:spPr>
            <p:txBody>
              <a:bodyPr wrap="none" anchor="ctr"/>
              <a:lstStyle/>
              <a:p>
                <a:pPr>
                  <a:defRPr/>
                </a:pPr>
                <a:endParaRPr lang="en-US"/>
              </a:p>
            </p:txBody>
          </p:sp>
          <p:sp>
            <p:nvSpPr>
              <p:cNvPr id="79990" name="Arc 118"/>
              <p:cNvSpPr>
                <a:spLocks/>
              </p:cNvSpPr>
              <p:nvPr/>
            </p:nvSpPr>
            <p:spPr bwMode="hidden">
              <a:xfrm flipH="1">
                <a:off x="3612" y="580"/>
                <a:ext cx="485" cy="933"/>
              </a:xfrm>
              <a:custGeom>
                <a:avLst/>
                <a:gdLst>
                  <a:gd name="G0" fmla="+- 7340 0 0"/>
                  <a:gd name="G1" fmla="+- 21600 0 0"/>
                  <a:gd name="G2" fmla="+- 21600 0 0"/>
                  <a:gd name="T0" fmla="*/ 0 w 28940"/>
                  <a:gd name="T1" fmla="*/ 1285 h 22305"/>
                  <a:gd name="T2" fmla="*/ 28929 w 28940"/>
                  <a:gd name="T3" fmla="*/ 22305 h 22305"/>
                  <a:gd name="T4" fmla="*/ 7340 w 28940"/>
                  <a:gd name="T5" fmla="*/ 21600 h 22305"/>
                </a:gdLst>
                <a:ahLst/>
                <a:cxnLst>
                  <a:cxn ang="0">
                    <a:pos x="T0" y="T1"/>
                  </a:cxn>
                  <a:cxn ang="0">
                    <a:pos x="T2" y="T3"/>
                  </a:cxn>
                  <a:cxn ang="0">
                    <a:pos x="T4" y="T5"/>
                  </a:cxn>
                </a:cxnLst>
                <a:rect l="0" t="0" r="r" b="b"/>
                <a:pathLst>
                  <a:path w="28940" h="22305" fill="none" extrusionOk="0">
                    <a:moveTo>
                      <a:pt x="0" y="1285"/>
                    </a:moveTo>
                    <a:cubicBezTo>
                      <a:pt x="2353" y="434"/>
                      <a:pt x="4837" y="-1"/>
                      <a:pt x="7340" y="0"/>
                    </a:cubicBezTo>
                    <a:cubicBezTo>
                      <a:pt x="19269" y="0"/>
                      <a:pt x="28940" y="9670"/>
                      <a:pt x="28940" y="21600"/>
                    </a:cubicBezTo>
                    <a:cubicBezTo>
                      <a:pt x="28940" y="21835"/>
                      <a:pt x="28936" y="22070"/>
                      <a:pt x="28928" y="22304"/>
                    </a:cubicBezTo>
                  </a:path>
                  <a:path w="28940" h="22305" stroke="0" extrusionOk="0">
                    <a:moveTo>
                      <a:pt x="0" y="1285"/>
                    </a:moveTo>
                    <a:cubicBezTo>
                      <a:pt x="2353" y="434"/>
                      <a:pt x="4837" y="-1"/>
                      <a:pt x="7340" y="0"/>
                    </a:cubicBezTo>
                    <a:cubicBezTo>
                      <a:pt x="19269" y="0"/>
                      <a:pt x="28940" y="9670"/>
                      <a:pt x="28940" y="21600"/>
                    </a:cubicBezTo>
                    <a:cubicBezTo>
                      <a:pt x="28940" y="21835"/>
                      <a:pt x="28936" y="22070"/>
                      <a:pt x="28928" y="22304"/>
                    </a:cubicBezTo>
                    <a:lnTo>
                      <a:pt x="7340" y="21600"/>
                    </a:lnTo>
                    <a:close/>
                  </a:path>
                </a:pathLst>
              </a:custGeom>
              <a:noFill/>
              <a:ln w="9525">
                <a:solidFill>
                  <a:schemeClr val="accent1"/>
                </a:solidFill>
                <a:round/>
                <a:headEnd/>
                <a:tailEnd/>
              </a:ln>
              <a:effectLst/>
            </p:spPr>
            <p:txBody>
              <a:bodyPr wrap="none" anchor="ctr"/>
              <a:lstStyle/>
              <a:p>
                <a:pPr>
                  <a:defRPr/>
                </a:pPr>
                <a:endParaRPr lang="en-US"/>
              </a:p>
            </p:txBody>
          </p:sp>
          <p:sp>
            <p:nvSpPr>
              <p:cNvPr id="79991" name="Arc 119"/>
              <p:cNvSpPr>
                <a:spLocks/>
              </p:cNvSpPr>
              <p:nvPr/>
            </p:nvSpPr>
            <p:spPr bwMode="hidden">
              <a:xfrm flipH="1">
                <a:off x="3267" y="628"/>
                <a:ext cx="791" cy="928"/>
              </a:xfrm>
              <a:custGeom>
                <a:avLst/>
                <a:gdLst>
                  <a:gd name="G0" fmla="+- 8873 0 0"/>
                  <a:gd name="G1" fmla="+- 21600 0 0"/>
                  <a:gd name="G2" fmla="+- 21600 0 0"/>
                  <a:gd name="T0" fmla="*/ 0 w 30473"/>
                  <a:gd name="T1" fmla="*/ 1907 h 22305"/>
                  <a:gd name="T2" fmla="*/ 30462 w 30473"/>
                  <a:gd name="T3" fmla="*/ 22305 h 22305"/>
                  <a:gd name="T4" fmla="*/ 8873 w 30473"/>
                  <a:gd name="T5" fmla="*/ 21600 h 22305"/>
                </a:gdLst>
                <a:ahLst/>
                <a:cxnLst>
                  <a:cxn ang="0">
                    <a:pos x="T0" y="T1"/>
                  </a:cxn>
                  <a:cxn ang="0">
                    <a:pos x="T2" y="T3"/>
                  </a:cxn>
                  <a:cxn ang="0">
                    <a:pos x="T4" y="T5"/>
                  </a:cxn>
                </a:cxnLst>
                <a:rect l="0" t="0" r="r" b="b"/>
                <a:pathLst>
                  <a:path w="30473" h="22305" fill="none" extrusionOk="0">
                    <a:moveTo>
                      <a:pt x="-1" y="1906"/>
                    </a:moveTo>
                    <a:cubicBezTo>
                      <a:pt x="2789" y="649"/>
                      <a:pt x="5813" y="-1"/>
                      <a:pt x="8873" y="0"/>
                    </a:cubicBezTo>
                    <a:cubicBezTo>
                      <a:pt x="20802" y="0"/>
                      <a:pt x="30473" y="9670"/>
                      <a:pt x="30473" y="21600"/>
                    </a:cubicBezTo>
                    <a:cubicBezTo>
                      <a:pt x="30473" y="21835"/>
                      <a:pt x="30469" y="22070"/>
                      <a:pt x="30461" y="22304"/>
                    </a:cubicBezTo>
                  </a:path>
                  <a:path w="30473" h="22305" stroke="0" extrusionOk="0">
                    <a:moveTo>
                      <a:pt x="-1" y="1906"/>
                    </a:moveTo>
                    <a:cubicBezTo>
                      <a:pt x="2789" y="649"/>
                      <a:pt x="5813" y="-1"/>
                      <a:pt x="8873" y="0"/>
                    </a:cubicBezTo>
                    <a:cubicBezTo>
                      <a:pt x="20802" y="0"/>
                      <a:pt x="30473" y="9670"/>
                      <a:pt x="30473" y="21600"/>
                    </a:cubicBezTo>
                    <a:cubicBezTo>
                      <a:pt x="30473" y="21835"/>
                      <a:pt x="30469" y="22070"/>
                      <a:pt x="30461" y="22304"/>
                    </a:cubicBezTo>
                    <a:lnTo>
                      <a:pt x="8873" y="21600"/>
                    </a:lnTo>
                    <a:close/>
                  </a:path>
                </a:pathLst>
              </a:custGeom>
              <a:noFill/>
              <a:ln w="9525">
                <a:solidFill>
                  <a:schemeClr val="folHlink"/>
                </a:solidFill>
                <a:round/>
                <a:headEnd/>
                <a:tailEnd/>
              </a:ln>
              <a:effectLst/>
            </p:spPr>
            <p:txBody>
              <a:bodyPr wrap="none" anchor="ctr"/>
              <a:lstStyle/>
              <a:p>
                <a:pPr>
                  <a:defRPr/>
                </a:pPr>
                <a:endParaRPr lang="en-US"/>
              </a:p>
            </p:txBody>
          </p:sp>
          <p:sp>
            <p:nvSpPr>
              <p:cNvPr id="79992" name="Arc 120"/>
              <p:cNvSpPr>
                <a:spLocks/>
              </p:cNvSpPr>
              <p:nvPr/>
            </p:nvSpPr>
            <p:spPr bwMode="hidden">
              <a:xfrm flipH="1">
                <a:off x="3197" y="458"/>
                <a:ext cx="932" cy="933"/>
              </a:xfrm>
              <a:custGeom>
                <a:avLst/>
                <a:gdLst>
                  <a:gd name="G0" fmla="+- 12855 0 0"/>
                  <a:gd name="G1" fmla="+- 21600 0 0"/>
                  <a:gd name="G2" fmla="+- 21600 0 0"/>
                  <a:gd name="T0" fmla="*/ 0 w 34455"/>
                  <a:gd name="T1" fmla="*/ 4241 h 22305"/>
                  <a:gd name="T2" fmla="*/ 34444 w 34455"/>
                  <a:gd name="T3" fmla="*/ 22305 h 22305"/>
                  <a:gd name="T4" fmla="*/ 12855 w 34455"/>
                  <a:gd name="T5" fmla="*/ 21600 h 22305"/>
                </a:gdLst>
                <a:ahLst/>
                <a:cxnLst>
                  <a:cxn ang="0">
                    <a:pos x="T0" y="T1"/>
                  </a:cxn>
                  <a:cxn ang="0">
                    <a:pos x="T2" y="T3"/>
                  </a:cxn>
                  <a:cxn ang="0">
                    <a:pos x="T4" y="T5"/>
                  </a:cxn>
                </a:cxnLst>
                <a:rect l="0" t="0" r="r" b="b"/>
                <a:pathLst>
                  <a:path w="34455" h="22305" fill="none" extrusionOk="0">
                    <a:moveTo>
                      <a:pt x="0" y="4241"/>
                    </a:moveTo>
                    <a:cubicBezTo>
                      <a:pt x="3720" y="1486"/>
                      <a:pt x="8226" y="-1"/>
                      <a:pt x="12855" y="0"/>
                    </a:cubicBezTo>
                    <a:cubicBezTo>
                      <a:pt x="24784" y="0"/>
                      <a:pt x="34455" y="9670"/>
                      <a:pt x="34455" y="21600"/>
                    </a:cubicBezTo>
                    <a:cubicBezTo>
                      <a:pt x="34455" y="21835"/>
                      <a:pt x="34451" y="22070"/>
                      <a:pt x="34443" y="22304"/>
                    </a:cubicBezTo>
                  </a:path>
                  <a:path w="34455" h="22305" stroke="0" extrusionOk="0">
                    <a:moveTo>
                      <a:pt x="0" y="4241"/>
                    </a:moveTo>
                    <a:cubicBezTo>
                      <a:pt x="3720" y="1486"/>
                      <a:pt x="8226" y="-1"/>
                      <a:pt x="12855" y="0"/>
                    </a:cubicBezTo>
                    <a:cubicBezTo>
                      <a:pt x="24784" y="0"/>
                      <a:pt x="34455" y="9670"/>
                      <a:pt x="34455" y="21600"/>
                    </a:cubicBezTo>
                    <a:cubicBezTo>
                      <a:pt x="34455" y="21835"/>
                      <a:pt x="34451" y="22070"/>
                      <a:pt x="34443" y="22304"/>
                    </a:cubicBezTo>
                    <a:lnTo>
                      <a:pt x="12855" y="21600"/>
                    </a:lnTo>
                    <a:close/>
                  </a:path>
                </a:pathLst>
              </a:custGeom>
              <a:noFill/>
              <a:ln w="9525">
                <a:solidFill>
                  <a:schemeClr val="folHlink"/>
                </a:solidFill>
                <a:round/>
                <a:headEnd/>
                <a:tailEnd/>
              </a:ln>
              <a:effectLst/>
            </p:spPr>
            <p:txBody>
              <a:bodyPr wrap="none" anchor="ctr"/>
              <a:lstStyle/>
              <a:p>
                <a:pPr>
                  <a:defRPr/>
                </a:pPr>
                <a:endParaRPr lang="en-US"/>
              </a:p>
            </p:txBody>
          </p:sp>
          <p:sp>
            <p:nvSpPr>
              <p:cNvPr id="79993" name="Arc 121"/>
              <p:cNvSpPr>
                <a:spLocks/>
              </p:cNvSpPr>
              <p:nvPr/>
            </p:nvSpPr>
            <p:spPr bwMode="hidden">
              <a:xfrm>
                <a:off x="4229" y="589"/>
                <a:ext cx="149" cy="933"/>
              </a:xfrm>
              <a:custGeom>
                <a:avLst/>
                <a:gdLst>
                  <a:gd name="G0" fmla="+- 13212 0 0"/>
                  <a:gd name="G1" fmla="+- 21600 0 0"/>
                  <a:gd name="G2" fmla="+- 21600 0 0"/>
                  <a:gd name="T0" fmla="*/ 0 w 34812"/>
                  <a:gd name="T1" fmla="*/ 4512 h 22305"/>
                  <a:gd name="T2" fmla="*/ 34801 w 34812"/>
                  <a:gd name="T3" fmla="*/ 22305 h 22305"/>
                  <a:gd name="T4" fmla="*/ 13212 w 34812"/>
                  <a:gd name="T5" fmla="*/ 21600 h 22305"/>
                </a:gdLst>
                <a:ahLst/>
                <a:cxnLst>
                  <a:cxn ang="0">
                    <a:pos x="T0" y="T1"/>
                  </a:cxn>
                  <a:cxn ang="0">
                    <a:pos x="T2" y="T3"/>
                  </a:cxn>
                  <a:cxn ang="0">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close/>
                  </a:path>
                </a:pathLst>
              </a:custGeom>
              <a:noFill/>
              <a:ln w="9525">
                <a:solidFill>
                  <a:schemeClr val="accent1"/>
                </a:solidFill>
                <a:round/>
                <a:headEnd/>
                <a:tailEnd/>
              </a:ln>
              <a:effectLst/>
            </p:spPr>
            <p:txBody>
              <a:bodyPr wrap="none" anchor="ctr"/>
              <a:lstStyle/>
              <a:p>
                <a:pPr>
                  <a:defRPr/>
                </a:pPr>
                <a:endParaRPr lang="en-US"/>
              </a:p>
            </p:txBody>
          </p:sp>
          <p:sp>
            <p:nvSpPr>
              <p:cNvPr id="79994" name="Arc 122"/>
              <p:cNvSpPr>
                <a:spLocks/>
              </p:cNvSpPr>
              <p:nvPr/>
            </p:nvSpPr>
            <p:spPr bwMode="hidden">
              <a:xfrm>
                <a:off x="4269" y="585"/>
                <a:ext cx="393" cy="933"/>
              </a:xfrm>
              <a:custGeom>
                <a:avLst/>
                <a:gdLst>
                  <a:gd name="G0" fmla="+- 13212 0 0"/>
                  <a:gd name="G1" fmla="+- 21600 0 0"/>
                  <a:gd name="G2" fmla="+- 21600 0 0"/>
                  <a:gd name="T0" fmla="*/ 0 w 34812"/>
                  <a:gd name="T1" fmla="*/ 4512 h 22305"/>
                  <a:gd name="T2" fmla="*/ 34801 w 34812"/>
                  <a:gd name="T3" fmla="*/ 22305 h 22305"/>
                  <a:gd name="T4" fmla="*/ 13212 w 34812"/>
                  <a:gd name="T5" fmla="*/ 21600 h 22305"/>
                </a:gdLst>
                <a:ahLst/>
                <a:cxnLst>
                  <a:cxn ang="0">
                    <a:pos x="T0" y="T1"/>
                  </a:cxn>
                  <a:cxn ang="0">
                    <a:pos x="T2" y="T3"/>
                  </a:cxn>
                  <a:cxn ang="0">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close/>
                  </a:path>
                </a:pathLst>
              </a:custGeom>
              <a:noFill/>
              <a:ln w="9525">
                <a:solidFill>
                  <a:schemeClr val="folHlink"/>
                </a:solidFill>
                <a:round/>
                <a:headEnd/>
                <a:tailEnd/>
              </a:ln>
              <a:effectLst/>
            </p:spPr>
            <p:txBody>
              <a:bodyPr wrap="none" anchor="ctr"/>
              <a:lstStyle/>
              <a:p>
                <a:pPr>
                  <a:defRPr/>
                </a:pPr>
                <a:endParaRPr lang="en-US"/>
              </a:p>
            </p:txBody>
          </p:sp>
          <p:sp>
            <p:nvSpPr>
              <p:cNvPr id="79995" name="Arc 123"/>
              <p:cNvSpPr>
                <a:spLocks/>
              </p:cNvSpPr>
              <p:nvPr/>
            </p:nvSpPr>
            <p:spPr bwMode="hidden">
              <a:xfrm>
                <a:off x="4302" y="463"/>
                <a:ext cx="558" cy="933"/>
              </a:xfrm>
              <a:custGeom>
                <a:avLst/>
                <a:gdLst>
                  <a:gd name="G0" fmla="+- 13212 0 0"/>
                  <a:gd name="G1" fmla="+- 21600 0 0"/>
                  <a:gd name="G2" fmla="+- 21600 0 0"/>
                  <a:gd name="T0" fmla="*/ 0 w 34812"/>
                  <a:gd name="T1" fmla="*/ 4512 h 22305"/>
                  <a:gd name="T2" fmla="*/ 34801 w 34812"/>
                  <a:gd name="T3" fmla="*/ 22305 h 22305"/>
                  <a:gd name="T4" fmla="*/ 13212 w 34812"/>
                  <a:gd name="T5" fmla="*/ 21600 h 22305"/>
                </a:gdLst>
                <a:ahLst/>
                <a:cxnLst>
                  <a:cxn ang="0">
                    <a:pos x="T0" y="T1"/>
                  </a:cxn>
                  <a:cxn ang="0">
                    <a:pos x="T2" y="T3"/>
                  </a:cxn>
                  <a:cxn ang="0">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close/>
                  </a:path>
                </a:pathLst>
              </a:custGeom>
              <a:noFill/>
              <a:ln w="9525">
                <a:solidFill>
                  <a:schemeClr val="accent1"/>
                </a:solidFill>
                <a:round/>
                <a:headEnd/>
                <a:tailEnd/>
              </a:ln>
              <a:effectLst/>
            </p:spPr>
            <p:txBody>
              <a:bodyPr wrap="none" anchor="ctr"/>
              <a:lstStyle/>
              <a:p>
                <a:pPr>
                  <a:defRPr/>
                </a:pPr>
                <a:endParaRPr lang="en-US"/>
              </a:p>
            </p:txBody>
          </p:sp>
          <p:sp>
            <p:nvSpPr>
              <p:cNvPr id="79996" name="Freeform 124"/>
              <p:cNvSpPr>
                <a:spLocks/>
              </p:cNvSpPr>
              <p:nvPr/>
            </p:nvSpPr>
            <p:spPr bwMode="hidden">
              <a:xfrm>
                <a:off x="4410" y="1033"/>
                <a:ext cx="188" cy="580"/>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ffectLst/>
            </p:spPr>
            <p:txBody>
              <a:bodyPr wrap="none" anchor="ctr"/>
              <a:lstStyle/>
              <a:p>
                <a:pPr>
                  <a:defRPr/>
                </a:pPr>
                <a:endParaRPr lang="en-US"/>
              </a:p>
            </p:txBody>
          </p:sp>
          <p:sp>
            <p:nvSpPr>
              <p:cNvPr id="79997" name="Freeform 125"/>
              <p:cNvSpPr>
                <a:spLocks/>
              </p:cNvSpPr>
              <p:nvPr/>
            </p:nvSpPr>
            <p:spPr bwMode="hidden">
              <a:xfrm rot="19660755" flipV="1">
                <a:off x="4114" y="843"/>
                <a:ext cx="171" cy="326"/>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ffectLst/>
            </p:spPr>
            <p:txBody>
              <a:bodyPr wrap="none" anchor="ctr"/>
              <a:lstStyle/>
              <a:p>
                <a:pPr>
                  <a:defRPr/>
                </a:pPr>
                <a:endParaRPr lang="en-US"/>
              </a:p>
            </p:txBody>
          </p:sp>
          <p:sp>
            <p:nvSpPr>
              <p:cNvPr id="79998" name="Arc 126"/>
              <p:cNvSpPr>
                <a:spLocks/>
              </p:cNvSpPr>
              <p:nvPr/>
            </p:nvSpPr>
            <p:spPr bwMode="hidden">
              <a:xfrm flipH="1">
                <a:off x="3144" y="319"/>
                <a:ext cx="996" cy="933"/>
              </a:xfrm>
              <a:custGeom>
                <a:avLst/>
                <a:gdLst>
                  <a:gd name="G0" fmla="+- 15230 0 0"/>
                  <a:gd name="G1" fmla="+- 21600 0 0"/>
                  <a:gd name="G2" fmla="+- 21600 0 0"/>
                  <a:gd name="T0" fmla="*/ 0 w 36830"/>
                  <a:gd name="T1" fmla="*/ 6283 h 22305"/>
                  <a:gd name="T2" fmla="*/ 36819 w 36830"/>
                  <a:gd name="T3" fmla="*/ 22305 h 22305"/>
                  <a:gd name="T4" fmla="*/ 15230 w 36830"/>
                  <a:gd name="T5" fmla="*/ 21600 h 22305"/>
                </a:gdLst>
                <a:ahLst/>
                <a:cxnLst>
                  <a:cxn ang="0">
                    <a:pos x="T0" y="T1"/>
                  </a:cxn>
                  <a:cxn ang="0">
                    <a:pos x="T2" y="T3"/>
                  </a:cxn>
                  <a:cxn ang="0">
                    <a:pos x="T4" y="T5"/>
                  </a:cxn>
                </a:cxnLst>
                <a:rect l="0" t="0" r="r" b="b"/>
                <a:pathLst>
                  <a:path w="36830" h="22305" fill="none" extrusionOk="0">
                    <a:moveTo>
                      <a:pt x="0" y="6283"/>
                    </a:moveTo>
                    <a:cubicBezTo>
                      <a:pt x="4047" y="2258"/>
                      <a:pt x="9522" y="-1"/>
                      <a:pt x="15230" y="0"/>
                    </a:cubicBezTo>
                    <a:cubicBezTo>
                      <a:pt x="27159" y="0"/>
                      <a:pt x="36830" y="9670"/>
                      <a:pt x="36830" y="21600"/>
                    </a:cubicBezTo>
                    <a:cubicBezTo>
                      <a:pt x="36830" y="21835"/>
                      <a:pt x="36826" y="22070"/>
                      <a:pt x="36818" y="22304"/>
                    </a:cubicBezTo>
                  </a:path>
                  <a:path w="36830" h="22305" stroke="0" extrusionOk="0">
                    <a:moveTo>
                      <a:pt x="0" y="6283"/>
                    </a:moveTo>
                    <a:cubicBezTo>
                      <a:pt x="4047" y="2258"/>
                      <a:pt x="9522" y="-1"/>
                      <a:pt x="15230" y="0"/>
                    </a:cubicBezTo>
                    <a:cubicBezTo>
                      <a:pt x="27159" y="0"/>
                      <a:pt x="36830" y="9670"/>
                      <a:pt x="36830" y="21600"/>
                    </a:cubicBezTo>
                    <a:cubicBezTo>
                      <a:pt x="36830" y="21835"/>
                      <a:pt x="36826" y="22070"/>
                      <a:pt x="36818" y="22304"/>
                    </a:cubicBezTo>
                    <a:lnTo>
                      <a:pt x="15230" y="21600"/>
                    </a:lnTo>
                    <a:close/>
                  </a:path>
                </a:pathLst>
              </a:custGeom>
              <a:noFill/>
              <a:ln w="9525">
                <a:solidFill>
                  <a:schemeClr val="folHlink"/>
                </a:solidFill>
                <a:round/>
                <a:headEnd/>
                <a:tailEnd/>
              </a:ln>
              <a:effectLst/>
            </p:spPr>
            <p:txBody>
              <a:bodyPr wrap="none" anchor="ctr"/>
              <a:lstStyle/>
              <a:p>
                <a:pPr>
                  <a:defRPr/>
                </a:pPr>
                <a:endParaRPr lang="en-US"/>
              </a:p>
            </p:txBody>
          </p:sp>
          <p:sp>
            <p:nvSpPr>
              <p:cNvPr id="79999" name="Arc 127"/>
              <p:cNvSpPr>
                <a:spLocks/>
              </p:cNvSpPr>
              <p:nvPr/>
            </p:nvSpPr>
            <p:spPr bwMode="hidden">
              <a:xfrm flipH="1">
                <a:off x="3426" y="122"/>
                <a:ext cx="724" cy="899"/>
              </a:xfrm>
              <a:custGeom>
                <a:avLst/>
                <a:gdLst>
                  <a:gd name="G0" fmla="+- 18231 0 0"/>
                  <a:gd name="G1" fmla="+- 21600 0 0"/>
                  <a:gd name="G2" fmla="+- 21600 0 0"/>
                  <a:gd name="T0" fmla="*/ 0 w 31881"/>
                  <a:gd name="T1" fmla="*/ 10016 h 21600"/>
                  <a:gd name="T2" fmla="*/ 31881 w 31881"/>
                  <a:gd name="T3" fmla="*/ 4860 h 21600"/>
                  <a:gd name="T4" fmla="*/ 18231 w 31881"/>
                  <a:gd name="T5" fmla="*/ 21600 h 21600"/>
                </a:gdLst>
                <a:ahLst/>
                <a:cxnLst>
                  <a:cxn ang="0">
                    <a:pos x="T0" y="T1"/>
                  </a:cxn>
                  <a:cxn ang="0">
                    <a:pos x="T2" y="T3"/>
                  </a:cxn>
                  <a:cxn ang="0">
                    <a:pos x="T4" y="T5"/>
                  </a:cxn>
                </a:cxnLst>
                <a:rect l="0" t="0" r="r" b="b"/>
                <a:pathLst>
                  <a:path w="31881" h="21600" fill="none" extrusionOk="0">
                    <a:moveTo>
                      <a:pt x="-1" y="10015"/>
                    </a:moveTo>
                    <a:cubicBezTo>
                      <a:pt x="3963" y="3778"/>
                      <a:pt x="10840" y="-1"/>
                      <a:pt x="18231" y="0"/>
                    </a:cubicBezTo>
                    <a:cubicBezTo>
                      <a:pt x="23204" y="0"/>
                      <a:pt x="28026" y="1716"/>
                      <a:pt x="31881" y="4859"/>
                    </a:cubicBezTo>
                  </a:path>
                  <a:path w="31881" h="21600" stroke="0" extrusionOk="0">
                    <a:moveTo>
                      <a:pt x="-1" y="10015"/>
                    </a:moveTo>
                    <a:cubicBezTo>
                      <a:pt x="3963" y="3778"/>
                      <a:pt x="10840" y="-1"/>
                      <a:pt x="18231" y="0"/>
                    </a:cubicBezTo>
                    <a:cubicBezTo>
                      <a:pt x="23204" y="0"/>
                      <a:pt x="28026" y="1716"/>
                      <a:pt x="31881" y="4859"/>
                    </a:cubicBezTo>
                    <a:lnTo>
                      <a:pt x="18231" y="21600"/>
                    </a:lnTo>
                    <a:close/>
                  </a:path>
                </a:pathLst>
              </a:custGeom>
              <a:noFill/>
              <a:ln w="9525">
                <a:solidFill>
                  <a:schemeClr val="accent1"/>
                </a:solidFill>
                <a:round/>
                <a:headEnd/>
                <a:tailEnd/>
              </a:ln>
              <a:effectLst/>
            </p:spPr>
            <p:txBody>
              <a:bodyPr wrap="none" anchor="ctr"/>
              <a:lstStyle/>
              <a:p>
                <a:pPr>
                  <a:defRPr/>
                </a:pPr>
                <a:endParaRPr lang="en-US"/>
              </a:p>
            </p:txBody>
          </p:sp>
          <p:sp>
            <p:nvSpPr>
              <p:cNvPr id="80000" name="Arc 128"/>
              <p:cNvSpPr>
                <a:spLocks/>
              </p:cNvSpPr>
              <p:nvPr/>
            </p:nvSpPr>
            <p:spPr bwMode="hidden">
              <a:xfrm>
                <a:off x="4199" y="502"/>
                <a:ext cx="297" cy="901"/>
              </a:xfrm>
              <a:custGeom>
                <a:avLst/>
                <a:gdLst>
                  <a:gd name="G0" fmla="+- 13212 0 0"/>
                  <a:gd name="G1" fmla="+- 21600 0 0"/>
                  <a:gd name="G2" fmla="+- 21600 0 0"/>
                  <a:gd name="T0" fmla="*/ 0 w 31146"/>
                  <a:gd name="T1" fmla="*/ 4512 h 21600"/>
                  <a:gd name="T2" fmla="*/ 31146 w 31146"/>
                  <a:gd name="T3" fmla="*/ 9561 h 21600"/>
                  <a:gd name="T4" fmla="*/ 13212 w 31146"/>
                  <a:gd name="T5" fmla="*/ 21600 h 21600"/>
                </a:gdLst>
                <a:ahLst/>
                <a:cxnLst>
                  <a:cxn ang="0">
                    <a:pos x="T0" y="T1"/>
                  </a:cxn>
                  <a:cxn ang="0">
                    <a:pos x="T2" y="T3"/>
                  </a:cxn>
                  <a:cxn ang="0">
                    <a:pos x="T4" y="T5"/>
                  </a:cxn>
                </a:cxnLst>
                <a:rect l="0" t="0" r="r" b="b"/>
                <a:pathLst>
                  <a:path w="31146" h="21600" fill="none" extrusionOk="0">
                    <a:moveTo>
                      <a:pt x="-1" y="4511"/>
                    </a:moveTo>
                    <a:cubicBezTo>
                      <a:pt x="3783" y="1586"/>
                      <a:pt x="8429" y="-1"/>
                      <a:pt x="13212" y="0"/>
                    </a:cubicBezTo>
                    <a:cubicBezTo>
                      <a:pt x="20409" y="0"/>
                      <a:pt x="27134" y="3585"/>
                      <a:pt x="31145" y="9561"/>
                    </a:cubicBezTo>
                  </a:path>
                  <a:path w="31146" h="21600" stroke="0" extrusionOk="0">
                    <a:moveTo>
                      <a:pt x="-1" y="4511"/>
                    </a:moveTo>
                    <a:cubicBezTo>
                      <a:pt x="3783" y="1586"/>
                      <a:pt x="8429" y="-1"/>
                      <a:pt x="13212" y="0"/>
                    </a:cubicBezTo>
                    <a:cubicBezTo>
                      <a:pt x="20409" y="0"/>
                      <a:pt x="27134" y="3585"/>
                      <a:pt x="31145" y="9561"/>
                    </a:cubicBezTo>
                    <a:lnTo>
                      <a:pt x="13212" y="21600"/>
                    </a:lnTo>
                    <a:close/>
                  </a:path>
                </a:pathLst>
              </a:custGeom>
              <a:noFill/>
              <a:ln w="9525">
                <a:solidFill>
                  <a:schemeClr val="accent2"/>
                </a:solidFill>
                <a:round/>
                <a:headEnd/>
                <a:tailEnd/>
              </a:ln>
              <a:effectLst/>
            </p:spPr>
            <p:txBody>
              <a:bodyPr wrap="none" anchor="ctr"/>
              <a:lstStyle/>
              <a:p>
                <a:pPr>
                  <a:defRPr/>
                </a:pPr>
                <a:endParaRPr lang="en-US"/>
              </a:p>
            </p:txBody>
          </p:sp>
          <p:sp>
            <p:nvSpPr>
              <p:cNvPr id="80001" name="Freeform 129"/>
              <p:cNvSpPr>
                <a:spLocks/>
              </p:cNvSpPr>
              <p:nvPr/>
            </p:nvSpPr>
            <p:spPr bwMode="hidden">
              <a:xfrm flipH="1">
                <a:off x="3307" y="981"/>
                <a:ext cx="426" cy="598"/>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p:spPr>
            <p:txBody>
              <a:bodyPr wrap="none" anchor="ctr"/>
              <a:lstStyle/>
              <a:p>
                <a:pPr>
                  <a:defRPr/>
                </a:pPr>
                <a:endParaRPr lang="en-US"/>
              </a:p>
            </p:txBody>
          </p:sp>
          <p:sp>
            <p:nvSpPr>
              <p:cNvPr id="80002" name="Freeform 130"/>
              <p:cNvSpPr>
                <a:spLocks/>
              </p:cNvSpPr>
              <p:nvPr/>
            </p:nvSpPr>
            <p:spPr bwMode="hidden">
              <a:xfrm flipH="1">
                <a:off x="3507" y="350"/>
                <a:ext cx="273" cy="597"/>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p:spPr>
            <p:txBody>
              <a:bodyPr wrap="none" anchor="ctr"/>
              <a:lstStyle/>
              <a:p>
                <a:pPr>
                  <a:defRPr/>
                </a:pPr>
                <a:endParaRPr lang="en-US"/>
              </a:p>
            </p:txBody>
          </p:sp>
          <p:sp>
            <p:nvSpPr>
              <p:cNvPr id="80003" name="Freeform 131"/>
              <p:cNvSpPr>
                <a:spLocks/>
              </p:cNvSpPr>
              <p:nvPr/>
            </p:nvSpPr>
            <p:spPr bwMode="hidden">
              <a:xfrm flipH="1">
                <a:off x="3821" y="172"/>
                <a:ext cx="164" cy="597"/>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p:spPr>
            <p:txBody>
              <a:bodyPr wrap="none" anchor="ctr"/>
              <a:lstStyle/>
              <a:p>
                <a:pPr>
                  <a:defRPr/>
                </a:pPr>
                <a:endParaRPr lang="en-US"/>
              </a:p>
            </p:txBody>
          </p:sp>
          <p:sp>
            <p:nvSpPr>
              <p:cNvPr id="80004" name="Freeform 132"/>
              <p:cNvSpPr>
                <a:spLocks/>
              </p:cNvSpPr>
              <p:nvPr/>
            </p:nvSpPr>
            <p:spPr bwMode="hidden">
              <a:xfrm>
                <a:off x="4841" y="894"/>
                <a:ext cx="395" cy="628"/>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ffectLst/>
            </p:spPr>
            <p:txBody>
              <a:bodyPr wrap="none" anchor="ctr"/>
              <a:lstStyle/>
              <a:p>
                <a:pPr>
                  <a:defRPr/>
                </a:pPr>
                <a:endParaRPr lang="en-US"/>
              </a:p>
            </p:txBody>
          </p:sp>
          <p:sp>
            <p:nvSpPr>
              <p:cNvPr id="80005" name="Freeform 133"/>
              <p:cNvSpPr>
                <a:spLocks/>
              </p:cNvSpPr>
              <p:nvPr/>
            </p:nvSpPr>
            <p:spPr bwMode="hidden">
              <a:xfrm>
                <a:off x="4636" y="576"/>
                <a:ext cx="594" cy="417"/>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p:spPr>
            <p:txBody>
              <a:bodyPr wrap="none" anchor="ctr"/>
              <a:lstStyle/>
              <a:p>
                <a:pPr>
                  <a:defRPr/>
                </a:pPr>
                <a:endParaRPr lang="en-US"/>
              </a:p>
            </p:txBody>
          </p:sp>
          <p:sp>
            <p:nvSpPr>
              <p:cNvPr id="80006" name="Freeform 134"/>
              <p:cNvSpPr>
                <a:spLocks/>
              </p:cNvSpPr>
              <p:nvPr/>
            </p:nvSpPr>
            <p:spPr bwMode="hidden">
              <a:xfrm>
                <a:off x="4658" y="132"/>
                <a:ext cx="260" cy="559"/>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p:spPr>
            <p:txBody>
              <a:bodyPr wrap="none" anchor="ctr"/>
              <a:lstStyle/>
              <a:p>
                <a:pPr>
                  <a:defRPr/>
                </a:pPr>
                <a:endParaRPr lang="en-US"/>
              </a:p>
            </p:txBody>
          </p:sp>
          <p:sp>
            <p:nvSpPr>
              <p:cNvPr id="80007" name="Freeform 135"/>
              <p:cNvSpPr>
                <a:spLocks/>
              </p:cNvSpPr>
              <p:nvPr/>
            </p:nvSpPr>
            <p:spPr bwMode="hidden">
              <a:xfrm rot="20253369">
                <a:off x="4401" y="599"/>
                <a:ext cx="175" cy="329"/>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ffectLst/>
            </p:spPr>
            <p:txBody>
              <a:bodyPr wrap="none" anchor="ctr"/>
              <a:lstStyle/>
              <a:p>
                <a:pPr>
                  <a:defRPr/>
                </a:pPr>
                <a:endParaRPr lang="en-US"/>
              </a:p>
            </p:txBody>
          </p:sp>
          <p:sp>
            <p:nvSpPr>
              <p:cNvPr id="80008" name="Freeform 136"/>
              <p:cNvSpPr>
                <a:spLocks/>
              </p:cNvSpPr>
              <p:nvPr/>
            </p:nvSpPr>
            <p:spPr bwMode="hidden">
              <a:xfrm rot="1346631" flipH="1">
                <a:off x="3783" y="589"/>
                <a:ext cx="172" cy="330"/>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ffectLst/>
            </p:spPr>
            <p:txBody>
              <a:bodyPr wrap="none" anchor="ctr"/>
              <a:lstStyle/>
              <a:p>
                <a:pPr>
                  <a:defRPr/>
                </a:pPr>
                <a:endParaRPr lang="en-US"/>
              </a:p>
            </p:txBody>
          </p:sp>
        </p:grpSp>
      </p:grpSp>
      <p:sp>
        <p:nvSpPr>
          <p:cNvPr id="3075" name="Rectangle 137"/>
          <p:cNvSpPr>
            <a:spLocks noGrp="1" noChangeArrowheads="1"/>
          </p:cNvSpPr>
          <p:nvPr>
            <p:ph type="title"/>
          </p:nvPr>
        </p:nvSpPr>
        <p:spPr bwMode="auto">
          <a:xfrm>
            <a:off x="685800" y="301625"/>
            <a:ext cx="7772400" cy="14620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076" name="Rectangle 138"/>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0011" name="Rectangle 139"/>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solidFill>
                  <a:schemeClr val="tx1"/>
                </a:solidFill>
                <a:latin typeface="+mn-lt"/>
              </a:defRPr>
            </a:lvl1pPr>
          </a:lstStyle>
          <a:p>
            <a:pPr>
              <a:defRPr/>
            </a:pPr>
            <a:endParaRPr lang="en-US"/>
          </a:p>
        </p:txBody>
      </p:sp>
      <p:sp>
        <p:nvSpPr>
          <p:cNvPr id="80012" name="Rectangle 140"/>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tx1"/>
                </a:solidFill>
                <a:latin typeface="+mn-lt"/>
              </a:defRPr>
            </a:lvl1pPr>
          </a:lstStyle>
          <a:p>
            <a:pPr>
              <a:defRPr/>
            </a:pPr>
            <a:endParaRPr lang="en-US"/>
          </a:p>
        </p:txBody>
      </p:sp>
      <p:sp>
        <p:nvSpPr>
          <p:cNvPr id="80013" name="Rectangle 141"/>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tx1"/>
                </a:solidFill>
                <a:latin typeface="+mn-lt"/>
              </a:defRPr>
            </a:lvl1pPr>
          </a:lstStyle>
          <a:p>
            <a:pPr>
              <a:defRPr/>
            </a:pPr>
            <a:fld id="{A6970C89-DF85-4FBA-AF85-3BD52F77045F}"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4560" r:id="rId1"/>
    <p:sldLayoutId id="2147484486" r:id="rId2"/>
    <p:sldLayoutId id="2147484487" r:id="rId3"/>
    <p:sldLayoutId id="2147484488" r:id="rId4"/>
    <p:sldLayoutId id="2147484489" r:id="rId5"/>
    <p:sldLayoutId id="2147484490" r:id="rId6"/>
    <p:sldLayoutId id="2147484491" r:id="rId7"/>
    <p:sldLayoutId id="2147484492" r:id="rId8"/>
    <p:sldLayoutId id="2147484493" r:id="rId9"/>
    <p:sldLayoutId id="2147484494" r:id="rId10"/>
    <p:sldLayoutId id="2147484495" r:id="rId11"/>
  </p:sldLayoutIdLst>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Arial Black" pitchFamily="34" charset="0"/>
        </a:defRPr>
      </a:lvl2pPr>
      <a:lvl3pPr algn="l" rtl="0" eaLnBrk="0" fontAlgn="base" hangingPunct="0">
        <a:spcBef>
          <a:spcPct val="0"/>
        </a:spcBef>
        <a:spcAft>
          <a:spcPct val="0"/>
        </a:spcAft>
        <a:defRPr sz="4400">
          <a:solidFill>
            <a:schemeClr val="tx2"/>
          </a:solidFill>
          <a:latin typeface="Arial Black" pitchFamily="34" charset="0"/>
        </a:defRPr>
      </a:lvl3pPr>
      <a:lvl4pPr algn="l" rtl="0" eaLnBrk="0" fontAlgn="base" hangingPunct="0">
        <a:spcBef>
          <a:spcPct val="0"/>
        </a:spcBef>
        <a:spcAft>
          <a:spcPct val="0"/>
        </a:spcAft>
        <a:defRPr sz="4400">
          <a:solidFill>
            <a:schemeClr val="tx2"/>
          </a:solidFill>
          <a:latin typeface="Arial Black" pitchFamily="34" charset="0"/>
        </a:defRPr>
      </a:lvl4pPr>
      <a:lvl5pPr algn="l" rtl="0" eaLnBrk="0" fontAlgn="base" hangingPunct="0">
        <a:spcBef>
          <a:spcPct val="0"/>
        </a:spcBef>
        <a:spcAft>
          <a:spcPct val="0"/>
        </a:spcAft>
        <a:defRPr sz="4400">
          <a:solidFill>
            <a:schemeClr val="tx2"/>
          </a:solidFill>
          <a:latin typeface="Arial Black" pitchFamily="34" charset="0"/>
        </a:defRPr>
      </a:lvl5pPr>
      <a:lvl6pPr marL="457200" algn="l" rtl="0" fontAlgn="base">
        <a:spcBef>
          <a:spcPct val="0"/>
        </a:spcBef>
        <a:spcAft>
          <a:spcPct val="0"/>
        </a:spcAft>
        <a:defRPr sz="4400">
          <a:solidFill>
            <a:schemeClr val="tx2"/>
          </a:solidFill>
          <a:latin typeface="Arial Black" pitchFamily="34" charset="0"/>
        </a:defRPr>
      </a:lvl6pPr>
      <a:lvl7pPr marL="914400" algn="l" rtl="0" fontAlgn="base">
        <a:spcBef>
          <a:spcPct val="0"/>
        </a:spcBef>
        <a:spcAft>
          <a:spcPct val="0"/>
        </a:spcAft>
        <a:defRPr sz="4400">
          <a:solidFill>
            <a:schemeClr val="tx2"/>
          </a:solidFill>
          <a:latin typeface="Arial Black" pitchFamily="34" charset="0"/>
        </a:defRPr>
      </a:lvl7pPr>
      <a:lvl8pPr marL="1371600" algn="l" rtl="0" fontAlgn="base">
        <a:spcBef>
          <a:spcPct val="0"/>
        </a:spcBef>
        <a:spcAft>
          <a:spcPct val="0"/>
        </a:spcAft>
        <a:defRPr sz="4400">
          <a:solidFill>
            <a:schemeClr val="tx2"/>
          </a:solidFill>
          <a:latin typeface="Arial Black" pitchFamily="34" charset="0"/>
        </a:defRPr>
      </a:lvl8pPr>
      <a:lvl9pPr marL="1828800" algn="l" rtl="0" fontAlgn="base">
        <a:spcBef>
          <a:spcPct val="0"/>
        </a:spcBef>
        <a:spcAft>
          <a:spcPct val="0"/>
        </a:spcAft>
        <a:defRPr sz="4400">
          <a:solidFill>
            <a:schemeClr val="tx2"/>
          </a:solidFill>
          <a:latin typeface="Arial Black" pitchFamily="34" charset="0"/>
        </a:defRPr>
      </a:lvl9pPr>
    </p:titleStyle>
    <p:bodyStyle>
      <a:lvl1pPr marL="342900" indent="-342900" algn="l" rtl="0" eaLnBrk="0" fontAlgn="base" hangingPunct="0">
        <a:spcBef>
          <a:spcPct val="20000"/>
        </a:spcBef>
        <a:spcAft>
          <a:spcPct val="0"/>
        </a:spcAft>
        <a:buClr>
          <a:schemeClr val="hlink"/>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folHlink"/>
        </a:buClr>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Font typeface="Times New Roman" charset="0"/>
        <a:buChar char="−"/>
        <a:defRPr sz="2000">
          <a:solidFill>
            <a:schemeClr val="tx1"/>
          </a:solidFill>
          <a:latin typeface="+mn-lt"/>
        </a:defRPr>
      </a:lvl4pPr>
      <a:lvl5pPr marL="2057400" indent="-228600" algn="l" rtl="0" eaLnBrk="0" fontAlgn="base" hangingPunct="0">
        <a:spcBef>
          <a:spcPct val="20000"/>
        </a:spcBef>
        <a:spcAft>
          <a:spcPct val="0"/>
        </a:spcAft>
        <a:buFont typeface="Times New Roman" charset="0"/>
        <a:buChar char="–"/>
        <a:defRPr sz="2000">
          <a:solidFill>
            <a:schemeClr val="tx1"/>
          </a:solidFill>
          <a:latin typeface="+mn-lt"/>
        </a:defRPr>
      </a:lvl5pPr>
      <a:lvl6pPr marL="2514600" indent="-228600" algn="l" rtl="0" fontAlgn="base">
        <a:spcBef>
          <a:spcPct val="20000"/>
        </a:spcBef>
        <a:spcAft>
          <a:spcPct val="0"/>
        </a:spcAft>
        <a:buFont typeface="Times New Roman" pitchFamily="18" charset="0"/>
        <a:buChar char="–"/>
        <a:defRPr sz="2000">
          <a:solidFill>
            <a:schemeClr val="tx1"/>
          </a:solidFill>
          <a:latin typeface="+mn-lt"/>
        </a:defRPr>
      </a:lvl6pPr>
      <a:lvl7pPr marL="2971800" indent="-228600" algn="l" rtl="0" fontAlgn="base">
        <a:spcBef>
          <a:spcPct val="20000"/>
        </a:spcBef>
        <a:spcAft>
          <a:spcPct val="0"/>
        </a:spcAft>
        <a:buFont typeface="Times New Roman" pitchFamily="18" charset="0"/>
        <a:buChar char="–"/>
        <a:defRPr sz="2000">
          <a:solidFill>
            <a:schemeClr val="tx1"/>
          </a:solidFill>
          <a:latin typeface="+mn-lt"/>
        </a:defRPr>
      </a:lvl7pPr>
      <a:lvl8pPr marL="3429000" indent="-228600" algn="l" rtl="0" fontAlgn="base">
        <a:spcBef>
          <a:spcPct val="20000"/>
        </a:spcBef>
        <a:spcAft>
          <a:spcPct val="0"/>
        </a:spcAft>
        <a:buFont typeface="Times New Roman" pitchFamily="18" charset="0"/>
        <a:buChar char="–"/>
        <a:defRPr sz="2000">
          <a:solidFill>
            <a:schemeClr val="tx1"/>
          </a:solidFill>
          <a:latin typeface="+mn-lt"/>
        </a:defRPr>
      </a:lvl8pPr>
      <a:lvl9pPr marL="3886200" indent="-228600" algn="l" rtl="0" fontAlgn="base">
        <a:spcBef>
          <a:spcPct val="20000"/>
        </a:spcBef>
        <a:spcAft>
          <a:spcPct val="0"/>
        </a:spcAft>
        <a:buFont typeface="Times New Roman" pitchFamily="18"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1071563" y="304800"/>
            <a:ext cx="7615237" cy="1106488"/>
            <a:chOff x="675" y="192"/>
            <a:chExt cx="4797" cy="697"/>
          </a:xfrm>
        </p:grpSpPr>
        <p:sp>
          <p:nvSpPr>
            <p:cNvPr id="58371" name="Oval 3"/>
            <p:cNvSpPr>
              <a:spLocks noChangeArrowheads="1"/>
            </p:cNvSpPr>
            <p:nvPr/>
          </p:nvSpPr>
          <p:spPr bwMode="hidden">
            <a:xfrm flipH="1">
              <a:off x="3067" y="192"/>
              <a:ext cx="696" cy="696"/>
            </a:xfrm>
            <a:prstGeom prst="ellipse">
              <a:avLst/>
            </a:prstGeom>
            <a:solidFill>
              <a:schemeClr val="accent2"/>
            </a:solidFill>
            <a:ln w="28575">
              <a:noFill/>
              <a:round/>
              <a:headEnd/>
              <a:tailEnd/>
            </a:ln>
            <a:effectLst/>
          </p:spPr>
          <p:txBody>
            <a:bodyPr wrap="none" anchor="ctr"/>
            <a:lstStyle/>
            <a:p>
              <a:pPr>
                <a:defRPr/>
              </a:pPr>
              <a:endParaRPr lang="en-US" sz="2400">
                <a:solidFill>
                  <a:srgbClr val="000000"/>
                </a:solidFill>
                <a:latin typeface="Times New Roman" pitchFamily="18" charset="0"/>
              </a:endParaRPr>
            </a:p>
          </p:txBody>
        </p:sp>
        <p:sp>
          <p:nvSpPr>
            <p:cNvPr id="58372" name="Oval 4"/>
            <p:cNvSpPr>
              <a:spLocks noChangeArrowheads="1"/>
            </p:cNvSpPr>
            <p:nvPr/>
          </p:nvSpPr>
          <p:spPr bwMode="hidden">
            <a:xfrm flipH="1">
              <a:off x="4777" y="192"/>
              <a:ext cx="695" cy="696"/>
            </a:xfrm>
            <a:prstGeom prst="ellipse">
              <a:avLst/>
            </a:prstGeom>
            <a:solidFill>
              <a:schemeClr val="accent2"/>
            </a:solidFill>
            <a:ln w="28575">
              <a:noFill/>
              <a:round/>
              <a:headEnd/>
              <a:tailEnd/>
            </a:ln>
            <a:effectLst/>
          </p:spPr>
          <p:txBody>
            <a:bodyPr wrap="none" anchor="ctr"/>
            <a:lstStyle/>
            <a:p>
              <a:pPr>
                <a:defRPr/>
              </a:pPr>
              <a:endParaRPr lang="en-US" sz="2400">
                <a:solidFill>
                  <a:srgbClr val="000000"/>
                </a:solidFill>
                <a:latin typeface="Times New Roman" pitchFamily="18" charset="0"/>
              </a:endParaRPr>
            </a:p>
          </p:txBody>
        </p:sp>
        <p:sp>
          <p:nvSpPr>
            <p:cNvPr id="58373" name="Oval 5"/>
            <p:cNvSpPr>
              <a:spLocks noChangeArrowheads="1"/>
            </p:cNvSpPr>
            <p:nvPr/>
          </p:nvSpPr>
          <p:spPr bwMode="hidden">
            <a:xfrm flipH="1">
              <a:off x="675" y="193"/>
              <a:ext cx="695" cy="696"/>
            </a:xfrm>
            <a:prstGeom prst="ellipse">
              <a:avLst/>
            </a:prstGeom>
            <a:solidFill>
              <a:schemeClr val="accent2"/>
            </a:solidFill>
            <a:ln w="28575">
              <a:noFill/>
              <a:round/>
              <a:headEnd/>
              <a:tailEnd/>
            </a:ln>
            <a:effectLst/>
          </p:spPr>
          <p:txBody>
            <a:bodyPr wrap="none" anchor="ctr"/>
            <a:lstStyle/>
            <a:p>
              <a:pPr>
                <a:defRPr/>
              </a:pPr>
              <a:endParaRPr lang="en-US" sz="2400">
                <a:solidFill>
                  <a:srgbClr val="000000"/>
                </a:solidFill>
                <a:latin typeface="Times New Roman" pitchFamily="18" charset="0"/>
              </a:endParaRPr>
            </a:p>
          </p:txBody>
        </p:sp>
        <p:sp>
          <p:nvSpPr>
            <p:cNvPr id="58374" name="Oval 6"/>
            <p:cNvSpPr>
              <a:spLocks noChangeArrowheads="1"/>
            </p:cNvSpPr>
            <p:nvPr/>
          </p:nvSpPr>
          <p:spPr bwMode="hidden">
            <a:xfrm flipH="1">
              <a:off x="3984" y="192"/>
              <a:ext cx="695" cy="696"/>
            </a:xfrm>
            <a:prstGeom prst="ellipse">
              <a:avLst/>
            </a:prstGeom>
            <a:noFill/>
            <a:ln w="28575">
              <a:solidFill>
                <a:schemeClr val="accent2"/>
              </a:solidFill>
              <a:round/>
              <a:headEnd/>
              <a:tailEnd/>
            </a:ln>
            <a:effectLst/>
          </p:spPr>
          <p:txBody>
            <a:bodyPr wrap="none" anchor="ctr"/>
            <a:lstStyle/>
            <a:p>
              <a:pPr>
                <a:defRPr/>
              </a:pPr>
              <a:endParaRPr lang="en-US" sz="2400">
                <a:solidFill>
                  <a:srgbClr val="000000"/>
                </a:solidFill>
                <a:latin typeface="Times New Roman" pitchFamily="18" charset="0"/>
              </a:endParaRPr>
            </a:p>
          </p:txBody>
        </p:sp>
        <p:sp>
          <p:nvSpPr>
            <p:cNvPr id="58375" name="Oval 7"/>
            <p:cNvSpPr>
              <a:spLocks noChangeArrowheads="1"/>
            </p:cNvSpPr>
            <p:nvPr/>
          </p:nvSpPr>
          <p:spPr bwMode="hidden">
            <a:xfrm flipH="1">
              <a:off x="1486" y="192"/>
              <a:ext cx="695" cy="696"/>
            </a:xfrm>
            <a:prstGeom prst="ellipse">
              <a:avLst/>
            </a:prstGeom>
            <a:noFill/>
            <a:ln w="28575">
              <a:solidFill>
                <a:schemeClr val="accent2"/>
              </a:solidFill>
              <a:round/>
              <a:headEnd/>
              <a:tailEnd/>
            </a:ln>
            <a:effectLst/>
          </p:spPr>
          <p:txBody>
            <a:bodyPr wrap="none" anchor="ctr"/>
            <a:lstStyle/>
            <a:p>
              <a:pPr>
                <a:defRPr/>
              </a:pPr>
              <a:endParaRPr lang="en-US" sz="2400">
                <a:solidFill>
                  <a:srgbClr val="000000"/>
                </a:solidFill>
                <a:latin typeface="Times New Roman" pitchFamily="18" charset="0"/>
              </a:endParaRPr>
            </a:p>
          </p:txBody>
        </p:sp>
      </p:grpSp>
      <p:sp>
        <p:nvSpPr>
          <p:cNvPr id="1027" name="Rectangle 8"/>
          <p:cNvSpPr>
            <a:spLocks noGrp="1" noChangeArrowheads="1"/>
          </p:cNvSpPr>
          <p:nvPr>
            <p:ph type="body" idx="1"/>
          </p:nvPr>
        </p:nvSpPr>
        <p:spPr bwMode="auto">
          <a:xfrm>
            <a:off x="457200" y="1600200"/>
            <a:ext cx="8229600" cy="4530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8377" name="Rectangle 9"/>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000">
                <a:solidFill>
                  <a:schemeClr val="tx1"/>
                </a:solidFill>
              </a:defRPr>
            </a:lvl1pPr>
          </a:lstStyle>
          <a:p>
            <a:pPr>
              <a:defRPr/>
            </a:pPr>
            <a:endParaRPr lang="en-US">
              <a:solidFill>
                <a:srgbClr val="000000"/>
              </a:solidFill>
            </a:endParaRPr>
          </a:p>
        </p:txBody>
      </p:sp>
      <p:sp>
        <p:nvSpPr>
          <p:cNvPr id="58378" name="Rectangle 10"/>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chemeClr val="tx1"/>
                </a:solidFill>
              </a:defRPr>
            </a:lvl1pPr>
          </a:lstStyle>
          <a:p>
            <a:pPr>
              <a:defRPr/>
            </a:pPr>
            <a:endParaRPr lang="en-US">
              <a:solidFill>
                <a:srgbClr val="000000"/>
              </a:solidFill>
            </a:endParaRPr>
          </a:p>
        </p:txBody>
      </p:sp>
      <p:sp>
        <p:nvSpPr>
          <p:cNvPr id="58379" name="Rectangle 11"/>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chemeClr val="tx1"/>
                </a:solidFill>
              </a:defRPr>
            </a:lvl1pPr>
          </a:lstStyle>
          <a:p>
            <a:pPr>
              <a:defRPr/>
            </a:pPr>
            <a:fld id="{7BC0A501-442A-4A53-B12B-0A4B9DD61C38}" type="slidenum">
              <a:rPr lang="en-US">
                <a:solidFill>
                  <a:srgbClr val="000000"/>
                </a:solidFill>
              </a:rPr>
              <a:pPr>
                <a:defRPr/>
              </a:pPr>
              <a:t>‹#›</a:t>
            </a:fld>
            <a:endParaRPr lang="en-US">
              <a:solidFill>
                <a:srgbClr val="000000"/>
              </a:solidFill>
            </a:endParaRPr>
          </a:p>
        </p:txBody>
      </p:sp>
      <p:sp>
        <p:nvSpPr>
          <p:cNvPr id="1031" name="Rectangle 1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Tree>
    <p:extLst>
      <p:ext uri="{BB962C8B-B14F-4D97-AF65-F5344CB8AC3E}">
        <p14:creationId xmlns:p14="http://schemas.microsoft.com/office/powerpoint/2010/main" val="663383213"/>
      </p:ext>
    </p:extLst>
  </p:cSld>
  <p:clrMap bg1="lt1" tx1="dk1" bg2="lt2" tx2="dk2" accent1="accent1" accent2="accent2" accent3="accent3" accent4="accent4" accent5="accent5" accent6="accent6" hlink="hlink" folHlink="folHlink"/>
  <p:sldLayoutIdLst>
    <p:sldLayoutId id="2147484747" r:id="rId1"/>
    <p:sldLayoutId id="2147484748" r:id="rId2"/>
    <p:sldLayoutId id="2147484749" r:id="rId3"/>
    <p:sldLayoutId id="2147484750" r:id="rId4"/>
    <p:sldLayoutId id="2147484751" r:id="rId5"/>
    <p:sldLayoutId id="2147484752" r:id="rId6"/>
    <p:sldLayoutId id="2147484753" r:id="rId7"/>
    <p:sldLayoutId id="2147484754" r:id="rId8"/>
    <p:sldLayoutId id="2147484755" r:id="rId9"/>
    <p:sldLayoutId id="2147484756" r:id="rId10"/>
    <p:sldLayoutId id="2147484757" r:id="rId11"/>
  </p:sldLayoutIdLst>
  <p:txStyles>
    <p:title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Arial" charset="0"/>
        </a:defRPr>
      </a:lvl2pPr>
      <a:lvl3pPr algn="l" rtl="0" eaLnBrk="0" fontAlgn="base" hangingPunct="0">
        <a:spcBef>
          <a:spcPct val="0"/>
        </a:spcBef>
        <a:spcAft>
          <a:spcPct val="0"/>
        </a:spcAft>
        <a:defRPr sz="3800">
          <a:solidFill>
            <a:schemeClr val="tx2"/>
          </a:solidFill>
          <a:latin typeface="Arial" charset="0"/>
        </a:defRPr>
      </a:lvl3pPr>
      <a:lvl4pPr algn="l" rtl="0" eaLnBrk="0" fontAlgn="base" hangingPunct="0">
        <a:spcBef>
          <a:spcPct val="0"/>
        </a:spcBef>
        <a:spcAft>
          <a:spcPct val="0"/>
        </a:spcAft>
        <a:defRPr sz="3800">
          <a:solidFill>
            <a:schemeClr val="tx2"/>
          </a:solidFill>
          <a:latin typeface="Arial" charset="0"/>
        </a:defRPr>
      </a:lvl4pPr>
      <a:lvl5pPr algn="l" rtl="0" eaLnBrk="0" fontAlgn="base" hangingPunct="0">
        <a:spcBef>
          <a:spcPct val="0"/>
        </a:spcBef>
        <a:spcAft>
          <a:spcPct val="0"/>
        </a:spcAft>
        <a:defRPr sz="3800">
          <a:solidFill>
            <a:schemeClr val="tx2"/>
          </a:solidFill>
          <a:latin typeface="Arial" charset="0"/>
        </a:defRPr>
      </a:lvl5pPr>
      <a:lvl6pPr marL="457200" algn="l" rtl="0" fontAlgn="base">
        <a:spcBef>
          <a:spcPct val="0"/>
        </a:spcBef>
        <a:spcAft>
          <a:spcPct val="0"/>
        </a:spcAft>
        <a:defRPr sz="3800">
          <a:solidFill>
            <a:schemeClr val="tx2"/>
          </a:solidFill>
          <a:latin typeface="Arial" charset="0"/>
        </a:defRPr>
      </a:lvl6pPr>
      <a:lvl7pPr marL="914400" algn="l" rtl="0" fontAlgn="base">
        <a:spcBef>
          <a:spcPct val="0"/>
        </a:spcBef>
        <a:spcAft>
          <a:spcPct val="0"/>
        </a:spcAft>
        <a:defRPr sz="3800">
          <a:solidFill>
            <a:schemeClr val="tx2"/>
          </a:solidFill>
          <a:latin typeface="Arial" charset="0"/>
        </a:defRPr>
      </a:lvl7pPr>
      <a:lvl8pPr marL="1371600" algn="l" rtl="0" fontAlgn="base">
        <a:spcBef>
          <a:spcPct val="0"/>
        </a:spcBef>
        <a:spcAft>
          <a:spcPct val="0"/>
        </a:spcAft>
        <a:defRPr sz="3800">
          <a:solidFill>
            <a:schemeClr val="tx2"/>
          </a:solidFill>
          <a:latin typeface="Arial" charset="0"/>
        </a:defRPr>
      </a:lvl8pPr>
      <a:lvl9pPr marL="1828800" algn="l" rtl="0" fontAlgn="base">
        <a:spcBef>
          <a:spcPct val="0"/>
        </a:spcBef>
        <a:spcAft>
          <a:spcPct val="0"/>
        </a:spcAft>
        <a:defRPr sz="3800">
          <a:solidFill>
            <a:schemeClr val="tx2"/>
          </a:solidFill>
          <a:latin typeface="Arial" charset="0"/>
        </a:defRPr>
      </a:lvl9pPr>
    </p:titleStyle>
    <p:bodyStyle>
      <a:lvl1pPr marL="342900" indent="-342900" algn="l" rtl="0" eaLnBrk="0" fontAlgn="base" hangingPunct="0">
        <a:spcBef>
          <a:spcPct val="20000"/>
        </a:spcBef>
        <a:spcAft>
          <a:spcPct val="0"/>
        </a:spcAft>
        <a:buClr>
          <a:schemeClr val="accent1"/>
        </a:buClr>
        <a:buFont typeface="Wingdings"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itchFamily="2" charset="2"/>
        <a:buChar char="¡"/>
        <a:defRPr sz="2700">
          <a:solidFill>
            <a:schemeClr val="tx1"/>
          </a:solidFill>
          <a:latin typeface="+mn-lt"/>
        </a:defRPr>
      </a:lvl2pPr>
      <a:lvl3pPr marL="1143000" indent="-228600" algn="l" rtl="0" eaLnBrk="0" fontAlgn="base" hangingPunct="0">
        <a:spcBef>
          <a:spcPct val="20000"/>
        </a:spcBef>
        <a:spcAft>
          <a:spcPct val="0"/>
        </a:spcAft>
        <a:buClr>
          <a:schemeClr val="accent1"/>
        </a:buClr>
        <a:buFont typeface="Wingdings" pitchFamily="2" charset="2"/>
        <a:buChar char="l"/>
        <a:defRPr sz="2300">
          <a:solidFill>
            <a:schemeClr val="tx1"/>
          </a:solidFill>
          <a:latin typeface="+mn-lt"/>
        </a:defRPr>
      </a:lvl3pPr>
      <a:lvl4pPr marL="1600200" indent="-228600" algn="l" rtl="0" eaLnBrk="0" fontAlgn="base" hangingPunct="0">
        <a:spcBef>
          <a:spcPct val="20000"/>
        </a:spcBef>
        <a:spcAft>
          <a:spcPct val="0"/>
        </a:spcAft>
        <a:buClr>
          <a:schemeClr val="accent1"/>
        </a:buClr>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4210" name="Freeform 2"/>
          <p:cNvSpPr>
            <a:spLocks/>
          </p:cNvSpPr>
          <p:nvPr/>
        </p:nvSpPr>
        <p:spPr bwMode="auto">
          <a:xfrm rot="-3172564">
            <a:off x="7777957" y="-15081"/>
            <a:ext cx="1162050" cy="2084387"/>
          </a:xfrm>
          <a:custGeom>
            <a:avLst/>
            <a:gdLst/>
            <a:ahLst/>
            <a:cxnLst>
              <a:cxn ang="0">
                <a:pos x="2903" y="433"/>
              </a:cxn>
              <a:cxn ang="0">
                <a:pos x="2565" y="80"/>
              </a:cxn>
              <a:cxn ang="0">
                <a:pos x="2241" y="0"/>
              </a:cxn>
              <a:cxn ang="0">
                <a:pos x="110" y="2811"/>
              </a:cxn>
              <a:cxn ang="0">
                <a:pos x="110" y="3228"/>
              </a:cxn>
              <a:cxn ang="0">
                <a:pos x="0" y="3631"/>
              </a:cxn>
              <a:cxn ang="0">
                <a:pos x="72" y="3686"/>
              </a:cxn>
              <a:cxn ang="0">
                <a:pos x="441" y="3355"/>
              </a:cxn>
              <a:cxn ang="0">
                <a:pos x="740" y="3228"/>
              </a:cxn>
              <a:cxn ang="0">
                <a:pos x="2903" y="433"/>
              </a:cxn>
              <a:cxn ang="0">
                <a:pos x="2903" y="433"/>
              </a:cxn>
            </a:cxnLst>
            <a:rect l="0" t="0" r="r" b="b"/>
            <a:pathLst>
              <a:path w="2903" h="3686">
                <a:moveTo>
                  <a:pt x="2903" y="433"/>
                </a:moveTo>
                <a:lnTo>
                  <a:pt x="2565" y="80"/>
                </a:lnTo>
                <a:lnTo>
                  <a:pt x="2241" y="0"/>
                </a:lnTo>
                <a:lnTo>
                  <a:pt x="110" y="2811"/>
                </a:lnTo>
                <a:lnTo>
                  <a:pt x="110" y="3228"/>
                </a:lnTo>
                <a:lnTo>
                  <a:pt x="0" y="3631"/>
                </a:lnTo>
                <a:lnTo>
                  <a:pt x="72" y="3686"/>
                </a:lnTo>
                <a:lnTo>
                  <a:pt x="441" y="3355"/>
                </a:lnTo>
                <a:lnTo>
                  <a:pt x="740" y="3228"/>
                </a:lnTo>
                <a:lnTo>
                  <a:pt x="2903" y="433"/>
                </a:lnTo>
                <a:lnTo>
                  <a:pt x="2903" y="433"/>
                </a:lnTo>
                <a:close/>
              </a:path>
            </a:pathLst>
          </a:custGeom>
          <a:solidFill>
            <a:srgbClr val="FFFFFF"/>
          </a:solidFill>
          <a:ln w="9525">
            <a:noFill/>
            <a:round/>
            <a:headEnd/>
            <a:tailEnd/>
          </a:ln>
        </p:spPr>
        <p:txBody>
          <a:bodyPr/>
          <a:lstStyle/>
          <a:p>
            <a:pPr>
              <a:defRPr/>
            </a:pPr>
            <a:endParaRPr lang="en-US"/>
          </a:p>
        </p:txBody>
      </p:sp>
      <p:sp>
        <p:nvSpPr>
          <p:cNvPr id="94211" name="Rectangle 3"/>
          <p:cNvSpPr>
            <a:spLocks noGrp="1" noChangeArrowheads="1"/>
          </p:cNvSpPr>
          <p:nvPr>
            <p:ph type="title"/>
          </p:nvPr>
        </p:nvSpPr>
        <p:spPr bwMode="auto">
          <a:xfrm>
            <a:off x="685800" y="152400"/>
            <a:ext cx="6870700" cy="1600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4100" name="Rectangle 4"/>
          <p:cNvSpPr>
            <a:spLocks noGrp="1" noChangeArrowheads="1"/>
          </p:cNvSpPr>
          <p:nvPr>
            <p:ph type="body" idx="1"/>
          </p:nvPr>
        </p:nvSpPr>
        <p:spPr bwMode="auto">
          <a:xfrm>
            <a:off x="685800" y="1828800"/>
            <a:ext cx="7696200" cy="3657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4213" name="Rectangle 5"/>
          <p:cNvSpPr>
            <a:spLocks noGrp="1" noChangeArrowheads="1"/>
          </p:cNvSpPr>
          <p:nvPr>
            <p:ph type="dt" sz="half" idx="2"/>
          </p:nvPr>
        </p:nvSpPr>
        <p:spPr bwMode="auto">
          <a:xfrm>
            <a:off x="13716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a:defRPr sz="1400">
                <a:solidFill>
                  <a:schemeClr val="tx1"/>
                </a:solidFill>
                <a:latin typeface="+mn-lt"/>
              </a:defRPr>
            </a:lvl1pPr>
          </a:lstStyle>
          <a:p>
            <a:pPr>
              <a:defRPr/>
            </a:pPr>
            <a:endParaRPr lang="en-US"/>
          </a:p>
        </p:txBody>
      </p:sp>
      <p:sp>
        <p:nvSpPr>
          <p:cNvPr id="94214" name="Rectangle 6"/>
          <p:cNvSpPr>
            <a:spLocks noGrp="1" noChangeArrowheads="1"/>
          </p:cNvSpPr>
          <p:nvPr>
            <p:ph type="ftr" sz="quarter" idx="3"/>
          </p:nvPr>
        </p:nvSpPr>
        <p:spPr bwMode="auto">
          <a:xfrm>
            <a:off x="35560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solidFill>
                  <a:schemeClr val="tx1"/>
                </a:solidFill>
                <a:latin typeface="+mn-lt"/>
              </a:defRPr>
            </a:lvl1pPr>
          </a:lstStyle>
          <a:p>
            <a:pPr>
              <a:defRPr/>
            </a:pPr>
            <a:endParaRPr lang="en-US"/>
          </a:p>
        </p:txBody>
      </p:sp>
      <p:sp>
        <p:nvSpPr>
          <p:cNvPr id="94215" name="Rectangle 7"/>
          <p:cNvSpPr>
            <a:spLocks noGrp="1" noChangeArrowheads="1"/>
          </p:cNvSpPr>
          <p:nvPr>
            <p:ph type="sldNum" sz="quarter" idx="4"/>
          </p:nvPr>
        </p:nvSpPr>
        <p:spPr bwMode="auto">
          <a:xfrm>
            <a:off x="67183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solidFill>
                  <a:schemeClr val="tx1"/>
                </a:solidFill>
                <a:latin typeface="+mn-lt"/>
              </a:defRPr>
            </a:lvl1pPr>
          </a:lstStyle>
          <a:p>
            <a:pPr>
              <a:defRPr/>
            </a:pPr>
            <a:fld id="{03E8690B-FAEC-462B-8E13-BF4C4D24F3B4}" type="slidenum">
              <a:rPr lang="en-US"/>
              <a:pPr>
                <a:defRPr/>
              </a:pPr>
              <a:t>‹#›</a:t>
            </a:fld>
            <a:endParaRPr lang="en-US"/>
          </a:p>
        </p:txBody>
      </p:sp>
      <p:sp>
        <p:nvSpPr>
          <p:cNvPr id="94216" name="Freeform 8"/>
          <p:cNvSpPr>
            <a:spLocks/>
          </p:cNvSpPr>
          <p:nvPr/>
        </p:nvSpPr>
        <p:spPr bwMode="auto">
          <a:xfrm rot="-3172564">
            <a:off x="7865269" y="24607"/>
            <a:ext cx="1165225" cy="2097087"/>
          </a:xfrm>
          <a:custGeom>
            <a:avLst/>
            <a:gdLst/>
            <a:ahLst/>
            <a:cxnLst>
              <a:cxn ang="0">
                <a:pos x="2293" y="0"/>
              </a:cxn>
              <a:cxn ang="0">
                <a:pos x="130" y="2835"/>
              </a:cxn>
              <a:cxn ang="0">
                <a:pos x="131" y="3201"/>
              </a:cxn>
              <a:cxn ang="0">
                <a:pos x="0" y="3633"/>
              </a:cxn>
              <a:cxn ang="0">
                <a:pos x="50" y="3703"/>
              </a:cxn>
              <a:cxn ang="0">
                <a:pos x="422" y="3352"/>
              </a:cxn>
              <a:cxn ang="0">
                <a:pos x="763" y="3220"/>
              </a:cxn>
              <a:cxn ang="0">
                <a:pos x="2911" y="428"/>
              </a:cxn>
              <a:cxn ang="0">
                <a:pos x="2589" y="96"/>
              </a:cxn>
              <a:cxn ang="0">
                <a:pos x="2293" y="0"/>
              </a:cxn>
              <a:cxn ang="0">
                <a:pos x="2293" y="0"/>
              </a:cxn>
            </a:cxnLst>
            <a:rect l="0" t="0" r="r" b="b"/>
            <a:pathLst>
              <a:path w="2911" h="3703">
                <a:moveTo>
                  <a:pt x="2293" y="0"/>
                </a:moveTo>
                <a:lnTo>
                  <a:pt x="130" y="2835"/>
                </a:lnTo>
                <a:lnTo>
                  <a:pt x="131" y="3201"/>
                </a:lnTo>
                <a:lnTo>
                  <a:pt x="0" y="3633"/>
                </a:lnTo>
                <a:lnTo>
                  <a:pt x="50" y="3703"/>
                </a:lnTo>
                <a:lnTo>
                  <a:pt x="422" y="3352"/>
                </a:lnTo>
                <a:lnTo>
                  <a:pt x="763" y="3220"/>
                </a:lnTo>
                <a:lnTo>
                  <a:pt x="2911" y="428"/>
                </a:lnTo>
                <a:lnTo>
                  <a:pt x="2589" y="96"/>
                </a:lnTo>
                <a:lnTo>
                  <a:pt x="2293" y="0"/>
                </a:lnTo>
                <a:lnTo>
                  <a:pt x="2293" y="0"/>
                </a:lnTo>
                <a:close/>
              </a:path>
            </a:pathLst>
          </a:custGeom>
          <a:solidFill>
            <a:schemeClr val="folHlink"/>
          </a:solidFill>
          <a:ln w="9525">
            <a:noFill/>
            <a:round/>
            <a:headEnd/>
            <a:tailEnd/>
          </a:ln>
        </p:spPr>
        <p:txBody>
          <a:bodyPr/>
          <a:lstStyle/>
          <a:p>
            <a:pPr>
              <a:defRPr/>
            </a:pPr>
            <a:endParaRPr lang="en-US"/>
          </a:p>
        </p:txBody>
      </p:sp>
      <p:sp>
        <p:nvSpPr>
          <p:cNvPr id="94217" name="Freeform 9"/>
          <p:cNvSpPr>
            <a:spLocks/>
          </p:cNvSpPr>
          <p:nvPr/>
        </p:nvSpPr>
        <p:spPr bwMode="auto">
          <a:xfrm rot="-3172564">
            <a:off x="7831138" y="192088"/>
            <a:ext cx="1025525" cy="1571625"/>
          </a:xfrm>
          <a:custGeom>
            <a:avLst/>
            <a:gdLst/>
            <a:ahLst/>
            <a:cxnLst>
              <a:cxn ang="0">
                <a:pos x="0" y="2485"/>
              </a:cxn>
              <a:cxn ang="0">
                <a:pos x="432" y="2553"/>
              </a:cxn>
              <a:cxn ang="0">
                <a:pos x="736" y="2777"/>
              </a:cxn>
              <a:cxn ang="0">
                <a:pos x="2561" y="399"/>
              </a:cxn>
              <a:cxn ang="0">
                <a:pos x="2118" y="82"/>
              </a:cxn>
              <a:cxn ang="0">
                <a:pos x="1898" y="0"/>
              </a:cxn>
              <a:cxn ang="0">
                <a:pos x="0" y="2485"/>
              </a:cxn>
              <a:cxn ang="0">
                <a:pos x="0" y="2485"/>
              </a:cxn>
            </a:cxnLst>
            <a:rect l="0" t="0" r="r" b="b"/>
            <a:pathLst>
              <a:path w="2561" h="2777">
                <a:moveTo>
                  <a:pt x="0" y="2485"/>
                </a:moveTo>
                <a:lnTo>
                  <a:pt x="432" y="2553"/>
                </a:lnTo>
                <a:lnTo>
                  <a:pt x="736" y="2777"/>
                </a:lnTo>
                <a:lnTo>
                  <a:pt x="2561" y="399"/>
                </a:lnTo>
                <a:lnTo>
                  <a:pt x="2118" y="82"/>
                </a:lnTo>
                <a:lnTo>
                  <a:pt x="1898" y="0"/>
                </a:lnTo>
                <a:lnTo>
                  <a:pt x="0" y="2485"/>
                </a:lnTo>
                <a:lnTo>
                  <a:pt x="0" y="2485"/>
                </a:lnTo>
                <a:close/>
              </a:path>
            </a:pathLst>
          </a:custGeom>
          <a:solidFill>
            <a:schemeClr val="bg2"/>
          </a:solidFill>
          <a:ln w="9525">
            <a:noFill/>
            <a:round/>
            <a:headEnd/>
            <a:tailEnd/>
          </a:ln>
        </p:spPr>
        <p:txBody>
          <a:bodyPr/>
          <a:lstStyle/>
          <a:p>
            <a:pPr>
              <a:defRPr/>
            </a:pPr>
            <a:endParaRPr lang="en-US"/>
          </a:p>
        </p:txBody>
      </p:sp>
      <p:grpSp>
        <p:nvGrpSpPr>
          <p:cNvPr id="4106" name="Group 10"/>
          <p:cNvGrpSpPr>
            <a:grpSpLocks/>
          </p:cNvGrpSpPr>
          <p:nvPr/>
        </p:nvGrpSpPr>
        <p:grpSpPr bwMode="auto">
          <a:xfrm>
            <a:off x="7938" y="5540375"/>
            <a:ext cx="1784350" cy="1246188"/>
            <a:chOff x="5" y="3490"/>
            <a:chExt cx="1124" cy="785"/>
          </a:xfrm>
        </p:grpSpPr>
        <p:sp>
          <p:nvSpPr>
            <p:cNvPr id="94219" name="Freeform 11"/>
            <p:cNvSpPr>
              <a:spLocks/>
            </p:cNvSpPr>
            <p:nvPr userDrawn="1"/>
          </p:nvSpPr>
          <p:spPr bwMode="auto">
            <a:xfrm>
              <a:off x="24" y="3505"/>
              <a:ext cx="1089" cy="649"/>
            </a:xfrm>
            <a:custGeom>
              <a:avLst/>
              <a:gdLst/>
              <a:ahLst/>
              <a:cxnLst>
                <a:cxn ang="0">
                  <a:pos x="1587" y="1260"/>
                </a:cxn>
                <a:cxn ang="0">
                  <a:pos x="1420" y="1106"/>
                </a:cxn>
                <a:cxn ang="0">
                  <a:pos x="1331" y="477"/>
                </a:cxn>
                <a:cxn ang="0">
                  <a:pos x="2139" y="330"/>
                </a:cxn>
                <a:cxn ang="0">
                  <a:pos x="2177" y="203"/>
                </a:cxn>
                <a:cxn ang="0">
                  <a:pos x="2099" y="100"/>
                </a:cxn>
                <a:cxn ang="0">
                  <a:pos x="1276" y="211"/>
                </a:cxn>
                <a:cxn ang="0">
                  <a:pos x="1219" y="32"/>
                </a:cxn>
                <a:cxn ang="0">
                  <a:pos x="1085" y="0"/>
                </a:cxn>
                <a:cxn ang="0">
                  <a:pos x="958" y="28"/>
                </a:cxn>
                <a:cxn ang="0">
                  <a:pos x="888" y="106"/>
                </a:cxn>
                <a:cxn ang="0">
                  <a:pos x="937" y="285"/>
                </a:cxn>
                <a:cxn ang="0">
                  <a:pos x="660" y="441"/>
                </a:cxn>
                <a:cxn ang="0">
                  <a:pos x="983" y="473"/>
                </a:cxn>
                <a:cxn ang="0">
                  <a:pos x="1112" y="889"/>
                </a:cxn>
                <a:cxn ang="0">
                  <a:pos x="141" y="469"/>
                </a:cxn>
                <a:cxn ang="0">
                  <a:pos x="46" y="509"/>
                </a:cxn>
                <a:cxn ang="0">
                  <a:pos x="0" y="636"/>
                </a:cxn>
                <a:cxn ang="0">
                  <a:pos x="55" y="779"/>
                </a:cxn>
                <a:cxn ang="0">
                  <a:pos x="1139" y="1288"/>
                </a:cxn>
                <a:cxn ang="0">
                  <a:pos x="1378" y="1256"/>
                </a:cxn>
                <a:cxn ang="0">
                  <a:pos x="1570" y="1298"/>
                </a:cxn>
                <a:cxn ang="0">
                  <a:pos x="1587" y="1260"/>
                </a:cxn>
                <a:cxn ang="0">
                  <a:pos x="1587" y="1260"/>
                </a:cxn>
              </a:cxnLst>
              <a:rect l="0" t="0" r="r" b="b"/>
              <a:pathLst>
                <a:path w="2177" h="1298">
                  <a:moveTo>
                    <a:pt x="1587" y="1260"/>
                  </a:moveTo>
                  <a:lnTo>
                    <a:pt x="1420" y="1106"/>
                  </a:lnTo>
                  <a:lnTo>
                    <a:pt x="1331" y="477"/>
                  </a:lnTo>
                  <a:lnTo>
                    <a:pt x="2139" y="330"/>
                  </a:lnTo>
                  <a:lnTo>
                    <a:pt x="2177" y="203"/>
                  </a:lnTo>
                  <a:lnTo>
                    <a:pt x="2099" y="100"/>
                  </a:lnTo>
                  <a:lnTo>
                    <a:pt x="1276" y="211"/>
                  </a:lnTo>
                  <a:lnTo>
                    <a:pt x="1219" y="32"/>
                  </a:lnTo>
                  <a:lnTo>
                    <a:pt x="1085" y="0"/>
                  </a:lnTo>
                  <a:lnTo>
                    <a:pt x="958" y="28"/>
                  </a:lnTo>
                  <a:lnTo>
                    <a:pt x="888" y="106"/>
                  </a:lnTo>
                  <a:lnTo>
                    <a:pt x="937" y="285"/>
                  </a:lnTo>
                  <a:lnTo>
                    <a:pt x="660" y="441"/>
                  </a:lnTo>
                  <a:lnTo>
                    <a:pt x="983" y="473"/>
                  </a:lnTo>
                  <a:lnTo>
                    <a:pt x="1112" y="889"/>
                  </a:lnTo>
                  <a:lnTo>
                    <a:pt x="141" y="469"/>
                  </a:lnTo>
                  <a:lnTo>
                    <a:pt x="46" y="509"/>
                  </a:lnTo>
                  <a:lnTo>
                    <a:pt x="0" y="636"/>
                  </a:lnTo>
                  <a:lnTo>
                    <a:pt x="55" y="779"/>
                  </a:lnTo>
                  <a:lnTo>
                    <a:pt x="1139" y="1288"/>
                  </a:lnTo>
                  <a:lnTo>
                    <a:pt x="1378" y="1256"/>
                  </a:lnTo>
                  <a:lnTo>
                    <a:pt x="1570" y="1298"/>
                  </a:lnTo>
                  <a:lnTo>
                    <a:pt x="1587" y="1260"/>
                  </a:lnTo>
                  <a:lnTo>
                    <a:pt x="1587" y="1260"/>
                  </a:lnTo>
                  <a:close/>
                </a:path>
              </a:pathLst>
            </a:custGeom>
            <a:solidFill>
              <a:srgbClr val="F8F8F8"/>
            </a:solidFill>
            <a:ln w="9525">
              <a:noFill/>
              <a:round/>
              <a:headEnd/>
              <a:tailEnd/>
            </a:ln>
          </p:spPr>
          <p:txBody>
            <a:bodyPr/>
            <a:lstStyle/>
            <a:p>
              <a:pPr>
                <a:defRPr/>
              </a:pPr>
              <a:endParaRPr lang="en-US"/>
            </a:p>
          </p:txBody>
        </p:sp>
        <p:sp>
          <p:nvSpPr>
            <p:cNvPr id="94220" name="Freeform 12"/>
            <p:cNvSpPr>
              <a:spLocks/>
            </p:cNvSpPr>
            <p:nvPr userDrawn="1"/>
          </p:nvSpPr>
          <p:spPr bwMode="auto">
            <a:xfrm>
              <a:off x="1022" y="3582"/>
              <a:ext cx="71" cy="129"/>
            </a:xfrm>
            <a:custGeom>
              <a:avLst/>
              <a:gdLst/>
              <a:ahLst/>
              <a:cxnLst>
                <a:cxn ang="0">
                  <a:pos x="0" y="7"/>
                </a:cxn>
                <a:cxn ang="0">
                  <a:pos x="120" y="0"/>
                </a:cxn>
                <a:cxn ang="0">
                  <a:pos x="143" y="233"/>
                </a:cxn>
                <a:cxn ang="0">
                  <a:pos x="8" y="258"/>
                </a:cxn>
                <a:cxn ang="0">
                  <a:pos x="0" y="7"/>
                </a:cxn>
                <a:cxn ang="0">
                  <a:pos x="0" y="7"/>
                </a:cxn>
              </a:cxnLst>
              <a:rect l="0" t="0" r="r" b="b"/>
              <a:pathLst>
                <a:path w="143" h="258">
                  <a:moveTo>
                    <a:pt x="0" y="7"/>
                  </a:moveTo>
                  <a:lnTo>
                    <a:pt x="120" y="0"/>
                  </a:lnTo>
                  <a:lnTo>
                    <a:pt x="143" y="233"/>
                  </a:lnTo>
                  <a:lnTo>
                    <a:pt x="8" y="258"/>
                  </a:lnTo>
                  <a:lnTo>
                    <a:pt x="0" y="7"/>
                  </a:lnTo>
                  <a:lnTo>
                    <a:pt x="0" y="7"/>
                  </a:lnTo>
                  <a:close/>
                </a:path>
              </a:pathLst>
            </a:custGeom>
            <a:solidFill>
              <a:schemeClr val="accent1"/>
            </a:solidFill>
            <a:ln w="9525">
              <a:noFill/>
              <a:round/>
              <a:headEnd/>
              <a:tailEnd/>
            </a:ln>
          </p:spPr>
          <p:txBody>
            <a:bodyPr/>
            <a:lstStyle/>
            <a:p>
              <a:pPr>
                <a:defRPr/>
              </a:pPr>
              <a:endParaRPr lang="en-US"/>
            </a:p>
          </p:txBody>
        </p:sp>
        <p:sp>
          <p:nvSpPr>
            <p:cNvPr id="94221" name="Freeform 13"/>
            <p:cNvSpPr>
              <a:spLocks/>
            </p:cNvSpPr>
            <p:nvPr userDrawn="1"/>
          </p:nvSpPr>
          <p:spPr bwMode="auto">
            <a:xfrm>
              <a:off x="20" y="3774"/>
              <a:ext cx="792" cy="410"/>
            </a:xfrm>
            <a:custGeom>
              <a:avLst/>
              <a:gdLst/>
              <a:ahLst/>
              <a:cxnLst>
                <a:cxn ang="0">
                  <a:pos x="137" y="0"/>
                </a:cxn>
                <a:cxn ang="0">
                  <a:pos x="1331" y="519"/>
                </a:cxn>
                <a:cxn ang="0">
                  <a:pos x="1428" y="638"/>
                </a:cxn>
                <a:cxn ang="0">
                  <a:pos x="1586" y="792"/>
                </a:cxn>
                <a:cxn ang="0">
                  <a:pos x="1565" y="821"/>
                </a:cxn>
                <a:cxn ang="0">
                  <a:pos x="1350" y="787"/>
                </a:cxn>
                <a:cxn ang="0">
                  <a:pos x="1145" y="811"/>
                </a:cxn>
                <a:cxn ang="0">
                  <a:pos x="42" y="298"/>
                </a:cxn>
                <a:cxn ang="0">
                  <a:pos x="0" y="150"/>
                </a:cxn>
                <a:cxn ang="0">
                  <a:pos x="46" y="32"/>
                </a:cxn>
                <a:cxn ang="0">
                  <a:pos x="137" y="0"/>
                </a:cxn>
                <a:cxn ang="0">
                  <a:pos x="137" y="0"/>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lnTo>
                    <a:pt x="137" y="0"/>
                  </a:lnTo>
                  <a:close/>
                </a:path>
              </a:pathLst>
            </a:custGeom>
            <a:solidFill>
              <a:schemeClr val="tx2"/>
            </a:solidFill>
            <a:ln w="9525">
              <a:noFill/>
              <a:round/>
              <a:headEnd/>
              <a:tailEnd/>
            </a:ln>
          </p:spPr>
          <p:txBody>
            <a:bodyPr/>
            <a:lstStyle/>
            <a:p>
              <a:pPr>
                <a:defRPr/>
              </a:pPr>
              <a:endParaRPr lang="en-US"/>
            </a:p>
          </p:txBody>
        </p:sp>
        <p:sp>
          <p:nvSpPr>
            <p:cNvPr id="94222" name="Freeform 14"/>
            <p:cNvSpPr>
              <a:spLocks/>
            </p:cNvSpPr>
            <p:nvPr userDrawn="1"/>
          </p:nvSpPr>
          <p:spPr bwMode="auto">
            <a:xfrm>
              <a:off x="129" y="3808"/>
              <a:ext cx="525" cy="374"/>
            </a:xfrm>
            <a:custGeom>
              <a:avLst/>
              <a:gdLst/>
              <a:ahLst/>
              <a:cxnLst>
                <a:cxn ang="0">
                  <a:pos x="0" y="325"/>
                </a:cxn>
                <a:cxn ang="0">
                  <a:pos x="922" y="747"/>
                </a:cxn>
                <a:cxn ang="0">
                  <a:pos x="939" y="534"/>
                </a:cxn>
                <a:cxn ang="0">
                  <a:pos x="1049" y="422"/>
                </a:cxn>
                <a:cxn ang="0">
                  <a:pos x="78" y="0"/>
                </a:cxn>
                <a:cxn ang="0">
                  <a:pos x="0" y="127"/>
                </a:cxn>
                <a:cxn ang="0">
                  <a:pos x="0" y="325"/>
                </a:cxn>
                <a:cxn ang="0">
                  <a:pos x="0" y="325"/>
                </a:cxn>
              </a:cxnLst>
              <a:rect l="0" t="0" r="r" b="b"/>
              <a:pathLst>
                <a:path w="1049" h="747">
                  <a:moveTo>
                    <a:pt x="0" y="325"/>
                  </a:moveTo>
                  <a:lnTo>
                    <a:pt x="922" y="747"/>
                  </a:lnTo>
                  <a:lnTo>
                    <a:pt x="939" y="534"/>
                  </a:lnTo>
                  <a:lnTo>
                    <a:pt x="1049" y="422"/>
                  </a:lnTo>
                  <a:lnTo>
                    <a:pt x="78" y="0"/>
                  </a:lnTo>
                  <a:lnTo>
                    <a:pt x="0" y="127"/>
                  </a:lnTo>
                  <a:lnTo>
                    <a:pt x="0" y="325"/>
                  </a:lnTo>
                  <a:lnTo>
                    <a:pt x="0" y="325"/>
                  </a:lnTo>
                  <a:close/>
                </a:path>
              </a:pathLst>
            </a:custGeom>
            <a:solidFill>
              <a:schemeClr val="bg2"/>
            </a:solidFill>
            <a:ln w="9525">
              <a:noFill/>
              <a:round/>
              <a:headEnd/>
              <a:tailEnd/>
            </a:ln>
          </p:spPr>
          <p:txBody>
            <a:bodyPr/>
            <a:lstStyle/>
            <a:p>
              <a:pPr>
                <a:defRPr/>
              </a:pPr>
              <a:endParaRPr lang="en-US"/>
            </a:p>
          </p:txBody>
        </p:sp>
        <p:sp>
          <p:nvSpPr>
            <p:cNvPr id="94223" name="Freeform 15"/>
            <p:cNvSpPr>
              <a:spLocks/>
            </p:cNvSpPr>
            <p:nvPr userDrawn="1"/>
          </p:nvSpPr>
          <p:spPr bwMode="auto">
            <a:xfrm>
              <a:off x="485" y="3532"/>
              <a:ext cx="135" cy="121"/>
            </a:xfrm>
            <a:custGeom>
              <a:avLst/>
              <a:gdLst/>
              <a:ahLst/>
              <a:cxnLst>
                <a:cxn ang="0">
                  <a:pos x="0" y="28"/>
                </a:cxn>
                <a:cxn ang="0">
                  <a:pos x="160" y="0"/>
                </a:cxn>
                <a:cxn ang="0">
                  <a:pos x="251" y="36"/>
                </a:cxn>
                <a:cxn ang="0">
                  <a:pos x="272" y="139"/>
                </a:cxn>
                <a:cxn ang="0">
                  <a:pos x="164" y="146"/>
                </a:cxn>
                <a:cxn ang="0">
                  <a:pos x="32" y="241"/>
                </a:cxn>
                <a:cxn ang="0">
                  <a:pos x="0" y="28"/>
                </a:cxn>
                <a:cxn ang="0">
                  <a:pos x="0" y="28"/>
                </a:cxn>
              </a:cxnLst>
              <a:rect l="0" t="0" r="r" b="b"/>
              <a:pathLst>
                <a:path w="272" h="241">
                  <a:moveTo>
                    <a:pt x="0" y="28"/>
                  </a:moveTo>
                  <a:lnTo>
                    <a:pt x="160" y="0"/>
                  </a:lnTo>
                  <a:lnTo>
                    <a:pt x="251" y="36"/>
                  </a:lnTo>
                  <a:lnTo>
                    <a:pt x="272" y="139"/>
                  </a:lnTo>
                  <a:lnTo>
                    <a:pt x="164" y="146"/>
                  </a:lnTo>
                  <a:lnTo>
                    <a:pt x="32" y="241"/>
                  </a:lnTo>
                  <a:lnTo>
                    <a:pt x="0" y="28"/>
                  </a:lnTo>
                  <a:lnTo>
                    <a:pt x="0" y="28"/>
                  </a:lnTo>
                  <a:close/>
                </a:path>
              </a:pathLst>
            </a:custGeom>
            <a:solidFill>
              <a:schemeClr val="hlink"/>
            </a:solidFill>
            <a:ln w="9525">
              <a:noFill/>
              <a:round/>
              <a:headEnd/>
              <a:tailEnd/>
            </a:ln>
          </p:spPr>
          <p:txBody>
            <a:bodyPr/>
            <a:lstStyle/>
            <a:p>
              <a:pPr>
                <a:defRPr/>
              </a:pPr>
              <a:endParaRPr lang="en-US"/>
            </a:p>
          </p:txBody>
        </p:sp>
        <p:sp>
          <p:nvSpPr>
            <p:cNvPr id="94224" name="Freeform 16"/>
            <p:cNvSpPr>
              <a:spLocks/>
            </p:cNvSpPr>
            <p:nvPr userDrawn="1"/>
          </p:nvSpPr>
          <p:spPr bwMode="auto">
            <a:xfrm>
              <a:off x="641" y="4163"/>
              <a:ext cx="76" cy="112"/>
            </a:xfrm>
            <a:custGeom>
              <a:avLst/>
              <a:gdLst/>
              <a:ahLst/>
              <a:cxnLst>
                <a:cxn ang="0">
                  <a:pos x="152" y="4"/>
                </a:cxn>
                <a:cxn ang="0">
                  <a:pos x="152" y="224"/>
                </a:cxn>
                <a:cxn ang="0">
                  <a:pos x="0" y="8"/>
                </a:cxn>
                <a:cxn ang="0">
                  <a:pos x="72" y="0"/>
                </a:cxn>
                <a:cxn ang="0">
                  <a:pos x="152" y="4"/>
                </a:cxn>
                <a:cxn ang="0">
                  <a:pos x="152" y="4"/>
                </a:cxn>
              </a:cxnLst>
              <a:rect l="0" t="0" r="r" b="b"/>
              <a:pathLst>
                <a:path w="152" h="224">
                  <a:moveTo>
                    <a:pt x="152" y="4"/>
                  </a:moveTo>
                  <a:lnTo>
                    <a:pt x="152" y="224"/>
                  </a:lnTo>
                  <a:lnTo>
                    <a:pt x="0" y="8"/>
                  </a:lnTo>
                  <a:lnTo>
                    <a:pt x="72" y="0"/>
                  </a:lnTo>
                  <a:lnTo>
                    <a:pt x="152" y="4"/>
                  </a:lnTo>
                  <a:lnTo>
                    <a:pt x="152" y="4"/>
                  </a:lnTo>
                  <a:close/>
                </a:path>
              </a:pathLst>
            </a:custGeom>
            <a:solidFill>
              <a:schemeClr val="hlink"/>
            </a:solidFill>
            <a:ln w="9525">
              <a:noFill/>
              <a:round/>
              <a:headEnd/>
              <a:tailEnd/>
            </a:ln>
          </p:spPr>
          <p:txBody>
            <a:bodyPr/>
            <a:lstStyle/>
            <a:p>
              <a:pPr>
                <a:defRPr/>
              </a:pPr>
              <a:endParaRPr lang="en-US"/>
            </a:p>
          </p:txBody>
        </p:sp>
        <p:sp>
          <p:nvSpPr>
            <p:cNvPr id="94225" name="Freeform 17"/>
            <p:cNvSpPr>
              <a:spLocks/>
            </p:cNvSpPr>
            <p:nvPr userDrawn="1"/>
          </p:nvSpPr>
          <p:spPr bwMode="auto">
            <a:xfrm>
              <a:off x="504" y="3607"/>
              <a:ext cx="193" cy="383"/>
            </a:xfrm>
            <a:custGeom>
              <a:avLst/>
              <a:gdLst/>
              <a:ahLst/>
              <a:cxnLst>
                <a:cxn ang="0">
                  <a:pos x="0" y="80"/>
                </a:cxn>
                <a:cxn ang="0">
                  <a:pos x="87" y="0"/>
                </a:cxn>
                <a:cxn ang="0">
                  <a:pos x="232" y="6"/>
                </a:cxn>
                <a:cxn ang="0">
                  <a:pos x="386" y="764"/>
                </a:cxn>
                <a:cxn ang="0">
                  <a:pos x="279" y="720"/>
                </a:cxn>
                <a:cxn ang="0">
                  <a:pos x="152" y="677"/>
                </a:cxn>
                <a:cxn ang="0">
                  <a:pos x="0" y="80"/>
                </a:cxn>
                <a:cxn ang="0">
                  <a:pos x="0" y="80"/>
                </a:cxn>
              </a:cxnLst>
              <a:rect l="0" t="0" r="r" b="b"/>
              <a:pathLst>
                <a:path w="386" h="764">
                  <a:moveTo>
                    <a:pt x="0" y="80"/>
                  </a:moveTo>
                  <a:lnTo>
                    <a:pt x="87" y="0"/>
                  </a:lnTo>
                  <a:lnTo>
                    <a:pt x="232" y="6"/>
                  </a:lnTo>
                  <a:lnTo>
                    <a:pt x="386" y="764"/>
                  </a:lnTo>
                  <a:lnTo>
                    <a:pt x="279" y="720"/>
                  </a:lnTo>
                  <a:lnTo>
                    <a:pt x="152" y="677"/>
                  </a:lnTo>
                  <a:lnTo>
                    <a:pt x="0" y="80"/>
                  </a:lnTo>
                  <a:lnTo>
                    <a:pt x="0" y="80"/>
                  </a:lnTo>
                  <a:close/>
                </a:path>
              </a:pathLst>
            </a:custGeom>
            <a:solidFill>
              <a:schemeClr val="bg2"/>
            </a:solidFill>
            <a:ln w="9525">
              <a:noFill/>
              <a:round/>
              <a:headEnd/>
              <a:tailEnd/>
            </a:ln>
          </p:spPr>
          <p:txBody>
            <a:bodyPr/>
            <a:lstStyle/>
            <a:p>
              <a:pPr>
                <a:defRPr/>
              </a:pPr>
              <a:endParaRPr lang="en-US"/>
            </a:p>
          </p:txBody>
        </p:sp>
        <p:sp>
          <p:nvSpPr>
            <p:cNvPr id="94226" name="Freeform 18"/>
            <p:cNvSpPr>
              <a:spLocks/>
            </p:cNvSpPr>
            <p:nvPr userDrawn="1"/>
          </p:nvSpPr>
          <p:spPr bwMode="auto">
            <a:xfrm>
              <a:off x="668" y="3590"/>
              <a:ext cx="364" cy="174"/>
            </a:xfrm>
            <a:custGeom>
              <a:avLst/>
              <a:gdLst/>
              <a:ahLst/>
              <a:cxnLst>
                <a:cxn ang="0">
                  <a:pos x="692" y="0"/>
                </a:cxn>
                <a:cxn ang="0">
                  <a:pos x="0" y="106"/>
                </a:cxn>
                <a:cxn ang="0">
                  <a:pos x="28" y="348"/>
                </a:cxn>
                <a:cxn ang="0">
                  <a:pos x="715" y="237"/>
                </a:cxn>
                <a:cxn ang="0">
                  <a:pos x="728" y="43"/>
                </a:cxn>
                <a:cxn ang="0">
                  <a:pos x="692" y="0"/>
                </a:cxn>
                <a:cxn ang="0">
                  <a:pos x="692" y="0"/>
                </a:cxn>
              </a:cxnLst>
              <a:rect l="0" t="0" r="r" b="b"/>
              <a:pathLst>
                <a:path w="728" h="348">
                  <a:moveTo>
                    <a:pt x="692" y="0"/>
                  </a:moveTo>
                  <a:lnTo>
                    <a:pt x="0" y="106"/>
                  </a:lnTo>
                  <a:lnTo>
                    <a:pt x="28" y="348"/>
                  </a:lnTo>
                  <a:lnTo>
                    <a:pt x="715" y="237"/>
                  </a:lnTo>
                  <a:lnTo>
                    <a:pt x="728" y="43"/>
                  </a:lnTo>
                  <a:lnTo>
                    <a:pt x="692" y="0"/>
                  </a:lnTo>
                  <a:lnTo>
                    <a:pt x="692" y="0"/>
                  </a:lnTo>
                  <a:close/>
                </a:path>
              </a:pathLst>
            </a:custGeom>
            <a:solidFill>
              <a:schemeClr val="bg2"/>
            </a:solidFill>
            <a:ln w="9525">
              <a:noFill/>
              <a:round/>
              <a:headEnd/>
              <a:tailEnd/>
            </a:ln>
          </p:spPr>
          <p:txBody>
            <a:bodyPr/>
            <a:lstStyle/>
            <a:p>
              <a:pPr>
                <a:defRPr/>
              </a:pPr>
              <a:endParaRPr lang="en-US"/>
            </a:p>
          </p:txBody>
        </p:sp>
        <p:sp>
          <p:nvSpPr>
            <p:cNvPr id="94227" name="Freeform 19"/>
            <p:cNvSpPr>
              <a:spLocks/>
            </p:cNvSpPr>
            <p:nvPr userDrawn="1"/>
          </p:nvSpPr>
          <p:spPr bwMode="auto">
            <a:xfrm>
              <a:off x="347" y="3693"/>
              <a:ext cx="156" cy="67"/>
            </a:xfrm>
            <a:custGeom>
              <a:avLst/>
              <a:gdLst/>
              <a:ahLst/>
              <a:cxnLst>
                <a:cxn ang="0">
                  <a:pos x="272" y="0"/>
                </a:cxn>
                <a:cxn ang="0">
                  <a:pos x="0" y="78"/>
                </a:cxn>
                <a:cxn ang="0">
                  <a:pos x="312" y="135"/>
                </a:cxn>
                <a:cxn ang="0">
                  <a:pos x="272" y="0"/>
                </a:cxn>
                <a:cxn ang="0">
                  <a:pos x="272" y="0"/>
                </a:cxn>
              </a:cxnLst>
              <a:rect l="0" t="0" r="r" b="b"/>
              <a:pathLst>
                <a:path w="312" h="135">
                  <a:moveTo>
                    <a:pt x="272" y="0"/>
                  </a:moveTo>
                  <a:lnTo>
                    <a:pt x="0" y="78"/>
                  </a:lnTo>
                  <a:lnTo>
                    <a:pt x="312" y="135"/>
                  </a:lnTo>
                  <a:lnTo>
                    <a:pt x="272" y="0"/>
                  </a:lnTo>
                  <a:lnTo>
                    <a:pt x="272" y="0"/>
                  </a:lnTo>
                  <a:close/>
                </a:path>
              </a:pathLst>
            </a:custGeom>
            <a:solidFill>
              <a:schemeClr val="accent1"/>
            </a:solidFill>
            <a:ln w="9525">
              <a:noFill/>
              <a:round/>
              <a:headEnd/>
              <a:tailEnd/>
            </a:ln>
          </p:spPr>
          <p:txBody>
            <a:bodyPr/>
            <a:lstStyle/>
            <a:p>
              <a:pPr>
                <a:defRPr/>
              </a:pPr>
              <a:endParaRPr lang="en-US"/>
            </a:p>
          </p:txBody>
        </p:sp>
        <p:grpSp>
          <p:nvGrpSpPr>
            <p:cNvPr id="4132" name="Group 20"/>
            <p:cNvGrpSpPr>
              <a:grpSpLocks/>
            </p:cNvGrpSpPr>
            <p:nvPr userDrawn="1"/>
          </p:nvGrpSpPr>
          <p:grpSpPr bwMode="auto">
            <a:xfrm>
              <a:off x="5" y="3490"/>
              <a:ext cx="1124" cy="780"/>
              <a:chOff x="5" y="3490"/>
              <a:chExt cx="1124" cy="780"/>
            </a:xfrm>
          </p:grpSpPr>
          <p:grpSp>
            <p:nvGrpSpPr>
              <p:cNvPr id="4133" name="Group 21"/>
              <p:cNvGrpSpPr>
                <a:grpSpLocks/>
              </p:cNvGrpSpPr>
              <p:nvPr userDrawn="1"/>
            </p:nvGrpSpPr>
            <p:grpSpPr bwMode="auto">
              <a:xfrm>
                <a:off x="499" y="3562"/>
                <a:ext cx="548" cy="708"/>
                <a:chOff x="499" y="3562"/>
                <a:chExt cx="548" cy="708"/>
              </a:xfrm>
            </p:grpSpPr>
            <p:sp>
              <p:nvSpPr>
                <p:cNvPr id="94230" name="Freeform 22"/>
                <p:cNvSpPr>
                  <a:spLocks/>
                </p:cNvSpPr>
                <p:nvPr userDrawn="1"/>
              </p:nvSpPr>
              <p:spPr bwMode="auto">
                <a:xfrm>
                  <a:off x="499" y="3587"/>
                  <a:ext cx="157" cy="87"/>
                </a:xfrm>
                <a:custGeom>
                  <a:avLst/>
                  <a:gdLst/>
                  <a:ahLst/>
                  <a:cxnLst>
                    <a:cxn ang="0">
                      <a:pos x="0" y="107"/>
                    </a:cxn>
                    <a:cxn ang="0">
                      <a:pos x="114" y="10"/>
                    </a:cxn>
                    <a:cxn ang="0">
                      <a:pos x="213" y="0"/>
                    </a:cxn>
                    <a:cxn ang="0">
                      <a:pos x="292" y="27"/>
                    </a:cxn>
                    <a:cxn ang="0">
                      <a:pos x="313" y="91"/>
                    </a:cxn>
                    <a:cxn ang="0">
                      <a:pos x="167" y="67"/>
                    </a:cxn>
                    <a:cxn ang="0">
                      <a:pos x="74" y="101"/>
                    </a:cxn>
                    <a:cxn ang="0">
                      <a:pos x="13" y="175"/>
                    </a:cxn>
                    <a:cxn ang="0">
                      <a:pos x="0" y="107"/>
                    </a:cxn>
                    <a:cxn ang="0">
                      <a:pos x="0" y="107"/>
                    </a:cxn>
                  </a:cxnLst>
                  <a:rect l="0" t="0" r="r" b="b"/>
                  <a:pathLst>
                    <a:path w="313" h="175">
                      <a:moveTo>
                        <a:pt x="0" y="107"/>
                      </a:moveTo>
                      <a:lnTo>
                        <a:pt x="114" y="10"/>
                      </a:lnTo>
                      <a:lnTo>
                        <a:pt x="213" y="0"/>
                      </a:lnTo>
                      <a:lnTo>
                        <a:pt x="292" y="27"/>
                      </a:lnTo>
                      <a:lnTo>
                        <a:pt x="313" y="91"/>
                      </a:lnTo>
                      <a:lnTo>
                        <a:pt x="167" y="67"/>
                      </a:lnTo>
                      <a:lnTo>
                        <a:pt x="74" y="101"/>
                      </a:lnTo>
                      <a:lnTo>
                        <a:pt x="13" y="175"/>
                      </a:lnTo>
                      <a:lnTo>
                        <a:pt x="0" y="107"/>
                      </a:lnTo>
                      <a:lnTo>
                        <a:pt x="0" y="107"/>
                      </a:lnTo>
                      <a:close/>
                    </a:path>
                  </a:pathLst>
                </a:custGeom>
                <a:solidFill>
                  <a:schemeClr val="accent2"/>
                </a:solidFill>
                <a:ln w="9525">
                  <a:noFill/>
                  <a:round/>
                  <a:headEnd/>
                  <a:tailEnd/>
                </a:ln>
              </p:spPr>
              <p:txBody>
                <a:bodyPr/>
                <a:lstStyle/>
                <a:p>
                  <a:pPr>
                    <a:defRPr/>
                  </a:pPr>
                  <a:endParaRPr lang="en-US"/>
                </a:p>
              </p:txBody>
            </p:sp>
            <p:sp>
              <p:nvSpPr>
                <p:cNvPr id="94231" name="Freeform 23"/>
                <p:cNvSpPr>
                  <a:spLocks/>
                </p:cNvSpPr>
                <p:nvPr userDrawn="1"/>
              </p:nvSpPr>
              <p:spPr bwMode="auto">
                <a:xfrm>
                  <a:off x="636" y="4137"/>
                  <a:ext cx="115" cy="133"/>
                </a:xfrm>
                <a:custGeom>
                  <a:avLst/>
                  <a:gdLst/>
                  <a:ahLst/>
                  <a:cxnLst>
                    <a:cxn ang="0">
                      <a:pos x="0" y="40"/>
                    </a:cxn>
                    <a:cxn ang="0">
                      <a:pos x="160" y="266"/>
                    </a:cxn>
                    <a:cxn ang="0">
                      <a:pos x="230" y="251"/>
                    </a:cxn>
                    <a:cxn ang="0">
                      <a:pos x="223" y="17"/>
                    </a:cxn>
                    <a:cxn ang="0">
                      <a:pos x="166" y="0"/>
                    </a:cxn>
                    <a:cxn ang="0">
                      <a:pos x="179" y="197"/>
                    </a:cxn>
                    <a:cxn ang="0">
                      <a:pos x="71" y="4"/>
                    </a:cxn>
                    <a:cxn ang="0">
                      <a:pos x="0" y="40"/>
                    </a:cxn>
                    <a:cxn ang="0">
                      <a:pos x="0" y="40"/>
                    </a:cxn>
                  </a:cxnLst>
                  <a:rect l="0" t="0" r="r" b="b"/>
                  <a:pathLst>
                    <a:path w="230" h="266">
                      <a:moveTo>
                        <a:pt x="0" y="40"/>
                      </a:moveTo>
                      <a:lnTo>
                        <a:pt x="160" y="266"/>
                      </a:lnTo>
                      <a:lnTo>
                        <a:pt x="230" y="251"/>
                      </a:lnTo>
                      <a:lnTo>
                        <a:pt x="223" y="17"/>
                      </a:lnTo>
                      <a:lnTo>
                        <a:pt x="166" y="0"/>
                      </a:lnTo>
                      <a:lnTo>
                        <a:pt x="179" y="197"/>
                      </a:lnTo>
                      <a:lnTo>
                        <a:pt x="71" y="4"/>
                      </a:lnTo>
                      <a:lnTo>
                        <a:pt x="0" y="40"/>
                      </a:lnTo>
                      <a:lnTo>
                        <a:pt x="0" y="40"/>
                      </a:lnTo>
                      <a:close/>
                    </a:path>
                  </a:pathLst>
                </a:custGeom>
                <a:solidFill>
                  <a:schemeClr val="accent2"/>
                </a:solidFill>
                <a:ln w="9525">
                  <a:noFill/>
                  <a:round/>
                  <a:headEnd/>
                  <a:tailEnd/>
                </a:ln>
              </p:spPr>
              <p:txBody>
                <a:bodyPr/>
                <a:lstStyle/>
                <a:p>
                  <a:pPr>
                    <a:defRPr/>
                  </a:pPr>
                  <a:endParaRPr lang="en-US"/>
                </a:p>
              </p:txBody>
            </p:sp>
            <p:sp>
              <p:nvSpPr>
                <p:cNvPr id="94232" name="Freeform 24"/>
                <p:cNvSpPr>
                  <a:spLocks/>
                </p:cNvSpPr>
                <p:nvPr userDrawn="1"/>
              </p:nvSpPr>
              <p:spPr bwMode="auto">
                <a:xfrm>
                  <a:off x="1004" y="3562"/>
                  <a:ext cx="43" cy="117"/>
                </a:xfrm>
                <a:custGeom>
                  <a:avLst/>
                  <a:gdLst/>
                  <a:ahLst/>
                  <a:cxnLst>
                    <a:cxn ang="0">
                      <a:pos x="0" y="19"/>
                    </a:cxn>
                    <a:cxn ang="0">
                      <a:pos x="36" y="93"/>
                    </a:cxn>
                    <a:cxn ang="0">
                      <a:pos x="44" y="154"/>
                    </a:cxn>
                    <a:cxn ang="0">
                      <a:pos x="27" y="234"/>
                    </a:cxn>
                    <a:cxn ang="0">
                      <a:pos x="80" y="220"/>
                    </a:cxn>
                    <a:cxn ang="0">
                      <a:pos x="87" y="116"/>
                    </a:cxn>
                    <a:cxn ang="0">
                      <a:pos x="46" y="0"/>
                    </a:cxn>
                    <a:cxn ang="0">
                      <a:pos x="0" y="19"/>
                    </a:cxn>
                    <a:cxn ang="0">
                      <a:pos x="0" y="19"/>
                    </a:cxn>
                  </a:cxnLst>
                  <a:rect l="0" t="0" r="r" b="b"/>
                  <a:pathLst>
                    <a:path w="87" h="234">
                      <a:moveTo>
                        <a:pt x="0" y="19"/>
                      </a:moveTo>
                      <a:lnTo>
                        <a:pt x="36" y="93"/>
                      </a:lnTo>
                      <a:lnTo>
                        <a:pt x="44" y="154"/>
                      </a:lnTo>
                      <a:lnTo>
                        <a:pt x="27" y="234"/>
                      </a:lnTo>
                      <a:lnTo>
                        <a:pt x="80" y="220"/>
                      </a:lnTo>
                      <a:lnTo>
                        <a:pt x="87" y="116"/>
                      </a:lnTo>
                      <a:lnTo>
                        <a:pt x="46" y="0"/>
                      </a:lnTo>
                      <a:lnTo>
                        <a:pt x="0" y="19"/>
                      </a:lnTo>
                      <a:lnTo>
                        <a:pt x="0" y="19"/>
                      </a:lnTo>
                      <a:close/>
                    </a:path>
                  </a:pathLst>
                </a:custGeom>
                <a:solidFill>
                  <a:schemeClr val="accent2"/>
                </a:solidFill>
                <a:ln w="9525">
                  <a:noFill/>
                  <a:round/>
                  <a:headEnd/>
                  <a:tailEnd/>
                </a:ln>
              </p:spPr>
              <p:txBody>
                <a:bodyPr/>
                <a:lstStyle/>
                <a:p>
                  <a:pPr>
                    <a:defRPr/>
                  </a:pPr>
                  <a:endParaRPr lang="en-US"/>
                </a:p>
              </p:txBody>
            </p:sp>
          </p:grpSp>
          <p:sp>
            <p:nvSpPr>
              <p:cNvPr id="94233" name="Freeform 25"/>
              <p:cNvSpPr>
                <a:spLocks/>
              </p:cNvSpPr>
              <p:nvPr userDrawn="1"/>
            </p:nvSpPr>
            <p:spPr bwMode="auto">
              <a:xfrm>
                <a:off x="76" y="3732"/>
                <a:ext cx="595" cy="250"/>
              </a:xfrm>
              <a:custGeom>
                <a:avLst/>
                <a:gdLst/>
                <a:ahLst/>
                <a:cxnLst>
                  <a:cxn ang="0">
                    <a:pos x="100" y="0"/>
                  </a:cxn>
                  <a:cxn ang="0">
                    <a:pos x="1190" y="490"/>
                  </a:cxn>
                  <a:cxn ang="0">
                    <a:pos x="1076" y="500"/>
                  </a:cxn>
                  <a:cxn ang="0">
                    <a:pos x="0" y="27"/>
                  </a:cxn>
                  <a:cxn ang="0">
                    <a:pos x="100" y="0"/>
                  </a:cxn>
                  <a:cxn ang="0">
                    <a:pos x="100" y="0"/>
                  </a:cxn>
                </a:cxnLst>
                <a:rect l="0" t="0" r="r" b="b"/>
                <a:pathLst>
                  <a:path w="1190" h="500">
                    <a:moveTo>
                      <a:pt x="100" y="0"/>
                    </a:moveTo>
                    <a:lnTo>
                      <a:pt x="1190" y="490"/>
                    </a:lnTo>
                    <a:lnTo>
                      <a:pt x="1076" y="500"/>
                    </a:lnTo>
                    <a:lnTo>
                      <a:pt x="0" y="27"/>
                    </a:lnTo>
                    <a:lnTo>
                      <a:pt x="100" y="0"/>
                    </a:lnTo>
                    <a:lnTo>
                      <a:pt x="100" y="0"/>
                    </a:lnTo>
                    <a:close/>
                  </a:path>
                </a:pathLst>
              </a:custGeom>
              <a:solidFill>
                <a:schemeClr val="accent2"/>
              </a:solidFill>
              <a:ln w="9525">
                <a:noFill/>
                <a:round/>
                <a:headEnd/>
                <a:tailEnd/>
              </a:ln>
            </p:spPr>
            <p:txBody>
              <a:bodyPr/>
              <a:lstStyle/>
              <a:p>
                <a:pPr>
                  <a:defRPr/>
                </a:pPr>
                <a:endParaRPr lang="en-US"/>
              </a:p>
            </p:txBody>
          </p:sp>
          <p:sp>
            <p:nvSpPr>
              <p:cNvPr id="94234" name="Freeform 26"/>
              <p:cNvSpPr>
                <a:spLocks/>
              </p:cNvSpPr>
              <p:nvPr userDrawn="1"/>
            </p:nvSpPr>
            <p:spPr bwMode="auto">
              <a:xfrm>
                <a:off x="260" y="3886"/>
                <a:ext cx="244" cy="148"/>
              </a:xfrm>
              <a:custGeom>
                <a:avLst/>
                <a:gdLst/>
                <a:ahLst/>
                <a:cxnLst>
                  <a:cxn ang="0">
                    <a:pos x="14" y="34"/>
                  </a:cxn>
                  <a:cxn ang="0">
                    <a:pos x="160" y="66"/>
                  </a:cxn>
                  <a:cxn ang="0">
                    <a:pos x="324" y="137"/>
                  </a:cxn>
                  <a:cxn ang="0">
                    <a:pos x="440" y="243"/>
                  </a:cxn>
                  <a:cxn ang="0">
                    <a:pos x="326" y="230"/>
                  </a:cxn>
                  <a:cxn ang="0">
                    <a:pos x="139" y="146"/>
                  </a:cxn>
                  <a:cxn ang="0">
                    <a:pos x="50" y="80"/>
                  </a:cxn>
                  <a:cxn ang="0">
                    <a:pos x="107" y="163"/>
                  </a:cxn>
                  <a:cxn ang="0">
                    <a:pos x="272" y="270"/>
                  </a:cxn>
                  <a:cxn ang="0">
                    <a:pos x="466" y="296"/>
                  </a:cxn>
                  <a:cxn ang="0">
                    <a:pos x="489" y="224"/>
                  </a:cxn>
                  <a:cxn ang="0">
                    <a:pos x="394" y="120"/>
                  </a:cxn>
                  <a:cxn ang="0">
                    <a:pos x="170" y="17"/>
                  </a:cxn>
                  <a:cxn ang="0">
                    <a:pos x="0" y="0"/>
                  </a:cxn>
                  <a:cxn ang="0">
                    <a:pos x="14" y="34"/>
                  </a:cxn>
                  <a:cxn ang="0">
                    <a:pos x="14" y="34"/>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lnTo>
                      <a:pt x="14" y="34"/>
                    </a:lnTo>
                    <a:close/>
                  </a:path>
                </a:pathLst>
              </a:custGeom>
              <a:solidFill>
                <a:schemeClr val="accent2"/>
              </a:solidFill>
              <a:ln w="9525">
                <a:noFill/>
                <a:round/>
                <a:headEnd/>
                <a:tailEnd/>
              </a:ln>
            </p:spPr>
            <p:txBody>
              <a:bodyPr/>
              <a:lstStyle/>
              <a:p>
                <a:pPr>
                  <a:defRPr/>
                </a:pPr>
                <a:endParaRPr lang="en-US"/>
              </a:p>
            </p:txBody>
          </p:sp>
          <p:sp>
            <p:nvSpPr>
              <p:cNvPr id="94235" name="Freeform 27"/>
              <p:cNvSpPr>
                <a:spLocks/>
              </p:cNvSpPr>
              <p:nvPr userDrawn="1"/>
            </p:nvSpPr>
            <p:spPr bwMode="auto">
              <a:xfrm>
                <a:off x="565" y="3680"/>
                <a:ext cx="107" cy="238"/>
              </a:xfrm>
              <a:custGeom>
                <a:avLst/>
                <a:gdLst/>
                <a:ahLst/>
                <a:cxnLst>
                  <a:cxn ang="0">
                    <a:pos x="24" y="0"/>
                  </a:cxn>
                  <a:cxn ang="0">
                    <a:pos x="91" y="25"/>
                  </a:cxn>
                  <a:cxn ang="0">
                    <a:pos x="80" y="192"/>
                  </a:cxn>
                  <a:cxn ang="0">
                    <a:pos x="106" y="327"/>
                  </a:cxn>
                  <a:cxn ang="0">
                    <a:pos x="213" y="451"/>
                  </a:cxn>
                  <a:cxn ang="0">
                    <a:pos x="97" y="478"/>
                  </a:cxn>
                  <a:cxn ang="0">
                    <a:pos x="30" y="344"/>
                  </a:cxn>
                  <a:cxn ang="0">
                    <a:pos x="0" y="57"/>
                  </a:cxn>
                  <a:cxn ang="0">
                    <a:pos x="24" y="0"/>
                  </a:cxn>
                  <a:cxn ang="0">
                    <a:pos x="24" y="0"/>
                  </a:cxn>
                </a:cxnLst>
                <a:rect l="0" t="0" r="r" b="b"/>
                <a:pathLst>
                  <a:path w="213" h="478">
                    <a:moveTo>
                      <a:pt x="24" y="0"/>
                    </a:moveTo>
                    <a:lnTo>
                      <a:pt x="91" y="25"/>
                    </a:lnTo>
                    <a:lnTo>
                      <a:pt x="80" y="192"/>
                    </a:lnTo>
                    <a:lnTo>
                      <a:pt x="106" y="327"/>
                    </a:lnTo>
                    <a:lnTo>
                      <a:pt x="213" y="451"/>
                    </a:lnTo>
                    <a:lnTo>
                      <a:pt x="97" y="478"/>
                    </a:lnTo>
                    <a:lnTo>
                      <a:pt x="30" y="344"/>
                    </a:lnTo>
                    <a:lnTo>
                      <a:pt x="0" y="57"/>
                    </a:lnTo>
                    <a:lnTo>
                      <a:pt x="24" y="0"/>
                    </a:lnTo>
                    <a:lnTo>
                      <a:pt x="24" y="0"/>
                    </a:lnTo>
                    <a:close/>
                  </a:path>
                </a:pathLst>
              </a:custGeom>
              <a:solidFill>
                <a:schemeClr val="accent2"/>
              </a:solidFill>
              <a:ln w="9525">
                <a:noFill/>
                <a:round/>
                <a:headEnd/>
                <a:tailEnd/>
              </a:ln>
            </p:spPr>
            <p:txBody>
              <a:bodyPr/>
              <a:lstStyle/>
              <a:p>
                <a:pPr>
                  <a:defRPr/>
                </a:pPr>
                <a:endParaRPr lang="en-US"/>
              </a:p>
            </p:txBody>
          </p:sp>
          <p:grpSp>
            <p:nvGrpSpPr>
              <p:cNvPr id="4137" name="Group 28"/>
              <p:cNvGrpSpPr>
                <a:grpSpLocks/>
              </p:cNvGrpSpPr>
              <p:nvPr userDrawn="1"/>
            </p:nvGrpSpPr>
            <p:grpSpPr bwMode="auto">
              <a:xfrm>
                <a:off x="5" y="3490"/>
                <a:ext cx="1124" cy="678"/>
                <a:chOff x="5" y="3490"/>
                <a:chExt cx="1124" cy="678"/>
              </a:xfrm>
            </p:grpSpPr>
            <p:sp>
              <p:nvSpPr>
                <p:cNvPr id="94237" name="Freeform 29"/>
                <p:cNvSpPr>
                  <a:spLocks/>
                </p:cNvSpPr>
                <p:nvPr userDrawn="1"/>
              </p:nvSpPr>
              <p:spPr bwMode="auto">
                <a:xfrm>
                  <a:off x="669" y="4048"/>
                  <a:ext cx="75" cy="87"/>
                </a:xfrm>
                <a:custGeom>
                  <a:avLst/>
                  <a:gdLst/>
                  <a:ahLst/>
                  <a:cxnLst>
                    <a:cxn ang="0">
                      <a:pos x="110" y="0"/>
                    </a:cxn>
                    <a:cxn ang="0">
                      <a:pos x="40" y="66"/>
                    </a:cxn>
                    <a:cxn ang="0">
                      <a:pos x="0" y="173"/>
                    </a:cxn>
                    <a:cxn ang="0">
                      <a:pos x="80" y="160"/>
                    </a:cxn>
                    <a:cxn ang="0">
                      <a:pos x="103" y="84"/>
                    </a:cxn>
                    <a:cxn ang="0">
                      <a:pos x="150" y="27"/>
                    </a:cxn>
                    <a:cxn ang="0">
                      <a:pos x="110" y="0"/>
                    </a:cxn>
                    <a:cxn ang="0">
                      <a:pos x="110" y="0"/>
                    </a:cxn>
                  </a:cxnLst>
                  <a:rect l="0" t="0" r="r" b="b"/>
                  <a:pathLst>
                    <a:path w="150" h="173">
                      <a:moveTo>
                        <a:pt x="110" y="0"/>
                      </a:moveTo>
                      <a:lnTo>
                        <a:pt x="40" y="66"/>
                      </a:lnTo>
                      <a:lnTo>
                        <a:pt x="0" y="173"/>
                      </a:lnTo>
                      <a:lnTo>
                        <a:pt x="80" y="160"/>
                      </a:lnTo>
                      <a:lnTo>
                        <a:pt x="103" y="84"/>
                      </a:lnTo>
                      <a:lnTo>
                        <a:pt x="150" y="27"/>
                      </a:lnTo>
                      <a:lnTo>
                        <a:pt x="110" y="0"/>
                      </a:lnTo>
                      <a:lnTo>
                        <a:pt x="110" y="0"/>
                      </a:lnTo>
                      <a:close/>
                    </a:path>
                  </a:pathLst>
                </a:custGeom>
                <a:solidFill>
                  <a:schemeClr val="accent2"/>
                </a:solidFill>
                <a:ln w="9525">
                  <a:noFill/>
                  <a:round/>
                  <a:headEnd/>
                  <a:tailEnd/>
                </a:ln>
              </p:spPr>
              <p:txBody>
                <a:bodyPr/>
                <a:lstStyle/>
                <a:p>
                  <a:pPr>
                    <a:defRPr/>
                  </a:pPr>
                  <a:endParaRPr lang="en-US"/>
                </a:p>
              </p:txBody>
            </p:sp>
            <p:sp>
              <p:nvSpPr>
                <p:cNvPr id="94238" name="Freeform 30"/>
                <p:cNvSpPr>
                  <a:spLocks/>
                </p:cNvSpPr>
                <p:nvPr userDrawn="1"/>
              </p:nvSpPr>
              <p:spPr bwMode="auto">
                <a:xfrm>
                  <a:off x="5" y="3728"/>
                  <a:ext cx="842" cy="440"/>
                </a:xfrm>
                <a:custGeom>
                  <a:avLst/>
                  <a:gdLst/>
                  <a:ahLst/>
                  <a:cxnLst>
                    <a:cxn ang="0">
                      <a:pos x="156" y="0"/>
                    </a:cxn>
                    <a:cxn ang="0">
                      <a:pos x="63" y="52"/>
                    </a:cxn>
                    <a:cxn ang="0">
                      <a:pos x="0" y="208"/>
                    </a:cxn>
                    <a:cxn ang="0">
                      <a:pos x="67" y="358"/>
                    </a:cxn>
                    <a:cxn ang="0">
                      <a:pos x="1182" y="867"/>
                    </a:cxn>
                    <a:cxn ang="0">
                      <a:pos x="1422" y="835"/>
                    </a:cxn>
                    <a:cxn ang="0">
                      <a:pos x="1616" y="880"/>
                    </a:cxn>
                    <a:cxn ang="0">
                      <a:pos x="1684" y="808"/>
                    </a:cxn>
                    <a:cxn ang="0">
                      <a:pos x="1502" y="664"/>
                    </a:cxn>
                    <a:cxn ang="0">
                      <a:pos x="1428" y="512"/>
                    </a:cxn>
                    <a:cxn ang="0">
                      <a:pos x="1369" y="527"/>
                    </a:cxn>
                    <a:cxn ang="0">
                      <a:pos x="1439" y="664"/>
                    </a:cxn>
                    <a:cxn ang="0">
                      <a:pos x="1578" y="810"/>
                    </a:cxn>
                    <a:cxn ang="0">
                      <a:pos x="1413" y="787"/>
                    </a:cxn>
                    <a:cxn ang="0">
                      <a:pos x="1219" y="814"/>
                    </a:cxn>
                    <a:cxn ang="0">
                      <a:pos x="1255" y="650"/>
                    </a:cxn>
                    <a:cxn ang="0">
                      <a:pos x="1338" y="538"/>
                    </a:cxn>
                    <a:cxn ang="0">
                      <a:pos x="1241" y="552"/>
                    </a:cxn>
                    <a:cxn ang="0">
                      <a:pos x="1165" y="658"/>
                    </a:cxn>
                    <a:cxn ang="0">
                      <a:pos x="1139" y="791"/>
                    </a:cxn>
                    <a:cxn ang="0">
                      <a:pos x="107" y="310"/>
                    </a:cxn>
                    <a:cxn ang="0">
                      <a:pos x="80" y="215"/>
                    </a:cxn>
                    <a:cxn ang="0">
                      <a:pos x="103" y="95"/>
                    </a:cxn>
                    <a:cxn ang="0">
                      <a:pos x="217" y="0"/>
                    </a:cxn>
                    <a:cxn ang="0">
                      <a:pos x="156" y="0"/>
                    </a:cxn>
                    <a:cxn ang="0">
                      <a:pos x="156" y="0"/>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lnTo>
                        <a:pt x="156" y="0"/>
                      </a:lnTo>
                      <a:close/>
                    </a:path>
                  </a:pathLst>
                </a:custGeom>
                <a:solidFill>
                  <a:schemeClr val="accent2"/>
                </a:solidFill>
                <a:ln w="9525">
                  <a:noFill/>
                  <a:round/>
                  <a:headEnd/>
                  <a:tailEnd/>
                </a:ln>
              </p:spPr>
              <p:txBody>
                <a:bodyPr/>
                <a:lstStyle/>
                <a:p>
                  <a:pPr>
                    <a:defRPr/>
                  </a:pPr>
                  <a:endParaRPr lang="en-US"/>
                </a:p>
              </p:txBody>
            </p:sp>
            <p:sp>
              <p:nvSpPr>
                <p:cNvPr id="94239" name="Freeform 31"/>
                <p:cNvSpPr>
                  <a:spLocks/>
                </p:cNvSpPr>
                <p:nvPr userDrawn="1"/>
              </p:nvSpPr>
              <p:spPr bwMode="auto">
                <a:xfrm>
                  <a:off x="106" y="3770"/>
                  <a:ext cx="80" cy="167"/>
                </a:xfrm>
                <a:custGeom>
                  <a:avLst/>
                  <a:gdLst/>
                  <a:ahLst/>
                  <a:cxnLst>
                    <a:cxn ang="0">
                      <a:pos x="116" y="0"/>
                    </a:cxn>
                    <a:cxn ang="0">
                      <a:pos x="19" y="106"/>
                    </a:cxn>
                    <a:cxn ang="0">
                      <a:pos x="0" y="230"/>
                    </a:cxn>
                    <a:cxn ang="0">
                      <a:pos x="33" y="314"/>
                    </a:cxn>
                    <a:cxn ang="0">
                      <a:pos x="94" y="335"/>
                    </a:cxn>
                    <a:cxn ang="0">
                      <a:pos x="76" y="154"/>
                    </a:cxn>
                    <a:cxn ang="0">
                      <a:pos x="160" y="17"/>
                    </a:cxn>
                    <a:cxn ang="0">
                      <a:pos x="116" y="0"/>
                    </a:cxn>
                    <a:cxn ang="0">
                      <a:pos x="116" y="0"/>
                    </a:cxn>
                  </a:cxnLst>
                  <a:rect l="0" t="0" r="r" b="b"/>
                  <a:pathLst>
                    <a:path w="160" h="335">
                      <a:moveTo>
                        <a:pt x="116" y="0"/>
                      </a:moveTo>
                      <a:lnTo>
                        <a:pt x="19" y="106"/>
                      </a:lnTo>
                      <a:lnTo>
                        <a:pt x="0" y="230"/>
                      </a:lnTo>
                      <a:lnTo>
                        <a:pt x="33" y="314"/>
                      </a:lnTo>
                      <a:lnTo>
                        <a:pt x="94" y="335"/>
                      </a:lnTo>
                      <a:lnTo>
                        <a:pt x="76" y="154"/>
                      </a:lnTo>
                      <a:lnTo>
                        <a:pt x="160" y="17"/>
                      </a:lnTo>
                      <a:lnTo>
                        <a:pt x="116" y="0"/>
                      </a:lnTo>
                      <a:lnTo>
                        <a:pt x="116" y="0"/>
                      </a:lnTo>
                      <a:close/>
                    </a:path>
                  </a:pathLst>
                </a:custGeom>
                <a:solidFill>
                  <a:schemeClr val="accent2"/>
                </a:solidFill>
                <a:ln w="9525">
                  <a:noFill/>
                  <a:round/>
                  <a:headEnd/>
                  <a:tailEnd/>
                </a:ln>
              </p:spPr>
              <p:txBody>
                <a:bodyPr/>
                <a:lstStyle/>
                <a:p>
                  <a:pPr>
                    <a:defRPr/>
                  </a:pPr>
                  <a:endParaRPr lang="en-US"/>
                </a:p>
              </p:txBody>
            </p:sp>
            <p:sp>
              <p:nvSpPr>
                <p:cNvPr id="94240" name="Freeform 32"/>
                <p:cNvSpPr>
                  <a:spLocks/>
                </p:cNvSpPr>
                <p:nvPr userDrawn="1"/>
              </p:nvSpPr>
              <p:spPr bwMode="auto">
                <a:xfrm>
                  <a:off x="449" y="3490"/>
                  <a:ext cx="322" cy="594"/>
                </a:xfrm>
                <a:custGeom>
                  <a:avLst/>
                  <a:gdLst/>
                  <a:ahLst/>
                  <a:cxnLst>
                    <a:cxn ang="0">
                      <a:pos x="218" y="896"/>
                    </a:cxn>
                    <a:cxn ang="0">
                      <a:pos x="0" y="124"/>
                    </a:cxn>
                    <a:cxn ang="0">
                      <a:pos x="81" y="38"/>
                    </a:cxn>
                    <a:cxn ang="0">
                      <a:pos x="258" y="0"/>
                    </a:cxn>
                    <a:cxn ang="0">
                      <a:pos x="399" y="57"/>
                    </a:cxn>
                    <a:cxn ang="0">
                      <a:pos x="642" y="1188"/>
                    </a:cxn>
                    <a:cxn ang="0">
                      <a:pos x="555" y="1091"/>
                    </a:cxn>
                    <a:cxn ang="0">
                      <a:pos x="355" y="97"/>
                    </a:cxn>
                    <a:cxn ang="0">
                      <a:pos x="226" y="61"/>
                    </a:cxn>
                    <a:cxn ang="0">
                      <a:pos x="119" y="74"/>
                    </a:cxn>
                    <a:cxn ang="0">
                      <a:pos x="76" y="141"/>
                    </a:cxn>
                    <a:cxn ang="0">
                      <a:pos x="306" y="924"/>
                    </a:cxn>
                    <a:cxn ang="0">
                      <a:pos x="218" y="896"/>
                    </a:cxn>
                    <a:cxn ang="0">
                      <a:pos x="218" y="896"/>
                    </a:cxn>
                  </a:cxnLst>
                  <a:rect l="0" t="0" r="r" b="b"/>
                  <a:pathLst>
                    <a:path w="642" h="1188">
                      <a:moveTo>
                        <a:pt x="218" y="896"/>
                      </a:moveTo>
                      <a:lnTo>
                        <a:pt x="0" y="124"/>
                      </a:lnTo>
                      <a:lnTo>
                        <a:pt x="81" y="38"/>
                      </a:lnTo>
                      <a:lnTo>
                        <a:pt x="258" y="0"/>
                      </a:lnTo>
                      <a:lnTo>
                        <a:pt x="399" y="57"/>
                      </a:lnTo>
                      <a:lnTo>
                        <a:pt x="642" y="1188"/>
                      </a:lnTo>
                      <a:lnTo>
                        <a:pt x="555" y="1091"/>
                      </a:lnTo>
                      <a:lnTo>
                        <a:pt x="355" y="97"/>
                      </a:lnTo>
                      <a:lnTo>
                        <a:pt x="226" y="61"/>
                      </a:lnTo>
                      <a:lnTo>
                        <a:pt x="119" y="74"/>
                      </a:lnTo>
                      <a:lnTo>
                        <a:pt x="76" y="141"/>
                      </a:lnTo>
                      <a:lnTo>
                        <a:pt x="306" y="924"/>
                      </a:lnTo>
                      <a:lnTo>
                        <a:pt x="218" y="896"/>
                      </a:lnTo>
                      <a:lnTo>
                        <a:pt x="218" y="896"/>
                      </a:lnTo>
                      <a:close/>
                    </a:path>
                  </a:pathLst>
                </a:custGeom>
                <a:solidFill>
                  <a:schemeClr val="accent2"/>
                </a:solidFill>
                <a:ln w="9525">
                  <a:noFill/>
                  <a:round/>
                  <a:headEnd/>
                  <a:tailEnd/>
                </a:ln>
              </p:spPr>
              <p:txBody>
                <a:bodyPr/>
                <a:lstStyle/>
                <a:p>
                  <a:pPr>
                    <a:defRPr/>
                  </a:pPr>
                  <a:endParaRPr lang="en-US"/>
                </a:p>
              </p:txBody>
            </p:sp>
            <p:sp>
              <p:nvSpPr>
                <p:cNvPr id="94241" name="Freeform 33"/>
                <p:cNvSpPr>
                  <a:spLocks/>
                </p:cNvSpPr>
                <p:nvPr userDrawn="1"/>
              </p:nvSpPr>
              <p:spPr bwMode="auto">
                <a:xfrm>
                  <a:off x="578" y="3650"/>
                  <a:ext cx="96" cy="252"/>
                </a:xfrm>
                <a:custGeom>
                  <a:avLst/>
                  <a:gdLst/>
                  <a:ahLst/>
                  <a:cxnLst>
                    <a:cxn ang="0">
                      <a:pos x="0" y="27"/>
                    </a:cxn>
                    <a:cxn ang="0">
                      <a:pos x="76" y="194"/>
                    </a:cxn>
                    <a:cxn ang="0">
                      <a:pos x="113" y="318"/>
                    </a:cxn>
                    <a:cxn ang="0">
                      <a:pos x="116" y="504"/>
                    </a:cxn>
                    <a:cxn ang="0">
                      <a:pos x="192" y="504"/>
                    </a:cxn>
                    <a:cxn ang="0">
                      <a:pos x="187" y="360"/>
                    </a:cxn>
                    <a:cxn ang="0">
                      <a:pos x="162" y="208"/>
                    </a:cxn>
                    <a:cxn ang="0">
                      <a:pos x="99" y="59"/>
                    </a:cxn>
                    <a:cxn ang="0">
                      <a:pos x="63" y="0"/>
                    </a:cxn>
                    <a:cxn ang="0">
                      <a:pos x="0" y="27"/>
                    </a:cxn>
                    <a:cxn ang="0">
                      <a:pos x="0" y="27"/>
                    </a:cxn>
                  </a:cxnLst>
                  <a:rect l="0" t="0" r="r" b="b"/>
                  <a:pathLst>
                    <a:path w="192" h="504">
                      <a:moveTo>
                        <a:pt x="0" y="27"/>
                      </a:moveTo>
                      <a:lnTo>
                        <a:pt x="76" y="194"/>
                      </a:lnTo>
                      <a:lnTo>
                        <a:pt x="113" y="318"/>
                      </a:lnTo>
                      <a:lnTo>
                        <a:pt x="116" y="504"/>
                      </a:lnTo>
                      <a:lnTo>
                        <a:pt x="192" y="504"/>
                      </a:lnTo>
                      <a:lnTo>
                        <a:pt x="187" y="360"/>
                      </a:lnTo>
                      <a:lnTo>
                        <a:pt x="162" y="208"/>
                      </a:lnTo>
                      <a:lnTo>
                        <a:pt x="99" y="59"/>
                      </a:lnTo>
                      <a:lnTo>
                        <a:pt x="63" y="0"/>
                      </a:lnTo>
                      <a:lnTo>
                        <a:pt x="0" y="27"/>
                      </a:lnTo>
                      <a:lnTo>
                        <a:pt x="0" y="27"/>
                      </a:lnTo>
                      <a:close/>
                    </a:path>
                  </a:pathLst>
                </a:custGeom>
                <a:solidFill>
                  <a:schemeClr val="accent2"/>
                </a:solidFill>
                <a:ln w="9525">
                  <a:noFill/>
                  <a:round/>
                  <a:headEnd/>
                  <a:tailEnd/>
                </a:ln>
              </p:spPr>
              <p:txBody>
                <a:bodyPr/>
                <a:lstStyle/>
                <a:p>
                  <a:pPr>
                    <a:defRPr/>
                  </a:pPr>
                  <a:endParaRPr lang="en-US"/>
                </a:p>
              </p:txBody>
            </p:sp>
            <p:sp>
              <p:nvSpPr>
                <p:cNvPr id="94242" name="Freeform 34"/>
                <p:cNvSpPr>
                  <a:spLocks/>
                </p:cNvSpPr>
                <p:nvPr userDrawn="1"/>
              </p:nvSpPr>
              <p:spPr bwMode="auto">
                <a:xfrm>
                  <a:off x="328" y="3630"/>
                  <a:ext cx="195" cy="135"/>
                </a:xfrm>
                <a:custGeom>
                  <a:avLst/>
                  <a:gdLst/>
                  <a:ahLst/>
                  <a:cxnLst>
                    <a:cxn ang="0">
                      <a:pos x="297" y="0"/>
                    </a:cxn>
                    <a:cxn ang="0">
                      <a:pos x="257" y="17"/>
                    </a:cxn>
                    <a:cxn ang="0">
                      <a:pos x="253" y="66"/>
                    </a:cxn>
                    <a:cxn ang="0">
                      <a:pos x="0" y="169"/>
                    </a:cxn>
                    <a:cxn ang="0">
                      <a:pos x="0" y="222"/>
                    </a:cxn>
                    <a:cxn ang="0">
                      <a:pos x="284" y="226"/>
                    </a:cxn>
                    <a:cxn ang="0">
                      <a:pos x="320" y="269"/>
                    </a:cxn>
                    <a:cxn ang="0">
                      <a:pos x="390" y="266"/>
                    </a:cxn>
                    <a:cxn ang="0">
                      <a:pos x="383" y="190"/>
                    </a:cxn>
                    <a:cxn ang="0">
                      <a:pos x="116" y="176"/>
                    </a:cxn>
                    <a:cxn ang="0">
                      <a:pos x="333" y="89"/>
                    </a:cxn>
                    <a:cxn ang="0">
                      <a:pos x="297" y="0"/>
                    </a:cxn>
                    <a:cxn ang="0">
                      <a:pos x="297" y="0"/>
                    </a:cxn>
                  </a:cxnLst>
                  <a:rect l="0" t="0" r="r" b="b"/>
                  <a:pathLst>
                    <a:path w="390" h="269">
                      <a:moveTo>
                        <a:pt x="297" y="0"/>
                      </a:moveTo>
                      <a:lnTo>
                        <a:pt x="257" y="17"/>
                      </a:lnTo>
                      <a:lnTo>
                        <a:pt x="253" y="66"/>
                      </a:lnTo>
                      <a:lnTo>
                        <a:pt x="0" y="169"/>
                      </a:lnTo>
                      <a:lnTo>
                        <a:pt x="0" y="222"/>
                      </a:lnTo>
                      <a:lnTo>
                        <a:pt x="284" y="226"/>
                      </a:lnTo>
                      <a:lnTo>
                        <a:pt x="320" y="269"/>
                      </a:lnTo>
                      <a:lnTo>
                        <a:pt x="390" y="266"/>
                      </a:lnTo>
                      <a:lnTo>
                        <a:pt x="383" y="190"/>
                      </a:lnTo>
                      <a:lnTo>
                        <a:pt x="116" y="176"/>
                      </a:lnTo>
                      <a:lnTo>
                        <a:pt x="333" y="89"/>
                      </a:lnTo>
                      <a:lnTo>
                        <a:pt x="297" y="0"/>
                      </a:lnTo>
                      <a:lnTo>
                        <a:pt x="297" y="0"/>
                      </a:lnTo>
                      <a:close/>
                    </a:path>
                  </a:pathLst>
                </a:custGeom>
                <a:solidFill>
                  <a:schemeClr val="accent2"/>
                </a:solidFill>
                <a:ln w="9525">
                  <a:noFill/>
                  <a:round/>
                  <a:headEnd/>
                  <a:tailEnd/>
                </a:ln>
              </p:spPr>
              <p:txBody>
                <a:bodyPr/>
                <a:lstStyle/>
                <a:p>
                  <a:pPr>
                    <a:defRPr/>
                  </a:pPr>
                  <a:endParaRPr lang="en-US"/>
                </a:p>
              </p:txBody>
            </p:sp>
            <p:sp>
              <p:nvSpPr>
                <p:cNvPr id="94243" name="Freeform 35"/>
                <p:cNvSpPr>
                  <a:spLocks/>
                </p:cNvSpPr>
                <p:nvPr userDrawn="1"/>
              </p:nvSpPr>
              <p:spPr bwMode="auto">
                <a:xfrm>
                  <a:off x="658" y="3538"/>
                  <a:ext cx="471" cy="212"/>
                </a:xfrm>
                <a:custGeom>
                  <a:avLst/>
                  <a:gdLst/>
                  <a:ahLst/>
                  <a:cxnLst>
                    <a:cxn ang="0">
                      <a:pos x="0" y="131"/>
                    </a:cxn>
                    <a:cxn ang="0">
                      <a:pos x="863" y="0"/>
                    </a:cxn>
                    <a:cxn ang="0">
                      <a:pos x="926" y="78"/>
                    </a:cxn>
                    <a:cxn ang="0">
                      <a:pos x="941" y="181"/>
                    </a:cxn>
                    <a:cxn ang="0">
                      <a:pos x="903" y="282"/>
                    </a:cxn>
                    <a:cxn ang="0">
                      <a:pos x="57" y="424"/>
                    </a:cxn>
                    <a:cxn ang="0">
                      <a:pos x="53" y="384"/>
                    </a:cxn>
                    <a:cxn ang="0">
                      <a:pos x="863" y="242"/>
                    </a:cxn>
                    <a:cxn ang="0">
                      <a:pos x="893" y="145"/>
                    </a:cxn>
                    <a:cxn ang="0">
                      <a:pos x="840" y="57"/>
                    </a:cxn>
                    <a:cxn ang="0">
                      <a:pos x="0" y="185"/>
                    </a:cxn>
                    <a:cxn ang="0">
                      <a:pos x="0" y="131"/>
                    </a:cxn>
                    <a:cxn ang="0">
                      <a:pos x="0" y="131"/>
                    </a:cxn>
                  </a:cxnLst>
                  <a:rect l="0" t="0" r="r" b="b"/>
                  <a:pathLst>
                    <a:path w="941" h="424">
                      <a:moveTo>
                        <a:pt x="0" y="131"/>
                      </a:moveTo>
                      <a:lnTo>
                        <a:pt x="863" y="0"/>
                      </a:lnTo>
                      <a:lnTo>
                        <a:pt x="926" y="78"/>
                      </a:lnTo>
                      <a:lnTo>
                        <a:pt x="941" y="181"/>
                      </a:lnTo>
                      <a:lnTo>
                        <a:pt x="903" y="282"/>
                      </a:lnTo>
                      <a:lnTo>
                        <a:pt x="57" y="424"/>
                      </a:lnTo>
                      <a:lnTo>
                        <a:pt x="53" y="384"/>
                      </a:lnTo>
                      <a:lnTo>
                        <a:pt x="863" y="242"/>
                      </a:lnTo>
                      <a:lnTo>
                        <a:pt x="893" y="145"/>
                      </a:lnTo>
                      <a:lnTo>
                        <a:pt x="840" y="57"/>
                      </a:lnTo>
                      <a:lnTo>
                        <a:pt x="0" y="185"/>
                      </a:lnTo>
                      <a:lnTo>
                        <a:pt x="0" y="131"/>
                      </a:lnTo>
                      <a:lnTo>
                        <a:pt x="0" y="131"/>
                      </a:lnTo>
                      <a:close/>
                    </a:path>
                  </a:pathLst>
                </a:custGeom>
                <a:solidFill>
                  <a:schemeClr val="accent2"/>
                </a:solidFill>
                <a:ln w="9525">
                  <a:noFill/>
                  <a:round/>
                  <a:headEnd/>
                  <a:tailEnd/>
                </a:ln>
              </p:spPr>
              <p:txBody>
                <a:bodyPr/>
                <a:lstStyle/>
                <a:p>
                  <a:pPr>
                    <a:defRPr/>
                  </a:pPr>
                  <a:endParaRPr lang="en-US"/>
                </a:p>
              </p:txBody>
            </p:sp>
            <p:sp>
              <p:nvSpPr>
                <p:cNvPr id="94244" name="Freeform 36"/>
                <p:cNvSpPr>
                  <a:spLocks/>
                </p:cNvSpPr>
                <p:nvPr userDrawn="1"/>
              </p:nvSpPr>
              <p:spPr bwMode="auto">
                <a:xfrm>
                  <a:off x="717" y="3606"/>
                  <a:ext cx="245" cy="86"/>
                </a:xfrm>
                <a:custGeom>
                  <a:avLst/>
                  <a:gdLst/>
                  <a:ahLst/>
                  <a:cxnLst>
                    <a:cxn ang="0">
                      <a:pos x="0" y="126"/>
                    </a:cxn>
                    <a:cxn ang="0">
                      <a:pos x="66" y="173"/>
                    </a:cxn>
                    <a:cxn ang="0">
                      <a:pos x="222" y="166"/>
                    </a:cxn>
                    <a:cxn ang="0">
                      <a:pos x="418" y="116"/>
                    </a:cxn>
                    <a:cxn ang="0">
                      <a:pos x="488" y="42"/>
                    </a:cxn>
                    <a:cxn ang="0">
                      <a:pos x="443" y="2"/>
                    </a:cxn>
                    <a:cxn ang="0">
                      <a:pos x="253" y="0"/>
                    </a:cxn>
                    <a:cxn ang="0">
                      <a:pos x="110" y="12"/>
                    </a:cxn>
                    <a:cxn ang="0">
                      <a:pos x="15" y="76"/>
                    </a:cxn>
                    <a:cxn ang="0">
                      <a:pos x="112" y="95"/>
                    </a:cxn>
                    <a:cxn ang="0">
                      <a:pos x="275" y="53"/>
                    </a:cxn>
                    <a:cxn ang="0">
                      <a:pos x="416" y="53"/>
                    </a:cxn>
                    <a:cxn ang="0">
                      <a:pos x="268" y="110"/>
                    </a:cxn>
                    <a:cxn ang="0">
                      <a:pos x="142" y="126"/>
                    </a:cxn>
                    <a:cxn ang="0">
                      <a:pos x="0" y="126"/>
                    </a:cxn>
                    <a:cxn ang="0">
                      <a:pos x="0" y="126"/>
                    </a:cxn>
                  </a:cxnLst>
                  <a:rect l="0" t="0" r="r" b="b"/>
                  <a:pathLst>
                    <a:path w="488" h="173">
                      <a:moveTo>
                        <a:pt x="0" y="126"/>
                      </a:moveTo>
                      <a:lnTo>
                        <a:pt x="66" y="173"/>
                      </a:lnTo>
                      <a:lnTo>
                        <a:pt x="222" y="166"/>
                      </a:lnTo>
                      <a:lnTo>
                        <a:pt x="418" y="116"/>
                      </a:lnTo>
                      <a:lnTo>
                        <a:pt x="488" y="42"/>
                      </a:lnTo>
                      <a:lnTo>
                        <a:pt x="443" y="2"/>
                      </a:lnTo>
                      <a:lnTo>
                        <a:pt x="253" y="0"/>
                      </a:lnTo>
                      <a:lnTo>
                        <a:pt x="110" y="12"/>
                      </a:lnTo>
                      <a:lnTo>
                        <a:pt x="15" y="76"/>
                      </a:lnTo>
                      <a:lnTo>
                        <a:pt x="112" y="95"/>
                      </a:lnTo>
                      <a:lnTo>
                        <a:pt x="275" y="53"/>
                      </a:lnTo>
                      <a:lnTo>
                        <a:pt x="416" y="53"/>
                      </a:lnTo>
                      <a:lnTo>
                        <a:pt x="268" y="110"/>
                      </a:lnTo>
                      <a:lnTo>
                        <a:pt x="142" y="126"/>
                      </a:lnTo>
                      <a:lnTo>
                        <a:pt x="0" y="126"/>
                      </a:lnTo>
                      <a:lnTo>
                        <a:pt x="0" y="126"/>
                      </a:lnTo>
                      <a:close/>
                    </a:path>
                  </a:pathLst>
                </a:custGeom>
                <a:solidFill>
                  <a:schemeClr val="accent2"/>
                </a:solidFill>
                <a:ln w="9525">
                  <a:noFill/>
                  <a:round/>
                  <a:headEnd/>
                  <a:tailEnd/>
                </a:ln>
              </p:spPr>
              <p:txBody>
                <a:bodyPr/>
                <a:lstStyle/>
                <a:p>
                  <a:pPr>
                    <a:defRPr/>
                  </a:pPr>
                  <a:endParaRPr lang="en-US"/>
                </a:p>
              </p:txBody>
            </p:sp>
          </p:grpSp>
        </p:grpSp>
      </p:grpSp>
      <p:grpSp>
        <p:nvGrpSpPr>
          <p:cNvPr id="4107" name="Group 37"/>
          <p:cNvGrpSpPr>
            <a:grpSpLocks/>
          </p:cNvGrpSpPr>
          <p:nvPr/>
        </p:nvGrpSpPr>
        <p:grpSpPr bwMode="auto">
          <a:xfrm>
            <a:off x="8680450" y="2116138"/>
            <a:ext cx="385763" cy="4308475"/>
            <a:chOff x="5468" y="1333"/>
            <a:chExt cx="243" cy="2714"/>
          </a:xfrm>
        </p:grpSpPr>
        <p:sp>
          <p:nvSpPr>
            <p:cNvPr id="94246" name="Freeform 38"/>
            <p:cNvSpPr>
              <a:spLocks/>
            </p:cNvSpPr>
            <p:nvPr userDrawn="1"/>
          </p:nvSpPr>
          <p:spPr bwMode="auto">
            <a:xfrm flipH="1">
              <a:off x="5468" y="2620"/>
              <a:ext cx="205" cy="1427"/>
            </a:xfrm>
            <a:custGeom>
              <a:avLst/>
              <a:gdLst/>
              <a:ahLst/>
              <a:cxnLst>
                <a:cxn ang="0">
                  <a:pos x="692" y="3156"/>
                </a:cxn>
                <a:cxn ang="0">
                  <a:pos x="380" y="2945"/>
                </a:cxn>
                <a:cxn ang="0">
                  <a:pos x="319" y="2783"/>
                </a:cxn>
                <a:cxn ang="0">
                  <a:pos x="371" y="2542"/>
                </a:cxn>
                <a:cxn ang="0">
                  <a:pos x="591" y="2251"/>
                </a:cxn>
                <a:cxn ang="0">
                  <a:pos x="641" y="2070"/>
                </a:cxn>
                <a:cxn ang="0">
                  <a:pos x="591" y="1948"/>
                </a:cxn>
                <a:cxn ang="0">
                  <a:pos x="401" y="1859"/>
                </a:cxn>
                <a:cxn ang="0">
                  <a:pos x="361" y="1747"/>
                </a:cxn>
                <a:cxn ang="0">
                  <a:pos x="430" y="1587"/>
                </a:cxn>
                <a:cxn ang="0">
                  <a:pos x="741" y="1156"/>
                </a:cxn>
                <a:cxn ang="0">
                  <a:pos x="772" y="945"/>
                </a:cxn>
                <a:cxn ang="0">
                  <a:pos x="692" y="713"/>
                </a:cxn>
                <a:cxn ang="0">
                  <a:pos x="430" y="603"/>
                </a:cxn>
                <a:cxn ang="0">
                  <a:pos x="200" y="422"/>
                </a:cxn>
                <a:cxn ang="0">
                  <a:pos x="0" y="0"/>
                </a:cxn>
                <a:cxn ang="0">
                  <a:pos x="29" y="382"/>
                </a:cxn>
                <a:cxn ang="0">
                  <a:pos x="179" y="612"/>
                </a:cxn>
                <a:cxn ang="0">
                  <a:pos x="380" y="753"/>
                </a:cxn>
                <a:cxn ang="0">
                  <a:pos x="601" y="833"/>
                </a:cxn>
                <a:cxn ang="0">
                  <a:pos x="612" y="1044"/>
                </a:cxn>
                <a:cxn ang="0">
                  <a:pos x="500" y="1266"/>
                </a:cxn>
                <a:cxn ang="0">
                  <a:pos x="240" y="1658"/>
                </a:cxn>
                <a:cxn ang="0">
                  <a:pos x="230" y="1909"/>
                </a:cxn>
                <a:cxn ang="0">
                  <a:pos x="471" y="2049"/>
                </a:cxn>
                <a:cxn ang="0">
                  <a:pos x="460" y="2180"/>
                </a:cxn>
                <a:cxn ang="0">
                  <a:pos x="249" y="2452"/>
                </a:cxn>
                <a:cxn ang="0">
                  <a:pos x="160" y="2713"/>
                </a:cxn>
                <a:cxn ang="0">
                  <a:pos x="240" y="2994"/>
                </a:cxn>
                <a:cxn ang="0">
                  <a:pos x="430" y="3144"/>
                </a:cxn>
                <a:cxn ang="0">
                  <a:pos x="671" y="3266"/>
                </a:cxn>
                <a:cxn ang="0">
                  <a:pos x="692" y="3156"/>
                </a:cxn>
                <a:cxn ang="0">
                  <a:pos x="692" y="3156"/>
                </a:cxn>
              </a:cxnLst>
              <a:rect l="0" t="0" r="r" b="b"/>
              <a:pathLst>
                <a:path w="772" h="3266">
                  <a:moveTo>
                    <a:pt x="692" y="3156"/>
                  </a:moveTo>
                  <a:lnTo>
                    <a:pt x="380" y="2945"/>
                  </a:lnTo>
                  <a:lnTo>
                    <a:pt x="319" y="2783"/>
                  </a:lnTo>
                  <a:lnTo>
                    <a:pt x="371" y="2542"/>
                  </a:lnTo>
                  <a:lnTo>
                    <a:pt x="591" y="2251"/>
                  </a:lnTo>
                  <a:lnTo>
                    <a:pt x="641" y="2070"/>
                  </a:lnTo>
                  <a:lnTo>
                    <a:pt x="591" y="1948"/>
                  </a:lnTo>
                  <a:lnTo>
                    <a:pt x="401" y="1859"/>
                  </a:lnTo>
                  <a:lnTo>
                    <a:pt x="361" y="1747"/>
                  </a:lnTo>
                  <a:lnTo>
                    <a:pt x="430" y="1587"/>
                  </a:lnTo>
                  <a:lnTo>
                    <a:pt x="741" y="1156"/>
                  </a:lnTo>
                  <a:lnTo>
                    <a:pt x="772" y="945"/>
                  </a:lnTo>
                  <a:lnTo>
                    <a:pt x="692" y="713"/>
                  </a:lnTo>
                  <a:lnTo>
                    <a:pt x="430" y="603"/>
                  </a:lnTo>
                  <a:lnTo>
                    <a:pt x="200" y="422"/>
                  </a:lnTo>
                  <a:lnTo>
                    <a:pt x="0" y="0"/>
                  </a:lnTo>
                  <a:lnTo>
                    <a:pt x="29" y="382"/>
                  </a:lnTo>
                  <a:lnTo>
                    <a:pt x="179" y="612"/>
                  </a:lnTo>
                  <a:lnTo>
                    <a:pt x="380" y="753"/>
                  </a:lnTo>
                  <a:lnTo>
                    <a:pt x="601" y="833"/>
                  </a:lnTo>
                  <a:lnTo>
                    <a:pt x="612" y="1044"/>
                  </a:lnTo>
                  <a:lnTo>
                    <a:pt x="500" y="1266"/>
                  </a:lnTo>
                  <a:lnTo>
                    <a:pt x="240" y="1658"/>
                  </a:lnTo>
                  <a:lnTo>
                    <a:pt x="230" y="1909"/>
                  </a:lnTo>
                  <a:lnTo>
                    <a:pt x="471" y="2049"/>
                  </a:lnTo>
                  <a:lnTo>
                    <a:pt x="460" y="2180"/>
                  </a:lnTo>
                  <a:lnTo>
                    <a:pt x="249" y="2452"/>
                  </a:lnTo>
                  <a:lnTo>
                    <a:pt x="160" y="2713"/>
                  </a:lnTo>
                  <a:lnTo>
                    <a:pt x="240" y="2994"/>
                  </a:lnTo>
                  <a:lnTo>
                    <a:pt x="430" y="3144"/>
                  </a:lnTo>
                  <a:lnTo>
                    <a:pt x="671" y="3266"/>
                  </a:lnTo>
                  <a:lnTo>
                    <a:pt x="692" y="3156"/>
                  </a:lnTo>
                  <a:lnTo>
                    <a:pt x="692" y="3156"/>
                  </a:lnTo>
                  <a:close/>
                </a:path>
              </a:pathLst>
            </a:custGeom>
            <a:solidFill>
              <a:schemeClr val="folHlink"/>
            </a:solidFill>
            <a:ln w="9525">
              <a:noFill/>
              <a:round/>
              <a:headEnd/>
              <a:tailEnd/>
            </a:ln>
          </p:spPr>
          <p:txBody>
            <a:bodyPr/>
            <a:lstStyle/>
            <a:p>
              <a:pPr>
                <a:defRPr/>
              </a:pPr>
              <a:endParaRPr lang="en-US"/>
            </a:p>
          </p:txBody>
        </p:sp>
        <p:sp>
          <p:nvSpPr>
            <p:cNvPr id="94247" name="Freeform 39"/>
            <p:cNvSpPr>
              <a:spLocks/>
            </p:cNvSpPr>
            <p:nvPr userDrawn="1"/>
          </p:nvSpPr>
          <p:spPr bwMode="auto">
            <a:xfrm flipH="1">
              <a:off x="5506" y="1333"/>
              <a:ext cx="205" cy="1633"/>
            </a:xfrm>
            <a:custGeom>
              <a:avLst/>
              <a:gdLst/>
              <a:ahLst/>
              <a:cxnLst>
                <a:cxn ang="0">
                  <a:pos x="692" y="3156"/>
                </a:cxn>
                <a:cxn ang="0">
                  <a:pos x="380" y="2945"/>
                </a:cxn>
                <a:cxn ang="0">
                  <a:pos x="319" y="2783"/>
                </a:cxn>
                <a:cxn ang="0">
                  <a:pos x="371" y="2542"/>
                </a:cxn>
                <a:cxn ang="0">
                  <a:pos x="591" y="2251"/>
                </a:cxn>
                <a:cxn ang="0">
                  <a:pos x="641" y="2070"/>
                </a:cxn>
                <a:cxn ang="0">
                  <a:pos x="591" y="1948"/>
                </a:cxn>
                <a:cxn ang="0">
                  <a:pos x="401" y="1859"/>
                </a:cxn>
                <a:cxn ang="0">
                  <a:pos x="361" y="1747"/>
                </a:cxn>
                <a:cxn ang="0">
                  <a:pos x="430" y="1587"/>
                </a:cxn>
                <a:cxn ang="0">
                  <a:pos x="741" y="1156"/>
                </a:cxn>
                <a:cxn ang="0">
                  <a:pos x="772" y="945"/>
                </a:cxn>
                <a:cxn ang="0">
                  <a:pos x="692" y="713"/>
                </a:cxn>
                <a:cxn ang="0">
                  <a:pos x="430" y="603"/>
                </a:cxn>
                <a:cxn ang="0">
                  <a:pos x="200" y="422"/>
                </a:cxn>
                <a:cxn ang="0">
                  <a:pos x="0" y="0"/>
                </a:cxn>
                <a:cxn ang="0">
                  <a:pos x="29" y="382"/>
                </a:cxn>
                <a:cxn ang="0">
                  <a:pos x="179" y="612"/>
                </a:cxn>
                <a:cxn ang="0">
                  <a:pos x="380" y="753"/>
                </a:cxn>
                <a:cxn ang="0">
                  <a:pos x="601" y="833"/>
                </a:cxn>
                <a:cxn ang="0">
                  <a:pos x="612" y="1044"/>
                </a:cxn>
                <a:cxn ang="0">
                  <a:pos x="500" y="1266"/>
                </a:cxn>
                <a:cxn ang="0">
                  <a:pos x="240" y="1658"/>
                </a:cxn>
                <a:cxn ang="0">
                  <a:pos x="230" y="1909"/>
                </a:cxn>
                <a:cxn ang="0">
                  <a:pos x="471" y="2049"/>
                </a:cxn>
                <a:cxn ang="0">
                  <a:pos x="460" y="2180"/>
                </a:cxn>
                <a:cxn ang="0">
                  <a:pos x="249" y="2452"/>
                </a:cxn>
                <a:cxn ang="0">
                  <a:pos x="160" y="2713"/>
                </a:cxn>
                <a:cxn ang="0">
                  <a:pos x="240" y="2994"/>
                </a:cxn>
                <a:cxn ang="0">
                  <a:pos x="430" y="3144"/>
                </a:cxn>
                <a:cxn ang="0">
                  <a:pos x="671" y="3266"/>
                </a:cxn>
                <a:cxn ang="0">
                  <a:pos x="692" y="3156"/>
                </a:cxn>
                <a:cxn ang="0">
                  <a:pos x="692" y="3156"/>
                </a:cxn>
              </a:cxnLst>
              <a:rect l="0" t="0" r="r" b="b"/>
              <a:pathLst>
                <a:path w="772" h="3266">
                  <a:moveTo>
                    <a:pt x="692" y="3156"/>
                  </a:moveTo>
                  <a:lnTo>
                    <a:pt x="380" y="2945"/>
                  </a:lnTo>
                  <a:lnTo>
                    <a:pt x="319" y="2783"/>
                  </a:lnTo>
                  <a:lnTo>
                    <a:pt x="371" y="2542"/>
                  </a:lnTo>
                  <a:lnTo>
                    <a:pt x="591" y="2251"/>
                  </a:lnTo>
                  <a:lnTo>
                    <a:pt x="641" y="2070"/>
                  </a:lnTo>
                  <a:lnTo>
                    <a:pt x="591" y="1948"/>
                  </a:lnTo>
                  <a:lnTo>
                    <a:pt x="401" y="1859"/>
                  </a:lnTo>
                  <a:lnTo>
                    <a:pt x="361" y="1747"/>
                  </a:lnTo>
                  <a:lnTo>
                    <a:pt x="430" y="1587"/>
                  </a:lnTo>
                  <a:lnTo>
                    <a:pt x="741" y="1156"/>
                  </a:lnTo>
                  <a:lnTo>
                    <a:pt x="772" y="945"/>
                  </a:lnTo>
                  <a:lnTo>
                    <a:pt x="692" y="713"/>
                  </a:lnTo>
                  <a:lnTo>
                    <a:pt x="430" y="603"/>
                  </a:lnTo>
                  <a:lnTo>
                    <a:pt x="200" y="422"/>
                  </a:lnTo>
                  <a:lnTo>
                    <a:pt x="0" y="0"/>
                  </a:lnTo>
                  <a:lnTo>
                    <a:pt x="29" y="382"/>
                  </a:lnTo>
                  <a:lnTo>
                    <a:pt x="179" y="612"/>
                  </a:lnTo>
                  <a:lnTo>
                    <a:pt x="380" y="753"/>
                  </a:lnTo>
                  <a:lnTo>
                    <a:pt x="601" y="833"/>
                  </a:lnTo>
                  <a:lnTo>
                    <a:pt x="612" y="1044"/>
                  </a:lnTo>
                  <a:lnTo>
                    <a:pt x="500" y="1266"/>
                  </a:lnTo>
                  <a:lnTo>
                    <a:pt x="240" y="1658"/>
                  </a:lnTo>
                  <a:lnTo>
                    <a:pt x="230" y="1909"/>
                  </a:lnTo>
                  <a:lnTo>
                    <a:pt x="471" y="2049"/>
                  </a:lnTo>
                  <a:lnTo>
                    <a:pt x="460" y="2180"/>
                  </a:lnTo>
                  <a:lnTo>
                    <a:pt x="249" y="2452"/>
                  </a:lnTo>
                  <a:lnTo>
                    <a:pt x="160" y="2713"/>
                  </a:lnTo>
                  <a:lnTo>
                    <a:pt x="240" y="2994"/>
                  </a:lnTo>
                  <a:lnTo>
                    <a:pt x="430" y="3144"/>
                  </a:lnTo>
                  <a:lnTo>
                    <a:pt x="671" y="3266"/>
                  </a:lnTo>
                  <a:lnTo>
                    <a:pt x="692" y="3156"/>
                  </a:lnTo>
                  <a:lnTo>
                    <a:pt x="692" y="3156"/>
                  </a:lnTo>
                  <a:close/>
                </a:path>
              </a:pathLst>
            </a:custGeom>
            <a:solidFill>
              <a:schemeClr val="folHlink"/>
            </a:solidFill>
            <a:ln w="9525">
              <a:noFill/>
              <a:round/>
              <a:headEnd/>
              <a:tailEnd/>
            </a:ln>
          </p:spPr>
          <p:txBody>
            <a:bodyPr/>
            <a:lstStyle/>
            <a:p>
              <a:pPr>
                <a:defRPr/>
              </a:pPr>
              <a:endParaRPr lang="en-US"/>
            </a:p>
          </p:txBody>
        </p:sp>
      </p:grpSp>
      <p:grpSp>
        <p:nvGrpSpPr>
          <p:cNvPr id="4108" name="Group 40"/>
          <p:cNvGrpSpPr>
            <a:grpSpLocks/>
          </p:cNvGrpSpPr>
          <p:nvPr/>
        </p:nvGrpSpPr>
        <p:grpSpPr bwMode="auto">
          <a:xfrm>
            <a:off x="7318375" y="90488"/>
            <a:ext cx="2133600" cy="1911350"/>
            <a:chOff x="4610" y="57"/>
            <a:chExt cx="1344" cy="1204"/>
          </a:xfrm>
        </p:grpSpPr>
        <p:grpSp>
          <p:nvGrpSpPr>
            <p:cNvPr id="4109" name="Group 41"/>
            <p:cNvGrpSpPr>
              <a:grpSpLocks/>
            </p:cNvGrpSpPr>
            <p:nvPr userDrawn="1"/>
          </p:nvGrpSpPr>
          <p:grpSpPr bwMode="auto">
            <a:xfrm>
              <a:off x="4610" y="57"/>
              <a:ext cx="1344" cy="1204"/>
              <a:chOff x="4610" y="57"/>
              <a:chExt cx="1344" cy="1204"/>
            </a:xfrm>
          </p:grpSpPr>
          <p:sp>
            <p:nvSpPr>
              <p:cNvPr id="94250" name="Freeform 42"/>
              <p:cNvSpPr>
                <a:spLocks/>
              </p:cNvSpPr>
              <p:nvPr userDrawn="1"/>
            </p:nvSpPr>
            <p:spPr bwMode="auto">
              <a:xfrm rot="-3172564">
                <a:off x="5430" y="1086"/>
                <a:ext cx="62" cy="288"/>
              </a:xfrm>
              <a:custGeom>
                <a:avLst/>
                <a:gdLst/>
                <a:ahLst/>
                <a:cxnLst>
                  <a:cxn ang="0">
                    <a:pos x="123" y="9"/>
                  </a:cxn>
                  <a:cxn ang="0">
                    <a:pos x="131" y="342"/>
                  </a:cxn>
                  <a:cxn ang="0">
                    <a:pos x="0" y="806"/>
                  </a:cxn>
                  <a:cxn ang="0">
                    <a:pos x="79" y="789"/>
                  </a:cxn>
                  <a:cxn ang="0">
                    <a:pos x="218" y="376"/>
                  </a:cxn>
                  <a:cxn ang="0">
                    <a:pos x="245" y="0"/>
                  </a:cxn>
                  <a:cxn ang="0">
                    <a:pos x="123" y="9"/>
                  </a:cxn>
                  <a:cxn ang="0">
                    <a:pos x="123" y="9"/>
                  </a:cxn>
                </a:cxnLst>
                <a:rect l="0" t="0" r="r" b="b"/>
                <a:pathLst>
                  <a:path w="245" h="806">
                    <a:moveTo>
                      <a:pt x="123" y="9"/>
                    </a:moveTo>
                    <a:lnTo>
                      <a:pt x="131" y="342"/>
                    </a:lnTo>
                    <a:lnTo>
                      <a:pt x="0" y="806"/>
                    </a:lnTo>
                    <a:lnTo>
                      <a:pt x="79" y="789"/>
                    </a:lnTo>
                    <a:lnTo>
                      <a:pt x="218" y="376"/>
                    </a:lnTo>
                    <a:lnTo>
                      <a:pt x="245" y="0"/>
                    </a:lnTo>
                    <a:lnTo>
                      <a:pt x="123" y="9"/>
                    </a:lnTo>
                    <a:lnTo>
                      <a:pt x="123" y="9"/>
                    </a:lnTo>
                    <a:close/>
                  </a:path>
                </a:pathLst>
              </a:custGeom>
              <a:solidFill>
                <a:schemeClr val="accent2"/>
              </a:solidFill>
              <a:ln w="9525">
                <a:noFill/>
                <a:round/>
                <a:headEnd/>
                <a:tailEnd/>
              </a:ln>
            </p:spPr>
            <p:txBody>
              <a:bodyPr/>
              <a:lstStyle/>
              <a:p>
                <a:pPr>
                  <a:defRPr/>
                </a:pPr>
                <a:endParaRPr lang="en-US"/>
              </a:p>
            </p:txBody>
          </p:sp>
          <p:grpSp>
            <p:nvGrpSpPr>
              <p:cNvPr id="4112" name="Group 43"/>
              <p:cNvGrpSpPr>
                <a:grpSpLocks/>
              </p:cNvGrpSpPr>
              <p:nvPr userDrawn="1"/>
            </p:nvGrpSpPr>
            <p:grpSpPr bwMode="auto">
              <a:xfrm>
                <a:off x="4610" y="57"/>
                <a:ext cx="1344" cy="985"/>
                <a:chOff x="4610" y="57"/>
                <a:chExt cx="1344" cy="985"/>
              </a:xfrm>
            </p:grpSpPr>
            <p:sp>
              <p:nvSpPr>
                <p:cNvPr id="94252" name="Freeform 44"/>
                <p:cNvSpPr>
                  <a:spLocks/>
                </p:cNvSpPr>
                <p:nvPr userDrawn="1"/>
              </p:nvSpPr>
              <p:spPr bwMode="auto">
                <a:xfrm rot="-3172564">
                  <a:off x="4966" y="71"/>
                  <a:ext cx="153" cy="125"/>
                </a:xfrm>
                <a:custGeom>
                  <a:avLst/>
                  <a:gdLst/>
                  <a:ahLst/>
                  <a:cxnLst>
                    <a:cxn ang="0">
                      <a:pos x="0" y="0"/>
                    </a:cxn>
                    <a:cxn ang="0">
                      <a:pos x="298" y="184"/>
                    </a:cxn>
                    <a:cxn ang="0">
                      <a:pos x="500" y="349"/>
                    </a:cxn>
                    <a:cxn ang="0">
                      <a:pos x="604" y="140"/>
                    </a:cxn>
                    <a:cxn ang="0">
                      <a:pos x="359" y="9"/>
                    </a:cxn>
                    <a:cxn ang="0">
                      <a:pos x="464" y="184"/>
                    </a:cxn>
                    <a:cxn ang="0">
                      <a:pos x="131" y="17"/>
                    </a:cxn>
                    <a:cxn ang="0">
                      <a:pos x="0" y="0"/>
                    </a:cxn>
                    <a:cxn ang="0">
                      <a:pos x="0" y="0"/>
                    </a:cxn>
                  </a:cxnLst>
                  <a:rect l="0" t="0" r="r" b="b"/>
                  <a:pathLst>
                    <a:path w="604" h="349">
                      <a:moveTo>
                        <a:pt x="0" y="0"/>
                      </a:moveTo>
                      <a:lnTo>
                        <a:pt x="298" y="184"/>
                      </a:lnTo>
                      <a:lnTo>
                        <a:pt x="500" y="349"/>
                      </a:lnTo>
                      <a:lnTo>
                        <a:pt x="604" y="140"/>
                      </a:lnTo>
                      <a:lnTo>
                        <a:pt x="359" y="9"/>
                      </a:lnTo>
                      <a:lnTo>
                        <a:pt x="464" y="184"/>
                      </a:lnTo>
                      <a:lnTo>
                        <a:pt x="131" y="17"/>
                      </a:lnTo>
                      <a:lnTo>
                        <a:pt x="0" y="0"/>
                      </a:lnTo>
                      <a:lnTo>
                        <a:pt x="0" y="0"/>
                      </a:lnTo>
                      <a:close/>
                    </a:path>
                  </a:pathLst>
                </a:custGeom>
                <a:solidFill>
                  <a:schemeClr val="accent2"/>
                </a:solidFill>
                <a:ln w="9525">
                  <a:noFill/>
                  <a:round/>
                  <a:headEnd/>
                  <a:tailEnd/>
                </a:ln>
              </p:spPr>
              <p:txBody>
                <a:bodyPr/>
                <a:lstStyle/>
                <a:p>
                  <a:pPr>
                    <a:defRPr/>
                  </a:pPr>
                  <a:endParaRPr lang="en-US"/>
                </a:p>
              </p:txBody>
            </p:sp>
            <p:sp>
              <p:nvSpPr>
                <p:cNvPr id="94253" name="Freeform 45"/>
                <p:cNvSpPr>
                  <a:spLocks/>
                </p:cNvSpPr>
                <p:nvPr userDrawn="1"/>
              </p:nvSpPr>
              <p:spPr bwMode="auto">
                <a:xfrm rot="-3172564">
                  <a:off x="5054" y="326"/>
                  <a:ext cx="269" cy="438"/>
                </a:xfrm>
                <a:custGeom>
                  <a:avLst/>
                  <a:gdLst/>
                  <a:ahLst/>
                  <a:cxnLst>
                    <a:cxn ang="0">
                      <a:pos x="741" y="129"/>
                    </a:cxn>
                    <a:cxn ang="0">
                      <a:pos x="485" y="352"/>
                    </a:cxn>
                    <a:cxn ang="0">
                      <a:pos x="163" y="762"/>
                    </a:cxn>
                    <a:cxn ang="0">
                      <a:pos x="0" y="1101"/>
                    </a:cxn>
                    <a:cxn ang="0">
                      <a:pos x="59" y="1230"/>
                    </a:cxn>
                    <a:cxn ang="0">
                      <a:pos x="262" y="1201"/>
                    </a:cxn>
                    <a:cxn ang="0">
                      <a:pos x="578" y="914"/>
                    </a:cxn>
                    <a:cxn ang="0">
                      <a:pos x="876" y="534"/>
                    </a:cxn>
                    <a:cxn ang="0">
                      <a:pos x="1034" y="270"/>
                    </a:cxn>
                    <a:cxn ang="0">
                      <a:pos x="1064" y="84"/>
                    </a:cxn>
                    <a:cxn ang="0">
                      <a:pos x="977" y="0"/>
                    </a:cxn>
                    <a:cxn ang="0">
                      <a:pos x="836" y="65"/>
                    </a:cxn>
                    <a:cxn ang="0">
                      <a:pos x="969" y="107"/>
                    </a:cxn>
                    <a:cxn ang="0">
                      <a:pos x="876" y="352"/>
                    </a:cxn>
                    <a:cxn ang="0">
                      <a:pos x="690" y="656"/>
                    </a:cxn>
                    <a:cxn ang="0">
                      <a:pos x="350" y="1008"/>
                    </a:cxn>
                    <a:cxn ang="0">
                      <a:pos x="116" y="1114"/>
                    </a:cxn>
                    <a:cxn ang="0">
                      <a:pos x="135" y="943"/>
                    </a:cxn>
                    <a:cxn ang="0">
                      <a:pos x="437" y="504"/>
                    </a:cxn>
                    <a:cxn ang="0">
                      <a:pos x="831" y="118"/>
                    </a:cxn>
                    <a:cxn ang="0">
                      <a:pos x="741" y="129"/>
                    </a:cxn>
                    <a:cxn ang="0">
                      <a:pos x="741" y="129"/>
                    </a:cxn>
                  </a:cxnLst>
                  <a:rect l="0" t="0" r="r" b="b"/>
                  <a:pathLst>
                    <a:path w="1064" h="1230">
                      <a:moveTo>
                        <a:pt x="741" y="129"/>
                      </a:moveTo>
                      <a:lnTo>
                        <a:pt x="485" y="352"/>
                      </a:lnTo>
                      <a:lnTo>
                        <a:pt x="163" y="762"/>
                      </a:lnTo>
                      <a:lnTo>
                        <a:pt x="0" y="1101"/>
                      </a:lnTo>
                      <a:lnTo>
                        <a:pt x="59" y="1230"/>
                      </a:lnTo>
                      <a:lnTo>
                        <a:pt x="262" y="1201"/>
                      </a:lnTo>
                      <a:lnTo>
                        <a:pt x="578" y="914"/>
                      </a:lnTo>
                      <a:lnTo>
                        <a:pt x="876" y="534"/>
                      </a:lnTo>
                      <a:lnTo>
                        <a:pt x="1034" y="270"/>
                      </a:lnTo>
                      <a:lnTo>
                        <a:pt x="1064" y="84"/>
                      </a:lnTo>
                      <a:lnTo>
                        <a:pt x="977" y="0"/>
                      </a:lnTo>
                      <a:lnTo>
                        <a:pt x="836" y="65"/>
                      </a:lnTo>
                      <a:lnTo>
                        <a:pt x="969" y="107"/>
                      </a:lnTo>
                      <a:lnTo>
                        <a:pt x="876" y="352"/>
                      </a:lnTo>
                      <a:lnTo>
                        <a:pt x="690" y="656"/>
                      </a:lnTo>
                      <a:lnTo>
                        <a:pt x="350" y="1008"/>
                      </a:lnTo>
                      <a:lnTo>
                        <a:pt x="116" y="1114"/>
                      </a:lnTo>
                      <a:lnTo>
                        <a:pt x="135" y="943"/>
                      </a:lnTo>
                      <a:lnTo>
                        <a:pt x="437" y="504"/>
                      </a:lnTo>
                      <a:lnTo>
                        <a:pt x="831" y="118"/>
                      </a:lnTo>
                      <a:lnTo>
                        <a:pt x="741" y="129"/>
                      </a:lnTo>
                      <a:lnTo>
                        <a:pt x="741" y="129"/>
                      </a:lnTo>
                      <a:close/>
                    </a:path>
                  </a:pathLst>
                </a:custGeom>
                <a:solidFill>
                  <a:schemeClr val="accent2"/>
                </a:solidFill>
                <a:ln w="9525">
                  <a:noFill/>
                  <a:round/>
                  <a:headEnd/>
                  <a:tailEnd/>
                </a:ln>
              </p:spPr>
              <p:txBody>
                <a:bodyPr/>
                <a:lstStyle/>
                <a:p>
                  <a:pPr>
                    <a:defRPr/>
                  </a:pPr>
                  <a:endParaRPr lang="en-US"/>
                </a:p>
              </p:txBody>
            </p:sp>
            <p:sp>
              <p:nvSpPr>
                <p:cNvPr id="94254" name="Freeform 46"/>
                <p:cNvSpPr>
                  <a:spLocks/>
                </p:cNvSpPr>
                <p:nvPr userDrawn="1"/>
              </p:nvSpPr>
              <p:spPr bwMode="auto">
                <a:xfrm rot="-3172564">
                  <a:off x="4864" y="176"/>
                  <a:ext cx="505" cy="898"/>
                </a:xfrm>
                <a:custGeom>
                  <a:avLst/>
                  <a:gdLst/>
                  <a:ahLst/>
                  <a:cxnLst>
                    <a:cxn ang="0">
                      <a:pos x="1941" y="0"/>
                    </a:cxn>
                    <a:cxn ang="0">
                      <a:pos x="0" y="2521"/>
                    </a:cxn>
                    <a:cxn ang="0">
                      <a:pos x="192" y="2450"/>
                    </a:cxn>
                    <a:cxn ang="0">
                      <a:pos x="2002" y="61"/>
                    </a:cxn>
                    <a:cxn ang="0">
                      <a:pos x="1941" y="0"/>
                    </a:cxn>
                    <a:cxn ang="0">
                      <a:pos x="1941" y="0"/>
                    </a:cxn>
                  </a:cxnLst>
                  <a:rect l="0" t="0" r="r" b="b"/>
                  <a:pathLst>
                    <a:path w="2002" h="2521">
                      <a:moveTo>
                        <a:pt x="1941" y="0"/>
                      </a:moveTo>
                      <a:lnTo>
                        <a:pt x="0" y="2521"/>
                      </a:lnTo>
                      <a:lnTo>
                        <a:pt x="192" y="2450"/>
                      </a:lnTo>
                      <a:lnTo>
                        <a:pt x="2002" y="61"/>
                      </a:lnTo>
                      <a:lnTo>
                        <a:pt x="1941" y="0"/>
                      </a:lnTo>
                      <a:lnTo>
                        <a:pt x="1941" y="0"/>
                      </a:lnTo>
                      <a:close/>
                    </a:path>
                  </a:pathLst>
                </a:custGeom>
                <a:solidFill>
                  <a:schemeClr val="accent2"/>
                </a:solidFill>
                <a:ln w="9525">
                  <a:noFill/>
                  <a:round/>
                  <a:headEnd/>
                  <a:tailEnd/>
                </a:ln>
              </p:spPr>
              <p:txBody>
                <a:bodyPr/>
                <a:lstStyle/>
                <a:p>
                  <a:pPr>
                    <a:defRPr/>
                  </a:pPr>
                  <a:endParaRPr lang="en-US"/>
                </a:p>
              </p:txBody>
            </p:sp>
            <p:sp>
              <p:nvSpPr>
                <p:cNvPr id="94255" name="Freeform 47"/>
                <p:cNvSpPr>
                  <a:spLocks/>
                </p:cNvSpPr>
                <p:nvPr userDrawn="1"/>
              </p:nvSpPr>
              <p:spPr bwMode="auto">
                <a:xfrm rot="-3172564">
                  <a:off x="4903" y="-19"/>
                  <a:ext cx="758" cy="1344"/>
                </a:xfrm>
                <a:custGeom>
                  <a:avLst/>
                  <a:gdLst/>
                  <a:ahLst/>
                  <a:cxnLst>
                    <a:cxn ang="0">
                      <a:pos x="95" y="2844"/>
                    </a:cxn>
                    <a:cxn ang="0">
                      <a:pos x="394" y="2834"/>
                    </a:cxn>
                    <a:cxn ang="0">
                      <a:pos x="821" y="3009"/>
                    </a:cxn>
                    <a:cxn ang="0">
                      <a:pos x="681" y="2817"/>
                    </a:cxn>
                    <a:cxn ang="0">
                      <a:pos x="367" y="2703"/>
                    </a:cxn>
                    <a:cxn ang="0">
                      <a:pos x="637" y="2720"/>
                    </a:cxn>
                    <a:cxn ang="0">
                      <a:pos x="979" y="2870"/>
                    </a:cxn>
                    <a:cxn ang="0">
                      <a:pos x="2859" y="420"/>
                    </a:cxn>
                    <a:cxn ang="0">
                      <a:pos x="2578" y="148"/>
                    </a:cxn>
                    <a:cxn ang="0">
                      <a:pos x="2308" y="0"/>
                    </a:cxn>
                    <a:cxn ang="0">
                      <a:pos x="2692" y="78"/>
                    </a:cxn>
                    <a:cxn ang="0">
                      <a:pos x="3007" y="428"/>
                    </a:cxn>
                    <a:cxn ang="0">
                      <a:pos x="831" y="3273"/>
                    </a:cxn>
                    <a:cxn ang="0">
                      <a:pos x="481" y="3412"/>
                    </a:cxn>
                    <a:cxn ang="0">
                      <a:pos x="105" y="3771"/>
                    </a:cxn>
                    <a:cxn ang="0">
                      <a:pos x="0" y="3667"/>
                    </a:cxn>
                    <a:cxn ang="0">
                      <a:pos x="131" y="3631"/>
                    </a:cxn>
                    <a:cxn ang="0">
                      <a:pos x="376" y="3385"/>
                    </a:cxn>
                    <a:cxn ang="0">
                      <a:pos x="165" y="3273"/>
                    </a:cxn>
                    <a:cxn ang="0">
                      <a:pos x="165" y="3176"/>
                    </a:cxn>
                    <a:cxn ang="0">
                      <a:pos x="411" y="3298"/>
                    </a:cxn>
                    <a:cxn ang="0">
                      <a:pos x="411" y="3186"/>
                    </a:cxn>
                    <a:cxn ang="0">
                      <a:pos x="603" y="3220"/>
                    </a:cxn>
                    <a:cxn ang="0">
                      <a:pos x="428" y="3079"/>
                    </a:cxn>
                    <a:cxn ang="0">
                      <a:pos x="629" y="3062"/>
                    </a:cxn>
                    <a:cxn ang="0">
                      <a:pos x="95" y="2844"/>
                    </a:cxn>
                    <a:cxn ang="0">
                      <a:pos x="95" y="2844"/>
                    </a:cxn>
                  </a:cxnLst>
                  <a:rect l="0" t="0" r="r" b="b"/>
                  <a:pathLst>
                    <a:path w="3007" h="3771">
                      <a:moveTo>
                        <a:pt x="95" y="2844"/>
                      </a:moveTo>
                      <a:lnTo>
                        <a:pt x="394" y="2834"/>
                      </a:lnTo>
                      <a:lnTo>
                        <a:pt x="821" y="3009"/>
                      </a:lnTo>
                      <a:lnTo>
                        <a:pt x="681" y="2817"/>
                      </a:lnTo>
                      <a:lnTo>
                        <a:pt x="367" y="2703"/>
                      </a:lnTo>
                      <a:lnTo>
                        <a:pt x="637" y="2720"/>
                      </a:lnTo>
                      <a:lnTo>
                        <a:pt x="979" y="2870"/>
                      </a:lnTo>
                      <a:lnTo>
                        <a:pt x="2859" y="420"/>
                      </a:lnTo>
                      <a:lnTo>
                        <a:pt x="2578" y="148"/>
                      </a:lnTo>
                      <a:lnTo>
                        <a:pt x="2308" y="0"/>
                      </a:lnTo>
                      <a:lnTo>
                        <a:pt x="2692" y="78"/>
                      </a:lnTo>
                      <a:lnTo>
                        <a:pt x="3007" y="428"/>
                      </a:lnTo>
                      <a:lnTo>
                        <a:pt x="831" y="3273"/>
                      </a:lnTo>
                      <a:lnTo>
                        <a:pt x="481" y="3412"/>
                      </a:lnTo>
                      <a:lnTo>
                        <a:pt x="105" y="3771"/>
                      </a:lnTo>
                      <a:lnTo>
                        <a:pt x="0" y="3667"/>
                      </a:lnTo>
                      <a:lnTo>
                        <a:pt x="131" y="3631"/>
                      </a:lnTo>
                      <a:lnTo>
                        <a:pt x="376" y="3385"/>
                      </a:lnTo>
                      <a:lnTo>
                        <a:pt x="165" y="3273"/>
                      </a:lnTo>
                      <a:lnTo>
                        <a:pt x="165" y="3176"/>
                      </a:lnTo>
                      <a:lnTo>
                        <a:pt x="411" y="3298"/>
                      </a:lnTo>
                      <a:lnTo>
                        <a:pt x="411" y="3186"/>
                      </a:lnTo>
                      <a:lnTo>
                        <a:pt x="603" y="3220"/>
                      </a:lnTo>
                      <a:lnTo>
                        <a:pt x="428" y="3079"/>
                      </a:lnTo>
                      <a:lnTo>
                        <a:pt x="629" y="3062"/>
                      </a:lnTo>
                      <a:lnTo>
                        <a:pt x="95" y="2844"/>
                      </a:lnTo>
                      <a:lnTo>
                        <a:pt x="95" y="2844"/>
                      </a:lnTo>
                      <a:close/>
                    </a:path>
                  </a:pathLst>
                </a:custGeom>
                <a:solidFill>
                  <a:schemeClr val="accent2"/>
                </a:solidFill>
                <a:ln w="9525">
                  <a:noFill/>
                  <a:round/>
                  <a:headEnd/>
                  <a:tailEnd/>
                </a:ln>
              </p:spPr>
              <p:txBody>
                <a:bodyPr/>
                <a:lstStyle/>
                <a:p>
                  <a:pPr>
                    <a:defRPr/>
                  </a:pPr>
                  <a:endParaRPr lang="en-US"/>
                </a:p>
              </p:txBody>
            </p:sp>
            <p:sp>
              <p:nvSpPr>
                <p:cNvPr id="94256" name="Freeform 48"/>
                <p:cNvSpPr>
                  <a:spLocks/>
                </p:cNvSpPr>
                <p:nvPr userDrawn="1"/>
              </p:nvSpPr>
              <p:spPr bwMode="auto">
                <a:xfrm rot="-3172564">
                  <a:off x="5303" y="891"/>
                  <a:ext cx="169" cy="122"/>
                </a:xfrm>
                <a:custGeom>
                  <a:avLst/>
                  <a:gdLst/>
                  <a:ahLst/>
                  <a:cxnLst>
                    <a:cxn ang="0">
                      <a:pos x="0" y="80"/>
                    </a:cxn>
                    <a:cxn ang="0">
                      <a:pos x="255" y="106"/>
                    </a:cxn>
                    <a:cxn ang="0">
                      <a:pos x="639" y="342"/>
                    </a:cxn>
                    <a:cxn ang="0">
                      <a:pos x="673" y="289"/>
                    </a:cxn>
                    <a:cxn ang="0">
                      <a:pos x="447" y="114"/>
                    </a:cxn>
                    <a:cxn ang="0">
                      <a:pos x="26" y="0"/>
                    </a:cxn>
                    <a:cxn ang="0">
                      <a:pos x="0" y="80"/>
                    </a:cxn>
                    <a:cxn ang="0">
                      <a:pos x="0" y="80"/>
                    </a:cxn>
                  </a:cxnLst>
                  <a:rect l="0" t="0" r="r" b="b"/>
                  <a:pathLst>
                    <a:path w="673" h="342">
                      <a:moveTo>
                        <a:pt x="0" y="80"/>
                      </a:moveTo>
                      <a:lnTo>
                        <a:pt x="255" y="106"/>
                      </a:lnTo>
                      <a:lnTo>
                        <a:pt x="639" y="342"/>
                      </a:lnTo>
                      <a:lnTo>
                        <a:pt x="673" y="289"/>
                      </a:lnTo>
                      <a:lnTo>
                        <a:pt x="447" y="114"/>
                      </a:lnTo>
                      <a:lnTo>
                        <a:pt x="26" y="0"/>
                      </a:lnTo>
                      <a:lnTo>
                        <a:pt x="0" y="80"/>
                      </a:lnTo>
                      <a:lnTo>
                        <a:pt x="0" y="80"/>
                      </a:lnTo>
                      <a:close/>
                    </a:path>
                  </a:pathLst>
                </a:custGeom>
                <a:solidFill>
                  <a:schemeClr val="accent2"/>
                </a:solidFill>
                <a:ln w="9525">
                  <a:noFill/>
                  <a:round/>
                  <a:headEnd/>
                  <a:tailEnd/>
                </a:ln>
              </p:spPr>
              <p:txBody>
                <a:bodyPr/>
                <a:lstStyle/>
                <a:p>
                  <a:pPr>
                    <a:defRPr/>
                  </a:pPr>
                  <a:endParaRPr lang="en-US"/>
                </a:p>
              </p:txBody>
            </p:sp>
            <p:sp>
              <p:nvSpPr>
                <p:cNvPr id="94257" name="Freeform 49"/>
                <p:cNvSpPr>
                  <a:spLocks/>
                </p:cNvSpPr>
                <p:nvPr userDrawn="1"/>
              </p:nvSpPr>
              <p:spPr bwMode="auto">
                <a:xfrm rot="-3172564">
                  <a:off x="5253" y="800"/>
                  <a:ext cx="181" cy="144"/>
                </a:xfrm>
                <a:custGeom>
                  <a:avLst/>
                  <a:gdLst/>
                  <a:ahLst/>
                  <a:cxnLst>
                    <a:cxn ang="0">
                      <a:pos x="0" y="78"/>
                    </a:cxn>
                    <a:cxn ang="0">
                      <a:pos x="340" y="148"/>
                    </a:cxn>
                    <a:cxn ang="0">
                      <a:pos x="638" y="403"/>
                    </a:cxn>
                    <a:cxn ang="0">
                      <a:pos x="716" y="296"/>
                    </a:cxn>
                    <a:cxn ang="0">
                      <a:pos x="420" y="114"/>
                    </a:cxn>
                    <a:cxn ang="0">
                      <a:pos x="70" y="0"/>
                    </a:cxn>
                    <a:cxn ang="0">
                      <a:pos x="0" y="78"/>
                    </a:cxn>
                    <a:cxn ang="0">
                      <a:pos x="0" y="78"/>
                    </a:cxn>
                  </a:cxnLst>
                  <a:rect l="0" t="0" r="r" b="b"/>
                  <a:pathLst>
                    <a:path w="716" h="403">
                      <a:moveTo>
                        <a:pt x="0" y="78"/>
                      </a:moveTo>
                      <a:lnTo>
                        <a:pt x="340" y="148"/>
                      </a:lnTo>
                      <a:lnTo>
                        <a:pt x="638" y="403"/>
                      </a:lnTo>
                      <a:lnTo>
                        <a:pt x="716" y="296"/>
                      </a:lnTo>
                      <a:lnTo>
                        <a:pt x="420" y="114"/>
                      </a:lnTo>
                      <a:lnTo>
                        <a:pt x="70" y="0"/>
                      </a:lnTo>
                      <a:lnTo>
                        <a:pt x="0" y="78"/>
                      </a:lnTo>
                      <a:lnTo>
                        <a:pt x="0" y="78"/>
                      </a:lnTo>
                      <a:close/>
                    </a:path>
                  </a:pathLst>
                </a:custGeom>
                <a:solidFill>
                  <a:schemeClr val="accent2"/>
                </a:solidFill>
                <a:ln w="9525">
                  <a:noFill/>
                  <a:round/>
                  <a:headEnd/>
                  <a:tailEnd/>
                </a:ln>
              </p:spPr>
              <p:txBody>
                <a:bodyPr/>
                <a:lstStyle/>
                <a:p>
                  <a:pPr>
                    <a:defRPr/>
                  </a:pPr>
                  <a:endParaRPr lang="en-US"/>
                </a:p>
              </p:txBody>
            </p:sp>
            <p:sp>
              <p:nvSpPr>
                <p:cNvPr id="94258" name="Freeform 50"/>
                <p:cNvSpPr>
                  <a:spLocks/>
                </p:cNvSpPr>
                <p:nvPr userDrawn="1"/>
              </p:nvSpPr>
              <p:spPr bwMode="auto">
                <a:xfrm rot="-3172564">
                  <a:off x="4985" y="210"/>
                  <a:ext cx="181" cy="147"/>
                </a:xfrm>
                <a:custGeom>
                  <a:avLst/>
                  <a:gdLst/>
                  <a:ahLst/>
                  <a:cxnLst>
                    <a:cxn ang="0">
                      <a:pos x="0" y="78"/>
                    </a:cxn>
                    <a:cxn ang="0">
                      <a:pos x="316" y="139"/>
                    </a:cxn>
                    <a:cxn ang="0">
                      <a:pos x="649" y="411"/>
                    </a:cxn>
                    <a:cxn ang="0">
                      <a:pos x="717" y="314"/>
                    </a:cxn>
                    <a:cxn ang="0">
                      <a:pos x="394" y="87"/>
                    </a:cxn>
                    <a:cxn ang="0">
                      <a:pos x="54" y="0"/>
                    </a:cxn>
                    <a:cxn ang="0">
                      <a:pos x="0" y="78"/>
                    </a:cxn>
                    <a:cxn ang="0">
                      <a:pos x="0" y="78"/>
                    </a:cxn>
                  </a:cxnLst>
                  <a:rect l="0" t="0" r="r" b="b"/>
                  <a:pathLst>
                    <a:path w="717" h="411">
                      <a:moveTo>
                        <a:pt x="0" y="78"/>
                      </a:moveTo>
                      <a:lnTo>
                        <a:pt x="316" y="139"/>
                      </a:lnTo>
                      <a:lnTo>
                        <a:pt x="649" y="411"/>
                      </a:lnTo>
                      <a:lnTo>
                        <a:pt x="717" y="314"/>
                      </a:lnTo>
                      <a:lnTo>
                        <a:pt x="394" y="87"/>
                      </a:lnTo>
                      <a:lnTo>
                        <a:pt x="54" y="0"/>
                      </a:lnTo>
                      <a:lnTo>
                        <a:pt x="0" y="78"/>
                      </a:lnTo>
                      <a:lnTo>
                        <a:pt x="0" y="78"/>
                      </a:lnTo>
                      <a:close/>
                    </a:path>
                  </a:pathLst>
                </a:custGeom>
                <a:solidFill>
                  <a:schemeClr val="accent2"/>
                </a:solidFill>
                <a:ln w="9525">
                  <a:noFill/>
                  <a:round/>
                  <a:headEnd/>
                  <a:tailEnd/>
                </a:ln>
              </p:spPr>
              <p:txBody>
                <a:bodyPr/>
                <a:lstStyle/>
                <a:p>
                  <a:pPr>
                    <a:defRPr/>
                  </a:pPr>
                  <a:endParaRPr lang="en-US"/>
                </a:p>
              </p:txBody>
            </p:sp>
            <p:sp>
              <p:nvSpPr>
                <p:cNvPr id="94259" name="Freeform 51"/>
                <p:cNvSpPr>
                  <a:spLocks/>
                </p:cNvSpPr>
                <p:nvPr userDrawn="1"/>
              </p:nvSpPr>
              <p:spPr bwMode="auto">
                <a:xfrm rot="-3172564">
                  <a:off x="4953" y="136"/>
                  <a:ext cx="179" cy="138"/>
                </a:xfrm>
                <a:custGeom>
                  <a:avLst/>
                  <a:gdLst/>
                  <a:ahLst/>
                  <a:cxnLst>
                    <a:cxn ang="0">
                      <a:pos x="0" y="88"/>
                    </a:cxn>
                    <a:cxn ang="0">
                      <a:pos x="272" y="131"/>
                    </a:cxn>
                    <a:cxn ang="0">
                      <a:pos x="665" y="386"/>
                    </a:cxn>
                    <a:cxn ang="0">
                      <a:pos x="709" y="308"/>
                    </a:cxn>
                    <a:cxn ang="0">
                      <a:pos x="306" y="53"/>
                    </a:cxn>
                    <a:cxn ang="0">
                      <a:pos x="43" y="0"/>
                    </a:cxn>
                    <a:cxn ang="0">
                      <a:pos x="0" y="88"/>
                    </a:cxn>
                    <a:cxn ang="0">
                      <a:pos x="0" y="88"/>
                    </a:cxn>
                  </a:cxnLst>
                  <a:rect l="0" t="0" r="r" b="b"/>
                  <a:pathLst>
                    <a:path w="709" h="386">
                      <a:moveTo>
                        <a:pt x="0" y="88"/>
                      </a:moveTo>
                      <a:lnTo>
                        <a:pt x="272" y="131"/>
                      </a:lnTo>
                      <a:lnTo>
                        <a:pt x="665" y="386"/>
                      </a:lnTo>
                      <a:lnTo>
                        <a:pt x="709" y="308"/>
                      </a:lnTo>
                      <a:lnTo>
                        <a:pt x="306" y="53"/>
                      </a:lnTo>
                      <a:lnTo>
                        <a:pt x="43" y="0"/>
                      </a:lnTo>
                      <a:lnTo>
                        <a:pt x="0" y="88"/>
                      </a:lnTo>
                      <a:lnTo>
                        <a:pt x="0" y="88"/>
                      </a:lnTo>
                      <a:close/>
                    </a:path>
                  </a:pathLst>
                </a:custGeom>
                <a:solidFill>
                  <a:schemeClr val="accent2"/>
                </a:solidFill>
                <a:ln w="9525">
                  <a:noFill/>
                  <a:round/>
                  <a:headEnd/>
                  <a:tailEnd/>
                </a:ln>
              </p:spPr>
              <p:txBody>
                <a:bodyPr/>
                <a:lstStyle/>
                <a:p>
                  <a:pPr>
                    <a:defRPr/>
                  </a:pPr>
                  <a:endParaRPr lang="en-US"/>
                </a:p>
              </p:txBody>
            </p:sp>
          </p:grpSp>
        </p:grpSp>
        <p:sp>
          <p:nvSpPr>
            <p:cNvPr id="94260" name="Line 52"/>
            <p:cNvSpPr>
              <a:spLocks noChangeShapeType="1"/>
            </p:cNvSpPr>
            <p:nvPr userDrawn="1"/>
          </p:nvSpPr>
          <p:spPr bwMode="auto">
            <a:xfrm>
              <a:off x="4870" y="84"/>
              <a:ext cx="42" cy="96"/>
            </a:xfrm>
            <a:prstGeom prst="line">
              <a:avLst/>
            </a:prstGeom>
            <a:noFill/>
            <a:ln w="38100">
              <a:solidFill>
                <a:schemeClr val="accent2"/>
              </a:solidFill>
              <a:round/>
              <a:headEnd/>
              <a:tailEnd/>
            </a:ln>
            <a:effectLst/>
          </p:spPr>
          <p:txBody>
            <a:bodyPr/>
            <a:lstStyle/>
            <a:p>
              <a:pPr>
                <a:defRPr/>
              </a:pPr>
              <a:endParaRPr lang="en-US"/>
            </a:p>
          </p:txBody>
        </p:sp>
      </p:grpSp>
    </p:spTree>
  </p:cSld>
  <p:clrMap bg1="lt1" tx1="dk1" bg2="lt2" tx2="dk2" accent1="accent1" accent2="accent2" accent3="accent3" accent4="accent4" accent5="accent5" accent6="accent6" hlink="hlink" folHlink="folHlink"/>
  <p:sldLayoutIdLst>
    <p:sldLayoutId id="2147484561" r:id="rId1"/>
    <p:sldLayoutId id="2147484496" r:id="rId2"/>
    <p:sldLayoutId id="2147484497" r:id="rId3"/>
    <p:sldLayoutId id="2147484498" r:id="rId4"/>
    <p:sldLayoutId id="2147484499" r:id="rId5"/>
    <p:sldLayoutId id="2147484500" r:id="rId6"/>
    <p:sldLayoutId id="2147484501" r:id="rId7"/>
    <p:sldLayoutId id="2147484502" r:id="rId8"/>
    <p:sldLayoutId id="2147484503" r:id="rId9"/>
    <p:sldLayoutId id="2147484504" r:id="rId10"/>
    <p:sldLayoutId id="2147484505" r:id="rId1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94211"/>
                                        </p:tgtEl>
                                        <p:attrNameLst>
                                          <p:attrName>style.visibility</p:attrName>
                                        </p:attrNameLst>
                                      </p:cBhvr>
                                      <p:to>
                                        <p:strVal val="visible"/>
                                      </p:to>
                                    </p:set>
                                    <p:anim calcmode="lin" valueType="num">
                                      <p:cBhvr>
                                        <p:cTn id="7" dur="500" fill="hold"/>
                                        <p:tgtEl>
                                          <p:spTgt spid="94211"/>
                                        </p:tgtEl>
                                        <p:attrNameLst>
                                          <p:attrName>ppt_w</p:attrName>
                                        </p:attrNameLst>
                                      </p:cBhvr>
                                      <p:tavLst>
                                        <p:tav tm="0">
                                          <p:val>
                                            <p:fltVal val="0"/>
                                          </p:val>
                                        </p:tav>
                                        <p:tav tm="100000">
                                          <p:val>
                                            <p:strVal val="#ppt_w"/>
                                          </p:val>
                                        </p:tav>
                                      </p:tavLst>
                                    </p:anim>
                                    <p:anim calcmode="lin" valueType="num">
                                      <p:cBhvr>
                                        <p:cTn id="8" dur="500" fill="hold"/>
                                        <p:tgtEl>
                                          <p:spTgt spid="94211"/>
                                        </p:tgtEl>
                                        <p:attrNameLst>
                                          <p:attrName>ppt_h</p:attrName>
                                        </p:attrNameLst>
                                      </p:cBhvr>
                                      <p:tavLst>
                                        <p:tav tm="0">
                                          <p:val>
                                            <p:fltVal val="0"/>
                                          </p:val>
                                        </p:tav>
                                        <p:tav tm="100000">
                                          <p:val>
                                            <p:strVal val="#ppt_h"/>
                                          </p:val>
                                        </p:tav>
                                      </p:tavLst>
                                    </p:anim>
                                    <p:anim calcmode="lin" valueType="num">
                                      <p:cBhvr>
                                        <p:cTn id="9" dur="500" fill="hold"/>
                                        <p:tgtEl>
                                          <p:spTgt spid="94211"/>
                                        </p:tgtEl>
                                        <p:attrNameLst>
                                          <p:attrName>style.rotation</p:attrName>
                                        </p:attrNameLst>
                                      </p:cBhvr>
                                      <p:tavLst>
                                        <p:tav tm="0">
                                          <p:val>
                                            <p:fltVal val="360"/>
                                          </p:val>
                                        </p:tav>
                                        <p:tav tm="100000">
                                          <p:val>
                                            <p:fltVal val="0"/>
                                          </p:val>
                                        </p:tav>
                                      </p:tavLst>
                                    </p:anim>
                                    <p:animEffect transition="in" filter="fade">
                                      <p:cBhvr>
                                        <p:cTn id="10" dur="500"/>
                                        <p:tgtEl>
                                          <p:spTgt spid="94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1" grpId="0"/>
    </p:bldLst>
  </p:timing>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omic Sans MS" pitchFamily="66" charset="0"/>
        </a:defRPr>
      </a:lvl2pPr>
      <a:lvl3pPr algn="ctr" rtl="0" eaLnBrk="0" fontAlgn="base" hangingPunct="0">
        <a:spcBef>
          <a:spcPct val="0"/>
        </a:spcBef>
        <a:spcAft>
          <a:spcPct val="0"/>
        </a:spcAft>
        <a:defRPr sz="4400">
          <a:solidFill>
            <a:schemeClr val="tx1"/>
          </a:solidFill>
          <a:latin typeface="Comic Sans MS" pitchFamily="66" charset="0"/>
        </a:defRPr>
      </a:lvl3pPr>
      <a:lvl4pPr algn="ctr" rtl="0" eaLnBrk="0" fontAlgn="base" hangingPunct="0">
        <a:spcBef>
          <a:spcPct val="0"/>
        </a:spcBef>
        <a:spcAft>
          <a:spcPct val="0"/>
        </a:spcAft>
        <a:defRPr sz="4400">
          <a:solidFill>
            <a:schemeClr val="tx1"/>
          </a:solidFill>
          <a:latin typeface="Comic Sans MS" pitchFamily="66" charset="0"/>
        </a:defRPr>
      </a:lvl4pPr>
      <a:lvl5pPr algn="ctr" rtl="0" eaLnBrk="0" fontAlgn="base" hangingPunct="0">
        <a:spcBef>
          <a:spcPct val="0"/>
        </a:spcBef>
        <a:spcAft>
          <a:spcPct val="0"/>
        </a:spcAft>
        <a:defRPr sz="4400">
          <a:solidFill>
            <a:schemeClr val="tx1"/>
          </a:solidFill>
          <a:latin typeface="Comic Sans MS" pitchFamily="66" charset="0"/>
        </a:defRPr>
      </a:lvl5pPr>
      <a:lvl6pPr marL="457200" algn="ctr" rtl="0" fontAlgn="base">
        <a:spcBef>
          <a:spcPct val="0"/>
        </a:spcBef>
        <a:spcAft>
          <a:spcPct val="0"/>
        </a:spcAft>
        <a:defRPr sz="4400">
          <a:solidFill>
            <a:schemeClr val="tx1"/>
          </a:solidFill>
          <a:latin typeface="Comic Sans MS" pitchFamily="66" charset="0"/>
        </a:defRPr>
      </a:lvl6pPr>
      <a:lvl7pPr marL="914400" algn="ctr" rtl="0" fontAlgn="base">
        <a:spcBef>
          <a:spcPct val="0"/>
        </a:spcBef>
        <a:spcAft>
          <a:spcPct val="0"/>
        </a:spcAft>
        <a:defRPr sz="4400">
          <a:solidFill>
            <a:schemeClr val="tx1"/>
          </a:solidFill>
          <a:latin typeface="Comic Sans MS" pitchFamily="66" charset="0"/>
        </a:defRPr>
      </a:lvl7pPr>
      <a:lvl8pPr marL="1371600" algn="ctr" rtl="0" fontAlgn="base">
        <a:spcBef>
          <a:spcPct val="0"/>
        </a:spcBef>
        <a:spcAft>
          <a:spcPct val="0"/>
        </a:spcAft>
        <a:defRPr sz="4400">
          <a:solidFill>
            <a:schemeClr val="tx1"/>
          </a:solidFill>
          <a:latin typeface="Comic Sans MS" pitchFamily="66" charset="0"/>
        </a:defRPr>
      </a:lvl8pPr>
      <a:lvl9pPr marL="1828800" algn="ctr" rtl="0" fontAlgn="base">
        <a:spcBef>
          <a:spcPct val="0"/>
        </a:spcBef>
        <a:spcAft>
          <a:spcPct val="0"/>
        </a:spcAft>
        <a:defRPr sz="4400">
          <a:solidFill>
            <a:schemeClr val="tx1"/>
          </a:solidFill>
          <a:latin typeface="Comic Sans MS" pitchFamily="66"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457200" y="533400"/>
            <a:ext cx="82296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5123" name="Rectangle 3"/>
          <p:cNvSpPr>
            <a:spLocks noGrp="1" noChangeArrowheads="1"/>
          </p:cNvSpPr>
          <p:nvPr>
            <p:ph type="body" idx="1"/>
          </p:nvPr>
        </p:nvSpPr>
        <p:spPr bwMode="auto">
          <a:xfrm>
            <a:off x="457200" y="1828800"/>
            <a:ext cx="8229600" cy="43021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2996" name="Rectangle 4"/>
          <p:cNvSpPr>
            <a:spLocks noGrp="1" noChangeArrowheads="1"/>
          </p:cNvSpPr>
          <p:nvPr>
            <p:ph type="dt" sz="half" idx="2"/>
          </p:nvPr>
        </p:nvSpPr>
        <p:spPr bwMode="auto">
          <a:xfrm>
            <a:off x="457200" y="6248400"/>
            <a:ext cx="1676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000">
                <a:solidFill>
                  <a:schemeClr val="tx1"/>
                </a:solidFill>
              </a:defRPr>
            </a:lvl1pPr>
          </a:lstStyle>
          <a:p>
            <a:pPr>
              <a:defRPr/>
            </a:pPr>
            <a:endParaRPr lang="en-US"/>
          </a:p>
        </p:txBody>
      </p:sp>
      <p:sp>
        <p:nvSpPr>
          <p:cNvPr id="21299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chemeClr val="tx1"/>
                </a:solidFill>
              </a:defRPr>
            </a:lvl1pPr>
          </a:lstStyle>
          <a:p>
            <a:pPr>
              <a:defRPr/>
            </a:pPr>
            <a:endParaRPr lang="en-US"/>
          </a:p>
        </p:txBody>
      </p:sp>
      <p:sp>
        <p:nvSpPr>
          <p:cNvPr id="212998" name="Rectangle 6"/>
          <p:cNvSpPr>
            <a:spLocks noGrp="1" noChangeArrowheads="1"/>
          </p:cNvSpPr>
          <p:nvPr>
            <p:ph type="sldNum" sz="quarter" idx="4"/>
          </p:nvPr>
        </p:nvSpPr>
        <p:spPr bwMode="auto">
          <a:xfrm>
            <a:off x="6781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chemeClr val="tx1"/>
                </a:solidFill>
              </a:defRPr>
            </a:lvl1pPr>
          </a:lstStyle>
          <a:p>
            <a:pPr>
              <a:defRPr/>
            </a:pPr>
            <a:fld id="{1F2D8CF7-5F00-4CEE-A4A4-B96C219C7A19}" type="slidenum">
              <a:rPr lang="en-US"/>
              <a:pPr>
                <a:defRPr/>
              </a:pPr>
              <a:t>‹#›</a:t>
            </a:fld>
            <a:endParaRPr lang="en-US"/>
          </a:p>
        </p:txBody>
      </p:sp>
      <p:grpSp>
        <p:nvGrpSpPr>
          <p:cNvPr id="5127" name="Group 7"/>
          <p:cNvGrpSpPr>
            <a:grpSpLocks/>
          </p:cNvGrpSpPr>
          <p:nvPr/>
        </p:nvGrpSpPr>
        <p:grpSpPr bwMode="auto">
          <a:xfrm>
            <a:off x="279400" y="152400"/>
            <a:ext cx="8686800" cy="1600200"/>
            <a:chOff x="176" y="96"/>
            <a:chExt cx="5472" cy="1008"/>
          </a:xfrm>
        </p:grpSpPr>
        <p:sp>
          <p:nvSpPr>
            <p:cNvPr id="213000" name="Line 8"/>
            <p:cNvSpPr>
              <a:spLocks noChangeShapeType="1"/>
            </p:cNvSpPr>
            <p:nvPr/>
          </p:nvSpPr>
          <p:spPr bwMode="auto">
            <a:xfrm flipH="1">
              <a:off x="288" y="1104"/>
              <a:ext cx="5232" cy="0"/>
            </a:xfrm>
            <a:prstGeom prst="line">
              <a:avLst/>
            </a:prstGeom>
            <a:noFill/>
            <a:ln w="12700">
              <a:solidFill>
                <a:schemeClr val="tx1"/>
              </a:solidFill>
              <a:round/>
              <a:headEnd/>
              <a:tailEnd/>
            </a:ln>
            <a:effectLst/>
          </p:spPr>
          <p:txBody>
            <a:bodyPr/>
            <a:lstStyle/>
            <a:p>
              <a:pPr>
                <a:defRPr/>
              </a:pPr>
              <a:endParaRPr lang="en-US"/>
            </a:p>
          </p:txBody>
        </p:sp>
        <p:sp>
          <p:nvSpPr>
            <p:cNvPr id="213001" name="Rectangle 9"/>
            <p:cNvSpPr>
              <a:spLocks noChangeArrowheads="1"/>
            </p:cNvSpPr>
            <p:nvPr/>
          </p:nvSpPr>
          <p:spPr bwMode="auto">
            <a:xfrm>
              <a:off x="5504" y="96"/>
              <a:ext cx="144" cy="144"/>
            </a:xfrm>
            <a:prstGeom prst="rect">
              <a:avLst/>
            </a:prstGeom>
            <a:solidFill>
              <a:schemeClr val="bg2"/>
            </a:solidFill>
            <a:ln w="12700">
              <a:solidFill>
                <a:schemeClr val="tx1"/>
              </a:solidFill>
              <a:miter lim="800000"/>
              <a:headEnd/>
              <a:tailEnd/>
            </a:ln>
            <a:effectLst/>
          </p:spPr>
          <p:txBody>
            <a:bodyPr wrap="none" anchor="ctr"/>
            <a:lstStyle/>
            <a:p>
              <a:pPr>
                <a:defRPr/>
              </a:pPr>
              <a:endParaRPr lang="en-US" sz="2400">
                <a:solidFill>
                  <a:schemeClr val="tx1"/>
                </a:solidFill>
                <a:latin typeface="Times New Roman" pitchFamily="18" charset="0"/>
              </a:endParaRPr>
            </a:p>
          </p:txBody>
        </p:sp>
        <p:sp>
          <p:nvSpPr>
            <p:cNvPr id="213002" name="Rectangle 10"/>
            <p:cNvSpPr>
              <a:spLocks noChangeArrowheads="1"/>
            </p:cNvSpPr>
            <p:nvPr/>
          </p:nvSpPr>
          <p:spPr bwMode="auto">
            <a:xfrm>
              <a:off x="176" y="96"/>
              <a:ext cx="5326" cy="144"/>
            </a:xfrm>
            <a:prstGeom prst="rect">
              <a:avLst/>
            </a:prstGeom>
            <a:solidFill>
              <a:schemeClr val="accent2"/>
            </a:solidFill>
            <a:ln w="12700">
              <a:solidFill>
                <a:schemeClr val="tx1"/>
              </a:solidFill>
              <a:miter lim="800000"/>
              <a:headEnd/>
              <a:tailEnd/>
            </a:ln>
            <a:effectLst/>
          </p:spPr>
          <p:txBody>
            <a:bodyPr wrap="none" anchor="ctr"/>
            <a:lstStyle/>
            <a:p>
              <a:pPr>
                <a:defRPr/>
              </a:pPr>
              <a:endParaRPr lang="en-US" sz="2400">
                <a:solidFill>
                  <a:schemeClr val="tx1"/>
                </a:solidFill>
                <a:latin typeface="Times New Roman" pitchFamily="18" charset="0"/>
              </a:endParaRPr>
            </a:p>
          </p:txBody>
        </p:sp>
        <p:sp>
          <p:nvSpPr>
            <p:cNvPr id="213003" name="Rectangle 11"/>
            <p:cNvSpPr>
              <a:spLocks noChangeArrowheads="1"/>
            </p:cNvSpPr>
            <p:nvPr/>
          </p:nvSpPr>
          <p:spPr bwMode="auto">
            <a:xfrm>
              <a:off x="176" y="240"/>
              <a:ext cx="5326" cy="88"/>
            </a:xfrm>
            <a:prstGeom prst="rect">
              <a:avLst/>
            </a:prstGeom>
            <a:solidFill>
              <a:schemeClr val="bg2"/>
            </a:solidFill>
            <a:ln w="12700">
              <a:solidFill>
                <a:schemeClr val="tx1"/>
              </a:solidFill>
              <a:miter lim="800000"/>
              <a:headEnd/>
              <a:tailEnd/>
            </a:ln>
            <a:effectLst/>
          </p:spPr>
          <p:txBody>
            <a:bodyPr wrap="none" anchor="ctr"/>
            <a:lstStyle/>
            <a:p>
              <a:pPr>
                <a:defRPr/>
              </a:pPr>
              <a:endParaRPr lang="en-US" sz="2400">
                <a:solidFill>
                  <a:schemeClr val="tx1"/>
                </a:solidFill>
                <a:latin typeface="Times New Roman" pitchFamily="18" charset="0"/>
              </a:endParaRPr>
            </a:p>
          </p:txBody>
        </p:sp>
        <p:sp>
          <p:nvSpPr>
            <p:cNvPr id="213004" name="Rectangle 12"/>
            <p:cNvSpPr>
              <a:spLocks noChangeArrowheads="1"/>
            </p:cNvSpPr>
            <p:nvPr/>
          </p:nvSpPr>
          <p:spPr bwMode="auto">
            <a:xfrm>
              <a:off x="5504" y="241"/>
              <a:ext cx="144" cy="86"/>
            </a:xfrm>
            <a:prstGeom prst="rect">
              <a:avLst/>
            </a:prstGeom>
            <a:solidFill>
              <a:schemeClr val="accent2"/>
            </a:solidFill>
            <a:ln w="12700">
              <a:solidFill>
                <a:schemeClr val="tx1"/>
              </a:solidFill>
              <a:miter lim="800000"/>
              <a:headEnd/>
              <a:tailEnd/>
            </a:ln>
            <a:effectLst/>
          </p:spPr>
          <p:txBody>
            <a:bodyPr wrap="none" anchor="ctr"/>
            <a:lstStyle/>
            <a:p>
              <a:pPr>
                <a:defRPr/>
              </a:pPr>
              <a:endParaRPr lang="en-US" sz="2400">
                <a:solidFill>
                  <a:schemeClr val="tx1"/>
                </a:solidFill>
                <a:latin typeface="Times New Roman" pitchFamily="18" charset="0"/>
              </a:endParaRPr>
            </a:p>
          </p:txBody>
        </p:sp>
      </p:grpSp>
    </p:spTree>
  </p:cSld>
  <p:clrMap bg1="lt1" tx1="dk1" bg2="lt2" tx2="dk2" accent1="accent1" accent2="accent2" accent3="accent3" accent4="accent4" accent5="accent5" accent6="accent6" hlink="hlink" folHlink="folHlink"/>
  <p:sldLayoutIdLst>
    <p:sldLayoutId id="2147484562" r:id="rId1"/>
    <p:sldLayoutId id="2147484506" r:id="rId2"/>
    <p:sldLayoutId id="2147484507" r:id="rId3"/>
    <p:sldLayoutId id="2147484508" r:id="rId4"/>
    <p:sldLayoutId id="2147484509" r:id="rId5"/>
    <p:sldLayoutId id="2147484510" r:id="rId6"/>
    <p:sldLayoutId id="2147484511" r:id="rId7"/>
    <p:sldLayoutId id="2147484512" r:id="rId8"/>
    <p:sldLayoutId id="2147484513" r:id="rId9"/>
    <p:sldLayoutId id="2147484514" r:id="rId10"/>
    <p:sldLayoutId id="2147484515" r:id="rId11"/>
  </p:sldLayoutIdLst>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469900" indent="-469900" algn="l" rtl="0" eaLnBrk="0" fontAlgn="base" hangingPunct="0">
        <a:spcBef>
          <a:spcPct val="20000"/>
        </a:spcBef>
        <a:spcAft>
          <a:spcPct val="0"/>
        </a:spcAft>
        <a:buClr>
          <a:schemeClr val="bg2"/>
        </a:buClr>
        <a:buSzPct val="70000"/>
        <a:buFont typeface="Wingdings" pitchFamily="2" charset="2"/>
        <a:buChar char="o"/>
        <a:defRPr sz="3200">
          <a:solidFill>
            <a:schemeClr val="tx1"/>
          </a:solidFill>
          <a:latin typeface="+mn-lt"/>
          <a:ea typeface="+mn-ea"/>
          <a:cs typeface="+mn-cs"/>
        </a:defRPr>
      </a:lvl1pPr>
      <a:lvl2pPr marL="908050" indent="-436563" algn="l" rtl="0" eaLnBrk="0" fontAlgn="base" hangingPunct="0">
        <a:spcBef>
          <a:spcPct val="20000"/>
        </a:spcBef>
        <a:spcAft>
          <a:spcPct val="0"/>
        </a:spcAft>
        <a:buClr>
          <a:schemeClr val="accent2"/>
        </a:buClr>
        <a:buSzPct val="75000"/>
        <a:buFont typeface="Wingdings" pitchFamily="2" charset="2"/>
        <a:buChar char="n"/>
        <a:defRPr sz="2800">
          <a:solidFill>
            <a:schemeClr val="tx1"/>
          </a:solidFill>
          <a:latin typeface="+mn-lt"/>
        </a:defRPr>
      </a:lvl2pPr>
      <a:lvl3pPr marL="1377950" indent="-468313" algn="l" rtl="0" eaLnBrk="0" fontAlgn="base" hangingPunct="0">
        <a:spcBef>
          <a:spcPct val="20000"/>
        </a:spcBef>
        <a:spcAft>
          <a:spcPct val="0"/>
        </a:spcAft>
        <a:buClr>
          <a:schemeClr val="bg2"/>
        </a:buClr>
        <a:buSzPct val="65000"/>
        <a:buFont typeface="Wingdings" pitchFamily="2" charset="2"/>
        <a:buChar char="o"/>
        <a:defRPr sz="2400">
          <a:solidFill>
            <a:schemeClr val="tx1"/>
          </a:solidFill>
          <a:latin typeface="+mn-lt"/>
        </a:defRPr>
      </a:lvl3pPr>
      <a:lvl4pPr marL="1827213" indent="-438150" algn="l" rtl="0" eaLnBrk="0" fontAlgn="base" hangingPunct="0">
        <a:spcBef>
          <a:spcPct val="20000"/>
        </a:spcBef>
        <a:spcAft>
          <a:spcPct val="0"/>
        </a:spcAft>
        <a:buClr>
          <a:schemeClr val="accent2"/>
        </a:buClr>
        <a:buSzPct val="75000"/>
        <a:buFont typeface="Wingdings" pitchFamily="2" charset="2"/>
        <a:buChar char="n"/>
        <a:defRPr sz="2000">
          <a:solidFill>
            <a:schemeClr val="tx1"/>
          </a:solidFill>
          <a:latin typeface="+mn-lt"/>
        </a:defRPr>
      </a:lvl4pPr>
      <a:lvl5pPr marL="2297113" indent="-468313" algn="l" rtl="0" eaLnBrk="0" fontAlgn="base" hangingPunct="0">
        <a:spcBef>
          <a:spcPct val="20000"/>
        </a:spcBef>
        <a:spcAft>
          <a:spcPct val="0"/>
        </a:spcAft>
        <a:buClr>
          <a:schemeClr val="accent1"/>
        </a:buClr>
        <a:buSzPct val="50000"/>
        <a:buFont typeface="Wingdings" pitchFamily="2" charset="2"/>
        <a:buChar char="o"/>
        <a:defRPr sz="2000">
          <a:solidFill>
            <a:schemeClr val="tx1"/>
          </a:solidFill>
          <a:latin typeface="+mn-lt"/>
        </a:defRPr>
      </a:lvl5pPr>
      <a:lvl6pPr marL="2754313" indent="-468313" algn="l" rtl="0" fontAlgn="base">
        <a:spcBef>
          <a:spcPct val="20000"/>
        </a:spcBef>
        <a:spcAft>
          <a:spcPct val="0"/>
        </a:spcAft>
        <a:buClr>
          <a:schemeClr val="accent1"/>
        </a:buClr>
        <a:buSzPct val="50000"/>
        <a:buFont typeface="Wingdings" pitchFamily="2" charset="2"/>
        <a:buChar char="o"/>
        <a:defRPr sz="2000">
          <a:solidFill>
            <a:schemeClr val="tx1"/>
          </a:solidFill>
          <a:latin typeface="+mn-lt"/>
        </a:defRPr>
      </a:lvl6pPr>
      <a:lvl7pPr marL="3211513" indent="-468313" algn="l" rtl="0" fontAlgn="base">
        <a:spcBef>
          <a:spcPct val="20000"/>
        </a:spcBef>
        <a:spcAft>
          <a:spcPct val="0"/>
        </a:spcAft>
        <a:buClr>
          <a:schemeClr val="accent1"/>
        </a:buClr>
        <a:buSzPct val="50000"/>
        <a:buFont typeface="Wingdings" pitchFamily="2" charset="2"/>
        <a:buChar char="o"/>
        <a:defRPr sz="2000">
          <a:solidFill>
            <a:schemeClr val="tx1"/>
          </a:solidFill>
          <a:latin typeface="+mn-lt"/>
        </a:defRPr>
      </a:lvl7pPr>
      <a:lvl8pPr marL="3668713" indent="-468313" algn="l" rtl="0" fontAlgn="base">
        <a:spcBef>
          <a:spcPct val="20000"/>
        </a:spcBef>
        <a:spcAft>
          <a:spcPct val="0"/>
        </a:spcAft>
        <a:buClr>
          <a:schemeClr val="accent1"/>
        </a:buClr>
        <a:buSzPct val="50000"/>
        <a:buFont typeface="Wingdings" pitchFamily="2" charset="2"/>
        <a:buChar char="o"/>
        <a:defRPr sz="2000">
          <a:solidFill>
            <a:schemeClr val="tx1"/>
          </a:solidFill>
          <a:latin typeface="+mn-lt"/>
        </a:defRPr>
      </a:lvl8pPr>
      <a:lvl9pPr marL="4125913" indent="-468313" algn="l" rtl="0" fontAlgn="base">
        <a:spcBef>
          <a:spcPct val="20000"/>
        </a:spcBef>
        <a:spcAft>
          <a:spcPct val="0"/>
        </a:spcAft>
        <a:buClr>
          <a:schemeClr val="accent1"/>
        </a:buClr>
        <a:buSzPct val="50000"/>
        <a:buFont typeface="Wingdings" pitchFamily="2" charset="2"/>
        <a:buChar char="o"/>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7266" name="Rectangle 2"/>
          <p:cNvSpPr>
            <a:spLocks noChangeArrowheads="1"/>
          </p:cNvSpPr>
          <p:nvPr/>
        </p:nvSpPr>
        <p:spPr bwMode="auto">
          <a:xfrm>
            <a:off x="762000" y="6400800"/>
            <a:ext cx="8380413" cy="455613"/>
          </a:xfrm>
          <a:prstGeom prst="rect">
            <a:avLst/>
          </a:prstGeom>
          <a:solidFill>
            <a:schemeClr val="accent2">
              <a:alpha val="50000"/>
            </a:schemeClr>
          </a:solidFill>
          <a:ln w="9525">
            <a:noFill/>
            <a:miter lim="800000"/>
            <a:headEnd/>
            <a:tailEnd/>
          </a:ln>
          <a:effectLst/>
        </p:spPr>
        <p:txBody>
          <a:bodyPr/>
          <a:lstStyle/>
          <a:p>
            <a:pPr algn="l">
              <a:defRPr/>
            </a:pPr>
            <a:endParaRPr kumimoji="1" lang="en-US" sz="2400">
              <a:solidFill>
                <a:schemeClr val="tx1"/>
              </a:solidFill>
              <a:latin typeface="Times New Roman" pitchFamily="18" charset="0"/>
            </a:endParaRPr>
          </a:p>
        </p:txBody>
      </p:sp>
      <p:sp>
        <p:nvSpPr>
          <p:cNvPr id="267267" name="Rectangle 3"/>
          <p:cNvSpPr>
            <a:spLocks noGrp="1" noChangeArrowheads="1"/>
          </p:cNvSpPr>
          <p:nvPr>
            <p:ph type="title"/>
          </p:nvPr>
        </p:nvSpPr>
        <p:spPr bwMode="auto">
          <a:xfrm>
            <a:off x="1143000" y="228600"/>
            <a:ext cx="7772400" cy="1143000"/>
          </a:xfrm>
          <a:prstGeom prst="rect">
            <a:avLst/>
          </a:prstGeom>
          <a:noFill/>
          <a:ln w="9525">
            <a:noFill/>
            <a:miter lim="800000"/>
            <a:headEnd/>
            <a:tailEnd/>
          </a:ln>
          <a:effectLst/>
        </p:spPr>
        <p:txBody>
          <a:bodyPr vert="horz" wrap="square" lIns="92075" tIns="46038" rIns="92075" bIns="46038" numCol="1" anchor="ctr" anchorCtr="1" compatLnSpc="1">
            <a:prstTxWarp prst="textNoShape">
              <a:avLst/>
            </a:prstTxWarp>
          </a:bodyPr>
          <a:lstStyle/>
          <a:p>
            <a:pPr lvl="0"/>
            <a:r>
              <a:rPr lang="en-US"/>
              <a:t>Click to edit Master title style</a:t>
            </a:r>
          </a:p>
        </p:txBody>
      </p:sp>
      <p:sp>
        <p:nvSpPr>
          <p:cNvPr id="6148" name="Rectangle 4"/>
          <p:cNvSpPr>
            <a:spLocks noGrp="1" noChangeArrowheads="1"/>
          </p:cNvSpPr>
          <p:nvPr>
            <p:ph type="body" idx="1"/>
          </p:nvPr>
        </p:nvSpPr>
        <p:spPr bwMode="auto">
          <a:xfrm>
            <a:off x="1295400" y="1905000"/>
            <a:ext cx="777240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7269" name="Rectangle 5"/>
          <p:cNvSpPr>
            <a:spLocks noGrp="1" noChangeArrowheads="1"/>
          </p:cNvSpPr>
          <p:nvPr>
            <p:ph type="dt" sz="half" idx="2"/>
          </p:nvPr>
        </p:nvSpPr>
        <p:spPr bwMode="auto">
          <a:xfrm>
            <a:off x="1295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l">
              <a:defRPr sz="1400">
                <a:solidFill>
                  <a:schemeClr val="tx1"/>
                </a:solidFill>
                <a:latin typeface="Times New Roman" pitchFamily="18" charset="0"/>
              </a:defRPr>
            </a:lvl1pPr>
          </a:lstStyle>
          <a:p>
            <a:pPr>
              <a:defRPr/>
            </a:pPr>
            <a:endParaRPr lang="en-US"/>
          </a:p>
        </p:txBody>
      </p:sp>
      <p:sp>
        <p:nvSpPr>
          <p:cNvPr id="267270" name="Rectangle 6"/>
          <p:cNvSpPr>
            <a:spLocks noGrp="1" noChangeArrowheads="1"/>
          </p:cNvSpPr>
          <p:nvPr>
            <p:ph type="ftr" sz="quarter" idx="3"/>
          </p:nvPr>
        </p:nvSpPr>
        <p:spPr bwMode="auto">
          <a:xfrm>
            <a:off x="37338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defRPr sz="1400">
                <a:solidFill>
                  <a:schemeClr val="tx1"/>
                </a:solidFill>
                <a:latin typeface="Times New Roman" pitchFamily="18" charset="0"/>
              </a:defRPr>
            </a:lvl1pPr>
          </a:lstStyle>
          <a:p>
            <a:pPr>
              <a:defRPr/>
            </a:pPr>
            <a:endParaRPr lang="en-US"/>
          </a:p>
        </p:txBody>
      </p:sp>
      <p:sp>
        <p:nvSpPr>
          <p:cNvPr id="267271" name="Rectangle 7"/>
          <p:cNvSpPr>
            <a:spLocks noGrp="1" noChangeArrowheads="1"/>
          </p:cNvSpPr>
          <p:nvPr>
            <p:ph type="sldNum" sz="quarter" idx="4"/>
          </p:nvPr>
        </p:nvSpPr>
        <p:spPr bwMode="auto">
          <a:xfrm>
            <a:off x="7162800" y="62484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a:solidFill>
                  <a:schemeClr val="tx1"/>
                </a:solidFill>
                <a:latin typeface="Times New Roman" pitchFamily="18" charset="0"/>
              </a:defRPr>
            </a:lvl1pPr>
          </a:lstStyle>
          <a:p>
            <a:pPr>
              <a:defRPr/>
            </a:pPr>
            <a:fld id="{6F613D06-77C9-478C-BC79-9D6184DC9C05}" type="slidenum">
              <a:rPr lang="en-US"/>
              <a:pPr>
                <a:defRPr/>
              </a:pPr>
              <a:t>‹#›</a:t>
            </a:fld>
            <a:endParaRPr lang="en-US"/>
          </a:p>
        </p:txBody>
      </p:sp>
      <p:grpSp>
        <p:nvGrpSpPr>
          <p:cNvPr id="6152" name="Group 8"/>
          <p:cNvGrpSpPr>
            <a:grpSpLocks/>
          </p:cNvGrpSpPr>
          <p:nvPr/>
        </p:nvGrpSpPr>
        <p:grpSpPr bwMode="auto">
          <a:xfrm>
            <a:off x="0" y="0"/>
            <a:ext cx="1066800" cy="6856413"/>
            <a:chOff x="0" y="0"/>
            <a:chExt cx="672" cy="4319"/>
          </a:xfrm>
        </p:grpSpPr>
        <p:grpSp>
          <p:nvGrpSpPr>
            <p:cNvPr id="6154" name="Group 9"/>
            <p:cNvGrpSpPr>
              <a:grpSpLocks/>
            </p:cNvGrpSpPr>
            <p:nvPr/>
          </p:nvGrpSpPr>
          <p:grpSpPr bwMode="auto">
            <a:xfrm>
              <a:off x="0" y="0"/>
              <a:ext cx="599" cy="4319"/>
              <a:chOff x="0" y="0"/>
              <a:chExt cx="599" cy="4319"/>
            </a:xfrm>
          </p:grpSpPr>
          <p:sp>
            <p:nvSpPr>
              <p:cNvPr id="267274" name="Rectangle 10" descr="Denim"/>
              <p:cNvSpPr>
                <a:spLocks noChangeArrowheads="1"/>
              </p:cNvSpPr>
              <p:nvPr/>
            </p:nvSpPr>
            <p:spPr bwMode="auto">
              <a:xfrm>
                <a:off x="0" y="0"/>
                <a:ext cx="476" cy="4319"/>
              </a:xfrm>
              <a:prstGeom prst="rect">
                <a:avLst/>
              </a:prstGeom>
              <a:blipFill dpi="0" rotWithShape="0">
                <a:blip r:embed="rId13" cstate="print"/>
                <a:srcRect/>
                <a:tile tx="0" ty="0" sx="100000" sy="100000" flip="none" algn="tl"/>
              </a:blipFill>
              <a:ln w="9525">
                <a:noFill/>
                <a:miter lim="800000"/>
                <a:headEnd/>
                <a:tailEnd/>
              </a:ln>
              <a:effectLst/>
            </p:spPr>
            <p:txBody>
              <a:bodyPr/>
              <a:lstStyle/>
              <a:p>
                <a:pPr>
                  <a:defRPr/>
                </a:pPr>
                <a:endParaRPr lang="en-US"/>
              </a:p>
            </p:txBody>
          </p:sp>
          <p:sp>
            <p:nvSpPr>
              <p:cNvPr id="267275" name="Rectangle 11"/>
              <p:cNvSpPr>
                <a:spLocks noChangeArrowheads="1"/>
              </p:cNvSpPr>
              <p:nvPr/>
            </p:nvSpPr>
            <p:spPr bwMode="auto">
              <a:xfrm>
                <a:off x="119" y="240"/>
                <a:ext cx="357" cy="2064"/>
              </a:xfrm>
              <a:prstGeom prst="rect">
                <a:avLst/>
              </a:prstGeom>
              <a:solidFill>
                <a:schemeClr val="accent2">
                  <a:alpha val="50000"/>
                </a:schemeClr>
              </a:solidFill>
              <a:ln w="9525">
                <a:noFill/>
                <a:miter lim="800000"/>
                <a:headEnd/>
                <a:tailEnd/>
              </a:ln>
              <a:effectLst/>
            </p:spPr>
            <p:txBody>
              <a:bodyPr/>
              <a:lstStyle/>
              <a:p>
                <a:pPr>
                  <a:defRPr/>
                </a:pPr>
                <a:endParaRPr lang="en-US"/>
              </a:p>
            </p:txBody>
          </p:sp>
          <p:sp>
            <p:nvSpPr>
              <p:cNvPr id="267276" name="Rectangle 12"/>
              <p:cNvSpPr>
                <a:spLocks noChangeArrowheads="1"/>
              </p:cNvSpPr>
              <p:nvPr/>
            </p:nvSpPr>
            <p:spPr bwMode="auto">
              <a:xfrm>
                <a:off x="0" y="960"/>
                <a:ext cx="476" cy="528"/>
              </a:xfrm>
              <a:prstGeom prst="rect">
                <a:avLst/>
              </a:prstGeom>
              <a:solidFill>
                <a:schemeClr val="folHlink">
                  <a:alpha val="50000"/>
                </a:schemeClr>
              </a:solidFill>
              <a:ln w="9525">
                <a:noFill/>
                <a:miter lim="800000"/>
                <a:headEnd/>
                <a:tailEnd/>
              </a:ln>
              <a:effectLst/>
            </p:spPr>
            <p:txBody>
              <a:bodyPr wrap="none" lIns="92075" tIns="46038" rIns="92075" bIns="46038" anchor="ctr"/>
              <a:lstStyle/>
              <a:p>
                <a:pPr algn="l" eaLnBrk="0" hangingPunct="0">
                  <a:spcBef>
                    <a:spcPct val="50000"/>
                  </a:spcBef>
                  <a:defRPr/>
                </a:pPr>
                <a:endParaRPr kumimoji="1" lang="en-US" sz="2400">
                  <a:solidFill>
                    <a:schemeClr val="tx1"/>
                  </a:solidFill>
                  <a:latin typeface="Times New Roman" pitchFamily="18" charset="0"/>
                </a:endParaRPr>
              </a:p>
            </p:txBody>
          </p:sp>
          <p:sp>
            <p:nvSpPr>
              <p:cNvPr id="267277" name="Rectangle 13"/>
              <p:cNvSpPr>
                <a:spLocks noChangeArrowheads="1"/>
              </p:cNvSpPr>
              <p:nvPr/>
            </p:nvSpPr>
            <p:spPr bwMode="auto">
              <a:xfrm>
                <a:off x="297" y="432"/>
                <a:ext cx="89" cy="3792"/>
              </a:xfrm>
              <a:prstGeom prst="rect">
                <a:avLst/>
              </a:prstGeom>
              <a:solidFill>
                <a:schemeClr val="hlink">
                  <a:alpha val="50000"/>
                </a:schemeClr>
              </a:solidFill>
              <a:ln w="9525">
                <a:noFill/>
                <a:miter lim="800000"/>
                <a:headEnd/>
                <a:tailEnd/>
              </a:ln>
              <a:effectLst/>
            </p:spPr>
            <p:txBody>
              <a:bodyPr/>
              <a:lstStyle/>
              <a:p>
                <a:pPr>
                  <a:defRPr/>
                </a:pPr>
                <a:endParaRPr lang="en-US"/>
              </a:p>
            </p:txBody>
          </p:sp>
          <p:sp>
            <p:nvSpPr>
              <p:cNvPr id="267278" name="Rectangle 14"/>
              <p:cNvSpPr>
                <a:spLocks noChangeArrowheads="1"/>
              </p:cNvSpPr>
              <p:nvPr/>
            </p:nvSpPr>
            <p:spPr bwMode="auto">
              <a:xfrm>
                <a:off x="0" y="3024"/>
                <a:ext cx="327" cy="96"/>
              </a:xfrm>
              <a:prstGeom prst="rect">
                <a:avLst/>
              </a:prstGeom>
              <a:solidFill>
                <a:schemeClr val="accent1">
                  <a:alpha val="50000"/>
                </a:schemeClr>
              </a:solidFill>
              <a:ln w="9525">
                <a:noFill/>
                <a:miter lim="800000"/>
                <a:headEnd/>
                <a:tailEnd/>
              </a:ln>
              <a:effectLst/>
            </p:spPr>
            <p:txBody>
              <a:bodyPr wrap="none" lIns="92075" tIns="46038" rIns="92075" bIns="46038" anchor="ctr"/>
              <a:lstStyle/>
              <a:p>
                <a:pPr algn="l" eaLnBrk="0" hangingPunct="0">
                  <a:spcBef>
                    <a:spcPct val="50000"/>
                  </a:spcBef>
                  <a:defRPr/>
                </a:pPr>
                <a:endParaRPr kumimoji="1" lang="en-US" sz="2400">
                  <a:solidFill>
                    <a:schemeClr val="tx1"/>
                  </a:solidFill>
                  <a:latin typeface="Times New Roman" pitchFamily="18" charset="0"/>
                </a:endParaRPr>
              </a:p>
            </p:txBody>
          </p:sp>
          <p:sp>
            <p:nvSpPr>
              <p:cNvPr id="267279" name="Rectangle 15"/>
              <p:cNvSpPr>
                <a:spLocks noChangeArrowheads="1"/>
              </p:cNvSpPr>
              <p:nvPr/>
            </p:nvSpPr>
            <p:spPr bwMode="auto">
              <a:xfrm>
                <a:off x="0" y="3216"/>
                <a:ext cx="327" cy="96"/>
              </a:xfrm>
              <a:prstGeom prst="rect">
                <a:avLst/>
              </a:prstGeom>
              <a:solidFill>
                <a:schemeClr val="accent1">
                  <a:alpha val="50000"/>
                </a:schemeClr>
              </a:solidFill>
              <a:ln w="9525">
                <a:noFill/>
                <a:miter lim="800000"/>
                <a:headEnd/>
                <a:tailEnd/>
              </a:ln>
              <a:effectLst/>
            </p:spPr>
            <p:txBody>
              <a:bodyPr wrap="none" lIns="92075" tIns="46038" rIns="92075" bIns="46038" anchor="ctr"/>
              <a:lstStyle/>
              <a:p>
                <a:pPr algn="l" eaLnBrk="0" hangingPunct="0">
                  <a:spcBef>
                    <a:spcPct val="50000"/>
                  </a:spcBef>
                  <a:defRPr/>
                </a:pPr>
                <a:endParaRPr kumimoji="1" lang="en-US" sz="2400">
                  <a:solidFill>
                    <a:schemeClr val="tx1"/>
                  </a:solidFill>
                  <a:latin typeface="Times New Roman" pitchFamily="18" charset="0"/>
                </a:endParaRPr>
              </a:p>
            </p:txBody>
          </p:sp>
          <p:sp>
            <p:nvSpPr>
              <p:cNvPr id="267280" name="Rectangle 16"/>
              <p:cNvSpPr>
                <a:spLocks noChangeArrowheads="1"/>
              </p:cNvSpPr>
              <p:nvPr/>
            </p:nvSpPr>
            <p:spPr bwMode="auto">
              <a:xfrm>
                <a:off x="0" y="3408"/>
                <a:ext cx="327" cy="96"/>
              </a:xfrm>
              <a:prstGeom prst="rect">
                <a:avLst/>
              </a:prstGeom>
              <a:solidFill>
                <a:schemeClr val="accent1">
                  <a:alpha val="50000"/>
                </a:schemeClr>
              </a:solidFill>
              <a:ln w="9525">
                <a:noFill/>
                <a:miter lim="800000"/>
                <a:headEnd/>
                <a:tailEnd/>
              </a:ln>
              <a:effectLst/>
            </p:spPr>
            <p:txBody>
              <a:bodyPr wrap="none" lIns="92075" tIns="46038" rIns="92075" bIns="46038" anchor="ctr"/>
              <a:lstStyle/>
              <a:p>
                <a:pPr algn="l" eaLnBrk="0" hangingPunct="0">
                  <a:spcBef>
                    <a:spcPct val="50000"/>
                  </a:spcBef>
                  <a:defRPr/>
                </a:pPr>
                <a:endParaRPr kumimoji="1" lang="en-US" sz="2400">
                  <a:solidFill>
                    <a:schemeClr val="tx1"/>
                  </a:solidFill>
                  <a:latin typeface="Times New Roman" pitchFamily="18" charset="0"/>
                </a:endParaRPr>
              </a:p>
            </p:txBody>
          </p:sp>
          <p:sp>
            <p:nvSpPr>
              <p:cNvPr id="267281" name="Arc 17"/>
              <p:cNvSpPr>
                <a:spLocks/>
              </p:cNvSpPr>
              <p:nvPr/>
            </p:nvSpPr>
            <p:spPr bwMode="auto">
              <a:xfrm>
                <a:off x="474" y="2260"/>
                <a:ext cx="125" cy="1154"/>
              </a:xfrm>
              <a:custGeom>
                <a:avLst/>
                <a:gdLst>
                  <a:gd name="G0" fmla="+- 754 0 0"/>
                  <a:gd name="G1" fmla="+- 21600 0 0"/>
                  <a:gd name="G2" fmla="+- 21600 0 0"/>
                  <a:gd name="T0" fmla="*/ 0 w 22354"/>
                  <a:gd name="T1" fmla="*/ 13 h 43200"/>
                  <a:gd name="T2" fmla="*/ 754 w 22354"/>
                  <a:gd name="T3" fmla="*/ 43200 h 43200"/>
                  <a:gd name="T4" fmla="*/ 754 w 22354"/>
                  <a:gd name="T5" fmla="*/ 21600 h 43200"/>
                </a:gdLst>
                <a:ahLst/>
                <a:cxnLst>
                  <a:cxn ang="0">
                    <a:pos x="T0" y="T1"/>
                  </a:cxn>
                  <a:cxn ang="0">
                    <a:pos x="T2" y="T3"/>
                  </a:cxn>
                  <a:cxn ang="0">
                    <a:pos x="T4" y="T5"/>
                  </a:cxn>
                </a:cxnLst>
                <a:rect l="0" t="0" r="r" b="b"/>
                <a:pathLst>
                  <a:path w="22354" h="43200" fill="none" extrusionOk="0">
                    <a:moveTo>
                      <a:pt x="0" y="13"/>
                    </a:moveTo>
                    <a:cubicBezTo>
                      <a:pt x="251" y="4"/>
                      <a:pt x="502" y="-1"/>
                      <a:pt x="754" y="0"/>
                    </a:cubicBezTo>
                    <a:cubicBezTo>
                      <a:pt x="12683" y="0"/>
                      <a:pt x="22354" y="9670"/>
                      <a:pt x="22354" y="21600"/>
                    </a:cubicBezTo>
                    <a:cubicBezTo>
                      <a:pt x="22354" y="33529"/>
                      <a:pt x="12683" y="43199"/>
                      <a:pt x="754" y="43200"/>
                    </a:cubicBezTo>
                  </a:path>
                  <a:path w="22354" h="43200" stroke="0" extrusionOk="0">
                    <a:moveTo>
                      <a:pt x="0" y="13"/>
                    </a:moveTo>
                    <a:cubicBezTo>
                      <a:pt x="251" y="4"/>
                      <a:pt x="502" y="-1"/>
                      <a:pt x="754" y="0"/>
                    </a:cubicBezTo>
                    <a:cubicBezTo>
                      <a:pt x="12683" y="0"/>
                      <a:pt x="22354" y="9670"/>
                      <a:pt x="22354" y="21600"/>
                    </a:cubicBezTo>
                    <a:cubicBezTo>
                      <a:pt x="22354" y="33529"/>
                      <a:pt x="12683" y="43199"/>
                      <a:pt x="754" y="43200"/>
                    </a:cubicBezTo>
                    <a:lnTo>
                      <a:pt x="754" y="21600"/>
                    </a:lnTo>
                    <a:close/>
                  </a:path>
                </a:pathLst>
              </a:custGeom>
              <a:solidFill>
                <a:schemeClr val="folHlink">
                  <a:alpha val="50000"/>
                </a:schemeClr>
              </a:solidFill>
              <a:ln w="9525">
                <a:noFill/>
                <a:round/>
                <a:headEnd type="none" w="sm" len="sm"/>
                <a:tailEnd type="none" w="sm" len="sm"/>
              </a:ln>
              <a:effectLst/>
            </p:spPr>
            <p:txBody>
              <a:bodyPr/>
              <a:lstStyle/>
              <a:p>
                <a:pPr>
                  <a:defRPr/>
                </a:pPr>
                <a:endParaRPr lang="en-US"/>
              </a:p>
            </p:txBody>
          </p:sp>
        </p:grpSp>
        <p:sp>
          <p:nvSpPr>
            <p:cNvPr id="267282" name="Oval 18"/>
            <p:cNvSpPr>
              <a:spLocks noChangeArrowheads="1"/>
            </p:cNvSpPr>
            <p:nvPr/>
          </p:nvSpPr>
          <p:spPr bwMode="auto">
            <a:xfrm>
              <a:off x="0" y="672"/>
              <a:ext cx="672" cy="624"/>
            </a:xfrm>
            <a:prstGeom prst="ellipse">
              <a:avLst/>
            </a:prstGeom>
            <a:solidFill>
              <a:schemeClr val="accent1">
                <a:alpha val="50000"/>
              </a:schemeClr>
            </a:solidFill>
            <a:ln w="9525">
              <a:noFill/>
              <a:round/>
              <a:headEnd/>
              <a:tailEnd/>
            </a:ln>
            <a:effectLst/>
          </p:spPr>
          <p:txBody>
            <a:bodyPr wrap="none" lIns="92075" tIns="46038" rIns="92075" bIns="46038" anchor="ctr"/>
            <a:lstStyle/>
            <a:p>
              <a:pPr algn="l" eaLnBrk="0" hangingPunct="0">
                <a:spcBef>
                  <a:spcPct val="50000"/>
                </a:spcBef>
                <a:defRPr/>
              </a:pPr>
              <a:endParaRPr kumimoji="1" lang="en-US" sz="2400">
                <a:solidFill>
                  <a:schemeClr val="tx1"/>
                </a:solidFill>
                <a:latin typeface="Times New Roman" pitchFamily="18" charset="0"/>
              </a:endParaRPr>
            </a:p>
          </p:txBody>
        </p:sp>
        <p:sp>
          <p:nvSpPr>
            <p:cNvPr id="267283" name="Rectangle 19"/>
            <p:cNvSpPr>
              <a:spLocks noChangeArrowheads="1"/>
            </p:cNvSpPr>
            <p:nvPr/>
          </p:nvSpPr>
          <p:spPr bwMode="auto">
            <a:xfrm>
              <a:off x="480" y="0"/>
              <a:ext cx="192" cy="4319"/>
            </a:xfrm>
            <a:prstGeom prst="rect">
              <a:avLst/>
            </a:prstGeom>
            <a:gradFill rotWithShape="0">
              <a:gsLst>
                <a:gs pos="0">
                  <a:schemeClr val="bg2"/>
                </a:gs>
                <a:gs pos="100000">
                  <a:schemeClr val="bg1"/>
                </a:gs>
              </a:gsLst>
              <a:lin ang="0" scaled="1"/>
            </a:gradFill>
            <a:ln w="9525">
              <a:noFill/>
              <a:miter lim="800000"/>
              <a:headEnd/>
              <a:tailEnd/>
            </a:ln>
            <a:effectLst/>
          </p:spPr>
          <p:txBody>
            <a:bodyPr/>
            <a:lstStyle/>
            <a:p>
              <a:pPr>
                <a:defRPr/>
              </a:pPr>
              <a:endParaRPr lang="en-US"/>
            </a:p>
          </p:txBody>
        </p:sp>
      </p:grpSp>
      <p:sp>
        <p:nvSpPr>
          <p:cNvPr id="267284" name="Rectangle 20"/>
          <p:cNvSpPr>
            <a:spLocks noChangeArrowheads="1"/>
          </p:cNvSpPr>
          <p:nvPr/>
        </p:nvSpPr>
        <p:spPr bwMode="auto">
          <a:xfrm>
            <a:off x="762000" y="1474788"/>
            <a:ext cx="8380413" cy="125412"/>
          </a:xfrm>
          <a:prstGeom prst="rect">
            <a:avLst/>
          </a:prstGeom>
          <a:solidFill>
            <a:schemeClr val="accent2">
              <a:alpha val="50000"/>
            </a:schemeClr>
          </a:solidFill>
          <a:ln w="9525">
            <a:noFill/>
            <a:miter lim="800000"/>
            <a:headEnd/>
            <a:tailEnd/>
          </a:ln>
          <a:effectLst/>
        </p:spPr>
        <p:txBody>
          <a:bodyPr/>
          <a:lstStyle/>
          <a:p>
            <a:pPr algn="l">
              <a:defRPr/>
            </a:pPr>
            <a:endParaRPr kumimoji="1" lang="en-US" sz="2400">
              <a:solidFill>
                <a:schemeClr val="tx1"/>
              </a:solidFill>
              <a:latin typeface="Times New Roman" pitchFamily="18" charset="0"/>
            </a:endParaRPr>
          </a:p>
        </p:txBody>
      </p:sp>
    </p:spTree>
  </p:cSld>
  <p:clrMap bg1="dk2" tx1="lt1" bg2="dk1" tx2="lt2" accent1="accent1" accent2="accent2" accent3="accent3" accent4="accent4" accent5="accent5" accent6="accent6" hlink="hlink" folHlink="folHlink"/>
  <p:sldLayoutIdLst>
    <p:sldLayoutId id="2147484563" r:id="rId1"/>
    <p:sldLayoutId id="2147484516" r:id="rId2"/>
    <p:sldLayoutId id="2147484517" r:id="rId3"/>
    <p:sldLayoutId id="2147484518" r:id="rId4"/>
    <p:sldLayoutId id="2147484519" r:id="rId5"/>
    <p:sldLayoutId id="2147484520" r:id="rId6"/>
    <p:sldLayoutId id="2147484521" r:id="rId7"/>
    <p:sldLayoutId id="2147484522" r:id="rId8"/>
    <p:sldLayoutId id="2147484523" r:id="rId9"/>
    <p:sldLayoutId id="2147484524" r:id="rId10"/>
    <p:sldLayoutId id="2147484525" r:id="rId1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Black"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Black"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Black"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Black"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Black"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Black"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Black"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Black" pitchFamily="34" charset="0"/>
        </a:defRPr>
      </a:lvl9pPr>
    </p:titleStyle>
    <p:bodyStyle>
      <a:lvl1pPr marL="342900" indent="-342900" algn="l" rtl="0" eaLnBrk="0" fontAlgn="base" hangingPunct="0">
        <a:spcBef>
          <a:spcPct val="20000"/>
        </a:spcBef>
        <a:spcAft>
          <a:spcPct val="0"/>
        </a:spcAft>
        <a:buClr>
          <a:schemeClr val="accent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194" name="Group 2"/>
          <p:cNvGrpSpPr>
            <a:grpSpLocks/>
          </p:cNvGrpSpPr>
          <p:nvPr/>
        </p:nvGrpSpPr>
        <p:grpSpPr bwMode="auto">
          <a:xfrm>
            <a:off x="0" y="0"/>
            <a:ext cx="9159875" cy="6858000"/>
            <a:chOff x="0" y="0"/>
            <a:chExt cx="5770" cy="4320"/>
          </a:xfrm>
        </p:grpSpPr>
        <p:sp>
          <p:nvSpPr>
            <p:cNvPr id="278531" name="Rectangle 3"/>
            <p:cNvSpPr>
              <a:spLocks noChangeArrowheads="1"/>
            </p:cNvSpPr>
            <p:nvPr userDrawn="1"/>
          </p:nvSpPr>
          <p:spPr bwMode="hidden">
            <a:xfrm>
              <a:off x="5232" y="1"/>
              <a:ext cx="528" cy="4319"/>
            </a:xfrm>
            <a:prstGeom prst="rect">
              <a:avLst/>
            </a:prstGeom>
            <a:gradFill rotWithShape="0">
              <a:gsLst>
                <a:gs pos="0">
                  <a:schemeClr val="accent2"/>
                </a:gs>
                <a:gs pos="100000">
                  <a:schemeClr val="accent2">
                    <a:gamma/>
                    <a:tint val="94118"/>
                    <a:invGamma/>
                  </a:schemeClr>
                </a:gs>
              </a:gsLst>
              <a:lin ang="0" scaled="1"/>
            </a:gradFill>
            <a:ln w="9525">
              <a:noFill/>
              <a:miter lim="800000"/>
              <a:headEnd/>
              <a:tailEnd/>
            </a:ln>
            <a:effectLst/>
          </p:spPr>
          <p:txBody>
            <a:bodyPr wrap="none" anchor="ctr"/>
            <a:lstStyle/>
            <a:p>
              <a:pPr>
                <a:defRPr/>
              </a:pPr>
              <a:endParaRPr lang="en-US"/>
            </a:p>
          </p:txBody>
        </p:sp>
        <p:sp>
          <p:nvSpPr>
            <p:cNvPr id="278532" name="Rectangle 4"/>
            <p:cNvSpPr>
              <a:spLocks noChangeArrowheads="1"/>
            </p:cNvSpPr>
            <p:nvPr userDrawn="1"/>
          </p:nvSpPr>
          <p:spPr bwMode="hidden">
            <a:xfrm>
              <a:off x="1056" y="0"/>
              <a:ext cx="192"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pPr>
                <a:defRPr/>
              </a:pPr>
              <a:endParaRPr lang="en-US"/>
            </a:p>
          </p:txBody>
        </p:sp>
        <p:sp>
          <p:nvSpPr>
            <p:cNvPr id="278533" name="Rectangle 5"/>
            <p:cNvSpPr>
              <a:spLocks noChangeArrowheads="1"/>
            </p:cNvSpPr>
            <p:nvPr userDrawn="1"/>
          </p:nvSpPr>
          <p:spPr bwMode="hidden">
            <a:xfrm>
              <a:off x="1728" y="0"/>
              <a:ext cx="432"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pPr>
                <a:defRPr/>
              </a:pPr>
              <a:endParaRPr lang="en-US"/>
            </a:p>
          </p:txBody>
        </p:sp>
        <p:sp>
          <p:nvSpPr>
            <p:cNvPr id="278534" name="Rectangle 6"/>
            <p:cNvSpPr>
              <a:spLocks noChangeArrowheads="1"/>
            </p:cNvSpPr>
            <p:nvPr userDrawn="1"/>
          </p:nvSpPr>
          <p:spPr bwMode="hidden">
            <a:xfrm>
              <a:off x="2256" y="0"/>
              <a:ext cx="240" cy="4320"/>
            </a:xfrm>
            <a:prstGeom prst="rect">
              <a:avLst/>
            </a:prstGeom>
            <a:solidFill>
              <a:schemeClr val="bg1"/>
            </a:solidFill>
            <a:ln w="9525">
              <a:noFill/>
              <a:miter lim="800000"/>
              <a:headEnd/>
              <a:tailEnd/>
            </a:ln>
            <a:effectLst/>
          </p:spPr>
          <p:txBody>
            <a:bodyPr wrap="none" anchor="ctr"/>
            <a:lstStyle/>
            <a:p>
              <a:pPr>
                <a:defRPr/>
              </a:pPr>
              <a:endParaRPr lang="en-US"/>
            </a:p>
          </p:txBody>
        </p:sp>
        <p:sp>
          <p:nvSpPr>
            <p:cNvPr id="278535" name="Rectangle 7"/>
            <p:cNvSpPr>
              <a:spLocks noChangeArrowheads="1"/>
            </p:cNvSpPr>
            <p:nvPr userDrawn="1"/>
          </p:nvSpPr>
          <p:spPr bwMode="hidden">
            <a:xfrm>
              <a:off x="1344" y="0"/>
              <a:ext cx="384" cy="432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lang="en-US"/>
            </a:p>
          </p:txBody>
        </p:sp>
        <p:sp>
          <p:nvSpPr>
            <p:cNvPr id="278536" name="Rectangle 8"/>
            <p:cNvSpPr>
              <a:spLocks noChangeArrowheads="1"/>
            </p:cNvSpPr>
            <p:nvPr userDrawn="1"/>
          </p:nvSpPr>
          <p:spPr bwMode="hidden">
            <a:xfrm>
              <a:off x="480" y="0"/>
              <a:ext cx="576" cy="432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lang="en-US"/>
            </a:p>
          </p:txBody>
        </p:sp>
        <p:sp>
          <p:nvSpPr>
            <p:cNvPr id="278537" name="Rectangle 9"/>
            <p:cNvSpPr>
              <a:spLocks noChangeArrowheads="1"/>
            </p:cNvSpPr>
            <p:nvPr userDrawn="1"/>
          </p:nvSpPr>
          <p:spPr bwMode="hidden">
            <a:xfrm>
              <a:off x="288" y="0"/>
              <a:ext cx="192" cy="4320"/>
            </a:xfrm>
            <a:prstGeom prst="rect">
              <a:avLst/>
            </a:prstGeom>
            <a:gradFill rotWithShape="0">
              <a:gsLst>
                <a:gs pos="0">
                  <a:schemeClr val="bg2"/>
                </a:gs>
                <a:gs pos="50000">
                  <a:schemeClr val="bg2">
                    <a:gamma/>
                    <a:shade val="84706"/>
                    <a:invGamma/>
                  </a:schemeClr>
                </a:gs>
                <a:gs pos="100000">
                  <a:schemeClr val="bg2"/>
                </a:gs>
              </a:gsLst>
              <a:lin ang="0" scaled="1"/>
            </a:gradFill>
            <a:ln w="9525">
              <a:noFill/>
              <a:miter lim="800000"/>
              <a:headEnd/>
              <a:tailEnd/>
            </a:ln>
            <a:effectLst/>
          </p:spPr>
          <p:txBody>
            <a:bodyPr wrap="none" anchor="ctr"/>
            <a:lstStyle/>
            <a:p>
              <a:pPr>
                <a:defRPr/>
              </a:pPr>
              <a:endParaRPr lang="en-US"/>
            </a:p>
          </p:txBody>
        </p:sp>
        <p:sp>
          <p:nvSpPr>
            <p:cNvPr id="278538" name="Rectangle 10"/>
            <p:cNvSpPr>
              <a:spLocks noChangeArrowheads="1"/>
            </p:cNvSpPr>
            <p:nvPr userDrawn="1"/>
          </p:nvSpPr>
          <p:spPr bwMode="hidden">
            <a:xfrm>
              <a:off x="0" y="0"/>
              <a:ext cx="288" cy="4320"/>
            </a:xfrm>
            <a:prstGeom prst="rect">
              <a:avLst/>
            </a:prstGeom>
            <a:gradFill rotWithShape="0">
              <a:gsLst>
                <a:gs pos="0">
                  <a:schemeClr val="bg2">
                    <a:gamma/>
                    <a:shade val="78824"/>
                    <a:invGamma/>
                  </a:schemeClr>
                </a:gs>
                <a:gs pos="100000">
                  <a:schemeClr val="bg2"/>
                </a:gs>
              </a:gsLst>
              <a:lin ang="0" scaled="1"/>
            </a:gradFill>
            <a:ln w="9525">
              <a:noFill/>
              <a:miter lim="800000"/>
              <a:headEnd/>
              <a:tailEnd/>
            </a:ln>
            <a:effectLst/>
          </p:spPr>
          <p:txBody>
            <a:bodyPr wrap="none" anchor="ctr"/>
            <a:lstStyle/>
            <a:p>
              <a:pPr>
                <a:defRPr/>
              </a:pPr>
              <a:endParaRPr lang="en-US"/>
            </a:p>
          </p:txBody>
        </p:sp>
        <p:sp>
          <p:nvSpPr>
            <p:cNvPr id="278539" name="Rectangle 11"/>
            <p:cNvSpPr>
              <a:spLocks noChangeArrowheads="1"/>
            </p:cNvSpPr>
            <p:nvPr userDrawn="1"/>
          </p:nvSpPr>
          <p:spPr bwMode="hidden">
            <a:xfrm>
              <a:off x="2160" y="0"/>
              <a:ext cx="240" cy="432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lang="en-US"/>
            </a:p>
          </p:txBody>
        </p:sp>
        <p:sp>
          <p:nvSpPr>
            <p:cNvPr id="278540" name="Rectangle 12"/>
            <p:cNvSpPr>
              <a:spLocks noChangeArrowheads="1"/>
            </p:cNvSpPr>
            <p:nvPr userDrawn="1"/>
          </p:nvSpPr>
          <p:spPr bwMode="hidden">
            <a:xfrm>
              <a:off x="2784" y="0"/>
              <a:ext cx="528"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pPr>
                <a:defRPr/>
              </a:pPr>
              <a:endParaRPr lang="en-US"/>
            </a:p>
          </p:txBody>
        </p:sp>
        <p:sp>
          <p:nvSpPr>
            <p:cNvPr id="278541" name="Rectangle 13"/>
            <p:cNvSpPr>
              <a:spLocks noChangeArrowheads="1"/>
            </p:cNvSpPr>
            <p:nvPr userDrawn="1"/>
          </p:nvSpPr>
          <p:spPr bwMode="hidden">
            <a:xfrm>
              <a:off x="1248" y="0"/>
              <a:ext cx="144" cy="4320"/>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278542" name="Rectangle 14"/>
            <p:cNvSpPr>
              <a:spLocks noChangeArrowheads="1"/>
            </p:cNvSpPr>
            <p:nvPr userDrawn="1"/>
          </p:nvSpPr>
          <p:spPr bwMode="hidden">
            <a:xfrm>
              <a:off x="3300" y="0"/>
              <a:ext cx="252" cy="4320"/>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278543" name="Rectangle 15"/>
            <p:cNvSpPr>
              <a:spLocks noChangeArrowheads="1"/>
            </p:cNvSpPr>
            <p:nvPr userDrawn="1"/>
          </p:nvSpPr>
          <p:spPr bwMode="hidden">
            <a:xfrm>
              <a:off x="4656" y="0"/>
              <a:ext cx="144" cy="4320"/>
            </a:xfrm>
            <a:prstGeom prst="rect">
              <a:avLst/>
            </a:prstGeom>
            <a:gradFill rotWithShape="0">
              <a:gsLst>
                <a:gs pos="0">
                  <a:schemeClr val="bg2"/>
                </a:gs>
                <a:gs pos="50000">
                  <a:schemeClr val="bg2">
                    <a:gamma/>
                    <a:shade val="96863"/>
                    <a:invGamma/>
                  </a:schemeClr>
                </a:gs>
                <a:gs pos="100000">
                  <a:schemeClr val="bg2"/>
                </a:gs>
              </a:gsLst>
              <a:lin ang="0" scaled="1"/>
            </a:gradFill>
            <a:ln w="9525">
              <a:noFill/>
              <a:miter lim="800000"/>
              <a:headEnd/>
              <a:tailEnd/>
            </a:ln>
            <a:effectLst/>
          </p:spPr>
          <p:txBody>
            <a:bodyPr wrap="none" anchor="ctr"/>
            <a:lstStyle/>
            <a:p>
              <a:pPr>
                <a:defRPr/>
              </a:pPr>
              <a:endParaRPr lang="en-US"/>
            </a:p>
          </p:txBody>
        </p:sp>
        <p:sp>
          <p:nvSpPr>
            <p:cNvPr id="278544" name="Rectangle 16"/>
            <p:cNvSpPr>
              <a:spLocks noChangeArrowheads="1"/>
            </p:cNvSpPr>
            <p:nvPr userDrawn="1"/>
          </p:nvSpPr>
          <p:spPr bwMode="hidden">
            <a:xfrm>
              <a:off x="4608" y="0"/>
              <a:ext cx="672" cy="4320"/>
            </a:xfrm>
            <a:prstGeom prst="rect">
              <a:avLst/>
            </a:prstGeom>
            <a:gradFill rotWithShape="0">
              <a:gsLst>
                <a:gs pos="0">
                  <a:schemeClr val="bg2"/>
                </a:gs>
                <a:gs pos="100000">
                  <a:schemeClr val="accent2"/>
                </a:gs>
              </a:gsLst>
              <a:lin ang="0" scaled="1"/>
            </a:gradFill>
            <a:ln w="9525">
              <a:noFill/>
              <a:miter lim="800000"/>
              <a:headEnd/>
              <a:tailEnd/>
            </a:ln>
            <a:effectLst/>
          </p:spPr>
          <p:txBody>
            <a:bodyPr wrap="none" anchor="ctr"/>
            <a:lstStyle/>
            <a:p>
              <a:pPr>
                <a:defRPr/>
              </a:pPr>
              <a:endParaRPr lang="en-US"/>
            </a:p>
          </p:txBody>
        </p:sp>
        <p:sp>
          <p:nvSpPr>
            <p:cNvPr id="278545" name="Rectangle 17"/>
            <p:cNvSpPr>
              <a:spLocks noChangeArrowheads="1"/>
            </p:cNvSpPr>
            <p:nvPr userDrawn="1"/>
          </p:nvSpPr>
          <p:spPr bwMode="hidden">
            <a:xfrm>
              <a:off x="3504" y="0"/>
              <a:ext cx="624" cy="4320"/>
            </a:xfrm>
            <a:prstGeom prst="rect">
              <a:avLst/>
            </a:prstGeom>
            <a:gradFill rotWithShape="0">
              <a:gsLst>
                <a:gs pos="0">
                  <a:schemeClr val="bg2"/>
                </a:gs>
                <a:gs pos="50000">
                  <a:schemeClr val="bg1"/>
                </a:gs>
                <a:gs pos="100000">
                  <a:schemeClr val="bg2"/>
                </a:gs>
              </a:gsLst>
              <a:lin ang="0" scaled="1"/>
            </a:gradFill>
            <a:ln w="9525">
              <a:noFill/>
              <a:miter lim="800000"/>
              <a:headEnd/>
              <a:tailEnd/>
            </a:ln>
            <a:effectLst/>
          </p:spPr>
          <p:txBody>
            <a:bodyPr wrap="none" anchor="ctr"/>
            <a:lstStyle/>
            <a:p>
              <a:pPr>
                <a:defRPr/>
              </a:pPr>
              <a:endParaRPr lang="en-US"/>
            </a:p>
          </p:txBody>
        </p:sp>
        <p:sp>
          <p:nvSpPr>
            <p:cNvPr id="278546" name="Rectangle 18"/>
            <p:cNvSpPr>
              <a:spLocks noChangeArrowheads="1"/>
            </p:cNvSpPr>
            <p:nvPr userDrawn="1"/>
          </p:nvSpPr>
          <p:spPr bwMode="hidden">
            <a:xfrm>
              <a:off x="3840" y="0"/>
              <a:ext cx="528"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pPr>
                <a:defRPr/>
              </a:pPr>
              <a:endParaRPr lang="en-US"/>
            </a:p>
          </p:txBody>
        </p:sp>
        <p:sp>
          <p:nvSpPr>
            <p:cNvPr id="278547" name="Rectangle 19"/>
            <p:cNvSpPr>
              <a:spLocks noChangeArrowheads="1"/>
            </p:cNvSpPr>
            <p:nvPr userDrawn="1"/>
          </p:nvSpPr>
          <p:spPr bwMode="hidden">
            <a:xfrm>
              <a:off x="4368" y="0"/>
              <a:ext cx="240" cy="4320"/>
            </a:xfrm>
            <a:prstGeom prst="rect">
              <a:avLst/>
            </a:prstGeom>
            <a:gradFill rotWithShape="0">
              <a:gsLst>
                <a:gs pos="0">
                  <a:schemeClr val="bg2"/>
                </a:gs>
                <a:gs pos="50000">
                  <a:schemeClr val="bg2">
                    <a:gamma/>
                    <a:shade val="96863"/>
                    <a:invGamma/>
                  </a:schemeClr>
                </a:gs>
                <a:gs pos="100000">
                  <a:schemeClr val="bg2"/>
                </a:gs>
              </a:gsLst>
              <a:lin ang="0" scaled="1"/>
            </a:gradFill>
            <a:ln w="9525">
              <a:noFill/>
              <a:miter lim="800000"/>
              <a:headEnd/>
              <a:tailEnd/>
            </a:ln>
            <a:effectLst/>
          </p:spPr>
          <p:txBody>
            <a:bodyPr wrap="none" anchor="ctr"/>
            <a:lstStyle/>
            <a:p>
              <a:pPr>
                <a:defRPr/>
              </a:pPr>
              <a:endParaRPr lang="en-US"/>
            </a:p>
          </p:txBody>
        </p:sp>
        <p:sp>
          <p:nvSpPr>
            <p:cNvPr id="278548" name="Rectangle 20"/>
            <p:cNvSpPr>
              <a:spLocks noChangeArrowheads="1"/>
            </p:cNvSpPr>
            <p:nvPr userDrawn="1"/>
          </p:nvSpPr>
          <p:spPr bwMode="hidden">
            <a:xfrm>
              <a:off x="2680" y="0"/>
              <a:ext cx="152" cy="432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lang="en-US"/>
            </a:p>
          </p:txBody>
        </p:sp>
        <p:sp>
          <p:nvSpPr>
            <p:cNvPr id="278549" name="Rectangle 21"/>
            <p:cNvSpPr>
              <a:spLocks noChangeArrowheads="1"/>
            </p:cNvSpPr>
            <p:nvPr userDrawn="1"/>
          </p:nvSpPr>
          <p:spPr bwMode="hidden">
            <a:xfrm>
              <a:off x="2366" y="0"/>
              <a:ext cx="336"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pPr>
                <a:defRPr/>
              </a:pPr>
              <a:endParaRPr lang="en-US"/>
            </a:p>
          </p:txBody>
        </p:sp>
        <p:sp>
          <p:nvSpPr>
            <p:cNvPr id="278550" name="Freeform 22"/>
            <p:cNvSpPr>
              <a:spLocks/>
            </p:cNvSpPr>
            <p:nvPr userDrawn="1"/>
          </p:nvSpPr>
          <p:spPr bwMode="hidden">
            <a:xfrm>
              <a:off x="1" y="3875"/>
              <a:ext cx="5760" cy="445"/>
            </a:xfrm>
            <a:custGeom>
              <a:avLst/>
              <a:gdLst/>
              <a:ahLst/>
              <a:cxnLst>
                <a:cxn ang="0">
                  <a:pos x="5700" y="86"/>
                </a:cxn>
                <a:cxn ang="0">
                  <a:pos x="5508" y="86"/>
                </a:cxn>
                <a:cxn ang="0">
                  <a:pos x="5454" y="76"/>
                </a:cxn>
                <a:cxn ang="0">
                  <a:pos x="5448" y="65"/>
                </a:cxn>
                <a:cxn ang="0">
                  <a:pos x="5442" y="44"/>
                </a:cxn>
                <a:cxn ang="0">
                  <a:pos x="5414" y="18"/>
                </a:cxn>
                <a:cxn ang="0">
                  <a:pos x="5332" y="7"/>
                </a:cxn>
                <a:cxn ang="0">
                  <a:pos x="5051" y="22"/>
                </a:cxn>
                <a:cxn ang="0">
                  <a:pos x="4986" y="55"/>
                </a:cxn>
                <a:cxn ang="0">
                  <a:pos x="4854" y="102"/>
                </a:cxn>
                <a:cxn ang="0">
                  <a:pos x="4740" y="112"/>
                </a:cxn>
                <a:cxn ang="0">
                  <a:pos x="4662" y="91"/>
                </a:cxn>
                <a:cxn ang="0">
                  <a:pos x="4598" y="25"/>
                </a:cxn>
                <a:cxn ang="0">
                  <a:pos x="4514" y="9"/>
                </a:cxn>
                <a:cxn ang="0">
                  <a:pos x="4410" y="39"/>
                </a:cxn>
                <a:cxn ang="0">
                  <a:pos x="4236" y="81"/>
                </a:cxn>
                <a:cxn ang="0">
                  <a:pos x="4020" y="102"/>
                </a:cxn>
                <a:cxn ang="0">
                  <a:pos x="3810" y="102"/>
                </a:cxn>
                <a:cxn ang="0">
                  <a:pos x="3654" y="76"/>
                </a:cxn>
                <a:cxn ang="0">
                  <a:pos x="3594" y="50"/>
                </a:cxn>
                <a:cxn ang="0">
                  <a:pos x="3528" y="44"/>
                </a:cxn>
                <a:cxn ang="0">
                  <a:pos x="3480" y="55"/>
                </a:cxn>
                <a:cxn ang="0">
                  <a:pos x="3420" y="76"/>
                </a:cxn>
                <a:cxn ang="0">
                  <a:pos x="3048" y="112"/>
                </a:cxn>
                <a:cxn ang="0">
                  <a:pos x="2844" y="128"/>
                </a:cxn>
                <a:cxn ang="0">
                  <a:pos x="2742" y="117"/>
                </a:cxn>
                <a:cxn ang="0">
                  <a:pos x="2710" y="56"/>
                </a:cxn>
                <a:cxn ang="0">
                  <a:pos x="2658" y="50"/>
                </a:cxn>
                <a:cxn ang="0">
                  <a:pos x="2558" y="95"/>
                </a:cxn>
                <a:cxn ang="0">
                  <a:pos x="2444" y="109"/>
                </a:cxn>
                <a:cxn ang="0">
                  <a:pos x="2322" y="91"/>
                </a:cxn>
                <a:cxn ang="0">
                  <a:pos x="2274" y="70"/>
                </a:cxn>
                <a:cxn ang="0">
                  <a:pos x="2185" y="3"/>
                </a:cxn>
                <a:cxn ang="0">
                  <a:pos x="2048" y="64"/>
                </a:cxn>
                <a:cxn ang="0">
                  <a:pos x="1794" y="102"/>
                </a:cxn>
                <a:cxn ang="0">
                  <a:pos x="1560" y="91"/>
                </a:cxn>
                <a:cxn ang="0">
                  <a:pos x="1482" y="76"/>
                </a:cxn>
                <a:cxn ang="0">
                  <a:pos x="1428" y="50"/>
                </a:cxn>
                <a:cxn ang="0">
                  <a:pos x="1374" y="44"/>
                </a:cxn>
                <a:cxn ang="0">
                  <a:pos x="1308" y="55"/>
                </a:cxn>
                <a:cxn ang="0">
                  <a:pos x="1140" y="107"/>
                </a:cxn>
                <a:cxn ang="0">
                  <a:pos x="948" y="143"/>
                </a:cxn>
                <a:cxn ang="0">
                  <a:pos x="708" y="138"/>
                </a:cxn>
                <a:cxn ang="0">
                  <a:pos x="534" y="96"/>
                </a:cxn>
                <a:cxn ang="0">
                  <a:pos x="444" y="55"/>
                </a:cxn>
                <a:cxn ang="0">
                  <a:pos x="396" y="34"/>
                </a:cxn>
                <a:cxn ang="0">
                  <a:pos x="378" y="39"/>
                </a:cxn>
                <a:cxn ang="0">
                  <a:pos x="342" y="70"/>
                </a:cxn>
                <a:cxn ang="0">
                  <a:pos x="288" y="96"/>
                </a:cxn>
                <a:cxn ang="0">
                  <a:pos x="192" y="112"/>
                </a:cxn>
                <a:cxn ang="0">
                  <a:pos x="90" y="112"/>
                </a:cxn>
                <a:cxn ang="0">
                  <a:pos x="0" y="96"/>
                </a:cxn>
                <a:cxn ang="0">
                  <a:pos x="5760" y="445"/>
                </a:cxn>
              </a:cxnLst>
              <a:rect l="0" t="0" r="r" b="b"/>
              <a:pathLst>
                <a:path w="5760" h="445">
                  <a:moveTo>
                    <a:pt x="5760" y="445"/>
                  </a:moveTo>
                  <a:lnTo>
                    <a:pt x="5760" y="76"/>
                  </a:lnTo>
                  <a:lnTo>
                    <a:pt x="5730" y="81"/>
                  </a:lnTo>
                  <a:lnTo>
                    <a:pt x="5700" y="86"/>
                  </a:lnTo>
                  <a:lnTo>
                    <a:pt x="5646" y="91"/>
                  </a:lnTo>
                  <a:lnTo>
                    <a:pt x="5592" y="91"/>
                  </a:lnTo>
                  <a:lnTo>
                    <a:pt x="5544" y="91"/>
                  </a:lnTo>
                  <a:lnTo>
                    <a:pt x="5508" y="86"/>
                  </a:lnTo>
                  <a:lnTo>
                    <a:pt x="5490" y="86"/>
                  </a:lnTo>
                  <a:lnTo>
                    <a:pt x="5478" y="81"/>
                  </a:lnTo>
                  <a:lnTo>
                    <a:pt x="5466" y="76"/>
                  </a:lnTo>
                  <a:lnTo>
                    <a:pt x="5454" y="76"/>
                  </a:lnTo>
                  <a:lnTo>
                    <a:pt x="5454" y="70"/>
                  </a:lnTo>
                  <a:lnTo>
                    <a:pt x="5454" y="70"/>
                  </a:lnTo>
                  <a:lnTo>
                    <a:pt x="5448" y="70"/>
                  </a:lnTo>
                  <a:lnTo>
                    <a:pt x="5448" y="65"/>
                  </a:lnTo>
                  <a:lnTo>
                    <a:pt x="5448" y="60"/>
                  </a:lnTo>
                  <a:lnTo>
                    <a:pt x="5448" y="55"/>
                  </a:lnTo>
                  <a:lnTo>
                    <a:pt x="5442" y="50"/>
                  </a:lnTo>
                  <a:lnTo>
                    <a:pt x="5442" y="44"/>
                  </a:lnTo>
                  <a:lnTo>
                    <a:pt x="5436" y="39"/>
                  </a:lnTo>
                  <a:lnTo>
                    <a:pt x="5424" y="34"/>
                  </a:lnTo>
                  <a:lnTo>
                    <a:pt x="5418" y="29"/>
                  </a:lnTo>
                  <a:lnTo>
                    <a:pt x="5414" y="18"/>
                  </a:lnTo>
                  <a:lnTo>
                    <a:pt x="5401" y="16"/>
                  </a:lnTo>
                  <a:lnTo>
                    <a:pt x="5386" y="10"/>
                  </a:lnTo>
                  <a:lnTo>
                    <a:pt x="5368" y="7"/>
                  </a:lnTo>
                  <a:lnTo>
                    <a:pt x="5332" y="7"/>
                  </a:lnTo>
                  <a:lnTo>
                    <a:pt x="5246" y="10"/>
                  </a:lnTo>
                  <a:lnTo>
                    <a:pt x="5144" y="7"/>
                  </a:lnTo>
                  <a:lnTo>
                    <a:pt x="5090" y="16"/>
                  </a:lnTo>
                  <a:lnTo>
                    <a:pt x="5051" y="22"/>
                  </a:lnTo>
                  <a:lnTo>
                    <a:pt x="5036" y="30"/>
                  </a:lnTo>
                  <a:lnTo>
                    <a:pt x="5022" y="39"/>
                  </a:lnTo>
                  <a:lnTo>
                    <a:pt x="5010" y="44"/>
                  </a:lnTo>
                  <a:lnTo>
                    <a:pt x="4986" y="55"/>
                  </a:lnTo>
                  <a:lnTo>
                    <a:pt x="4950" y="70"/>
                  </a:lnTo>
                  <a:lnTo>
                    <a:pt x="4920" y="86"/>
                  </a:lnTo>
                  <a:lnTo>
                    <a:pt x="4884" y="96"/>
                  </a:lnTo>
                  <a:lnTo>
                    <a:pt x="4854" y="102"/>
                  </a:lnTo>
                  <a:lnTo>
                    <a:pt x="4824" y="107"/>
                  </a:lnTo>
                  <a:lnTo>
                    <a:pt x="4794" y="112"/>
                  </a:lnTo>
                  <a:lnTo>
                    <a:pt x="4764" y="112"/>
                  </a:lnTo>
                  <a:lnTo>
                    <a:pt x="4740" y="112"/>
                  </a:lnTo>
                  <a:lnTo>
                    <a:pt x="4716" y="107"/>
                  </a:lnTo>
                  <a:lnTo>
                    <a:pt x="4698" y="102"/>
                  </a:lnTo>
                  <a:lnTo>
                    <a:pt x="4674" y="96"/>
                  </a:lnTo>
                  <a:lnTo>
                    <a:pt x="4662" y="91"/>
                  </a:lnTo>
                  <a:lnTo>
                    <a:pt x="4644" y="86"/>
                  </a:lnTo>
                  <a:lnTo>
                    <a:pt x="4631" y="66"/>
                  </a:lnTo>
                  <a:lnTo>
                    <a:pt x="4617" y="42"/>
                  </a:lnTo>
                  <a:lnTo>
                    <a:pt x="4598" y="25"/>
                  </a:lnTo>
                  <a:lnTo>
                    <a:pt x="4584" y="13"/>
                  </a:lnTo>
                  <a:lnTo>
                    <a:pt x="4565" y="4"/>
                  </a:lnTo>
                  <a:lnTo>
                    <a:pt x="4535" y="3"/>
                  </a:lnTo>
                  <a:lnTo>
                    <a:pt x="4514" y="9"/>
                  </a:lnTo>
                  <a:lnTo>
                    <a:pt x="4494" y="18"/>
                  </a:lnTo>
                  <a:lnTo>
                    <a:pt x="4471" y="23"/>
                  </a:lnTo>
                  <a:lnTo>
                    <a:pt x="4440" y="29"/>
                  </a:lnTo>
                  <a:lnTo>
                    <a:pt x="4410" y="39"/>
                  </a:lnTo>
                  <a:lnTo>
                    <a:pt x="4374" y="50"/>
                  </a:lnTo>
                  <a:lnTo>
                    <a:pt x="4332" y="60"/>
                  </a:lnTo>
                  <a:lnTo>
                    <a:pt x="4284" y="76"/>
                  </a:lnTo>
                  <a:lnTo>
                    <a:pt x="4236" y="81"/>
                  </a:lnTo>
                  <a:lnTo>
                    <a:pt x="4183" y="91"/>
                  </a:lnTo>
                  <a:lnTo>
                    <a:pt x="4128" y="96"/>
                  </a:lnTo>
                  <a:lnTo>
                    <a:pt x="4074" y="102"/>
                  </a:lnTo>
                  <a:lnTo>
                    <a:pt x="4020" y="102"/>
                  </a:lnTo>
                  <a:lnTo>
                    <a:pt x="3966" y="102"/>
                  </a:lnTo>
                  <a:lnTo>
                    <a:pt x="3912" y="102"/>
                  </a:lnTo>
                  <a:lnTo>
                    <a:pt x="3858" y="102"/>
                  </a:lnTo>
                  <a:lnTo>
                    <a:pt x="3810" y="102"/>
                  </a:lnTo>
                  <a:lnTo>
                    <a:pt x="3762" y="96"/>
                  </a:lnTo>
                  <a:lnTo>
                    <a:pt x="3726" y="91"/>
                  </a:lnTo>
                  <a:lnTo>
                    <a:pt x="3684" y="81"/>
                  </a:lnTo>
                  <a:lnTo>
                    <a:pt x="3654" y="76"/>
                  </a:lnTo>
                  <a:lnTo>
                    <a:pt x="3642" y="70"/>
                  </a:lnTo>
                  <a:lnTo>
                    <a:pt x="3630" y="65"/>
                  </a:lnTo>
                  <a:lnTo>
                    <a:pt x="3612" y="60"/>
                  </a:lnTo>
                  <a:lnTo>
                    <a:pt x="3594" y="50"/>
                  </a:lnTo>
                  <a:lnTo>
                    <a:pt x="3576" y="50"/>
                  </a:lnTo>
                  <a:lnTo>
                    <a:pt x="3558" y="44"/>
                  </a:lnTo>
                  <a:lnTo>
                    <a:pt x="3540" y="44"/>
                  </a:lnTo>
                  <a:lnTo>
                    <a:pt x="3528" y="44"/>
                  </a:lnTo>
                  <a:lnTo>
                    <a:pt x="3516" y="50"/>
                  </a:lnTo>
                  <a:lnTo>
                    <a:pt x="3504" y="50"/>
                  </a:lnTo>
                  <a:lnTo>
                    <a:pt x="3492" y="55"/>
                  </a:lnTo>
                  <a:lnTo>
                    <a:pt x="3480" y="55"/>
                  </a:lnTo>
                  <a:lnTo>
                    <a:pt x="3468" y="65"/>
                  </a:lnTo>
                  <a:lnTo>
                    <a:pt x="3456" y="70"/>
                  </a:lnTo>
                  <a:lnTo>
                    <a:pt x="3450" y="70"/>
                  </a:lnTo>
                  <a:lnTo>
                    <a:pt x="3420" y="76"/>
                  </a:lnTo>
                  <a:lnTo>
                    <a:pt x="3330" y="81"/>
                  </a:lnTo>
                  <a:lnTo>
                    <a:pt x="3204" y="91"/>
                  </a:lnTo>
                  <a:lnTo>
                    <a:pt x="3126" y="102"/>
                  </a:lnTo>
                  <a:lnTo>
                    <a:pt x="3048" y="112"/>
                  </a:lnTo>
                  <a:lnTo>
                    <a:pt x="2970" y="123"/>
                  </a:lnTo>
                  <a:lnTo>
                    <a:pt x="2904" y="128"/>
                  </a:lnTo>
                  <a:lnTo>
                    <a:pt x="2868" y="128"/>
                  </a:lnTo>
                  <a:lnTo>
                    <a:pt x="2844" y="128"/>
                  </a:lnTo>
                  <a:lnTo>
                    <a:pt x="2814" y="128"/>
                  </a:lnTo>
                  <a:lnTo>
                    <a:pt x="2790" y="128"/>
                  </a:lnTo>
                  <a:lnTo>
                    <a:pt x="2766" y="123"/>
                  </a:lnTo>
                  <a:lnTo>
                    <a:pt x="2742" y="117"/>
                  </a:lnTo>
                  <a:lnTo>
                    <a:pt x="2724" y="112"/>
                  </a:lnTo>
                  <a:lnTo>
                    <a:pt x="2706" y="107"/>
                  </a:lnTo>
                  <a:lnTo>
                    <a:pt x="2704" y="83"/>
                  </a:lnTo>
                  <a:lnTo>
                    <a:pt x="2710" y="56"/>
                  </a:lnTo>
                  <a:lnTo>
                    <a:pt x="2710" y="36"/>
                  </a:lnTo>
                  <a:lnTo>
                    <a:pt x="2696" y="25"/>
                  </a:lnTo>
                  <a:lnTo>
                    <a:pt x="2672" y="36"/>
                  </a:lnTo>
                  <a:lnTo>
                    <a:pt x="2658" y="50"/>
                  </a:lnTo>
                  <a:lnTo>
                    <a:pt x="2638" y="60"/>
                  </a:lnTo>
                  <a:lnTo>
                    <a:pt x="2614" y="76"/>
                  </a:lnTo>
                  <a:lnTo>
                    <a:pt x="2590" y="84"/>
                  </a:lnTo>
                  <a:lnTo>
                    <a:pt x="2558" y="95"/>
                  </a:lnTo>
                  <a:lnTo>
                    <a:pt x="2536" y="98"/>
                  </a:lnTo>
                  <a:lnTo>
                    <a:pt x="2508" y="102"/>
                  </a:lnTo>
                  <a:lnTo>
                    <a:pt x="2478" y="105"/>
                  </a:lnTo>
                  <a:lnTo>
                    <a:pt x="2444" y="109"/>
                  </a:lnTo>
                  <a:lnTo>
                    <a:pt x="2410" y="110"/>
                  </a:lnTo>
                  <a:lnTo>
                    <a:pt x="2374" y="107"/>
                  </a:lnTo>
                  <a:lnTo>
                    <a:pt x="2348" y="103"/>
                  </a:lnTo>
                  <a:lnTo>
                    <a:pt x="2322" y="91"/>
                  </a:lnTo>
                  <a:lnTo>
                    <a:pt x="2304" y="86"/>
                  </a:lnTo>
                  <a:lnTo>
                    <a:pt x="2292" y="81"/>
                  </a:lnTo>
                  <a:lnTo>
                    <a:pt x="2286" y="76"/>
                  </a:lnTo>
                  <a:lnTo>
                    <a:pt x="2274" y="70"/>
                  </a:lnTo>
                  <a:lnTo>
                    <a:pt x="2268" y="65"/>
                  </a:lnTo>
                  <a:lnTo>
                    <a:pt x="2246" y="18"/>
                  </a:lnTo>
                  <a:lnTo>
                    <a:pt x="2224" y="0"/>
                  </a:lnTo>
                  <a:lnTo>
                    <a:pt x="2185" y="3"/>
                  </a:lnTo>
                  <a:lnTo>
                    <a:pt x="2156" y="16"/>
                  </a:lnTo>
                  <a:lnTo>
                    <a:pt x="2126" y="22"/>
                  </a:lnTo>
                  <a:lnTo>
                    <a:pt x="2081" y="49"/>
                  </a:lnTo>
                  <a:lnTo>
                    <a:pt x="2048" y="64"/>
                  </a:lnTo>
                  <a:lnTo>
                    <a:pt x="2018" y="76"/>
                  </a:lnTo>
                  <a:lnTo>
                    <a:pt x="1986" y="96"/>
                  </a:lnTo>
                  <a:lnTo>
                    <a:pt x="1896" y="102"/>
                  </a:lnTo>
                  <a:lnTo>
                    <a:pt x="1794" y="102"/>
                  </a:lnTo>
                  <a:lnTo>
                    <a:pt x="1692" y="102"/>
                  </a:lnTo>
                  <a:lnTo>
                    <a:pt x="1644" y="102"/>
                  </a:lnTo>
                  <a:lnTo>
                    <a:pt x="1602" y="96"/>
                  </a:lnTo>
                  <a:lnTo>
                    <a:pt x="1560" y="91"/>
                  </a:lnTo>
                  <a:lnTo>
                    <a:pt x="1524" y="86"/>
                  </a:lnTo>
                  <a:lnTo>
                    <a:pt x="1506" y="86"/>
                  </a:lnTo>
                  <a:lnTo>
                    <a:pt x="1494" y="81"/>
                  </a:lnTo>
                  <a:lnTo>
                    <a:pt x="1482" y="76"/>
                  </a:lnTo>
                  <a:lnTo>
                    <a:pt x="1476" y="70"/>
                  </a:lnTo>
                  <a:lnTo>
                    <a:pt x="1458" y="65"/>
                  </a:lnTo>
                  <a:lnTo>
                    <a:pt x="1440" y="55"/>
                  </a:lnTo>
                  <a:lnTo>
                    <a:pt x="1428" y="50"/>
                  </a:lnTo>
                  <a:lnTo>
                    <a:pt x="1410" y="50"/>
                  </a:lnTo>
                  <a:lnTo>
                    <a:pt x="1398" y="44"/>
                  </a:lnTo>
                  <a:lnTo>
                    <a:pt x="1386" y="44"/>
                  </a:lnTo>
                  <a:lnTo>
                    <a:pt x="1374" y="44"/>
                  </a:lnTo>
                  <a:lnTo>
                    <a:pt x="1356" y="44"/>
                  </a:lnTo>
                  <a:lnTo>
                    <a:pt x="1344" y="44"/>
                  </a:lnTo>
                  <a:lnTo>
                    <a:pt x="1332" y="50"/>
                  </a:lnTo>
                  <a:lnTo>
                    <a:pt x="1308" y="55"/>
                  </a:lnTo>
                  <a:lnTo>
                    <a:pt x="1260" y="70"/>
                  </a:lnTo>
                  <a:lnTo>
                    <a:pt x="1218" y="86"/>
                  </a:lnTo>
                  <a:lnTo>
                    <a:pt x="1176" y="96"/>
                  </a:lnTo>
                  <a:lnTo>
                    <a:pt x="1140" y="107"/>
                  </a:lnTo>
                  <a:lnTo>
                    <a:pt x="1098" y="117"/>
                  </a:lnTo>
                  <a:lnTo>
                    <a:pt x="1062" y="128"/>
                  </a:lnTo>
                  <a:lnTo>
                    <a:pt x="1020" y="133"/>
                  </a:lnTo>
                  <a:lnTo>
                    <a:pt x="948" y="143"/>
                  </a:lnTo>
                  <a:lnTo>
                    <a:pt x="882" y="149"/>
                  </a:lnTo>
                  <a:lnTo>
                    <a:pt x="822" y="149"/>
                  </a:lnTo>
                  <a:lnTo>
                    <a:pt x="762" y="143"/>
                  </a:lnTo>
                  <a:lnTo>
                    <a:pt x="708" y="138"/>
                  </a:lnTo>
                  <a:lnTo>
                    <a:pt x="654" y="128"/>
                  </a:lnTo>
                  <a:lnTo>
                    <a:pt x="612" y="117"/>
                  </a:lnTo>
                  <a:lnTo>
                    <a:pt x="570" y="107"/>
                  </a:lnTo>
                  <a:lnTo>
                    <a:pt x="534" y="96"/>
                  </a:lnTo>
                  <a:lnTo>
                    <a:pt x="504" y="86"/>
                  </a:lnTo>
                  <a:lnTo>
                    <a:pt x="480" y="76"/>
                  </a:lnTo>
                  <a:lnTo>
                    <a:pt x="462" y="65"/>
                  </a:lnTo>
                  <a:lnTo>
                    <a:pt x="444" y="55"/>
                  </a:lnTo>
                  <a:lnTo>
                    <a:pt x="426" y="44"/>
                  </a:lnTo>
                  <a:lnTo>
                    <a:pt x="408" y="34"/>
                  </a:lnTo>
                  <a:lnTo>
                    <a:pt x="402" y="34"/>
                  </a:lnTo>
                  <a:lnTo>
                    <a:pt x="396" y="34"/>
                  </a:lnTo>
                  <a:lnTo>
                    <a:pt x="390" y="34"/>
                  </a:lnTo>
                  <a:lnTo>
                    <a:pt x="390" y="34"/>
                  </a:lnTo>
                  <a:lnTo>
                    <a:pt x="384" y="34"/>
                  </a:lnTo>
                  <a:lnTo>
                    <a:pt x="378" y="39"/>
                  </a:lnTo>
                  <a:lnTo>
                    <a:pt x="372" y="44"/>
                  </a:lnTo>
                  <a:lnTo>
                    <a:pt x="360" y="55"/>
                  </a:lnTo>
                  <a:lnTo>
                    <a:pt x="348" y="65"/>
                  </a:lnTo>
                  <a:lnTo>
                    <a:pt x="342" y="70"/>
                  </a:lnTo>
                  <a:lnTo>
                    <a:pt x="336" y="76"/>
                  </a:lnTo>
                  <a:lnTo>
                    <a:pt x="324" y="86"/>
                  </a:lnTo>
                  <a:lnTo>
                    <a:pt x="306" y="91"/>
                  </a:lnTo>
                  <a:lnTo>
                    <a:pt x="288" y="96"/>
                  </a:lnTo>
                  <a:lnTo>
                    <a:pt x="264" y="102"/>
                  </a:lnTo>
                  <a:lnTo>
                    <a:pt x="240" y="107"/>
                  </a:lnTo>
                  <a:lnTo>
                    <a:pt x="216" y="112"/>
                  </a:lnTo>
                  <a:lnTo>
                    <a:pt x="192" y="112"/>
                  </a:lnTo>
                  <a:lnTo>
                    <a:pt x="168" y="117"/>
                  </a:lnTo>
                  <a:lnTo>
                    <a:pt x="145" y="117"/>
                  </a:lnTo>
                  <a:lnTo>
                    <a:pt x="120" y="117"/>
                  </a:lnTo>
                  <a:lnTo>
                    <a:pt x="90" y="112"/>
                  </a:lnTo>
                  <a:lnTo>
                    <a:pt x="66" y="112"/>
                  </a:lnTo>
                  <a:lnTo>
                    <a:pt x="42" y="107"/>
                  </a:lnTo>
                  <a:lnTo>
                    <a:pt x="24" y="102"/>
                  </a:lnTo>
                  <a:lnTo>
                    <a:pt x="0" y="96"/>
                  </a:lnTo>
                  <a:lnTo>
                    <a:pt x="0" y="445"/>
                  </a:lnTo>
                  <a:lnTo>
                    <a:pt x="5760" y="445"/>
                  </a:lnTo>
                  <a:lnTo>
                    <a:pt x="5760" y="445"/>
                  </a:lnTo>
                  <a:lnTo>
                    <a:pt x="5760" y="445"/>
                  </a:lnTo>
                </a:path>
              </a:pathLst>
            </a:custGeom>
            <a:solidFill>
              <a:schemeClr val="accent2">
                <a:alpha val="50000"/>
              </a:schemeClr>
            </a:solidFill>
            <a:ln w="9525">
              <a:noFill/>
              <a:prstDash val="solid"/>
              <a:round/>
              <a:headEnd/>
              <a:tailEnd/>
            </a:ln>
          </p:spPr>
          <p:txBody>
            <a:bodyPr/>
            <a:lstStyle/>
            <a:p>
              <a:pPr>
                <a:defRPr/>
              </a:pPr>
              <a:endParaRPr lang="en-US"/>
            </a:p>
          </p:txBody>
        </p:sp>
        <p:sp>
          <p:nvSpPr>
            <p:cNvPr id="278551" name="Freeform 23"/>
            <p:cNvSpPr>
              <a:spLocks/>
            </p:cNvSpPr>
            <p:nvPr userDrawn="1"/>
          </p:nvSpPr>
          <p:spPr bwMode="hidden">
            <a:xfrm>
              <a:off x="0" y="3867"/>
              <a:ext cx="5770" cy="174"/>
            </a:xfrm>
            <a:custGeom>
              <a:avLst/>
              <a:gdLst/>
              <a:ahLst/>
              <a:cxnLst>
                <a:cxn ang="0">
                  <a:pos x="4993" y="66"/>
                </a:cxn>
                <a:cxn ang="0">
                  <a:pos x="4771" y="132"/>
                </a:cxn>
                <a:cxn ang="0">
                  <a:pos x="4640" y="96"/>
                </a:cxn>
                <a:cxn ang="0">
                  <a:pos x="4598" y="36"/>
                </a:cxn>
                <a:cxn ang="0">
                  <a:pos x="4478" y="30"/>
                </a:cxn>
                <a:cxn ang="0">
                  <a:pos x="4186" y="108"/>
                </a:cxn>
                <a:cxn ang="0">
                  <a:pos x="3815" y="120"/>
                </a:cxn>
                <a:cxn ang="0">
                  <a:pos x="3617" y="72"/>
                </a:cxn>
                <a:cxn ang="0">
                  <a:pos x="3510" y="60"/>
                </a:cxn>
                <a:cxn ang="0">
                  <a:pos x="3336" y="96"/>
                </a:cxn>
                <a:cxn ang="0">
                  <a:pos x="2846" y="150"/>
                </a:cxn>
                <a:cxn ang="0">
                  <a:pos x="2703" y="96"/>
                </a:cxn>
                <a:cxn ang="0">
                  <a:pos x="2619" y="90"/>
                </a:cxn>
                <a:cxn ang="0">
                  <a:pos x="2416" y="132"/>
                </a:cxn>
                <a:cxn ang="0">
                  <a:pos x="2278" y="84"/>
                </a:cxn>
                <a:cxn ang="0">
                  <a:pos x="2151" y="36"/>
                </a:cxn>
                <a:cxn ang="0">
                  <a:pos x="1947" y="120"/>
                </a:cxn>
                <a:cxn ang="0">
                  <a:pos x="1525" y="102"/>
                </a:cxn>
                <a:cxn ang="0">
                  <a:pos x="1429" y="60"/>
                </a:cxn>
                <a:cxn ang="0">
                  <a:pos x="1333" y="60"/>
                </a:cxn>
                <a:cxn ang="0">
                  <a:pos x="1058" y="150"/>
                </a:cxn>
                <a:cxn ang="0">
                  <a:pos x="652" y="150"/>
                </a:cxn>
                <a:cxn ang="0">
                  <a:pos x="442" y="66"/>
                </a:cxn>
                <a:cxn ang="0">
                  <a:pos x="377" y="48"/>
                </a:cxn>
                <a:cxn ang="0">
                  <a:pos x="305" y="108"/>
                </a:cxn>
                <a:cxn ang="0">
                  <a:pos x="144" y="138"/>
                </a:cxn>
                <a:cxn ang="0">
                  <a:pos x="0" y="96"/>
                </a:cxn>
                <a:cxn ang="0">
                  <a:pos x="167" y="120"/>
                </a:cxn>
                <a:cxn ang="0">
                  <a:pos x="323" y="84"/>
                </a:cxn>
                <a:cxn ang="0">
                  <a:pos x="383" y="24"/>
                </a:cxn>
                <a:cxn ang="0">
                  <a:pos x="460" y="60"/>
                </a:cxn>
                <a:cxn ang="0">
                  <a:pos x="706" y="144"/>
                </a:cxn>
                <a:cxn ang="0">
                  <a:pos x="1100" y="120"/>
                </a:cxn>
                <a:cxn ang="0">
                  <a:pos x="1345" y="36"/>
                </a:cxn>
                <a:cxn ang="0">
                  <a:pos x="1441" y="48"/>
                </a:cxn>
                <a:cxn ang="0">
                  <a:pos x="1561" y="90"/>
                </a:cxn>
                <a:cxn ang="0">
                  <a:pos x="1971" y="96"/>
                </a:cxn>
                <a:cxn ang="0">
                  <a:pos x="2235" y="3"/>
                </a:cxn>
                <a:cxn ang="0">
                  <a:pos x="2350" y="102"/>
                </a:cxn>
                <a:cxn ang="0">
                  <a:pos x="2559" y="96"/>
                </a:cxn>
                <a:cxn ang="0">
                  <a:pos x="2715" y="24"/>
                </a:cxn>
                <a:cxn ang="0">
                  <a:pos x="2792" y="132"/>
                </a:cxn>
                <a:cxn ang="0">
                  <a:pos x="3127" y="102"/>
                </a:cxn>
                <a:cxn ang="0">
                  <a:pos x="3486" y="48"/>
                </a:cxn>
                <a:cxn ang="0">
                  <a:pos x="3582" y="42"/>
                </a:cxn>
                <a:cxn ang="0">
                  <a:pos x="3731" y="90"/>
                </a:cxn>
                <a:cxn ang="0">
                  <a:pos x="4078" y="102"/>
                </a:cxn>
                <a:cxn ang="0">
                  <a:pos x="4419" y="30"/>
                </a:cxn>
                <a:cxn ang="0">
                  <a:pos x="4574" y="6"/>
                </a:cxn>
                <a:cxn ang="0">
                  <a:pos x="4628" y="60"/>
                </a:cxn>
                <a:cxn ang="0">
                  <a:pos x="4724" y="108"/>
                </a:cxn>
                <a:cxn ang="0">
                  <a:pos x="4927" y="84"/>
                </a:cxn>
                <a:cxn ang="0">
                  <a:pos x="5118" y="14"/>
                </a:cxn>
                <a:cxn ang="0">
                  <a:pos x="5280" y="9"/>
                </a:cxn>
                <a:cxn ang="0">
                  <a:pos x="5453" y="36"/>
                </a:cxn>
                <a:cxn ang="0">
                  <a:pos x="5465" y="72"/>
                </a:cxn>
                <a:cxn ang="0">
                  <a:pos x="5656" y="90"/>
                </a:cxn>
                <a:cxn ang="0">
                  <a:pos x="5710" y="102"/>
                </a:cxn>
                <a:cxn ang="0">
                  <a:pos x="5477" y="90"/>
                </a:cxn>
                <a:cxn ang="0">
                  <a:pos x="5453" y="60"/>
                </a:cxn>
                <a:cxn ang="0">
                  <a:pos x="5393" y="30"/>
                </a:cxn>
                <a:cxn ang="0">
                  <a:pos x="5219" y="24"/>
                </a:cxn>
              </a:cxnLst>
              <a:rect l="0" t="0" r="r" b="b"/>
              <a:pathLst>
                <a:path w="5770" h="174">
                  <a:moveTo>
                    <a:pt x="5151" y="24"/>
                  </a:moveTo>
                  <a:lnTo>
                    <a:pt x="5127" y="26"/>
                  </a:lnTo>
                  <a:lnTo>
                    <a:pt x="5082" y="30"/>
                  </a:lnTo>
                  <a:lnTo>
                    <a:pt x="5049" y="38"/>
                  </a:lnTo>
                  <a:lnTo>
                    <a:pt x="5029" y="48"/>
                  </a:lnTo>
                  <a:lnTo>
                    <a:pt x="5017" y="54"/>
                  </a:lnTo>
                  <a:lnTo>
                    <a:pt x="4993" y="66"/>
                  </a:lnTo>
                  <a:lnTo>
                    <a:pt x="4957" y="84"/>
                  </a:lnTo>
                  <a:lnTo>
                    <a:pt x="4927" y="102"/>
                  </a:lnTo>
                  <a:lnTo>
                    <a:pt x="4891" y="114"/>
                  </a:lnTo>
                  <a:lnTo>
                    <a:pt x="4861" y="120"/>
                  </a:lnTo>
                  <a:lnTo>
                    <a:pt x="4831" y="126"/>
                  </a:lnTo>
                  <a:lnTo>
                    <a:pt x="4801" y="132"/>
                  </a:lnTo>
                  <a:lnTo>
                    <a:pt x="4771" y="132"/>
                  </a:lnTo>
                  <a:lnTo>
                    <a:pt x="4748" y="132"/>
                  </a:lnTo>
                  <a:lnTo>
                    <a:pt x="4724" y="126"/>
                  </a:lnTo>
                  <a:lnTo>
                    <a:pt x="4706" y="120"/>
                  </a:lnTo>
                  <a:lnTo>
                    <a:pt x="4682" y="114"/>
                  </a:lnTo>
                  <a:lnTo>
                    <a:pt x="4670" y="108"/>
                  </a:lnTo>
                  <a:lnTo>
                    <a:pt x="4652" y="102"/>
                  </a:lnTo>
                  <a:lnTo>
                    <a:pt x="4640" y="96"/>
                  </a:lnTo>
                  <a:lnTo>
                    <a:pt x="4634" y="84"/>
                  </a:lnTo>
                  <a:lnTo>
                    <a:pt x="4628" y="78"/>
                  </a:lnTo>
                  <a:lnTo>
                    <a:pt x="4622" y="66"/>
                  </a:lnTo>
                  <a:lnTo>
                    <a:pt x="4616" y="54"/>
                  </a:lnTo>
                  <a:lnTo>
                    <a:pt x="4610" y="48"/>
                  </a:lnTo>
                  <a:lnTo>
                    <a:pt x="4604" y="42"/>
                  </a:lnTo>
                  <a:lnTo>
                    <a:pt x="4598" y="36"/>
                  </a:lnTo>
                  <a:lnTo>
                    <a:pt x="4586" y="30"/>
                  </a:lnTo>
                  <a:lnTo>
                    <a:pt x="4574" y="24"/>
                  </a:lnTo>
                  <a:lnTo>
                    <a:pt x="4562" y="18"/>
                  </a:lnTo>
                  <a:lnTo>
                    <a:pt x="4544" y="18"/>
                  </a:lnTo>
                  <a:lnTo>
                    <a:pt x="4526" y="18"/>
                  </a:lnTo>
                  <a:lnTo>
                    <a:pt x="4502" y="24"/>
                  </a:lnTo>
                  <a:lnTo>
                    <a:pt x="4478" y="30"/>
                  </a:lnTo>
                  <a:lnTo>
                    <a:pt x="4449" y="36"/>
                  </a:lnTo>
                  <a:lnTo>
                    <a:pt x="4419" y="48"/>
                  </a:lnTo>
                  <a:lnTo>
                    <a:pt x="4383" y="60"/>
                  </a:lnTo>
                  <a:lnTo>
                    <a:pt x="4341" y="72"/>
                  </a:lnTo>
                  <a:lnTo>
                    <a:pt x="4287" y="90"/>
                  </a:lnTo>
                  <a:lnTo>
                    <a:pt x="4239" y="96"/>
                  </a:lnTo>
                  <a:lnTo>
                    <a:pt x="4186" y="108"/>
                  </a:lnTo>
                  <a:lnTo>
                    <a:pt x="4132" y="114"/>
                  </a:lnTo>
                  <a:lnTo>
                    <a:pt x="4078" y="120"/>
                  </a:lnTo>
                  <a:lnTo>
                    <a:pt x="4024" y="120"/>
                  </a:lnTo>
                  <a:lnTo>
                    <a:pt x="3970" y="120"/>
                  </a:lnTo>
                  <a:lnTo>
                    <a:pt x="3916" y="120"/>
                  </a:lnTo>
                  <a:lnTo>
                    <a:pt x="3863" y="120"/>
                  </a:lnTo>
                  <a:lnTo>
                    <a:pt x="3815" y="120"/>
                  </a:lnTo>
                  <a:lnTo>
                    <a:pt x="3767" y="114"/>
                  </a:lnTo>
                  <a:lnTo>
                    <a:pt x="3731" y="108"/>
                  </a:lnTo>
                  <a:lnTo>
                    <a:pt x="3689" y="96"/>
                  </a:lnTo>
                  <a:lnTo>
                    <a:pt x="3659" y="90"/>
                  </a:lnTo>
                  <a:lnTo>
                    <a:pt x="3647" y="84"/>
                  </a:lnTo>
                  <a:lnTo>
                    <a:pt x="3635" y="78"/>
                  </a:lnTo>
                  <a:lnTo>
                    <a:pt x="3617" y="72"/>
                  </a:lnTo>
                  <a:lnTo>
                    <a:pt x="3600" y="60"/>
                  </a:lnTo>
                  <a:lnTo>
                    <a:pt x="3582" y="60"/>
                  </a:lnTo>
                  <a:lnTo>
                    <a:pt x="3564" y="54"/>
                  </a:lnTo>
                  <a:lnTo>
                    <a:pt x="3546" y="54"/>
                  </a:lnTo>
                  <a:lnTo>
                    <a:pt x="3534" y="54"/>
                  </a:lnTo>
                  <a:lnTo>
                    <a:pt x="3522" y="60"/>
                  </a:lnTo>
                  <a:lnTo>
                    <a:pt x="3510" y="60"/>
                  </a:lnTo>
                  <a:lnTo>
                    <a:pt x="3498" y="66"/>
                  </a:lnTo>
                  <a:lnTo>
                    <a:pt x="3486" y="66"/>
                  </a:lnTo>
                  <a:lnTo>
                    <a:pt x="3474" y="78"/>
                  </a:lnTo>
                  <a:lnTo>
                    <a:pt x="3462" y="84"/>
                  </a:lnTo>
                  <a:lnTo>
                    <a:pt x="3456" y="84"/>
                  </a:lnTo>
                  <a:lnTo>
                    <a:pt x="3426" y="90"/>
                  </a:lnTo>
                  <a:lnTo>
                    <a:pt x="3336" y="96"/>
                  </a:lnTo>
                  <a:lnTo>
                    <a:pt x="3205" y="108"/>
                  </a:lnTo>
                  <a:lnTo>
                    <a:pt x="3127" y="120"/>
                  </a:lnTo>
                  <a:lnTo>
                    <a:pt x="3049" y="132"/>
                  </a:lnTo>
                  <a:lnTo>
                    <a:pt x="2972" y="144"/>
                  </a:lnTo>
                  <a:lnTo>
                    <a:pt x="2906" y="150"/>
                  </a:lnTo>
                  <a:lnTo>
                    <a:pt x="2870" y="150"/>
                  </a:lnTo>
                  <a:lnTo>
                    <a:pt x="2846" y="150"/>
                  </a:lnTo>
                  <a:lnTo>
                    <a:pt x="2816" y="150"/>
                  </a:lnTo>
                  <a:lnTo>
                    <a:pt x="2792" y="150"/>
                  </a:lnTo>
                  <a:lnTo>
                    <a:pt x="2768" y="144"/>
                  </a:lnTo>
                  <a:lnTo>
                    <a:pt x="2744" y="138"/>
                  </a:lnTo>
                  <a:lnTo>
                    <a:pt x="2727" y="132"/>
                  </a:lnTo>
                  <a:lnTo>
                    <a:pt x="2709" y="126"/>
                  </a:lnTo>
                  <a:lnTo>
                    <a:pt x="2703" y="96"/>
                  </a:lnTo>
                  <a:lnTo>
                    <a:pt x="2703" y="78"/>
                  </a:lnTo>
                  <a:lnTo>
                    <a:pt x="2709" y="42"/>
                  </a:lnTo>
                  <a:lnTo>
                    <a:pt x="2697" y="36"/>
                  </a:lnTo>
                  <a:lnTo>
                    <a:pt x="2673" y="42"/>
                  </a:lnTo>
                  <a:lnTo>
                    <a:pt x="2661" y="60"/>
                  </a:lnTo>
                  <a:lnTo>
                    <a:pt x="2643" y="72"/>
                  </a:lnTo>
                  <a:lnTo>
                    <a:pt x="2619" y="90"/>
                  </a:lnTo>
                  <a:lnTo>
                    <a:pt x="2595" y="102"/>
                  </a:lnTo>
                  <a:lnTo>
                    <a:pt x="2559" y="114"/>
                  </a:lnTo>
                  <a:lnTo>
                    <a:pt x="2541" y="114"/>
                  </a:lnTo>
                  <a:lnTo>
                    <a:pt x="2511" y="120"/>
                  </a:lnTo>
                  <a:lnTo>
                    <a:pt x="2481" y="126"/>
                  </a:lnTo>
                  <a:lnTo>
                    <a:pt x="2446" y="126"/>
                  </a:lnTo>
                  <a:lnTo>
                    <a:pt x="2416" y="132"/>
                  </a:lnTo>
                  <a:lnTo>
                    <a:pt x="2380" y="126"/>
                  </a:lnTo>
                  <a:lnTo>
                    <a:pt x="2350" y="120"/>
                  </a:lnTo>
                  <a:lnTo>
                    <a:pt x="2326" y="108"/>
                  </a:lnTo>
                  <a:lnTo>
                    <a:pt x="2308" y="102"/>
                  </a:lnTo>
                  <a:lnTo>
                    <a:pt x="2296" y="96"/>
                  </a:lnTo>
                  <a:lnTo>
                    <a:pt x="2290" y="90"/>
                  </a:lnTo>
                  <a:lnTo>
                    <a:pt x="2278" y="84"/>
                  </a:lnTo>
                  <a:lnTo>
                    <a:pt x="2272" y="78"/>
                  </a:lnTo>
                  <a:lnTo>
                    <a:pt x="2250" y="57"/>
                  </a:lnTo>
                  <a:lnTo>
                    <a:pt x="2243" y="35"/>
                  </a:lnTo>
                  <a:lnTo>
                    <a:pt x="2228" y="18"/>
                  </a:lnTo>
                  <a:lnTo>
                    <a:pt x="2208" y="18"/>
                  </a:lnTo>
                  <a:lnTo>
                    <a:pt x="2172" y="24"/>
                  </a:lnTo>
                  <a:lnTo>
                    <a:pt x="2151" y="36"/>
                  </a:lnTo>
                  <a:lnTo>
                    <a:pt x="2127" y="51"/>
                  </a:lnTo>
                  <a:lnTo>
                    <a:pt x="2097" y="60"/>
                  </a:lnTo>
                  <a:lnTo>
                    <a:pt x="2073" y="72"/>
                  </a:lnTo>
                  <a:lnTo>
                    <a:pt x="2046" y="87"/>
                  </a:lnTo>
                  <a:lnTo>
                    <a:pt x="2007" y="102"/>
                  </a:lnTo>
                  <a:lnTo>
                    <a:pt x="1977" y="114"/>
                  </a:lnTo>
                  <a:lnTo>
                    <a:pt x="1947" y="120"/>
                  </a:lnTo>
                  <a:lnTo>
                    <a:pt x="1895" y="120"/>
                  </a:lnTo>
                  <a:lnTo>
                    <a:pt x="1794" y="120"/>
                  </a:lnTo>
                  <a:lnTo>
                    <a:pt x="1692" y="120"/>
                  </a:lnTo>
                  <a:lnTo>
                    <a:pt x="1644" y="120"/>
                  </a:lnTo>
                  <a:lnTo>
                    <a:pt x="1602" y="114"/>
                  </a:lnTo>
                  <a:lnTo>
                    <a:pt x="1561" y="108"/>
                  </a:lnTo>
                  <a:lnTo>
                    <a:pt x="1525" y="102"/>
                  </a:lnTo>
                  <a:lnTo>
                    <a:pt x="1507" y="102"/>
                  </a:lnTo>
                  <a:lnTo>
                    <a:pt x="1495" y="96"/>
                  </a:lnTo>
                  <a:lnTo>
                    <a:pt x="1483" y="90"/>
                  </a:lnTo>
                  <a:lnTo>
                    <a:pt x="1477" y="84"/>
                  </a:lnTo>
                  <a:lnTo>
                    <a:pt x="1459" y="78"/>
                  </a:lnTo>
                  <a:lnTo>
                    <a:pt x="1441" y="66"/>
                  </a:lnTo>
                  <a:lnTo>
                    <a:pt x="1429" y="60"/>
                  </a:lnTo>
                  <a:lnTo>
                    <a:pt x="1411" y="60"/>
                  </a:lnTo>
                  <a:lnTo>
                    <a:pt x="1399" y="54"/>
                  </a:lnTo>
                  <a:lnTo>
                    <a:pt x="1387" y="54"/>
                  </a:lnTo>
                  <a:lnTo>
                    <a:pt x="1375" y="54"/>
                  </a:lnTo>
                  <a:lnTo>
                    <a:pt x="1357" y="54"/>
                  </a:lnTo>
                  <a:lnTo>
                    <a:pt x="1345" y="54"/>
                  </a:lnTo>
                  <a:lnTo>
                    <a:pt x="1333" y="60"/>
                  </a:lnTo>
                  <a:lnTo>
                    <a:pt x="1309" y="66"/>
                  </a:lnTo>
                  <a:lnTo>
                    <a:pt x="1262" y="84"/>
                  </a:lnTo>
                  <a:lnTo>
                    <a:pt x="1220" y="102"/>
                  </a:lnTo>
                  <a:lnTo>
                    <a:pt x="1178" y="114"/>
                  </a:lnTo>
                  <a:lnTo>
                    <a:pt x="1142" y="126"/>
                  </a:lnTo>
                  <a:lnTo>
                    <a:pt x="1100" y="138"/>
                  </a:lnTo>
                  <a:lnTo>
                    <a:pt x="1058" y="150"/>
                  </a:lnTo>
                  <a:lnTo>
                    <a:pt x="1016" y="156"/>
                  </a:lnTo>
                  <a:lnTo>
                    <a:pt x="945" y="168"/>
                  </a:lnTo>
                  <a:lnTo>
                    <a:pt x="879" y="174"/>
                  </a:lnTo>
                  <a:lnTo>
                    <a:pt x="819" y="174"/>
                  </a:lnTo>
                  <a:lnTo>
                    <a:pt x="759" y="168"/>
                  </a:lnTo>
                  <a:lnTo>
                    <a:pt x="706" y="162"/>
                  </a:lnTo>
                  <a:lnTo>
                    <a:pt x="652" y="150"/>
                  </a:lnTo>
                  <a:lnTo>
                    <a:pt x="610" y="138"/>
                  </a:lnTo>
                  <a:lnTo>
                    <a:pt x="568" y="126"/>
                  </a:lnTo>
                  <a:lnTo>
                    <a:pt x="532" y="114"/>
                  </a:lnTo>
                  <a:lnTo>
                    <a:pt x="502" y="102"/>
                  </a:lnTo>
                  <a:lnTo>
                    <a:pt x="478" y="90"/>
                  </a:lnTo>
                  <a:lnTo>
                    <a:pt x="460" y="78"/>
                  </a:lnTo>
                  <a:lnTo>
                    <a:pt x="442" y="66"/>
                  </a:lnTo>
                  <a:lnTo>
                    <a:pt x="425" y="54"/>
                  </a:lnTo>
                  <a:lnTo>
                    <a:pt x="407" y="42"/>
                  </a:lnTo>
                  <a:lnTo>
                    <a:pt x="401" y="42"/>
                  </a:lnTo>
                  <a:lnTo>
                    <a:pt x="395" y="42"/>
                  </a:lnTo>
                  <a:lnTo>
                    <a:pt x="389" y="42"/>
                  </a:lnTo>
                  <a:lnTo>
                    <a:pt x="383" y="42"/>
                  </a:lnTo>
                  <a:lnTo>
                    <a:pt x="377" y="48"/>
                  </a:lnTo>
                  <a:lnTo>
                    <a:pt x="371" y="54"/>
                  </a:lnTo>
                  <a:lnTo>
                    <a:pt x="359" y="66"/>
                  </a:lnTo>
                  <a:lnTo>
                    <a:pt x="347" y="78"/>
                  </a:lnTo>
                  <a:lnTo>
                    <a:pt x="341" y="84"/>
                  </a:lnTo>
                  <a:lnTo>
                    <a:pt x="335" y="90"/>
                  </a:lnTo>
                  <a:lnTo>
                    <a:pt x="323" y="102"/>
                  </a:lnTo>
                  <a:lnTo>
                    <a:pt x="305" y="108"/>
                  </a:lnTo>
                  <a:lnTo>
                    <a:pt x="287" y="114"/>
                  </a:lnTo>
                  <a:lnTo>
                    <a:pt x="263" y="120"/>
                  </a:lnTo>
                  <a:lnTo>
                    <a:pt x="239" y="126"/>
                  </a:lnTo>
                  <a:lnTo>
                    <a:pt x="215" y="132"/>
                  </a:lnTo>
                  <a:lnTo>
                    <a:pt x="191" y="132"/>
                  </a:lnTo>
                  <a:lnTo>
                    <a:pt x="167" y="138"/>
                  </a:lnTo>
                  <a:lnTo>
                    <a:pt x="144" y="138"/>
                  </a:lnTo>
                  <a:lnTo>
                    <a:pt x="120" y="138"/>
                  </a:lnTo>
                  <a:lnTo>
                    <a:pt x="90" y="132"/>
                  </a:lnTo>
                  <a:lnTo>
                    <a:pt x="66" y="132"/>
                  </a:lnTo>
                  <a:lnTo>
                    <a:pt x="42" y="126"/>
                  </a:lnTo>
                  <a:lnTo>
                    <a:pt x="24" y="120"/>
                  </a:lnTo>
                  <a:lnTo>
                    <a:pt x="0" y="114"/>
                  </a:lnTo>
                  <a:lnTo>
                    <a:pt x="0" y="96"/>
                  </a:lnTo>
                  <a:lnTo>
                    <a:pt x="24" y="102"/>
                  </a:lnTo>
                  <a:lnTo>
                    <a:pt x="42" y="108"/>
                  </a:lnTo>
                  <a:lnTo>
                    <a:pt x="66" y="114"/>
                  </a:lnTo>
                  <a:lnTo>
                    <a:pt x="90" y="114"/>
                  </a:lnTo>
                  <a:lnTo>
                    <a:pt x="120" y="120"/>
                  </a:lnTo>
                  <a:lnTo>
                    <a:pt x="144" y="120"/>
                  </a:lnTo>
                  <a:lnTo>
                    <a:pt x="167" y="120"/>
                  </a:lnTo>
                  <a:lnTo>
                    <a:pt x="191" y="114"/>
                  </a:lnTo>
                  <a:lnTo>
                    <a:pt x="215" y="114"/>
                  </a:lnTo>
                  <a:lnTo>
                    <a:pt x="239" y="108"/>
                  </a:lnTo>
                  <a:lnTo>
                    <a:pt x="263" y="102"/>
                  </a:lnTo>
                  <a:lnTo>
                    <a:pt x="287" y="96"/>
                  </a:lnTo>
                  <a:lnTo>
                    <a:pt x="305" y="90"/>
                  </a:lnTo>
                  <a:lnTo>
                    <a:pt x="323" y="84"/>
                  </a:lnTo>
                  <a:lnTo>
                    <a:pt x="335" y="72"/>
                  </a:lnTo>
                  <a:lnTo>
                    <a:pt x="341" y="66"/>
                  </a:lnTo>
                  <a:lnTo>
                    <a:pt x="347" y="60"/>
                  </a:lnTo>
                  <a:lnTo>
                    <a:pt x="359" y="48"/>
                  </a:lnTo>
                  <a:lnTo>
                    <a:pt x="371" y="36"/>
                  </a:lnTo>
                  <a:lnTo>
                    <a:pt x="377" y="30"/>
                  </a:lnTo>
                  <a:lnTo>
                    <a:pt x="383" y="24"/>
                  </a:lnTo>
                  <a:lnTo>
                    <a:pt x="389" y="24"/>
                  </a:lnTo>
                  <a:lnTo>
                    <a:pt x="395" y="24"/>
                  </a:lnTo>
                  <a:lnTo>
                    <a:pt x="401" y="24"/>
                  </a:lnTo>
                  <a:lnTo>
                    <a:pt x="407" y="24"/>
                  </a:lnTo>
                  <a:lnTo>
                    <a:pt x="425" y="36"/>
                  </a:lnTo>
                  <a:lnTo>
                    <a:pt x="442" y="48"/>
                  </a:lnTo>
                  <a:lnTo>
                    <a:pt x="460" y="60"/>
                  </a:lnTo>
                  <a:lnTo>
                    <a:pt x="478" y="72"/>
                  </a:lnTo>
                  <a:lnTo>
                    <a:pt x="502" y="84"/>
                  </a:lnTo>
                  <a:lnTo>
                    <a:pt x="532" y="96"/>
                  </a:lnTo>
                  <a:lnTo>
                    <a:pt x="568" y="108"/>
                  </a:lnTo>
                  <a:lnTo>
                    <a:pt x="610" y="120"/>
                  </a:lnTo>
                  <a:lnTo>
                    <a:pt x="652" y="132"/>
                  </a:lnTo>
                  <a:lnTo>
                    <a:pt x="706" y="144"/>
                  </a:lnTo>
                  <a:lnTo>
                    <a:pt x="759" y="150"/>
                  </a:lnTo>
                  <a:lnTo>
                    <a:pt x="819" y="156"/>
                  </a:lnTo>
                  <a:lnTo>
                    <a:pt x="879" y="156"/>
                  </a:lnTo>
                  <a:lnTo>
                    <a:pt x="945" y="150"/>
                  </a:lnTo>
                  <a:lnTo>
                    <a:pt x="1016" y="138"/>
                  </a:lnTo>
                  <a:lnTo>
                    <a:pt x="1058" y="132"/>
                  </a:lnTo>
                  <a:lnTo>
                    <a:pt x="1100" y="120"/>
                  </a:lnTo>
                  <a:lnTo>
                    <a:pt x="1142" y="108"/>
                  </a:lnTo>
                  <a:lnTo>
                    <a:pt x="1178" y="96"/>
                  </a:lnTo>
                  <a:lnTo>
                    <a:pt x="1220" y="84"/>
                  </a:lnTo>
                  <a:lnTo>
                    <a:pt x="1262" y="66"/>
                  </a:lnTo>
                  <a:lnTo>
                    <a:pt x="1309" y="48"/>
                  </a:lnTo>
                  <a:lnTo>
                    <a:pt x="1333" y="42"/>
                  </a:lnTo>
                  <a:lnTo>
                    <a:pt x="1345" y="36"/>
                  </a:lnTo>
                  <a:lnTo>
                    <a:pt x="1357" y="36"/>
                  </a:lnTo>
                  <a:lnTo>
                    <a:pt x="1375" y="36"/>
                  </a:lnTo>
                  <a:lnTo>
                    <a:pt x="1387" y="36"/>
                  </a:lnTo>
                  <a:lnTo>
                    <a:pt x="1399" y="36"/>
                  </a:lnTo>
                  <a:lnTo>
                    <a:pt x="1411" y="42"/>
                  </a:lnTo>
                  <a:lnTo>
                    <a:pt x="1429" y="42"/>
                  </a:lnTo>
                  <a:lnTo>
                    <a:pt x="1441" y="48"/>
                  </a:lnTo>
                  <a:lnTo>
                    <a:pt x="1459" y="60"/>
                  </a:lnTo>
                  <a:lnTo>
                    <a:pt x="1477" y="66"/>
                  </a:lnTo>
                  <a:lnTo>
                    <a:pt x="1483" y="72"/>
                  </a:lnTo>
                  <a:lnTo>
                    <a:pt x="1495" y="78"/>
                  </a:lnTo>
                  <a:lnTo>
                    <a:pt x="1507" y="84"/>
                  </a:lnTo>
                  <a:lnTo>
                    <a:pt x="1525" y="84"/>
                  </a:lnTo>
                  <a:lnTo>
                    <a:pt x="1561" y="90"/>
                  </a:lnTo>
                  <a:lnTo>
                    <a:pt x="1602" y="96"/>
                  </a:lnTo>
                  <a:lnTo>
                    <a:pt x="1644" y="102"/>
                  </a:lnTo>
                  <a:lnTo>
                    <a:pt x="1692" y="102"/>
                  </a:lnTo>
                  <a:lnTo>
                    <a:pt x="1794" y="102"/>
                  </a:lnTo>
                  <a:lnTo>
                    <a:pt x="1895" y="102"/>
                  </a:lnTo>
                  <a:lnTo>
                    <a:pt x="1938" y="102"/>
                  </a:lnTo>
                  <a:lnTo>
                    <a:pt x="1971" y="96"/>
                  </a:lnTo>
                  <a:lnTo>
                    <a:pt x="2019" y="77"/>
                  </a:lnTo>
                  <a:lnTo>
                    <a:pt x="2063" y="57"/>
                  </a:lnTo>
                  <a:lnTo>
                    <a:pt x="2111" y="38"/>
                  </a:lnTo>
                  <a:lnTo>
                    <a:pt x="2145" y="18"/>
                  </a:lnTo>
                  <a:lnTo>
                    <a:pt x="2172" y="9"/>
                  </a:lnTo>
                  <a:lnTo>
                    <a:pt x="2202" y="0"/>
                  </a:lnTo>
                  <a:lnTo>
                    <a:pt x="2235" y="3"/>
                  </a:lnTo>
                  <a:lnTo>
                    <a:pt x="2250" y="24"/>
                  </a:lnTo>
                  <a:lnTo>
                    <a:pt x="2262" y="51"/>
                  </a:lnTo>
                  <a:lnTo>
                    <a:pt x="2290" y="72"/>
                  </a:lnTo>
                  <a:lnTo>
                    <a:pt x="2296" y="78"/>
                  </a:lnTo>
                  <a:lnTo>
                    <a:pt x="2308" y="84"/>
                  </a:lnTo>
                  <a:lnTo>
                    <a:pt x="2326" y="90"/>
                  </a:lnTo>
                  <a:lnTo>
                    <a:pt x="2350" y="102"/>
                  </a:lnTo>
                  <a:lnTo>
                    <a:pt x="2380" y="108"/>
                  </a:lnTo>
                  <a:lnTo>
                    <a:pt x="2416" y="114"/>
                  </a:lnTo>
                  <a:lnTo>
                    <a:pt x="2446" y="108"/>
                  </a:lnTo>
                  <a:lnTo>
                    <a:pt x="2481" y="108"/>
                  </a:lnTo>
                  <a:lnTo>
                    <a:pt x="2511" y="102"/>
                  </a:lnTo>
                  <a:lnTo>
                    <a:pt x="2541" y="96"/>
                  </a:lnTo>
                  <a:lnTo>
                    <a:pt x="2559" y="96"/>
                  </a:lnTo>
                  <a:lnTo>
                    <a:pt x="2595" y="84"/>
                  </a:lnTo>
                  <a:lnTo>
                    <a:pt x="2619" y="72"/>
                  </a:lnTo>
                  <a:lnTo>
                    <a:pt x="2643" y="54"/>
                  </a:lnTo>
                  <a:lnTo>
                    <a:pt x="2661" y="42"/>
                  </a:lnTo>
                  <a:lnTo>
                    <a:pt x="2673" y="24"/>
                  </a:lnTo>
                  <a:lnTo>
                    <a:pt x="2697" y="18"/>
                  </a:lnTo>
                  <a:lnTo>
                    <a:pt x="2715" y="24"/>
                  </a:lnTo>
                  <a:lnTo>
                    <a:pt x="2715" y="48"/>
                  </a:lnTo>
                  <a:lnTo>
                    <a:pt x="2709" y="78"/>
                  </a:lnTo>
                  <a:lnTo>
                    <a:pt x="2709" y="108"/>
                  </a:lnTo>
                  <a:lnTo>
                    <a:pt x="2727" y="114"/>
                  </a:lnTo>
                  <a:lnTo>
                    <a:pt x="2744" y="120"/>
                  </a:lnTo>
                  <a:lnTo>
                    <a:pt x="2768" y="126"/>
                  </a:lnTo>
                  <a:lnTo>
                    <a:pt x="2792" y="132"/>
                  </a:lnTo>
                  <a:lnTo>
                    <a:pt x="2816" y="132"/>
                  </a:lnTo>
                  <a:lnTo>
                    <a:pt x="2846" y="132"/>
                  </a:lnTo>
                  <a:lnTo>
                    <a:pt x="2870" y="132"/>
                  </a:lnTo>
                  <a:lnTo>
                    <a:pt x="2906" y="132"/>
                  </a:lnTo>
                  <a:lnTo>
                    <a:pt x="2972" y="126"/>
                  </a:lnTo>
                  <a:lnTo>
                    <a:pt x="3049" y="114"/>
                  </a:lnTo>
                  <a:lnTo>
                    <a:pt x="3127" y="102"/>
                  </a:lnTo>
                  <a:lnTo>
                    <a:pt x="3205" y="90"/>
                  </a:lnTo>
                  <a:lnTo>
                    <a:pt x="3336" y="78"/>
                  </a:lnTo>
                  <a:lnTo>
                    <a:pt x="3426" y="72"/>
                  </a:lnTo>
                  <a:lnTo>
                    <a:pt x="3456" y="66"/>
                  </a:lnTo>
                  <a:lnTo>
                    <a:pt x="3462" y="66"/>
                  </a:lnTo>
                  <a:lnTo>
                    <a:pt x="3474" y="60"/>
                  </a:lnTo>
                  <a:lnTo>
                    <a:pt x="3486" y="48"/>
                  </a:lnTo>
                  <a:lnTo>
                    <a:pt x="3498" y="48"/>
                  </a:lnTo>
                  <a:lnTo>
                    <a:pt x="3510" y="42"/>
                  </a:lnTo>
                  <a:lnTo>
                    <a:pt x="3522" y="42"/>
                  </a:lnTo>
                  <a:lnTo>
                    <a:pt x="3534" y="36"/>
                  </a:lnTo>
                  <a:lnTo>
                    <a:pt x="3546" y="36"/>
                  </a:lnTo>
                  <a:lnTo>
                    <a:pt x="3564" y="36"/>
                  </a:lnTo>
                  <a:lnTo>
                    <a:pt x="3582" y="42"/>
                  </a:lnTo>
                  <a:lnTo>
                    <a:pt x="3600" y="42"/>
                  </a:lnTo>
                  <a:lnTo>
                    <a:pt x="3617" y="54"/>
                  </a:lnTo>
                  <a:lnTo>
                    <a:pt x="3635" y="60"/>
                  </a:lnTo>
                  <a:lnTo>
                    <a:pt x="3647" y="66"/>
                  </a:lnTo>
                  <a:lnTo>
                    <a:pt x="3659" y="72"/>
                  </a:lnTo>
                  <a:lnTo>
                    <a:pt x="3689" y="78"/>
                  </a:lnTo>
                  <a:lnTo>
                    <a:pt x="3731" y="90"/>
                  </a:lnTo>
                  <a:lnTo>
                    <a:pt x="3767" y="96"/>
                  </a:lnTo>
                  <a:lnTo>
                    <a:pt x="3815" y="102"/>
                  </a:lnTo>
                  <a:lnTo>
                    <a:pt x="3863" y="102"/>
                  </a:lnTo>
                  <a:lnTo>
                    <a:pt x="3916" y="102"/>
                  </a:lnTo>
                  <a:lnTo>
                    <a:pt x="3970" y="102"/>
                  </a:lnTo>
                  <a:lnTo>
                    <a:pt x="4024" y="102"/>
                  </a:lnTo>
                  <a:lnTo>
                    <a:pt x="4078" y="102"/>
                  </a:lnTo>
                  <a:lnTo>
                    <a:pt x="4132" y="96"/>
                  </a:lnTo>
                  <a:lnTo>
                    <a:pt x="4186" y="90"/>
                  </a:lnTo>
                  <a:lnTo>
                    <a:pt x="4239" y="78"/>
                  </a:lnTo>
                  <a:lnTo>
                    <a:pt x="4287" y="72"/>
                  </a:lnTo>
                  <a:lnTo>
                    <a:pt x="4341" y="54"/>
                  </a:lnTo>
                  <a:lnTo>
                    <a:pt x="4383" y="42"/>
                  </a:lnTo>
                  <a:lnTo>
                    <a:pt x="4419" y="30"/>
                  </a:lnTo>
                  <a:lnTo>
                    <a:pt x="4449" y="18"/>
                  </a:lnTo>
                  <a:lnTo>
                    <a:pt x="4478" y="12"/>
                  </a:lnTo>
                  <a:lnTo>
                    <a:pt x="4502" y="6"/>
                  </a:lnTo>
                  <a:lnTo>
                    <a:pt x="4526" y="0"/>
                  </a:lnTo>
                  <a:lnTo>
                    <a:pt x="4544" y="0"/>
                  </a:lnTo>
                  <a:lnTo>
                    <a:pt x="4562" y="0"/>
                  </a:lnTo>
                  <a:lnTo>
                    <a:pt x="4574" y="6"/>
                  </a:lnTo>
                  <a:lnTo>
                    <a:pt x="4586" y="12"/>
                  </a:lnTo>
                  <a:lnTo>
                    <a:pt x="4598" y="18"/>
                  </a:lnTo>
                  <a:lnTo>
                    <a:pt x="4604" y="24"/>
                  </a:lnTo>
                  <a:lnTo>
                    <a:pt x="4610" y="30"/>
                  </a:lnTo>
                  <a:lnTo>
                    <a:pt x="4616" y="36"/>
                  </a:lnTo>
                  <a:lnTo>
                    <a:pt x="4622" y="48"/>
                  </a:lnTo>
                  <a:lnTo>
                    <a:pt x="4628" y="60"/>
                  </a:lnTo>
                  <a:lnTo>
                    <a:pt x="4634" y="66"/>
                  </a:lnTo>
                  <a:lnTo>
                    <a:pt x="4640" y="78"/>
                  </a:lnTo>
                  <a:lnTo>
                    <a:pt x="4652" y="84"/>
                  </a:lnTo>
                  <a:lnTo>
                    <a:pt x="4670" y="90"/>
                  </a:lnTo>
                  <a:lnTo>
                    <a:pt x="4682" y="96"/>
                  </a:lnTo>
                  <a:lnTo>
                    <a:pt x="4706" y="102"/>
                  </a:lnTo>
                  <a:lnTo>
                    <a:pt x="4724" y="108"/>
                  </a:lnTo>
                  <a:lnTo>
                    <a:pt x="4748" y="114"/>
                  </a:lnTo>
                  <a:lnTo>
                    <a:pt x="4771" y="114"/>
                  </a:lnTo>
                  <a:lnTo>
                    <a:pt x="4801" y="114"/>
                  </a:lnTo>
                  <a:lnTo>
                    <a:pt x="4831" y="108"/>
                  </a:lnTo>
                  <a:lnTo>
                    <a:pt x="4861" y="102"/>
                  </a:lnTo>
                  <a:lnTo>
                    <a:pt x="4891" y="96"/>
                  </a:lnTo>
                  <a:lnTo>
                    <a:pt x="4927" y="84"/>
                  </a:lnTo>
                  <a:lnTo>
                    <a:pt x="4957" y="66"/>
                  </a:lnTo>
                  <a:lnTo>
                    <a:pt x="4993" y="48"/>
                  </a:lnTo>
                  <a:lnTo>
                    <a:pt x="5017" y="36"/>
                  </a:lnTo>
                  <a:lnTo>
                    <a:pt x="5029" y="30"/>
                  </a:lnTo>
                  <a:lnTo>
                    <a:pt x="5061" y="24"/>
                  </a:lnTo>
                  <a:lnTo>
                    <a:pt x="5091" y="17"/>
                  </a:lnTo>
                  <a:lnTo>
                    <a:pt x="5118" y="14"/>
                  </a:lnTo>
                  <a:lnTo>
                    <a:pt x="5145" y="9"/>
                  </a:lnTo>
                  <a:lnTo>
                    <a:pt x="5175" y="9"/>
                  </a:lnTo>
                  <a:lnTo>
                    <a:pt x="5199" y="8"/>
                  </a:lnTo>
                  <a:lnTo>
                    <a:pt x="5219" y="9"/>
                  </a:lnTo>
                  <a:lnTo>
                    <a:pt x="5238" y="9"/>
                  </a:lnTo>
                  <a:lnTo>
                    <a:pt x="5258" y="11"/>
                  </a:lnTo>
                  <a:lnTo>
                    <a:pt x="5280" y="9"/>
                  </a:lnTo>
                  <a:lnTo>
                    <a:pt x="5304" y="11"/>
                  </a:lnTo>
                  <a:lnTo>
                    <a:pt x="5327" y="8"/>
                  </a:lnTo>
                  <a:lnTo>
                    <a:pt x="5351" y="8"/>
                  </a:lnTo>
                  <a:lnTo>
                    <a:pt x="5390" y="9"/>
                  </a:lnTo>
                  <a:lnTo>
                    <a:pt x="5435" y="24"/>
                  </a:lnTo>
                  <a:lnTo>
                    <a:pt x="5447" y="30"/>
                  </a:lnTo>
                  <a:lnTo>
                    <a:pt x="5453" y="36"/>
                  </a:lnTo>
                  <a:lnTo>
                    <a:pt x="5453" y="42"/>
                  </a:lnTo>
                  <a:lnTo>
                    <a:pt x="5459" y="48"/>
                  </a:lnTo>
                  <a:lnTo>
                    <a:pt x="5459" y="54"/>
                  </a:lnTo>
                  <a:lnTo>
                    <a:pt x="5459" y="60"/>
                  </a:lnTo>
                  <a:lnTo>
                    <a:pt x="5459" y="66"/>
                  </a:lnTo>
                  <a:lnTo>
                    <a:pt x="5465" y="66"/>
                  </a:lnTo>
                  <a:lnTo>
                    <a:pt x="5465" y="72"/>
                  </a:lnTo>
                  <a:lnTo>
                    <a:pt x="5477" y="72"/>
                  </a:lnTo>
                  <a:lnTo>
                    <a:pt x="5489" y="78"/>
                  </a:lnTo>
                  <a:lnTo>
                    <a:pt x="5501" y="84"/>
                  </a:lnTo>
                  <a:lnTo>
                    <a:pt x="5519" y="84"/>
                  </a:lnTo>
                  <a:lnTo>
                    <a:pt x="5555" y="90"/>
                  </a:lnTo>
                  <a:lnTo>
                    <a:pt x="5603" y="90"/>
                  </a:lnTo>
                  <a:lnTo>
                    <a:pt x="5656" y="90"/>
                  </a:lnTo>
                  <a:lnTo>
                    <a:pt x="5710" y="84"/>
                  </a:lnTo>
                  <a:lnTo>
                    <a:pt x="5740" y="78"/>
                  </a:lnTo>
                  <a:lnTo>
                    <a:pt x="5770" y="72"/>
                  </a:lnTo>
                  <a:lnTo>
                    <a:pt x="5770" y="90"/>
                  </a:lnTo>
                  <a:lnTo>
                    <a:pt x="5770" y="90"/>
                  </a:lnTo>
                  <a:lnTo>
                    <a:pt x="5740" y="96"/>
                  </a:lnTo>
                  <a:lnTo>
                    <a:pt x="5710" y="102"/>
                  </a:lnTo>
                  <a:lnTo>
                    <a:pt x="5656" y="108"/>
                  </a:lnTo>
                  <a:lnTo>
                    <a:pt x="5603" y="108"/>
                  </a:lnTo>
                  <a:lnTo>
                    <a:pt x="5555" y="108"/>
                  </a:lnTo>
                  <a:lnTo>
                    <a:pt x="5519" y="102"/>
                  </a:lnTo>
                  <a:lnTo>
                    <a:pt x="5501" y="102"/>
                  </a:lnTo>
                  <a:lnTo>
                    <a:pt x="5489" y="96"/>
                  </a:lnTo>
                  <a:lnTo>
                    <a:pt x="5477" y="90"/>
                  </a:lnTo>
                  <a:lnTo>
                    <a:pt x="5465" y="90"/>
                  </a:lnTo>
                  <a:lnTo>
                    <a:pt x="5465" y="84"/>
                  </a:lnTo>
                  <a:lnTo>
                    <a:pt x="5459" y="84"/>
                  </a:lnTo>
                  <a:lnTo>
                    <a:pt x="5459" y="78"/>
                  </a:lnTo>
                  <a:lnTo>
                    <a:pt x="5459" y="72"/>
                  </a:lnTo>
                  <a:lnTo>
                    <a:pt x="5459" y="66"/>
                  </a:lnTo>
                  <a:lnTo>
                    <a:pt x="5453" y="60"/>
                  </a:lnTo>
                  <a:lnTo>
                    <a:pt x="5453" y="54"/>
                  </a:lnTo>
                  <a:lnTo>
                    <a:pt x="5447" y="48"/>
                  </a:lnTo>
                  <a:lnTo>
                    <a:pt x="5435" y="42"/>
                  </a:lnTo>
                  <a:lnTo>
                    <a:pt x="5429" y="36"/>
                  </a:lnTo>
                  <a:lnTo>
                    <a:pt x="5423" y="36"/>
                  </a:lnTo>
                  <a:lnTo>
                    <a:pt x="5405" y="30"/>
                  </a:lnTo>
                  <a:lnTo>
                    <a:pt x="5393" y="30"/>
                  </a:lnTo>
                  <a:lnTo>
                    <a:pt x="5370" y="23"/>
                  </a:lnTo>
                  <a:lnTo>
                    <a:pt x="5346" y="24"/>
                  </a:lnTo>
                  <a:lnTo>
                    <a:pt x="5325" y="27"/>
                  </a:lnTo>
                  <a:lnTo>
                    <a:pt x="5298" y="29"/>
                  </a:lnTo>
                  <a:lnTo>
                    <a:pt x="5270" y="29"/>
                  </a:lnTo>
                  <a:lnTo>
                    <a:pt x="5247" y="26"/>
                  </a:lnTo>
                  <a:lnTo>
                    <a:pt x="5219" y="24"/>
                  </a:lnTo>
                  <a:lnTo>
                    <a:pt x="5199" y="21"/>
                  </a:lnTo>
                  <a:lnTo>
                    <a:pt x="5174" y="24"/>
                  </a:lnTo>
                </a:path>
              </a:pathLst>
            </a:custGeom>
            <a:gradFill rotWithShape="0">
              <a:gsLst>
                <a:gs pos="0">
                  <a:schemeClr val="accent2"/>
                </a:gs>
                <a:gs pos="50000">
                  <a:schemeClr val="accent2">
                    <a:gamma/>
                    <a:tint val="96863"/>
                    <a:invGamma/>
                  </a:schemeClr>
                </a:gs>
                <a:gs pos="100000">
                  <a:schemeClr val="accent2"/>
                </a:gs>
              </a:gsLst>
              <a:lin ang="0" scaled="1"/>
            </a:gradFill>
            <a:ln w="9525">
              <a:noFill/>
              <a:round/>
              <a:headEnd/>
              <a:tailEnd/>
            </a:ln>
          </p:spPr>
          <p:txBody>
            <a:bodyPr/>
            <a:lstStyle/>
            <a:p>
              <a:pPr>
                <a:defRPr/>
              </a:pPr>
              <a:endParaRPr lang="en-US"/>
            </a:p>
          </p:txBody>
        </p:sp>
      </p:grpSp>
      <p:sp>
        <p:nvSpPr>
          <p:cNvPr id="278552" name="Rectangle 24"/>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278553" name="Rectangle 25"/>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78554" name="Rectangle 26"/>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chemeClr val="tx1"/>
                </a:solidFill>
                <a:effectLst>
                  <a:outerShdw blurRad="38100" dist="38100" dir="2700000" algn="tl">
                    <a:srgbClr val="000000"/>
                  </a:outerShdw>
                </a:effectLst>
                <a:latin typeface="+mn-lt"/>
              </a:defRPr>
            </a:lvl1pPr>
          </a:lstStyle>
          <a:p>
            <a:pPr>
              <a:defRPr/>
            </a:pPr>
            <a:endParaRPr lang="en-US"/>
          </a:p>
        </p:txBody>
      </p:sp>
      <p:sp>
        <p:nvSpPr>
          <p:cNvPr id="278555" name="Rectangle 27"/>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chemeClr val="tx1"/>
                </a:solidFill>
                <a:effectLst>
                  <a:outerShdw blurRad="38100" dist="38100" dir="2700000" algn="tl">
                    <a:srgbClr val="000000"/>
                  </a:outerShdw>
                </a:effectLst>
                <a:latin typeface="+mn-lt"/>
              </a:defRPr>
            </a:lvl1pPr>
          </a:lstStyle>
          <a:p>
            <a:pPr>
              <a:defRPr/>
            </a:pPr>
            <a:fld id="{BAB08A7C-3B72-4EB4-8B50-F840E3A5A75F}" type="slidenum">
              <a:rPr lang="en-US"/>
              <a:pPr>
                <a:defRPr/>
              </a:pPr>
              <a:t>‹#›</a:t>
            </a:fld>
            <a:endParaRPr lang="en-US"/>
          </a:p>
        </p:txBody>
      </p:sp>
      <p:sp>
        <p:nvSpPr>
          <p:cNvPr id="278556" name="Rectangle 28"/>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000">
                <a:solidFill>
                  <a:schemeClr val="tx1"/>
                </a:solidFill>
                <a:effectLst>
                  <a:outerShdw blurRad="38100" dist="38100" dir="2700000" algn="tl">
                    <a:srgbClr val="000000"/>
                  </a:outerShdw>
                </a:effectLst>
                <a:latin typeface="+mn-lt"/>
              </a:defRPr>
            </a:lvl1pPr>
          </a:lstStyle>
          <a:p>
            <a:pPr>
              <a:defRPr/>
            </a:pPr>
            <a:endParaRPr lang="en-US"/>
          </a:p>
        </p:txBody>
      </p:sp>
    </p:spTree>
  </p:cSld>
  <p:clrMap bg1="dk2" tx1="lt1" bg2="dk1" tx2="lt2" accent1="accent1" accent2="accent2" accent3="accent3" accent4="accent4" accent5="accent5" accent6="accent6" hlink="hlink" folHlink="folHlink"/>
  <p:sldLayoutIdLst>
    <p:sldLayoutId id="2147484565" r:id="rId1"/>
    <p:sldLayoutId id="2147484536" r:id="rId2"/>
    <p:sldLayoutId id="2147484537" r:id="rId3"/>
    <p:sldLayoutId id="2147484538" r:id="rId4"/>
    <p:sldLayoutId id="2147484539" r:id="rId5"/>
    <p:sldLayoutId id="2147484540" r:id="rId6"/>
    <p:sldLayoutId id="2147484541" r:id="rId7"/>
    <p:sldLayoutId id="2147484542" r:id="rId8"/>
    <p:sldLayoutId id="2147484543" r:id="rId9"/>
    <p:sldLayoutId id="2147484544" r:id="rId10"/>
    <p:sldLayoutId id="2147484545" r:id="rId11"/>
  </p:sldLayoutIdLst>
  <p:txStyles>
    <p:titleStyle>
      <a:lvl1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Tahoma" charset="0"/>
        </a:defRPr>
      </a:lvl2pPr>
      <a:lvl3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Tahoma" charset="0"/>
        </a:defRPr>
      </a:lvl3pPr>
      <a:lvl4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Tahoma" charset="0"/>
        </a:defRPr>
      </a:lvl4pPr>
      <a:lvl5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Tahoma" charset="0"/>
        </a:defRPr>
      </a:lvl5pPr>
      <a:lvl6pPr marL="457200" algn="ctr" rtl="0" fontAlgn="base">
        <a:spcBef>
          <a:spcPct val="0"/>
        </a:spcBef>
        <a:spcAft>
          <a:spcPct val="0"/>
        </a:spcAft>
        <a:defRPr sz="4200">
          <a:solidFill>
            <a:schemeClr val="tx2"/>
          </a:solidFill>
          <a:effectLst>
            <a:outerShdw blurRad="38100" dist="38100" dir="2700000" algn="tl">
              <a:srgbClr val="000000"/>
            </a:outerShdw>
          </a:effectLst>
          <a:latin typeface="Tahoma" charset="0"/>
        </a:defRPr>
      </a:lvl6pPr>
      <a:lvl7pPr marL="914400" algn="ctr" rtl="0" fontAlgn="base">
        <a:spcBef>
          <a:spcPct val="0"/>
        </a:spcBef>
        <a:spcAft>
          <a:spcPct val="0"/>
        </a:spcAft>
        <a:defRPr sz="4200">
          <a:solidFill>
            <a:schemeClr val="tx2"/>
          </a:solidFill>
          <a:effectLst>
            <a:outerShdw blurRad="38100" dist="38100" dir="2700000" algn="tl">
              <a:srgbClr val="000000"/>
            </a:outerShdw>
          </a:effectLst>
          <a:latin typeface="Tahoma" charset="0"/>
        </a:defRPr>
      </a:lvl7pPr>
      <a:lvl8pPr marL="1371600" algn="ctr" rtl="0" fontAlgn="base">
        <a:spcBef>
          <a:spcPct val="0"/>
        </a:spcBef>
        <a:spcAft>
          <a:spcPct val="0"/>
        </a:spcAft>
        <a:defRPr sz="4200">
          <a:solidFill>
            <a:schemeClr val="tx2"/>
          </a:solidFill>
          <a:effectLst>
            <a:outerShdw blurRad="38100" dist="38100" dir="2700000" algn="tl">
              <a:srgbClr val="000000"/>
            </a:outerShdw>
          </a:effectLst>
          <a:latin typeface="Tahoma" charset="0"/>
        </a:defRPr>
      </a:lvl8pPr>
      <a:lvl9pPr marL="1828800" algn="ctr" rtl="0" fontAlgn="base">
        <a:spcBef>
          <a:spcPct val="0"/>
        </a:spcBef>
        <a:spcAft>
          <a:spcPct val="0"/>
        </a:spcAft>
        <a:defRPr sz="4200">
          <a:solidFill>
            <a:schemeClr val="tx2"/>
          </a:solidFill>
          <a:effectLst>
            <a:outerShdw blurRad="38100" dist="38100" dir="2700000" algn="tl">
              <a:srgbClr val="000000"/>
            </a:outerShdw>
          </a:effectLst>
          <a:latin typeface="Tahoma" charset="0"/>
        </a:defRPr>
      </a:lvl9pPr>
    </p:titleStyle>
    <p:bodyStyle>
      <a:lvl1pPr marL="342900" indent="-342900" algn="l" rtl="0" eaLnBrk="0" fontAlgn="base" hangingPunct="0">
        <a:spcBef>
          <a:spcPct val="20000"/>
        </a:spcBef>
        <a:spcAft>
          <a:spcPct val="0"/>
        </a:spcAft>
        <a:buClr>
          <a:schemeClr val="hlink"/>
        </a:buClr>
        <a:buSzPct val="80000"/>
        <a:buFont typeface="Wingdings" pitchFamily="2" charset="2"/>
        <a:buChar char="l"/>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80000"/>
        <a:buFont typeface="Wingdings" pitchFamily="2" charset="2"/>
        <a:buChar char="l"/>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80000"/>
        <a:buFont typeface="Wingdings" pitchFamily="2" charset="2"/>
        <a:buChar char="l"/>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hlink"/>
        </a:buClr>
        <a:buSzPct val="80000"/>
        <a:buFont typeface="Wingdings" pitchFamily="2" charset="2"/>
        <a:buChar char="l"/>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lgn="l">
              <a:defRPr/>
            </a:pPr>
            <a:endParaRPr lang="en-US">
              <a:solidFill>
                <a:schemeClr val="tx1"/>
              </a:solidFill>
              <a:latin typeface="+mn-lt"/>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lgn="l">
              <a:defRPr/>
            </a:pPr>
            <a:endParaRPr lang="en-US">
              <a:solidFill>
                <a:schemeClr val="tx1"/>
              </a:solidFill>
              <a:latin typeface="+mn-lt"/>
            </a:endParaRPr>
          </a:p>
        </p:txBody>
      </p:sp>
      <p:sp>
        <p:nvSpPr>
          <p:cNvPr id="9" name="Title Placeholder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a:t>Click to edit Master title style</a:t>
            </a:r>
          </a:p>
        </p:txBody>
      </p:sp>
      <p:sp>
        <p:nvSpPr>
          <p:cNvPr id="9221"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defRPr/>
            </a:pPr>
            <a:fld id="{46E83A09-F636-47DA-B884-37F8BE5C7340}" type="slidenum">
              <a:rPr lang="en-US"/>
              <a:pPr>
                <a:defRPr/>
              </a:pPr>
              <a:t>‹#›</a:t>
            </a:fld>
            <a:endParaRPr lang="en-US"/>
          </a:p>
        </p:txBody>
      </p:sp>
      <p:grpSp>
        <p:nvGrpSpPr>
          <p:cNvPr id="9225"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a:p>
          </p:txBody>
        </p:sp>
      </p:grpSp>
    </p:spTree>
  </p:cSld>
  <p:clrMap bg1="lt1" tx1="dk1" bg2="lt2" tx2="dk2" accent1="accent1" accent2="accent2" accent3="accent3" accent4="accent4" accent5="accent5" accent6="accent6" hlink="hlink" folHlink="folHlink"/>
  <p:sldLayoutIdLst>
    <p:sldLayoutId id="2147484566" r:id="rId1"/>
    <p:sldLayoutId id="2147484546" r:id="rId2"/>
    <p:sldLayoutId id="2147484567" r:id="rId3"/>
    <p:sldLayoutId id="2147484547" r:id="rId4"/>
    <p:sldLayoutId id="2147484548" r:id="rId5"/>
    <p:sldLayoutId id="2147484549" r:id="rId6"/>
    <p:sldLayoutId id="2147484550" r:id="rId7"/>
    <p:sldLayoutId id="2147484551" r:id="rId8"/>
    <p:sldLayoutId id="2147484568" r:id="rId9"/>
    <p:sldLayoutId id="2147484552" r:id="rId10"/>
    <p:sldLayoutId id="2147484553" r:id="rId1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 calcmode="lin" valueType="num">
                                      <p:cBhvr>
                                        <p:cTn id="9" dur="500" fill="hold"/>
                                        <p:tgtEl>
                                          <p:spTgt spid="9"/>
                                        </p:tgtEl>
                                        <p:attrNameLst>
                                          <p:attrName>style.rotation</p:attrName>
                                        </p:attrNameLst>
                                      </p:cBhvr>
                                      <p:tavLst>
                                        <p:tav tm="0">
                                          <p:val>
                                            <p:fltVal val="360"/>
                                          </p:val>
                                        </p:tav>
                                        <p:tav tm="100000">
                                          <p:val>
                                            <p:fltVal val="0"/>
                                          </p:val>
                                        </p:tav>
                                      </p:tavLst>
                                    </p:anim>
                                    <p:animEffect transition="in" filter="fade">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Georgia" pitchFamily="18" charset="0"/>
        </a:defRPr>
      </a:lvl2pPr>
      <a:lvl3pPr algn="l" rtl="0" eaLnBrk="0" fontAlgn="base" hangingPunct="0">
        <a:spcBef>
          <a:spcPct val="0"/>
        </a:spcBef>
        <a:spcAft>
          <a:spcPct val="0"/>
        </a:spcAft>
        <a:defRPr sz="5000">
          <a:solidFill>
            <a:schemeClr val="tx2"/>
          </a:solidFill>
          <a:latin typeface="Georgia" pitchFamily="18" charset="0"/>
        </a:defRPr>
      </a:lvl3pPr>
      <a:lvl4pPr algn="l" rtl="0" eaLnBrk="0" fontAlgn="base" hangingPunct="0">
        <a:spcBef>
          <a:spcPct val="0"/>
        </a:spcBef>
        <a:spcAft>
          <a:spcPct val="0"/>
        </a:spcAft>
        <a:defRPr sz="5000">
          <a:solidFill>
            <a:schemeClr val="tx2"/>
          </a:solidFill>
          <a:latin typeface="Georgia" pitchFamily="18" charset="0"/>
        </a:defRPr>
      </a:lvl4pPr>
      <a:lvl5pPr algn="l" rtl="0" eaLnBrk="0" fontAlgn="base" hangingPunct="0">
        <a:spcBef>
          <a:spcPct val="0"/>
        </a:spcBef>
        <a:spcAft>
          <a:spcPct val="0"/>
        </a:spcAft>
        <a:defRPr sz="5000">
          <a:solidFill>
            <a:schemeClr val="tx2"/>
          </a:solidFill>
          <a:latin typeface="Georgia" pitchFamily="18" charset="0"/>
        </a:defRPr>
      </a:lvl5pPr>
      <a:lvl6pPr marL="457200" algn="l" rtl="0" fontAlgn="base">
        <a:spcBef>
          <a:spcPct val="0"/>
        </a:spcBef>
        <a:spcAft>
          <a:spcPct val="0"/>
        </a:spcAft>
        <a:defRPr sz="5000">
          <a:solidFill>
            <a:schemeClr val="tx2"/>
          </a:solidFill>
          <a:latin typeface="Georgia" pitchFamily="18" charset="0"/>
        </a:defRPr>
      </a:lvl6pPr>
      <a:lvl7pPr marL="914400" algn="l" rtl="0" fontAlgn="base">
        <a:spcBef>
          <a:spcPct val="0"/>
        </a:spcBef>
        <a:spcAft>
          <a:spcPct val="0"/>
        </a:spcAft>
        <a:defRPr sz="5000">
          <a:solidFill>
            <a:schemeClr val="tx2"/>
          </a:solidFill>
          <a:latin typeface="Georgia" pitchFamily="18" charset="0"/>
        </a:defRPr>
      </a:lvl7pPr>
      <a:lvl8pPr marL="1371600" algn="l" rtl="0" fontAlgn="base">
        <a:spcBef>
          <a:spcPct val="0"/>
        </a:spcBef>
        <a:spcAft>
          <a:spcPct val="0"/>
        </a:spcAft>
        <a:defRPr sz="5000">
          <a:solidFill>
            <a:schemeClr val="tx2"/>
          </a:solidFill>
          <a:latin typeface="Georgia" pitchFamily="18" charset="0"/>
        </a:defRPr>
      </a:lvl8pPr>
      <a:lvl9pPr marL="1828800" algn="l" rtl="0" fontAlgn="base">
        <a:spcBef>
          <a:spcPct val="0"/>
        </a:spcBef>
        <a:spcAft>
          <a:spcPct val="0"/>
        </a:spcAft>
        <a:defRPr sz="5000">
          <a:solidFill>
            <a:schemeClr val="tx2"/>
          </a:solidFill>
          <a:latin typeface="Georgia" pitchFamily="18"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16" name="Rectangle 15"/>
          <p:cNvSpPr>
            <a:spLocks noChangeArrowheads="1"/>
          </p:cNvSpPr>
          <p:nvPr/>
        </p:nvSpPr>
        <p:spPr bwMode="white">
          <a:xfrm>
            <a:off x="0" y="0"/>
            <a:ext cx="9144000" cy="139382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9" name="Rectangle 8"/>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14" name="Date Placeholder 13"/>
          <p:cNvSpPr>
            <a:spLocks noGrp="1"/>
          </p:cNvSpPr>
          <p:nvPr>
            <p:ph type="dt" sz="half" idx="2"/>
          </p:nvPr>
        </p:nvSpPr>
        <p:spPr>
          <a:xfrm>
            <a:off x="5791200" y="6405563"/>
            <a:ext cx="3044825" cy="365125"/>
          </a:xfrm>
          <a:prstGeom prst="rect">
            <a:avLst/>
          </a:prstGeom>
        </p:spPr>
        <p:txBody>
          <a:bodyPr vert="horz"/>
          <a:lstStyle>
            <a:lvl1pPr algn="r" eaLnBrk="1" latinLnBrk="0" hangingPunct="1">
              <a:defRPr kumimoji="0" sz="1400">
                <a:solidFill>
                  <a:srgbClr val="FFFFFF"/>
                </a:solidFill>
              </a:defRPr>
            </a:lvl1pPr>
          </a:lstStyle>
          <a:p>
            <a:pPr>
              <a:defRPr/>
            </a:pPr>
            <a:endParaRPr lang="en-US"/>
          </a:p>
        </p:txBody>
      </p:sp>
      <p:sp>
        <p:nvSpPr>
          <p:cNvPr id="3" name="Footer Placeholder 2"/>
          <p:cNvSpPr>
            <a:spLocks noGrp="1"/>
          </p:cNvSpPr>
          <p:nvPr>
            <p:ph type="ftr" sz="quarter" idx="3"/>
          </p:nvPr>
        </p:nvSpPr>
        <p:spPr>
          <a:xfrm>
            <a:off x="304800" y="6410325"/>
            <a:ext cx="3581400" cy="366713"/>
          </a:xfrm>
          <a:prstGeom prst="rect">
            <a:avLst/>
          </a:prstGeom>
        </p:spPr>
        <p:txBody>
          <a:bodyPr vert="horz"/>
          <a:lstStyle>
            <a:lvl1pPr algn="l" eaLnBrk="1" latinLnBrk="0" hangingPunct="1">
              <a:defRPr kumimoji="0" sz="1200">
                <a:solidFill>
                  <a:srgbClr val="FFFFFF"/>
                </a:solidFill>
              </a:defRPr>
            </a:lvl1pPr>
          </a:lstStyle>
          <a:p>
            <a:pPr>
              <a:defRPr/>
            </a:pPr>
            <a:endParaRPr lang="en-US"/>
          </a:p>
        </p:txBody>
      </p:sp>
      <p:sp>
        <p:nvSpPr>
          <p:cNvPr id="8" name="Rectangle 7"/>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p>
        </p:txBody>
      </p:sp>
      <p:sp>
        <p:nvSpPr>
          <p:cNvPr id="10" name="Straight Connector 9"/>
          <p:cNvSpPr>
            <a:spLocks noChangeShapeType="1"/>
          </p:cNvSpPr>
          <p:nvPr/>
        </p:nvSpPr>
        <p:spPr bwMode="auto">
          <a:xfrm>
            <a:off x="152400" y="1276350"/>
            <a:ext cx="8832850"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p>
        </p:txBody>
      </p:sp>
      <p:sp>
        <p:nvSpPr>
          <p:cNvPr id="12" name="Oval 11"/>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defRPr/>
            </a:pPr>
            <a:endParaRPr lang="en-US"/>
          </a:p>
        </p:txBody>
      </p:sp>
      <p:sp>
        <p:nvSpPr>
          <p:cNvPr id="15" name="Oval 14"/>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defRPr/>
            </a:pPr>
            <a:endParaRPr lang="en-US"/>
          </a:p>
        </p:txBody>
      </p:sp>
      <p:sp>
        <p:nvSpPr>
          <p:cNvPr id="23" name="Slide Number Placeholder 22"/>
          <p:cNvSpPr>
            <a:spLocks noGrp="1"/>
          </p:cNvSpPr>
          <p:nvPr>
            <p:ph type="sldNum" sz="quarter" idx="4"/>
          </p:nvPr>
        </p:nvSpPr>
        <p:spPr>
          <a:xfrm>
            <a:off x="4343400" y="1039813"/>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pPr>
              <a:defRPr/>
            </a:pPr>
            <a:fld id="{60197E3E-8067-4E5D-B825-5F31109D9B5B}" type="slidenum">
              <a:rPr lang="en-US"/>
              <a:pPr>
                <a:defRPr/>
              </a:pPr>
              <a:t>‹#›</a:t>
            </a:fld>
            <a:endParaRPr lang="en-US"/>
          </a:p>
        </p:txBody>
      </p:sp>
      <p:sp>
        <p:nvSpPr>
          <p:cNvPr id="22" name="Title Placeholder 21"/>
          <p:cNvSpPr>
            <a:spLocks noGrp="1"/>
          </p:cNvSpPr>
          <p:nvPr>
            <p:ph type="title"/>
          </p:nvPr>
        </p:nvSpPr>
        <p:spPr bwMode="auto">
          <a:xfrm>
            <a:off x="301625" y="228600"/>
            <a:ext cx="8534400" cy="7588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1279" name="Text Placeholder 12"/>
          <p:cNvSpPr>
            <a:spLocks noGrp="1"/>
          </p:cNvSpPr>
          <p:nvPr>
            <p:ph type="body" idx="1"/>
          </p:nvPr>
        </p:nvSpPr>
        <p:spPr bwMode="auto">
          <a:xfrm>
            <a:off x="301625" y="1524000"/>
            <a:ext cx="8534400" cy="45989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4576" r:id="rId1"/>
    <p:sldLayoutId id="2147484577" r:id="rId2"/>
    <p:sldLayoutId id="2147484578" r:id="rId3"/>
    <p:sldLayoutId id="2147484579" r:id="rId4"/>
    <p:sldLayoutId id="2147484580" r:id="rId5"/>
    <p:sldLayoutId id="2147484581" r:id="rId6"/>
    <p:sldLayoutId id="2147484582" r:id="rId7"/>
    <p:sldLayoutId id="2147484583" r:id="rId8"/>
    <p:sldLayoutId id="2147484584" r:id="rId9"/>
    <p:sldLayoutId id="2147484585" r:id="rId10"/>
    <p:sldLayoutId id="2147484586" r:id="rId1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 calcmode="lin" valueType="num">
                                      <p:cBhvr>
                                        <p:cTn id="9" dur="500" fill="hold"/>
                                        <p:tgtEl>
                                          <p:spTgt spid="22"/>
                                        </p:tgtEl>
                                        <p:attrNameLst>
                                          <p:attrName>style.rotation</p:attrName>
                                        </p:attrNameLst>
                                      </p:cBhvr>
                                      <p:tavLst>
                                        <p:tav tm="0">
                                          <p:val>
                                            <p:fltVal val="360"/>
                                          </p:val>
                                        </p:tav>
                                        <p:tav tm="100000">
                                          <p:val>
                                            <p:fltVal val="0"/>
                                          </p:val>
                                        </p:tav>
                                      </p:tavLst>
                                    </p:anim>
                                    <p:animEffect transition="in" filter="fade">
                                      <p:cBhvr>
                                        <p:cTn id="1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txStyles>
    <p:titleStyle>
      <a:lvl1pPr algn="ctr" rtl="0" eaLnBrk="0" fontAlgn="base" hangingPunct="0">
        <a:spcBef>
          <a:spcPct val="0"/>
        </a:spcBef>
        <a:spcAft>
          <a:spcPct val="0"/>
        </a:spcAft>
        <a:defRPr sz="3300" kern="1200">
          <a:solidFill>
            <a:srgbClr val="7B9899"/>
          </a:solidFill>
          <a:latin typeface="+mj-lt"/>
          <a:ea typeface="+mj-ea"/>
          <a:cs typeface="+mj-cs"/>
        </a:defRPr>
      </a:lvl1pPr>
      <a:lvl2pPr algn="ctr" rtl="0" eaLnBrk="0" fontAlgn="base" hangingPunct="0">
        <a:spcBef>
          <a:spcPct val="0"/>
        </a:spcBef>
        <a:spcAft>
          <a:spcPct val="0"/>
        </a:spcAft>
        <a:defRPr sz="3300">
          <a:solidFill>
            <a:srgbClr val="7B9899"/>
          </a:solidFill>
          <a:latin typeface="Georgia" pitchFamily="18" charset="0"/>
        </a:defRPr>
      </a:lvl2pPr>
      <a:lvl3pPr algn="ctr" rtl="0" eaLnBrk="0" fontAlgn="base" hangingPunct="0">
        <a:spcBef>
          <a:spcPct val="0"/>
        </a:spcBef>
        <a:spcAft>
          <a:spcPct val="0"/>
        </a:spcAft>
        <a:defRPr sz="3300">
          <a:solidFill>
            <a:srgbClr val="7B9899"/>
          </a:solidFill>
          <a:latin typeface="Georgia" pitchFamily="18" charset="0"/>
        </a:defRPr>
      </a:lvl3pPr>
      <a:lvl4pPr algn="ctr" rtl="0" eaLnBrk="0" fontAlgn="base" hangingPunct="0">
        <a:spcBef>
          <a:spcPct val="0"/>
        </a:spcBef>
        <a:spcAft>
          <a:spcPct val="0"/>
        </a:spcAft>
        <a:defRPr sz="3300">
          <a:solidFill>
            <a:srgbClr val="7B9899"/>
          </a:solidFill>
          <a:latin typeface="Georgia" pitchFamily="18" charset="0"/>
        </a:defRPr>
      </a:lvl4pPr>
      <a:lvl5pPr algn="ctr" rtl="0" eaLnBrk="0" fontAlgn="base" hangingPunct="0">
        <a:spcBef>
          <a:spcPct val="0"/>
        </a:spcBef>
        <a:spcAft>
          <a:spcPct val="0"/>
        </a:spcAft>
        <a:defRPr sz="3300">
          <a:solidFill>
            <a:srgbClr val="7B9899"/>
          </a:solidFill>
          <a:latin typeface="Georgia" pitchFamily="18" charset="0"/>
        </a:defRPr>
      </a:lvl5pPr>
      <a:lvl6pPr marL="457200" algn="ctr" rtl="0" fontAlgn="base">
        <a:spcBef>
          <a:spcPct val="0"/>
        </a:spcBef>
        <a:spcAft>
          <a:spcPct val="0"/>
        </a:spcAft>
        <a:defRPr sz="3300">
          <a:solidFill>
            <a:srgbClr val="7B9899"/>
          </a:solidFill>
          <a:latin typeface="Georgia" pitchFamily="18" charset="0"/>
        </a:defRPr>
      </a:lvl6pPr>
      <a:lvl7pPr marL="914400" algn="ctr" rtl="0" fontAlgn="base">
        <a:spcBef>
          <a:spcPct val="0"/>
        </a:spcBef>
        <a:spcAft>
          <a:spcPct val="0"/>
        </a:spcAft>
        <a:defRPr sz="3300">
          <a:solidFill>
            <a:srgbClr val="7B9899"/>
          </a:solidFill>
          <a:latin typeface="Georgia" pitchFamily="18" charset="0"/>
        </a:defRPr>
      </a:lvl7pPr>
      <a:lvl8pPr marL="1371600" algn="ctr" rtl="0" fontAlgn="base">
        <a:spcBef>
          <a:spcPct val="0"/>
        </a:spcBef>
        <a:spcAft>
          <a:spcPct val="0"/>
        </a:spcAft>
        <a:defRPr sz="3300">
          <a:solidFill>
            <a:srgbClr val="7B9899"/>
          </a:solidFill>
          <a:latin typeface="Georgia" pitchFamily="18" charset="0"/>
        </a:defRPr>
      </a:lvl8pPr>
      <a:lvl9pPr marL="1828800" algn="ctr" rtl="0" fontAlgn="base">
        <a:spcBef>
          <a:spcPct val="0"/>
        </a:spcBef>
        <a:spcAft>
          <a:spcPct val="0"/>
        </a:spcAft>
        <a:defRPr sz="3300">
          <a:solidFill>
            <a:srgbClr val="7B9899"/>
          </a:solidFill>
          <a:latin typeface="Georgia" pitchFamily="18" charset="0"/>
        </a:defRPr>
      </a:lvl9pPr>
    </p:titleStyle>
    <p:bodyStyle>
      <a:lvl1pPr marL="273050" indent="-273050" algn="l" rtl="0" eaLnBrk="0" fontAlgn="base" hangingPunct="0">
        <a:spcBef>
          <a:spcPct val="20000"/>
        </a:spcBef>
        <a:spcAft>
          <a:spcPct val="0"/>
        </a:spcAft>
        <a:buClr>
          <a:schemeClr val="accent1"/>
        </a:buClr>
        <a:buSzPct val="85000"/>
        <a:buFont typeface="Wingdings 2" pitchFamily="18" charset="2"/>
        <a:buChar char=""/>
        <a:defRPr sz="2700" kern="1200">
          <a:solidFill>
            <a:schemeClr val="tx1"/>
          </a:solidFill>
          <a:latin typeface="+mn-lt"/>
          <a:ea typeface="+mn-ea"/>
          <a:cs typeface="+mn-cs"/>
        </a:defRPr>
      </a:lvl1pPr>
      <a:lvl2pPr marL="547688" indent="-273050" algn="l" rtl="0" eaLnBrk="0" fontAlgn="base" hangingPunct="0">
        <a:spcBef>
          <a:spcPct val="20000"/>
        </a:spcBef>
        <a:spcAft>
          <a:spcPct val="0"/>
        </a:spcAft>
        <a:buClr>
          <a:schemeClr val="accent2"/>
        </a:buClr>
        <a:buSzPct val="70000"/>
        <a:buFont typeface="Wingdings" pitchFamily="2" charset="2"/>
        <a:buChar char=""/>
        <a:defRPr sz="2200" kern="1200">
          <a:solidFill>
            <a:schemeClr val="tx2"/>
          </a:solidFill>
          <a:latin typeface="+mn-lt"/>
          <a:ea typeface="+mn-ea"/>
          <a:cs typeface="+mn-cs"/>
        </a:defRPr>
      </a:lvl2pPr>
      <a:lvl3pPr marL="822325" indent="-228600" algn="l" rtl="0" eaLnBrk="0" fontAlgn="base" hangingPunct="0">
        <a:spcBef>
          <a:spcPct val="20000"/>
        </a:spcBef>
        <a:spcAft>
          <a:spcPct val="0"/>
        </a:spcAft>
        <a:buClr>
          <a:srgbClr val="8CADAE"/>
        </a:buClr>
        <a:buSzPct val="75000"/>
        <a:buFont typeface="Wingdings 2" pitchFamily="18" charset="2"/>
        <a:buChar char=""/>
        <a:defRPr sz="2000" kern="1200">
          <a:solidFill>
            <a:schemeClr val="tx1"/>
          </a:solidFill>
          <a:latin typeface="+mn-lt"/>
          <a:ea typeface="+mn-ea"/>
          <a:cs typeface="+mn-cs"/>
        </a:defRPr>
      </a:lvl3pPr>
      <a:lvl4pPr marL="1096963" indent="-228600" algn="l" rtl="0" eaLnBrk="0" fontAlgn="base" hangingPunct="0">
        <a:spcBef>
          <a:spcPct val="20000"/>
        </a:spcBef>
        <a:spcAft>
          <a:spcPct val="0"/>
        </a:spcAft>
        <a:buClr>
          <a:srgbClr val="8C7B70"/>
        </a:buClr>
        <a:buSzPct val="70000"/>
        <a:buFont typeface="Wingdings" pitchFamily="2" charset="2"/>
        <a:buChar char=""/>
        <a:defRPr sz="2000" kern="1200">
          <a:solidFill>
            <a:schemeClr val="tx2"/>
          </a:solidFill>
          <a:latin typeface="+mn-lt"/>
          <a:ea typeface="+mn-ea"/>
          <a:cs typeface="+mn-cs"/>
        </a:defRPr>
      </a:lvl4pPr>
      <a:lvl5pPr marL="1371600" indent="-228600" algn="l" rtl="0" eaLnBrk="0" fontAlgn="base" hangingPunct="0">
        <a:spcBef>
          <a:spcPct val="20000"/>
        </a:spcBef>
        <a:spcAft>
          <a:spcPct val="0"/>
        </a:spcAft>
        <a:buClr>
          <a:srgbClr val="8FB08C"/>
        </a:buClr>
        <a:buChar char="•"/>
        <a:defRPr sz="20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e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pPr>
              <a:defRPr/>
            </a:pPr>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pPr>
              <a:defRPr/>
            </a:pPr>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pPr>
              <a:defRPr/>
            </a:pPr>
            <a:fld id="{7BC0A501-442A-4A53-B12B-0A4B9DD61C38}"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4588" r:id="rId1"/>
    <p:sldLayoutId id="2147484589" r:id="rId2"/>
    <p:sldLayoutId id="2147484590" r:id="rId3"/>
    <p:sldLayoutId id="2147484591" r:id="rId4"/>
    <p:sldLayoutId id="2147484592" r:id="rId5"/>
    <p:sldLayoutId id="2147484593" r:id="rId6"/>
    <p:sldLayoutId id="2147484594" r:id="rId7"/>
    <p:sldLayoutId id="2147484595" r:id="rId8"/>
    <p:sldLayoutId id="2147484596" r:id="rId9"/>
    <p:sldLayoutId id="2147484597" r:id="rId10"/>
    <p:sldLayoutId id="2147484598"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28.xml"/></Relationships>
</file>

<file path=ppt/slides/_rels/slide1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8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2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67.xml"/></Relationships>
</file>

<file path=ppt/slides/_rels/slide2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67.xml"/></Relationships>
</file>

<file path=ppt/slides/_rels/slide2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67.xml"/></Relationships>
</file>

<file path=ppt/slides/_rels/slide2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hyperlink" Target="http://en.wikipedia.org/wiki/Image:Seder_Plate.jpg" TargetMode="External"/><Relationship Id="rId1" Type="http://schemas.openxmlformats.org/officeDocument/2006/relationships/slideLayout" Target="../slideLayouts/slideLayout6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67.xml"/></Relationships>
</file>

<file path=ppt/slides/_rels/slide31.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3.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slideLayout" Target="../slideLayouts/slideLayout24.xml"/><Relationship Id="rId1" Type="http://schemas.openxmlformats.org/officeDocument/2006/relationships/themeOverride" Target="../theme/themeOverride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slideLayout" Target="../slideLayouts/slideLayout24.xml"/><Relationship Id="rId1" Type="http://schemas.openxmlformats.org/officeDocument/2006/relationships/themeOverride" Target="../theme/themeOverride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4.xml"/></Relationships>
</file>

<file path=ppt/slides/_rels/slide3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38.xml"/></Relationships>
</file>

<file path=ppt/slides/_rels/slide3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38.xml"/></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9.xml"/></Relationships>
</file>

<file path=ppt/slides/_rels/slide4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43.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slideLayout" Target="../slideLayouts/slideLayout13.xml"/><Relationship Id="rId1" Type="http://schemas.openxmlformats.org/officeDocument/2006/relationships/themeOverride" Target="../theme/themeOverride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46.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slideLayout" Target="../slideLayouts/slideLayout13.xml"/><Relationship Id="rId1" Type="http://schemas.openxmlformats.org/officeDocument/2006/relationships/themeOverride" Target="../theme/themeOverride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4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23.xml"/></Relationships>
</file>

<file path=ppt/slides/_rels/slide49.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66.xml"/></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8.xml"/></Relationships>
</file>

<file path=ppt/slides/_rels/slide50.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68.xml"/></Relationships>
</file>

<file path=ppt/slides/_rels/slide51.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2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79.xml"/></Relationships>
</file>

<file path=ppt/slides/_rels/slide54.xml.rels><?xml version="1.0" encoding="UTF-8" standalone="yes"?>
<Relationships xmlns="http://schemas.openxmlformats.org/package/2006/relationships"><Relationship Id="rId2" Type="http://schemas.openxmlformats.org/officeDocument/2006/relationships/image" Target="../media/image43.wmf"/><Relationship Id="rId1" Type="http://schemas.openxmlformats.org/officeDocument/2006/relationships/slideLayout" Target="../slideLayouts/slideLayout46.xml"/></Relationships>
</file>

<file path=ppt/slides/_rels/slide55.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46.xml"/></Relationships>
</file>

<file path=ppt/slides/_rels/slide56.xml.rels><?xml version="1.0" encoding="UTF-8" standalone="yes"?>
<Relationships xmlns="http://schemas.openxmlformats.org/package/2006/relationships"><Relationship Id="rId2" Type="http://schemas.openxmlformats.org/officeDocument/2006/relationships/image" Target="../media/image43.wmf"/><Relationship Id="rId1" Type="http://schemas.openxmlformats.org/officeDocument/2006/relationships/slideLayout" Target="../slideLayouts/slideLayout156.xml"/></Relationships>
</file>

<file path=ppt/slides/_rels/slide57.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160.xml"/></Relationships>
</file>

<file path=ppt/slides/_rels/slide58.xml.rels><?xml version="1.0" encoding="UTF-8" standalone="yes"?>
<Relationships xmlns="http://schemas.openxmlformats.org/package/2006/relationships"><Relationship Id="rId2" Type="http://schemas.openxmlformats.org/officeDocument/2006/relationships/image" Target="../media/image43.wmf"/><Relationship Id="rId1" Type="http://schemas.openxmlformats.org/officeDocument/2006/relationships/slideLayout" Target="../slideLayouts/slideLayout15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61.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8.xml"/></Relationships>
</file>

<file path=ppt/slides/_rels/slide60.xml.rels><?xml version="1.0" encoding="UTF-8" standalone="yes"?>
<Relationships xmlns="http://schemas.openxmlformats.org/package/2006/relationships"><Relationship Id="rId2" Type="http://schemas.openxmlformats.org/officeDocument/2006/relationships/image" Target="../media/image43.wmf"/><Relationship Id="rId1" Type="http://schemas.openxmlformats.org/officeDocument/2006/relationships/slideLayout" Target="../slideLayouts/slideLayout15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79.xml"/></Relationships>
</file>

<file path=ppt/slides/_rels/slide62.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90.xml"/></Relationships>
</file>

<file path=ppt/slides/_rels/slide63.xml.rels><?xml version="1.0" encoding="UTF-8" standalone="yes"?>
<Relationships xmlns="http://schemas.openxmlformats.org/package/2006/relationships"><Relationship Id="rId2" Type="http://schemas.openxmlformats.org/officeDocument/2006/relationships/image" Target="../media/image46.wmf"/><Relationship Id="rId1" Type="http://schemas.openxmlformats.org/officeDocument/2006/relationships/slideLayout" Target="../slideLayouts/slideLayout190.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79.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02.xml"/></Relationships>
</file>

<file path=ppt/slides/_rels/slide66.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16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15.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1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8.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48.xml"/></Relationships>
</file>

<file path=ppt/slides/_rels/slide7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xml"/><Relationship Id="rId1" Type="http://schemas.openxmlformats.org/officeDocument/2006/relationships/slideLayout" Target="../slideLayouts/slideLayout154.xml"/><Relationship Id="rId4" Type="http://schemas.openxmlformats.org/officeDocument/2006/relationships/image" Target="../media/image49.emf"/></Relationships>
</file>

<file path=ppt/slides/_rels/slide7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xml"/><Relationship Id="rId1" Type="http://schemas.openxmlformats.org/officeDocument/2006/relationships/slideLayout" Target="../slideLayouts/slideLayout154.xml"/><Relationship Id="rId4" Type="http://schemas.openxmlformats.org/officeDocument/2006/relationships/image" Target="../media/image50.png"/></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31426" name="Picture 2" descr="MPj02893220000[1]"/>
          <p:cNvPicPr>
            <a:picLocks noChangeAspect="1" noChangeArrowheads="1"/>
          </p:cNvPicPr>
          <p:nvPr/>
        </p:nvPicPr>
        <p:blipFill>
          <a:blip r:embed="rId2" cstate="print">
            <a:lum bright="-12000"/>
          </a:blip>
          <a:srcRect/>
          <a:stretch>
            <a:fillRect/>
          </a:stretch>
        </p:blipFill>
        <p:spPr bwMode="auto">
          <a:xfrm>
            <a:off x="0" y="0"/>
            <a:ext cx="9144000" cy="6858000"/>
          </a:xfrm>
          <a:prstGeom prst="rect">
            <a:avLst/>
          </a:prstGeom>
          <a:noFill/>
          <a:effectLst>
            <a:outerShdw dist="35921" dir="2700000" algn="ctr" rotWithShape="0">
              <a:schemeClr val="tx1"/>
            </a:outerShdw>
          </a:effectLst>
        </p:spPr>
      </p:pic>
      <p:sp>
        <p:nvSpPr>
          <p:cNvPr id="231427" name="Rectangle 3"/>
          <p:cNvSpPr>
            <a:spLocks noGrp="1" noChangeArrowheads="1"/>
          </p:cNvSpPr>
          <p:nvPr>
            <p:ph type="ctrTitle"/>
          </p:nvPr>
        </p:nvSpPr>
        <p:spPr>
          <a:xfrm>
            <a:off x="609600" y="1143000"/>
            <a:ext cx="7772400" cy="3063875"/>
          </a:xfrm>
          <a:effectLst>
            <a:outerShdw dist="35921" dir="2700000" algn="ctr" rotWithShape="0">
              <a:schemeClr val="tx1"/>
            </a:outerShdw>
          </a:effectLst>
        </p:spPr>
        <p:txBody>
          <a:bodyPr anchor="ctr"/>
          <a:lstStyle/>
          <a:p>
            <a:pPr algn="ctr" eaLnBrk="1" hangingPunct="1">
              <a:defRPr/>
            </a:pPr>
            <a:r>
              <a:rPr lang="ar-JO" sz="8800" b="1" dirty="0">
                <a:solidFill>
                  <a:srgbClr val="FFFF00"/>
                </a:solidFill>
                <a:latin typeface="Arial" panose="020B0604020202020204" pitchFamily="34" charset="0"/>
                <a:cs typeface="Arial" panose="020B0604020202020204" pitchFamily="34" charset="0"/>
              </a:rPr>
              <a:t>الوعظ مع</a:t>
            </a:r>
            <a:br>
              <a:rPr lang="ar-JO" sz="8800" b="1" dirty="0">
                <a:solidFill>
                  <a:srgbClr val="FFFF00"/>
                </a:solidFill>
                <a:latin typeface="Arial" panose="020B0604020202020204" pitchFamily="34" charset="0"/>
                <a:cs typeface="Arial" panose="020B0604020202020204" pitchFamily="34" charset="0"/>
              </a:rPr>
            </a:br>
            <a:r>
              <a:rPr lang="ar-JO" sz="8800" b="1" dirty="0">
                <a:solidFill>
                  <a:srgbClr val="FFFF00"/>
                </a:solidFill>
                <a:latin typeface="Arial" panose="020B0604020202020204" pitchFamily="34" charset="0"/>
                <a:cs typeface="Arial" panose="020B0604020202020204" pitchFamily="34" charset="0"/>
              </a:rPr>
              <a:t>التنوع</a:t>
            </a:r>
            <a:br>
              <a:rPr lang="ar-JO" sz="8800" b="1" dirty="0">
                <a:solidFill>
                  <a:srgbClr val="FFFF00"/>
                </a:solidFill>
                <a:latin typeface="Arial" panose="020B0604020202020204" pitchFamily="34" charset="0"/>
                <a:cs typeface="Arial" panose="020B0604020202020204" pitchFamily="34" charset="0"/>
              </a:rPr>
            </a:br>
            <a:r>
              <a:rPr lang="ar-JO" sz="8800" b="1" dirty="0">
                <a:solidFill>
                  <a:srgbClr val="FFFF00"/>
                </a:solidFill>
                <a:latin typeface="Arial" panose="020B0604020202020204" pitchFamily="34" charset="0"/>
                <a:cs typeface="Arial" panose="020B0604020202020204" pitchFamily="34" charset="0"/>
              </a:rPr>
              <a:t>لماذا وكيف؟</a:t>
            </a:r>
            <a:endParaRPr lang="en-US" sz="8800" b="1" dirty="0">
              <a:solidFill>
                <a:srgbClr val="FFFF00"/>
              </a:solidFill>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56652AED-286E-E94B-94A1-EB749749DF26}"/>
              </a:ext>
            </a:extLst>
          </p:cNvPr>
          <p:cNvSpPr>
            <a:spLocks noChangeArrowheads="1"/>
          </p:cNvSpPr>
          <p:nvPr/>
        </p:nvSpPr>
        <p:spPr bwMode="auto">
          <a:xfrm>
            <a:off x="-22282" y="5562601"/>
            <a:ext cx="9252520" cy="1295399"/>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lIns="91430" tIns="45715" rIns="91430" bIns="45715"/>
          <a:lstStyle/>
          <a:p>
            <a:pPr defTabSz="914300" rtl="1">
              <a:spcBef>
                <a:spcPct val="20000"/>
              </a:spcBef>
              <a:buClr>
                <a:srgbClr val="FFCC00"/>
              </a:buClr>
              <a:buSzPct val="70000"/>
              <a:defRPr/>
            </a:pPr>
            <a:r>
              <a:rPr lang="ar-JO" sz="1800" b="1" kern="0"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ندوة في كلية الكتاب المقدس سنغافورة مع د. جيفري آرثرز في تموز 2014</a:t>
            </a:r>
            <a:endParaRPr lang="en-US" sz="1800" b="1" kern="0"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endParaRPr>
          </a:p>
          <a:p>
            <a:pPr defTabSz="914300" rtl="1">
              <a:spcBef>
                <a:spcPct val="20000"/>
              </a:spcBef>
              <a:buClr>
                <a:srgbClr val="FFCC00"/>
              </a:buClr>
              <a:buSzPct val="70000"/>
              <a:defRPr/>
            </a:pPr>
            <a:r>
              <a:rPr lang="ar-JO" sz="1800" b="1" kern="0"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أستاذ الوعظ في كلية غوردون-كونويل اللاهوتية</a:t>
            </a:r>
            <a:br>
              <a:rPr lang="en-US" sz="1800" b="1" kern="0"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br>
            <a:r>
              <a:rPr lang="ar-JO" sz="1800" b="1" kern="0"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تم تحميلها من قبل د. ريك جريفيث</a:t>
            </a:r>
            <a:r>
              <a:rPr lang="en-US" sz="1800" b="1" kern="0"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 •  </a:t>
            </a:r>
            <a:r>
              <a:rPr lang="ar-JO" sz="1800" b="1" kern="0"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كلية الكتاب المقدس سنغافورة</a:t>
            </a:r>
            <a:br>
              <a:rPr lang="en-US" sz="1800" b="1" kern="0"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br>
            <a:r>
              <a:rPr lang="ar-JO" sz="1800" b="1" kern="0"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كل الملفات بلغات عدة للتنزيل المجاني على </a:t>
            </a:r>
            <a:r>
              <a:rPr lang="en-US" sz="1800" b="1" kern="0"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 BibleStudyDownloads.org</a:t>
            </a: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p:cNvPicPr>
            <a:picLocks noChangeAspect="1" noChangeArrowheads="1"/>
          </p:cNvPicPr>
          <p:nvPr/>
        </p:nvPicPr>
        <p:blipFill>
          <a:blip r:embed="rId2" cstate="print"/>
          <a:srcRect t="3226" b="23"/>
          <a:stretch>
            <a:fillRect/>
          </a:stretch>
        </p:blipFill>
        <p:spPr bwMode="auto">
          <a:xfrm>
            <a:off x="0" y="0"/>
            <a:ext cx="9144000" cy="6858000"/>
          </a:xfrm>
          <a:prstGeom prst="rect">
            <a:avLst/>
          </a:prstGeom>
          <a:noFill/>
          <a:ln w="9525">
            <a:noFill/>
            <a:miter lim="800000"/>
            <a:headEnd/>
            <a:tailEnd/>
          </a:ln>
        </p:spPr>
      </p:pic>
      <p:sp>
        <p:nvSpPr>
          <p:cNvPr id="51203" name="Rectangle 3"/>
          <p:cNvSpPr>
            <a:spLocks noGrp="1" noChangeArrowheads="1"/>
          </p:cNvSpPr>
          <p:nvPr>
            <p:ph type="title"/>
          </p:nvPr>
        </p:nvSpPr>
        <p:spPr>
          <a:xfrm>
            <a:off x="609600" y="533400"/>
            <a:ext cx="7772400" cy="5257800"/>
          </a:xfrm>
          <a:noFill/>
        </p:spPr>
        <p:txBody>
          <a:bodyPr/>
          <a:lstStyle/>
          <a:p>
            <a:r>
              <a:rPr lang="ar-JO" sz="8000" dirty="0">
                <a:solidFill>
                  <a:schemeClr val="bg1"/>
                </a:solidFill>
                <a:latin typeface="Arial" panose="020B0604020202020204" pitchFamily="34" charset="0"/>
                <a:cs typeface="Arial" panose="020B0604020202020204" pitchFamily="34" charset="0"/>
              </a:rPr>
              <a:t>اليوم الرابع</a:t>
            </a:r>
            <a:br>
              <a:rPr lang="en-US" dirty="0">
                <a:solidFill>
                  <a:schemeClr val="bg1"/>
                </a:solidFill>
                <a:latin typeface="Arial" panose="020B0604020202020204" pitchFamily="34" charset="0"/>
                <a:cs typeface="Arial" panose="020B0604020202020204" pitchFamily="34" charset="0"/>
              </a:rPr>
            </a:br>
            <a:r>
              <a:rPr lang="ar-JO" sz="4800" dirty="0">
                <a:solidFill>
                  <a:schemeClr val="bg1"/>
                </a:solidFill>
                <a:latin typeface="Arial" panose="020B0604020202020204" pitchFamily="34" charset="0"/>
                <a:cs typeface="Arial" panose="020B0604020202020204" pitchFamily="34" charset="0"/>
              </a:rPr>
              <a:t>صنع الله الشمس للنهار</a:t>
            </a:r>
            <a:br>
              <a:rPr lang="en-US" sz="4800" dirty="0">
                <a:solidFill>
                  <a:schemeClr val="bg1"/>
                </a:solidFill>
                <a:latin typeface="Arial" panose="020B0604020202020204" pitchFamily="34" charset="0"/>
                <a:cs typeface="Arial" panose="020B0604020202020204" pitchFamily="34" charset="0"/>
              </a:rPr>
            </a:br>
            <a:r>
              <a:rPr lang="ar-JO" sz="4800" dirty="0">
                <a:solidFill>
                  <a:schemeClr val="bg1"/>
                </a:solidFill>
                <a:latin typeface="Arial" panose="020B0604020202020204" pitchFamily="34" charset="0"/>
                <a:cs typeface="Arial" panose="020B0604020202020204" pitchFamily="34" charset="0"/>
              </a:rPr>
              <a:t>والقمر لليل</a:t>
            </a:r>
            <a:br>
              <a:rPr lang="en-US" sz="4800" dirty="0">
                <a:solidFill>
                  <a:schemeClr val="bg1"/>
                </a:solidFill>
                <a:latin typeface="Arial" panose="020B0604020202020204" pitchFamily="34" charset="0"/>
                <a:cs typeface="Arial" panose="020B0604020202020204" pitchFamily="34" charset="0"/>
              </a:rPr>
            </a:br>
            <a:r>
              <a:rPr lang="ar-JO" sz="4800" dirty="0">
                <a:solidFill>
                  <a:schemeClr val="bg1"/>
                </a:solidFill>
                <a:latin typeface="Arial" panose="020B0604020202020204" pitchFamily="34" charset="0"/>
                <a:cs typeface="Arial" panose="020B0604020202020204" pitchFamily="34" charset="0"/>
              </a:rPr>
              <a:t>كما صنع النجوم في السماء</a:t>
            </a:r>
            <a:br>
              <a:rPr lang="en-US" sz="4800" dirty="0">
                <a:solidFill>
                  <a:schemeClr val="bg1"/>
                </a:solidFill>
                <a:latin typeface="Arial" panose="020B0604020202020204" pitchFamily="34" charset="0"/>
                <a:cs typeface="Arial" panose="020B0604020202020204" pitchFamily="34" charset="0"/>
              </a:rPr>
            </a:br>
            <a:r>
              <a:rPr lang="ar-JO" sz="4800" dirty="0">
                <a:solidFill>
                  <a:schemeClr val="bg1"/>
                </a:solidFill>
                <a:latin typeface="Arial" panose="020B0604020202020204" pitchFamily="34" charset="0"/>
                <a:cs typeface="Arial" panose="020B0604020202020204" pitchFamily="34" charset="0"/>
              </a:rPr>
              <a:t>تكوين 1: 14-19</a:t>
            </a:r>
            <a:endParaRPr lang="en-US" dirty="0">
              <a:latin typeface="Arial" panose="020B0604020202020204" pitchFamily="34" charset="0"/>
              <a:cs typeface="Arial" panose="020B0604020202020204" pitchFamily="34" charset="0"/>
            </a:endParaRP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p:cNvPicPr>
            <a:picLocks noChangeAspect="1" noChangeArrowheads="1"/>
          </p:cNvPicPr>
          <p:nvPr/>
        </p:nvPicPr>
        <p:blipFill>
          <a:blip r:embed="rId2" cstate="print"/>
          <a:srcRect l="24167" t="55000" r="1895" b="1022"/>
          <a:stretch>
            <a:fillRect/>
          </a:stretch>
        </p:blipFill>
        <p:spPr bwMode="auto">
          <a:xfrm>
            <a:off x="0" y="0"/>
            <a:ext cx="9144000" cy="6858000"/>
          </a:xfrm>
          <a:prstGeom prst="rect">
            <a:avLst/>
          </a:prstGeom>
          <a:noFill/>
          <a:ln w="9525">
            <a:noFill/>
            <a:miter lim="800000"/>
            <a:headEnd/>
            <a:tailEnd/>
          </a:ln>
        </p:spPr>
      </p:pic>
      <p:sp>
        <p:nvSpPr>
          <p:cNvPr id="52227" name="Rectangle 3"/>
          <p:cNvSpPr>
            <a:spLocks noChangeArrowheads="1"/>
          </p:cNvSpPr>
          <p:nvPr/>
        </p:nvSpPr>
        <p:spPr bwMode="auto">
          <a:xfrm>
            <a:off x="2438400" y="609600"/>
            <a:ext cx="6400800" cy="5257800"/>
          </a:xfrm>
          <a:prstGeom prst="rect">
            <a:avLst/>
          </a:prstGeom>
          <a:noFill/>
          <a:ln w="9525">
            <a:noFill/>
            <a:miter lim="800000"/>
            <a:headEnd/>
            <a:tailEnd/>
          </a:ln>
        </p:spPr>
        <p:txBody>
          <a:bodyPr anchor="ctr"/>
          <a:lstStyle/>
          <a:p>
            <a:pPr algn="r"/>
            <a:r>
              <a:rPr lang="ar-JO" sz="8000" dirty="0">
                <a:solidFill>
                  <a:schemeClr val="bg1"/>
                </a:solidFill>
                <a:latin typeface="Arial" panose="020B0604020202020204" pitchFamily="34" charset="0"/>
                <a:cs typeface="Arial" panose="020B0604020202020204" pitchFamily="34" charset="0"/>
              </a:rPr>
              <a:t>اليوم الخامس</a:t>
            </a:r>
            <a:br>
              <a:rPr lang="en-US" sz="4400" dirty="0">
                <a:solidFill>
                  <a:schemeClr val="bg1"/>
                </a:solidFill>
                <a:latin typeface="Arial" panose="020B0604020202020204" pitchFamily="34" charset="0"/>
                <a:cs typeface="Arial" panose="020B0604020202020204" pitchFamily="34" charset="0"/>
              </a:rPr>
            </a:br>
            <a:r>
              <a:rPr lang="ar-JO" sz="4600" dirty="0">
                <a:solidFill>
                  <a:schemeClr val="bg1"/>
                </a:solidFill>
                <a:latin typeface="Arial" panose="020B0604020202020204" pitchFamily="34" charset="0"/>
                <a:cs typeface="Arial" panose="020B0604020202020204" pitchFamily="34" charset="0"/>
              </a:rPr>
              <a:t>خلق الله الأسماك وكل المخلوقات البحرية</a:t>
            </a:r>
            <a:endParaRPr lang="en-US" sz="4600" dirty="0">
              <a:solidFill>
                <a:schemeClr val="bg1"/>
              </a:solidFill>
              <a:latin typeface="Arial" panose="020B0604020202020204" pitchFamily="34" charset="0"/>
              <a:cs typeface="Arial" panose="020B0604020202020204" pitchFamily="34" charset="0"/>
            </a:endParaRPr>
          </a:p>
          <a:p>
            <a:pPr algn="r"/>
            <a:endParaRPr lang="en-US" sz="4600" dirty="0">
              <a:solidFill>
                <a:schemeClr val="bg1"/>
              </a:solidFill>
              <a:latin typeface="Arial" panose="020B0604020202020204" pitchFamily="34" charset="0"/>
              <a:cs typeface="Arial" panose="020B0604020202020204" pitchFamily="34" charset="0"/>
            </a:endParaRPr>
          </a:p>
          <a:p>
            <a:pPr algn="r"/>
            <a:r>
              <a:rPr lang="ar-JO" sz="4600" dirty="0">
                <a:solidFill>
                  <a:schemeClr val="bg1"/>
                </a:solidFill>
                <a:latin typeface="Arial" panose="020B0604020202020204" pitchFamily="34" charset="0"/>
                <a:cs typeface="Arial" panose="020B0604020202020204" pitchFamily="34" charset="0"/>
              </a:rPr>
              <a:t>تكوين 1: 20-23</a:t>
            </a:r>
            <a:endParaRPr lang="en-US" sz="4400" dirty="0">
              <a:solidFill>
                <a:schemeClr val="bg1"/>
              </a:solidFill>
              <a:latin typeface="Arial" panose="020B0604020202020204" pitchFamily="34" charset="0"/>
              <a:cs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52227">
                                            <p:txEl>
                                              <p:pRg st="0" end="0"/>
                                            </p:txEl>
                                          </p:spTgt>
                                        </p:tgtEl>
                                        <p:attrNameLst>
                                          <p:attrName>style.visibility</p:attrName>
                                        </p:attrNameLst>
                                      </p:cBhvr>
                                      <p:to>
                                        <p:strVal val="visible"/>
                                      </p:to>
                                    </p:set>
                                    <p:animEffect transition="in" filter="fade">
                                      <p:cBhvr>
                                        <p:cTn id="7" dur="1000"/>
                                        <p:tgtEl>
                                          <p:spTgt spid="52227">
                                            <p:txEl>
                                              <p:pRg st="0" end="0"/>
                                            </p:txEl>
                                          </p:spTgt>
                                        </p:tgtEl>
                                      </p:cBhvr>
                                    </p:animEffect>
                                    <p:anim calcmode="lin" valueType="num">
                                      <p:cBhvr>
                                        <p:cTn id="8" dur="1000" fill="hold"/>
                                        <p:tgtEl>
                                          <p:spTgt spid="52227">
                                            <p:txEl>
                                              <p:pRg st="0" end="0"/>
                                            </p:txEl>
                                          </p:spTgt>
                                        </p:tgtEl>
                                        <p:attrNameLst>
                                          <p:attrName>style.rotation</p:attrName>
                                        </p:attrNameLst>
                                      </p:cBhvr>
                                      <p:tavLst>
                                        <p:tav tm="0">
                                          <p:val>
                                            <p:fltVal val="720"/>
                                          </p:val>
                                        </p:tav>
                                        <p:tav tm="100000">
                                          <p:val>
                                            <p:fltVal val="0"/>
                                          </p:val>
                                        </p:tav>
                                      </p:tavLst>
                                    </p:anim>
                                    <p:anim calcmode="lin" valueType="num">
                                      <p:cBhvr>
                                        <p:cTn id="9" dur="1000" fill="hold"/>
                                        <p:tgtEl>
                                          <p:spTgt spid="52227">
                                            <p:txEl>
                                              <p:pRg st="0" end="0"/>
                                            </p:txEl>
                                          </p:spTgt>
                                        </p:tgtEl>
                                        <p:attrNameLst>
                                          <p:attrName>ppt_h</p:attrName>
                                        </p:attrNameLst>
                                      </p:cBhvr>
                                      <p:tavLst>
                                        <p:tav tm="0">
                                          <p:val>
                                            <p:fltVal val="0"/>
                                          </p:val>
                                        </p:tav>
                                        <p:tav tm="100000">
                                          <p:val>
                                            <p:strVal val="#ppt_h"/>
                                          </p:val>
                                        </p:tav>
                                      </p:tavLst>
                                    </p:anim>
                                    <p:anim calcmode="lin" valueType="num">
                                      <p:cBhvr>
                                        <p:cTn id="10" dur="1000" fill="hold"/>
                                        <p:tgtEl>
                                          <p:spTgt spid="52227">
                                            <p:txEl>
                                              <p:pRg st="0" end="0"/>
                                            </p:txEl>
                                          </p:spTgt>
                                        </p:tgtEl>
                                        <p:attrNameLst>
                                          <p:attrName>ppt_w</p:attrName>
                                        </p:attrNameLst>
                                      </p:cBhvr>
                                      <p:tavLst>
                                        <p:tav tm="0">
                                          <p:val>
                                            <p:fltVal val="0"/>
                                          </p:val>
                                        </p:tav>
                                        <p:tav tm="100000">
                                          <p:val>
                                            <p:strVal val="#ppt_w"/>
                                          </p:val>
                                        </p:tav>
                                      </p:tavLst>
                                    </p:anim>
                                  </p:childTnLst>
                                </p:cTn>
                              </p:par>
                              <p:par>
                                <p:cTn id="11" presetID="35" presetClass="entr" presetSubtype="0" fill="hold" nodeType="withEffect">
                                  <p:stCondLst>
                                    <p:cond delay="0"/>
                                  </p:stCondLst>
                                  <p:childTnLst>
                                    <p:set>
                                      <p:cBhvr>
                                        <p:cTn id="12" dur="1" fill="hold">
                                          <p:stCondLst>
                                            <p:cond delay="0"/>
                                          </p:stCondLst>
                                        </p:cTn>
                                        <p:tgtEl>
                                          <p:spTgt spid="52227">
                                            <p:txEl>
                                              <p:pRg st="2" end="2"/>
                                            </p:txEl>
                                          </p:spTgt>
                                        </p:tgtEl>
                                        <p:attrNameLst>
                                          <p:attrName>style.visibility</p:attrName>
                                        </p:attrNameLst>
                                      </p:cBhvr>
                                      <p:to>
                                        <p:strVal val="visible"/>
                                      </p:to>
                                    </p:set>
                                    <p:animEffect transition="in" filter="fade">
                                      <p:cBhvr>
                                        <p:cTn id="13" dur="1000"/>
                                        <p:tgtEl>
                                          <p:spTgt spid="52227">
                                            <p:txEl>
                                              <p:pRg st="2" end="2"/>
                                            </p:txEl>
                                          </p:spTgt>
                                        </p:tgtEl>
                                      </p:cBhvr>
                                    </p:animEffect>
                                    <p:anim calcmode="lin" valueType="num">
                                      <p:cBhvr>
                                        <p:cTn id="14" dur="1000" fill="hold"/>
                                        <p:tgtEl>
                                          <p:spTgt spid="52227">
                                            <p:txEl>
                                              <p:pRg st="2" end="2"/>
                                            </p:txEl>
                                          </p:spTgt>
                                        </p:tgtEl>
                                        <p:attrNameLst>
                                          <p:attrName>style.rotation</p:attrName>
                                        </p:attrNameLst>
                                      </p:cBhvr>
                                      <p:tavLst>
                                        <p:tav tm="0">
                                          <p:val>
                                            <p:fltVal val="720"/>
                                          </p:val>
                                        </p:tav>
                                        <p:tav tm="100000">
                                          <p:val>
                                            <p:fltVal val="0"/>
                                          </p:val>
                                        </p:tav>
                                      </p:tavLst>
                                    </p:anim>
                                    <p:anim calcmode="lin" valueType="num">
                                      <p:cBhvr>
                                        <p:cTn id="15" dur="1000" fill="hold"/>
                                        <p:tgtEl>
                                          <p:spTgt spid="52227">
                                            <p:txEl>
                                              <p:pRg st="2" end="2"/>
                                            </p:txEl>
                                          </p:spTgt>
                                        </p:tgtEl>
                                        <p:attrNameLst>
                                          <p:attrName>ppt_h</p:attrName>
                                        </p:attrNameLst>
                                      </p:cBhvr>
                                      <p:tavLst>
                                        <p:tav tm="0">
                                          <p:val>
                                            <p:fltVal val="0"/>
                                          </p:val>
                                        </p:tav>
                                        <p:tav tm="100000">
                                          <p:val>
                                            <p:strVal val="#ppt_h"/>
                                          </p:val>
                                        </p:tav>
                                      </p:tavLst>
                                    </p:anim>
                                    <p:anim calcmode="lin" valueType="num">
                                      <p:cBhvr>
                                        <p:cTn id="16" dur="1000" fill="hold"/>
                                        <p:tgtEl>
                                          <p:spTgt spid="52227">
                                            <p:txEl>
                                              <p:pRg st="2" end="2"/>
                                            </p:txEl>
                                          </p:spTgt>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TextBox 2"/>
          <p:cNvSpPr txBox="1"/>
          <p:nvPr/>
        </p:nvSpPr>
        <p:spPr>
          <a:xfrm>
            <a:off x="2895600" y="5105400"/>
            <a:ext cx="6019800" cy="923330"/>
          </a:xfrm>
          <a:prstGeom prst="rect">
            <a:avLst/>
          </a:prstGeom>
          <a:solidFill>
            <a:schemeClr val="accent6">
              <a:lumMod val="85000"/>
              <a:lumOff val="15000"/>
              <a:alpha val="49215"/>
            </a:schemeClr>
          </a:solidFill>
        </p:spPr>
        <p:txBody>
          <a:bodyPr>
            <a:spAutoFit/>
          </a:bodyPr>
          <a:lstStyle/>
          <a:p>
            <a:pPr>
              <a:defRPr/>
            </a:pPr>
            <a:r>
              <a:rPr lang="ar-JO" sz="5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وطيور السماء</a:t>
            </a:r>
            <a:endParaRPr lang="en-US" sz="3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p:cNvPicPr>
            <a:picLocks noChangeAspect="1" noChangeArrowheads="1"/>
          </p:cNvPicPr>
          <p:nvPr/>
        </p:nvPicPr>
        <p:blipFill>
          <a:blip r:embed="rId2" cstate="print"/>
          <a:srcRect t="1244" b="8118"/>
          <a:stretch>
            <a:fillRect/>
          </a:stretch>
        </p:blipFill>
        <p:spPr bwMode="auto">
          <a:xfrm>
            <a:off x="0" y="0"/>
            <a:ext cx="9144000" cy="6858000"/>
          </a:xfrm>
          <a:prstGeom prst="rect">
            <a:avLst/>
          </a:prstGeom>
          <a:noFill/>
          <a:ln w="9525">
            <a:noFill/>
            <a:miter lim="800000"/>
            <a:headEnd/>
            <a:tailEnd/>
          </a:ln>
        </p:spPr>
      </p:pic>
      <p:sp>
        <p:nvSpPr>
          <p:cNvPr id="13315" name="Rectangle 3"/>
          <p:cNvSpPr>
            <a:spLocks noChangeArrowheads="1"/>
          </p:cNvSpPr>
          <p:nvPr/>
        </p:nvSpPr>
        <p:spPr bwMode="auto">
          <a:xfrm>
            <a:off x="228600" y="-76200"/>
            <a:ext cx="8458200" cy="2209800"/>
          </a:xfrm>
          <a:prstGeom prst="rect">
            <a:avLst/>
          </a:prstGeom>
          <a:noFill/>
          <a:ln w="9525">
            <a:noFill/>
            <a:miter lim="800000"/>
            <a:headEnd/>
            <a:tailEnd/>
          </a:ln>
          <a:effectLst/>
        </p:spPr>
        <p:txBody>
          <a:bodyPr anchor="ctr"/>
          <a:lstStyle/>
          <a:p>
            <a:pPr algn="r">
              <a:defRPr/>
            </a:pPr>
            <a:r>
              <a:rPr lang="ar-JO" sz="8000" dirty="0">
                <a:solidFill>
                  <a:schemeClr val="bg1"/>
                </a:solidFill>
                <a:latin typeface="Arial" panose="020B0604020202020204" pitchFamily="34" charset="0"/>
                <a:cs typeface="Arial" panose="020B0604020202020204" pitchFamily="34" charset="0"/>
              </a:rPr>
              <a:t>اليوم السادس</a:t>
            </a:r>
            <a:br>
              <a:rPr lang="en-US" sz="4400" dirty="0">
                <a:solidFill>
                  <a:schemeClr val="bg1"/>
                </a:solidFill>
                <a:latin typeface="Arial" panose="020B0604020202020204" pitchFamily="34" charset="0"/>
                <a:cs typeface="Arial" panose="020B0604020202020204" pitchFamily="34" charset="0"/>
              </a:rPr>
            </a:br>
            <a:r>
              <a:rPr lang="ar-JO" sz="3600" dirty="0">
                <a:solidFill>
                  <a:schemeClr val="bg1"/>
                </a:solidFill>
                <a:latin typeface="Arial" panose="020B0604020202020204" pitchFamily="34" charset="0"/>
                <a:cs typeface="Arial" panose="020B0604020202020204" pitchFamily="34" charset="0"/>
              </a:rPr>
              <a:t>صنع الله حيوانات الأرض ...</a:t>
            </a:r>
            <a:endParaRPr lang="en-US" sz="3600" dirty="0">
              <a:solidFill>
                <a:schemeClr val="bg1"/>
              </a:solidFill>
              <a:latin typeface="Arial" panose="020B0604020202020204" pitchFamily="34" charset="0"/>
              <a:cs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13315"/>
                                        </p:tgtEl>
                                        <p:attrNameLst>
                                          <p:attrName>style.visibility</p:attrName>
                                        </p:attrNameLst>
                                      </p:cBhvr>
                                      <p:to>
                                        <p:strVal val="visible"/>
                                      </p:to>
                                    </p:set>
                                    <p:animEffect transition="in" filter="fade">
                                      <p:cBhvr>
                                        <p:cTn id="7" dur="1000"/>
                                        <p:tgtEl>
                                          <p:spTgt spid="13315"/>
                                        </p:tgtEl>
                                      </p:cBhvr>
                                    </p:animEffect>
                                    <p:anim calcmode="lin" valueType="num">
                                      <p:cBhvr>
                                        <p:cTn id="8" dur="1000" fill="hold"/>
                                        <p:tgtEl>
                                          <p:spTgt spid="13315"/>
                                        </p:tgtEl>
                                        <p:attrNameLst>
                                          <p:attrName>style.rotation</p:attrName>
                                        </p:attrNameLst>
                                      </p:cBhvr>
                                      <p:tavLst>
                                        <p:tav tm="0">
                                          <p:val>
                                            <p:fltVal val="720"/>
                                          </p:val>
                                        </p:tav>
                                        <p:tav tm="100000">
                                          <p:val>
                                            <p:fltVal val="0"/>
                                          </p:val>
                                        </p:tav>
                                      </p:tavLst>
                                    </p:anim>
                                    <p:anim calcmode="lin" valueType="num">
                                      <p:cBhvr>
                                        <p:cTn id="9" dur="1000" fill="hold"/>
                                        <p:tgtEl>
                                          <p:spTgt spid="13315"/>
                                        </p:tgtEl>
                                        <p:attrNameLst>
                                          <p:attrName>ppt_h</p:attrName>
                                        </p:attrNameLst>
                                      </p:cBhvr>
                                      <p:tavLst>
                                        <p:tav tm="0">
                                          <p:val>
                                            <p:fltVal val="0"/>
                                          </p:val>
                                        </p:tav>
                                        <p:tav tm="100000">
                                          <p:val>
                                            <p:strVal val="#ppt_h"/>
                                          </p:val>
                                        </p:tav>
                                      </p:tavLst>
                                    </p:anim>
                                    <p:anim calcmode="lin" valueType="num">
                                      <p:cBhvr>
                                        <p:cTn id="10" dur="1000" fill="hold"/>
                                        <p:tgtEl>
                                          <p:spTgt spid="13315"/>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3" descr="White-faced%20Monkey%20485051"/>
          <p:cNvPicPr>
            <a:picLocks noChangeAspect="1" noChangeArrowheads="1"/>
          </p:cNvPicPr>
          <p:nvPr/>
        </p:nvPicPr>
        <p:blipFill>
          <a:blip r:embed="rId2" cstate="print"/>
          <a:srcRect/>
          <a:stretch>
            <a:fillRect/>
          </a:stretch>
        </p:blipFill>
        <p:spPr bwMode="auto">
          <a:xfrm>
            <a:off x="-228600" y="1"/>
            <a:ext cx="10287000" cy="6934200"/>
          </a:xfrm>
          <a:prstGeom prst="rect">
            <a:avLst/>
          </a:prstGeom>
          <a:noFill/>
          <a:ln w="9525">
            <a:noFill/>
            <a:miter lim="800000"/>
            <a:headEnd/>
            <a:tailEnd/>
          </a:ln>
        </p:spPr>
      </p:pic>
      <p:sp>
        <p:nvSpPr>
          <p:cNvPr id="2" name="Rectangle 1">
            <a:extLst>
              <a:ext uri="{FF2B5EF4-FFF2-40B4-BE49-F238E27FC236}">
                <a16:creationId xmlns:a16="http://schemas.microsoft.com/office/drawing/2014/main" id="{8222CA22-AF2C-AF7D-A7B8-75447057F252}"/>
              </a:ext>
            </a:extLst>
          </p:cNvPr>
          <p:cNvSpPr/>
          <p:nvPr/>
        </p:nvSpPr>
        <p:spPr bwMode="auto">
          <a:xfrm>
            <a:off x="838200" y="5181600"/>
            <a:ext cx="7981950" cy="9906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ar-JO" sz="6000" b="1" i="0" u="none" strike="noStrike" cap="none" normalizeH="0" baseline="0" dirty="0">
                <a:ln>
                  <a:noFill/>
                </a:ln>
                <a:solidFill>
                  <a:schemeClr val="bg1"/>
                </a:solidFill>
                <a:effectLst/>
                <a:latin typeface="Arial" panose="020B0604020202020204" pitchFamily="34" charset="0"/>
                <a:cs typeface="Arial" panose="020B0604020202020204" pitchFamily="34" charset="0"/>
              </a:rPr>
              <a:t>كل واحد حسب جنسه</a:t>
            </a:r>
            <a:endParaRPr kumimoji="0" lang="en-US" sz="60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56322" name="Picture 3" descr="image002"/>
          <p:cNvPicPr>
            <a:picLocks noChangeAspect="1" noChangeArrowheads="1"/>
          </p:cNvPicPr>
          <p:nvPr/>
        </p:nvPicPr>
        <p:blipFill>
          <a:blip r:embed="rId2" cstate="print"/>
          <a:srcRect/>
          <a:stretch>
            <a:fillRect/>
          </a:stretch>
        </p:blipFill>
        <p:spPr bwMode="auto">
          <a:xfrm>
            <a:off x="0" y="0"/>
            <a:ext cx="9144000" cy="4695825"/>
          </a:xfrm>
          <a:prstGeom prst="rect">
            <a:avLst/>
          </a:prstGeom>
          <a:noFill/>
          <a:ln w="9525">
            <a:noFill/>
            <a:miter lim="800000"/>
            <a:headEnd/>
            <a:tailEnd/>
          </a:ln>
        </p:spPr>
      </p:pic>
      <p:sp>
        <p:nvSpPr>
          <p:cNvPr id="30725" name="Text Box 5"/>
          <p:cNvSpPr txBox="1">
            <a:spLocks noChangeArrowheads="1"/>
          </p:cNvSpPr>
          <p:nvPr/>
        </p:nvSpPr>
        <p:spPr bwMode="auto">
          <a:xfrm>
            <a:off x="0" y="4876800"/>
            <a:ext cx="9144000" cy="1200329"/>
          </a:xfrm>
          <a:prstGeom prst="rect">
            <a:avLst/>
          </a:prstGeom>
          <a:noFill/>
          <a:ln w="9525">
            <a:noFill/>
            <a:miter lim="800000"/>
            <a:headEnd/>
            <a:tailEnd/>
          </a:ln>
          <a:effectLst/>
        </p:spPr>
        <p:txBody>
          <a:bodyPr wrap="square">
            <a:spAutoFit/>
          </a:bodyPr>
          <a:lstStyle/>
          <a:p>
            <a:pPr>
              <a:spcBef>
                <a:spcPct val="50000"/>
              </a:spcBef>
              <a:defRPr/>
            </a:pPr>
            <a:r>
              <a:rPr lang="ar-JO" sz="3600" b="1" dirty="0">
                <a:solidFill>
                  <a:schemeClr val="tx1"/>
                </a:solidFill>
              </a:rPr>
              <a:t>وخلق الرجل والمرأة على صورته ومثاله</a:t>
            </a:r>
            <a:br>
              <a:rPr lang="en-US" sz="3600" b="1" dirty="0">
                <a:solidFill>
                  <a:schemeClr val="tx1"/>
                </a:solidFill>
              </a:rPr>
            </a:br>
            <a:r>
              <a:rPr lang="ar-JO" sz="3600" b="1" dirty="0">
                <a:solidFill>
                  <a:schemeClr val="tx1"/>
                </a:solidFill>
              </a:rPr>
              <a:t>تكوين 1: 24-31</a:t>
            </a:r>
            <a:endParaRPr lang="en-US" sz="3600" b="1" dirty="0">
              <a:solidFill>
                <a:schemeClr val="tx1"/>
              </a:solidFill>
            </a:endParaRPr>
          </a:p>
        </p:txBody>
      </p:sp>
    </p:spTree>
  </p:cSld>
  <p:clrMapOvr>
    <a:overrideClrMapping bg1="dk1" tx1="lt1" bg2="dk2" tx2="lt2" accent1="accent1" accent2="accent2" accent3="accent3" accent4="accent4" accent5="accent5" accent6="accent6" hlink="hlink" folHlink="folHlink"/>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1026" descr="lightning-2a7z"/>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3555" name="Text Box 1027"/>
          <p:cNvSpPr txBox="1">
            <a:spLocks noChangeArrowheads="1"/>
          </p:cNvSpPr>
          <p:nvPr/>
        </p:nvSpPr>
        <p:spPr bwMode="auto">
          <a:xfrm>
            <a:off x="228600" y="609600"/>
            <a:ext cx="3581400" cy="1077218"/>
          </a:xfrm>
          <a:prstGeom prst="rect">
            <a:avLst/>
          </a:prstGeom>
          <a:solidFill>
            <a:schemeClr val="tx1"/>
          </a:solidFill>
          <a:ln w="9525">
            <a:noFill/>
            <a:miter lim="800000"/>
            <a:headEnd/>
            <a:tailEnd/>
          </a:ln>
          <a:effectLst/>
        </p:spPr>
        <p:txBody>
          <a:bodyPr>
            <a:spAutoFit/>
          </a:bodyPr>
          <a:lstStyle/>
          <a:p>
            <a:pPr>
              <a:spcBef>
                <a:spcPct val="50000"/>
              </a:spcBef>
              <a:defRPr/>
            </a:pPr>
            <a:r>
              <a:rPr lang="ar-JO" sz="32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رأى الله خليقته وقال: حسن جداً</a:t>
            </a:r>
            <a:endParaRPr lang="en-US" sz="32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p:cNvPicPr>
            <a:picLocks noChangeAspect="1" noChangeArrowheads="1"/>
          </p:cNvPicPr>
          <p:nvPr/>
        </p:nvPicPr>
        <p:blipFill>
          <a:blip r:embed="rId2" cstate="print"/>
          <a:srcRect b="5603"/>
          <a:stretch>
            <a:fillRect/>
          </a:stretch>
        </p:blipFill>
        <p:spPr bwMode="auto">
          <a:xfrm>
            <a:off x="0" y="-46038"/>
            <a:ext cx="9144000" cy="6904038"/>
          </a:xfrm>
          <a:prstGeom prst="rect">
            <a:avLst/>
          </a:prstGeom>
          <a:noFill/>
          <a:ln w="9525">
            <a:noFill/>
            <a:miter lim="800000"/>
            <a:headEnd/>
            <a:tailEnd/>
          </a:ln>
        </p:spPr>
      </p:pic>
      <p:sp>
        <p:nvSpPr>
          <p:cNvPr id="58371" name="Rectangle 3"/>
          <p:cNvSpPr>
            <a:spLocks noGrp="1" noChangeArrowheads="1"/>
          </p:cNvSpPr>
          <p:nvPr>
            <p:ph type="title"/>
          </p:nvPr>
        </p:nvSpPr>
        <p:spPr>
          <a:xfrm>
            <a:off x="1447800" y="228600"/>
            <a:ext cx="7315200" cy="3429000"/>
          </a:xfrm>
          <a:noFill/>
        </p:spPr>
        <p:txBody>
          <a:bodyPr/>
          <a:lstStyle/>
          <a:p>
            <a:r>
              <a:rPr lang="ar-JO" sz="8800" b="1" dirty="0">
                <a:latin typeface="Arial" panose="020B0604020202020204" pitchFamily="34" charset="0"/>
                <a:cs typeface="Arial" panose="020B0604020202020204" pitchFamily="34" charset="0"/>
              </a:rPr>
              <a:t>اليوم السابع</a:t>
            </a:r>
            <a:br>
              <a:rPr lang="en-US" sz="4800" b="1" dirty="0">
                <a:latin typeface="Arial" panose="020B0604020202020204" pitchFamily="34" charset="0"/>
                <a:cs typeface="Arial" panose="020B0604020202020204" pitchFamily="34" charset="0"/>
              </a:rPr>
            </a:br>
            <a:br>
              <a:rPr lang="en-US" sz="4000" b="1" dirty="0">
                <a:latin typeface="Arial" panose="020B0604020202020204" pitchFamily="34" charset="0"/>
                <a:cs typeface="Arial" panose="020B0604020202020204" pitchFamily="34" charset="0"/>
              </a:rPr>
            </a:br>
            <a:r>
              <a:rPr lang="ar-JO" sz="4000" b="1" dirty="0">
                <a:latin typeface="Arial" panose="020B0604020202020204" pitchFamily="34" charset="0"/>
                <a:cs typeface="Arial" panose="020B0604020202020204" pitchFamily="34" charset="0"/>
              </a:rPr>
              <a:t>استراح الله من كل عمله الذي عمل </a:t>
            </a:r>
            <a:br>
              <a:rPr lang="ar-JO" sz="4000" b="1" dirty="0">
                <a:latin typeface="Arial" panose="020B0604020202020204" pitchFamily="34" charset="0"/>
                <a:cs typeface="Arial" panose="020B0604020202020204" pitchFamily="34" charset="0"/>
              </a:rPr>
            </a:br>
            <a:r>
              <a:rPr lang="ar-JO" sz="4000" b="1" dirty="0">
                <a:latin typeface="Arial" panose="020B0604020202020204" pitchFamily="34" charset="0"/>
                <a:cs typeface="Arial" panose="020B0604020202020204" pitchFamily="34" charset="0"/>
              </a:rPr>
              <a:t>وبارك اليوم السابع وقدسه</a:t>
            </a:r>
            <a:br>
              <a:rPr lang="en-US" sz="4000" b="1" dirty="0">
                <a:latin typeface="Arial" panose="020B0604020202020204" pitchFamily="34" charset="0"/>
                <a:cs typeface="Arial" panose="020B0604020202020204" pitchFamily="34" charset="0"/>
              </a:rPr>
            </a:br>
            <a:r>
              <a:rPr lang="ar-JO" sz="4000" b="1" dirty="0">
                <a:latin typeface="Arial" panose="020B0604020202020204" pitchFamily="34" charset="0"/>
                <a:cs typeface="Arial" panose="020B0604020202020204" pitchFamily="34" charset="0"/>
              </a:rPr>
              <a:t>تكوين 2: 1-3</a:t>
            </a:r>
            <a:endParaRPr lang="en-US" sz="4000" b="1" dirty="0">
              <a:latin typeface="Arial" panose="020B0604020202020204" pitchFamily="34" charset="0"/>
              <a:cs typeface="Arial" panose="020B0604020202020204" pitchFamily="34" charset="0"/>
            </a:endParaRP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3" descr="creation"/>
          <p:cNvPicPr>
            <a:picLocks noChangeAspect="1" noChangeArrowheads="1"/>
          </p:cNvPicPr>
          <p:nvPr/>
        </p:nvPicPr>
        <p:blipFill>
          <a:blip r:embed="rId2" cstate="print"/>
          <a:srcRect/>
          <a:stretch>
            <a:fillRect/>
          </a:stretch>
        </p:blipFill>
        <p:spPr bwMode="auto">
          <a:xfrm>
            <a:off x="0" y="0"/>
            <a:ext cx="9220200" cy="6892740"/>
          </a:xfrm>
          <a:prstGeom prst="rect">
            <a:avLst/>
          </a:prstGeom>
          <a:noFill/>
          <a:ln w="9525">
            <a:noFill/>
            <a:miter lim="800000"/>
            <a:headEnd/>
            <a:tailEnd/>
          </a:ln>
        </p:spPr>
      </p:pic>
      <p:sp>
        <p:nvSpPr>
          <p:cNvPr id="18436" name="Text Box 4"/>
          <p:cNvSpPr txBox="1">
            <a:spLocks noChangeArrowheads="1"/>
          </p:cNvSpPr>
          <p:nvPr/>
        </p:nvSpPr>
        <p:spPr bwMode="auto">
          <a:xfrm>
            <a:off x="1371600" y="0"/>
            <a:ext cx="6705600" cy="6463308"/>
          </a:xfrm>
          <a:prstGeom prst="rect">
            <a:avLst/>
          </a:prstGeom>
          <a:solidFill>
            <a:schemeClr val="tx1">
              <a:alpha val="50195"/>
            </a:schemeClr>
          </a:solidFill>
          <a:ln w="9525">
            <a:noFill/>
            <a:miter lim="800000"/>
            <a:headEnd/>
            <a:tailEnd/>
          </a:ln>
        </p:spPr>
        <p:txBody>
          <a:bodyPr>
            <a:spAutoFit/>
          </a:bodyPr>
          <a:lstStyle/>
          <a:p>
            <a:pPr marL="457200" indent="-457200">
              <a:spcBef>
                <a:spcPct val="50000"/>
              </a:spcBef>
            </a:pPr>
            <a:r>
              <a:rPr lang="ar-JO" sz="3600" dirty="0">
                <a:solidFill>
                  <a:schemeClr val="bg1"/>
                </a:solidFill>
              </a:rPr>
              <a:t>البشر على صورة الله</a:t>
            </a:r>
            <a:endParaRPr lang="en-US" dirty="0">
              <a:solidFill>
                <a:schemeClr val="bg1"/>
              </a:solidFill>
            </a:endParaRPr>
          </a:p>
          <a:p>
            <a:pPr algn="r">
              <a:spcBef>
                <a:spcPct val="50000"/>
              </a:spcBef>
            </a:pPr>
            <a:r>
              <a:rPr lang="ar-JO" sz="3600" dirty="0">
                <a:solidFill>
                  <a:schemeClr val="bg1"/>
                </a:solidFill>
              </a:rPr>
              <a:t>1. الطبيعة الروحية</a:t>
            </a:r>
            <a:endParaRPr lang="en-US" sz="3600" dirty="0">
              <a:solidFill>
                <a:schemeClr val="bg1"/>
              </a:solidFill>
            </a:endParaRPr>
          </a:p>
          <a:p>
            <a:pPr algn="r">
              <a:spcBef>
                <a:spcPct val="50000"/>
              </a:spcBef>
            </a:pPr>
            <a:r>
              <a:rPr lang="ar-JO" sz="3600" dirty="0">
                <a:solidFill>
                  <a:schemeClr val="bg1"/>
                </a:solidFill>
              </a:rPr>
              <a:t>2. الطبيعة الأخلاقية</a:t>
            </a:r>
            <a:endParaRPr lang="en-US" sz="3600" dirty="0">
              <a:solidFill>
                <a:schemeClr val="bg1"/>
              </a:solidFill>
            </a:endParaRPr>
          </a:p>
          <a:p>
            <a:pPr algn="r">
              <a:spcBef>
                <a:spcPct val="50000"/>
              </a:spcBef>
            </a:pPr>
            <a:r>
              <a:rPr lang="ar-JO" sz="3600" dirty="0">
                <a:solidFill>
                  <a:schemeClr val="bg1"/>
                </a:solidFill>
              </a:rPr>
              <a:t>3. الوجود الأبدي</a:t>
            </a:r>
            <a:endParaRPr lang="en-US" sz="3600" dirty="0">
              <a:solidFill>
                <a:schemeClr val="bg1"/>
              </a:solidFill>
            </a:endParaRPr>
          </a:p>
          <a:p>
            <a:pPr algn="r">
              <a:spcBef>
                <a:spcPct val="50000"/>
              </a:spcBef>
            </a:pPr>
            <a:r>
              <a:rPr lang="ar-JO" sz="3600" dirty="0">
                <a:solidFill>
                  <a:schemeClr val="bg1"/>
                </a:solidFill>
              </a:rPr>
              <a:t>4. القدرة على التفكير</a:t>
            </a:r>
            <a:endParaRPr lang="en-US" sz="3600" dirty="0">
              <a:solidFill>
                <a:schemeClr val="bg1"/>
              </a:solidFill>
            </a:endParaRPr>
          </a:p>
          <a:p>
            <a:pPr algn="r">
              <a:spcBef>
                <a:spcPct val="50000"/>
              </a:spcBef>
            </a:pPr>
            <a:r>
              <a:rPr lang="ar-JO" sz="3600" dirty="0">
                <a:solidFill>
                  <a:schemeClr val="bg1"/>
                </a:solidFill>
              </a:rPr>
              <a:t>5. الحكم على الأرض</a:t>
            </a:r>
            <a:endParaRPr lang="en-US" sz="3600" dirty="0">
              <a:solidFill>
                <a:schemeClr val="bg1"/>
              </a:solidFill>
            </a:endParaRPr>
          </a:p>
          <a:p>
            <a:pPr algn="r">
              <a:spcBef>
                <a:spcPct val="50000"/>
              </a:spcBef>
            </a:pPr>
            <a:r>
              <a:rPr lang="ar-JO" sz="3600" dirty="0">
                <a:solidFill>
                  <a:schemeClr val="bg1"/>
                </a:solidFill>
              </a:rPr>
              <a:t>6. حرية الإختيار</a:t>
            </a:r>
            <a:endParaRPr lang="en-US" sz="3600" dirty="0">
              <a:solidFill>
                <a:schemeClr val="bg1"/>
              </a:solidFill>
            </a:endParaRPr>
          </a:p>
          <a:p>
            <a:pPr algn="r">
              <a:spcBef>
                <a:spcPct val="50000"/>
              </a:spcBef>
            </a:pPr>
            <a:r>
              <a:rPr lang="ar-JO" sz="3600" dirty="0">
                <a:solidFill>
                  <a:schemeClr val="bg1"/>
                </a:solidFill>
              </a:rPr>
              <a:t>7. القدرة على إقامة العلاقات</a:t>
            </a:r>
            <a:endParaRPr lang="en-US" sz="3600" dirty="0">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8436">
                                            <p:bg/>
                                          </p:spTgt>
                                        </p:tgtEl>
                                        <p:attrNameLst>
                                          <p:attrName>style.visibility</p:attrName>
                                        </p:attrNameLst>
                                      </p:cBhvr>
                                      <p:to>
                                        <p:strVal val="visible"/>
                                      </p:to>
                                    </p:set>
                                    <p:animEffect transition="in" filter="dissolve">
                                      <p:cBhvr>
                                        <p:cTn id="7" dur="500"/>
                                        <p:tgtEl>
                                          <p:spTgt spid="18436">
                                            <p:bg/>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8436">
                                            <p:txEl>
                                              <p:pRg st="0" end="0"/>
                                            </p:txEl>
                                          </p:spTgt>
                                        </p:tgtEl>
                                        <p:attrNameLst>
                                          <p:attrName>style.visibility</p:attrName>
                                        </p:attrNameLst>
                                      </p:cBhvr>
                                      <p:to>
                                        <p:strVal val="visible"/>
                                      </p:to>
                                    </p:set>
                                    <p:animEffect transition="in" filter="dissolve">
                                      <p:cBhvr>
                                        <p:cTn id="10" dur="500"/>
                                        <p:tgtEl>
                                          <p:spTgt spid="18436">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18436">
                                            <p:txEl>
                                              <p:pRg st="1" end="1"/>
                                            </p:txEl>
                                          </p:spTgt>
                                        </p:tgtEl>
                                        <p:attrNameLst>
                                          <p:attrName>style.visibility</p:attrName>
                                        </p:attrNameLst>
                                      </p:cBhvr>
                                      <p:to>
                                        <p:strVal val="visible"/>
                                      </p:to>
                                    </p:set>
                                    <p:animEffect transition="in" filter="dissolve">
                                      <p:cBhvr>
                                        <p:cTn id="15" dur="500"/>
                                        <p:tgtEl>
                                          <p:spTgt spid="18436">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18436">
                                            <p:txEl>
                                              <p:pRg st="2" end="2"/>
                                            </p:txEl>
                                          </p:spTgt>
                                        </p:tgtEl>
                                        <p:attrNameLst>
                                          <p:attrName>style.visibility</p:attrName>
                                        </p:attrNameLst>
                                      </p:cBhvr>
                                      <p:to>
                                        <p:strVal val="visible"/>
                                      </p:to>
                                    </p:set>
                                    <p:animEffect transition="in" filter="dissolve">
                                      <p:cBhvr>
                                        <p:cTn id="20" dur="500"/>
                                        <p:tgtEl>
                                          <p:spTgt spid="18436">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18436">
                                            <p:txEl>
                                              <p:pRg st="3" end="3"/>
                                            </p:txEl>
                                          </p:spTgt>
                                        </p:tgtEl>
                                        <p:attrNameLst>
                                          <p:attrName>style.visibility</p:attrName>
                                        </p:attrNameLst>
                                      </p:cBhvr>
                                      <p:to>
                                        <p:strVal val="visible"/>
                                      </p:to>
                                    </p:set>
                                    <p:animEffect transition="in" filter="dissolve">
                                      <p:cBhvr>
                                        <p:cTn id="25" dur="500"/>
                                        <p:tgtEl>
                                          <p:spTgt spid="18436">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18436">
                                            <p:txEl>
                                              <p:pRg st="4" end="4"/>
                                            </p:txEl>
                                          </p:spTgt>
                                        </p:tgtEl>
                                        <p:attrNameLst>
                                          <p:attrName>style.visibility</p:attrName>
                                        </p:attrNameLst>
                                      </p:cBhvr>
                                      <p:to>
                                        <p:strVal val="visible"/>
                                      </p:to>
                                    </p:set>
                                    <p:animEffect transition="in" filter="dissolve">
                                      <p:cBhvr>
                                        <p:cTn id="30" dur="500"/>
                                        <p:tgtEl>
                                          <p:spTgt spid="18436">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18436">
                                            <p:txEl>
                                              <p:pRg st="5" end="5"/>
                                            </p:txEl>
                                          </p:spTgt>
                                        </p:tgtEl>
                                        <p:attrNameLst>
                                          <p:attrName>style.visibility</p:attrName>
                                        </p:attrNameLst>
                                      </p:cBhvr>
                                      <p:to>
                                        <p:strVal val="visible"/>
                                      </p:to>
                                    </p:set>
                                    <p:animEffect transition="in" filter="dissolve">
                                      <p:cBhvr>
                                        <p:cTn id="35" dur="500"/>
                                        <p:tgtEl>
                                          <p:spTgt spid="18436">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grpId="0" nodeType="clickEffect">
                                  <p:stCondLst>
                                    <p:cond delay="0"/>
                                  </p:stCondLst>
                                  <p:childTnLst>
                                    <p:set>
                                      <p:cBhvr>
                                        <p:cTn id="39" dur="1" fill="hold">
                                          <p:stCondLst>
                                            <p:cond delay="0"/>
                                          </p:stCondLst>
                                        </p:cTn>
                                        <p:tgtEl>
                                          <p:spTgt spid="18436">
                                            <p:txEl>
                                              <p:pRg st="6" end="6"/>
                                            </p:txEl>
                                          </p:spTgt>
                                        </p:tgtEl>
                                        <p:attrNameLst>
                                          <p:attrName>style.visibility</p:attrName>
                                        </p:attrNameLst>
                                      </p:cBhvr>
                                      <p:to>
                                        <p:strVal val="visible"/>
                                      </p:to>
                                    </p:set>
                                    <p:animEffect transition="in" filter="dissolve">
                                      <p:cBhvr>
                                        <p:cTn id="40" dur="500"/>
                                        <p:tgtEl>
                                          <p:spTgt spid="18436">
                                            <p:txEl>
                                              <p:pRg st="6" end="6"/>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9" presetClass="entr" presetSubtype="0" fill="hold" grpId="0" nodeType="clickEffect">
                                  <p:stCondLst>
                                    <p:cond delay="0"/>
                                  </p:stCondLst>
                                  <p:childTnLst>
                                    <p:set>
                                      <p:cBhvr>
                                        <p:cTn id="44" dur="1" fill="hold">
                                          <p:stCondLst>
                                            <p:cond delay="0"/>
                                          </p:stCondLst>
                                        </p:cTn>
                                        <p:tgtEl>
                                          <p:spTgt spid="18436">
                                            <p:txEl>
                                              <p:pRg st="7" end="7"/>
                                            </p:txEl>
                                          </p:spTgt>
                                        </p:tgtEl>
                                        <p:attrNameLst>
                                          <p:attrName>style.visibility</p:attrName>
                                        </p:attrNameLst>
                                      </p:cBhvr>
                                      <p:to>
                                        <p:strVal val="visible"/>
                                      </p:to>
                                    </p:set>
                                    <p:animEffect transition="in" filter="dissolve">
                                      <p:cBhvr>
                                        <p:cTn id="45" dur="500"/>
                                        <p:tgtEl>
                                          <p:spTgt spid="1843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6" grpId="0" uiExpand="1" build="p" animBg="1"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reation">
            <a:extLst>
              <a:ext uri="{FF2B5EF4-FFF2-40B4-BE49-F238E27FC236}">
                <a16:creationId xmlns:a16="http://schemas.microsoft.com/office/drawing/2014/main" id="{45081500-D2F1-5647-B92C-3B4F2DC69534}"/>
              </a:ext>
            </a:extLst>
          </p:cNvPr>
          <p:cNvPicPr>
            <a:picLocks noChangeAspect="1" noChangeArrowheads="1"/>
          </p:cNvPicPr>
          <p:nvPr/>
        </p:nvPicPr>
        <p:blipFill>
          <a:blip r:embed="rId2" cstate="print"/>
          <a:srcRect/>
          <a:stretch>
            <a:fillRect/>
          </a:stretch>
        </p:blipFill>
        <p:spPr bwMode="auto">
          <a:xfrm>
            <a:off x="0" y="0"/>
            <a:ext cx="9220200" cy="6892740"/>
          </a:xfrm>
          <a:prstGeom prst="rect">
            <a:avLst/>
          </a:prstGeom>
          <a:noFill/>
          <a:ln w="9525">
            <a:noFill/>
            <a:miter lim="800000"/>
            <a:headEnd/>
            <a:tailEnd/>
          </a:ln>
        </p:spPr>
      </p:pic>
      <p:sp>
        <p:nvSpPr>
          <p:cNvPr id="24579" name="Text Box 3"/>
          <p:cNvSpPr txBox="1">
            <a:spLocks noChangeArrowheads="1"/>
          </p:cNvSpPr>
          <p:nvPr/>
        </p:nvSpPr>
        <p:spPr bwMode="auto">
          <a:xfrm>
            <a:off x="1828800" y="838200"/>
            <a:ext cx="6248400" cy="2862322"/>
          </a:xfrm>
          <a:prstGeom prst="rect">
            <a:avLst/>
          </a:prstGeom>
          <a:solidFill>
            <a:schemeClr val="tx1">
              <a:alpha val="50195"/>
            </a:schemeClr>
          </a:solidFill>
          <a:ln w="9525">
            <a:noFill/>
            <a:miter lim="800000"/>
            <a:headEnd/>
            <a:tailEnd/>
          </a:ln>
        </p:spPr>
        <p:txBody>
          <a:bodyPr>
            <a:spAutoFit/>
          </a:bodyPr>
          <a:lstStyle/>
          <a:p>
            <a:pPr marL="457200" indent="-457200">
              <a:spcBef>
                <a:spcPct val="50000"/>
              </a:spcBef>
            </a:pPr>
            <a:r>
              <a:rPr lang="ar-JO" sz="3600" b="1" dirty="0">
                <a:solidFill>
                  <a:schemeClr val="bg1"/>
                </a:solidFill>
              </a:rPr>
              <a:t>البشر على صورة الله</a:t>
            </a:r>
            <a:endParaRPr lang="en-US" b="1" dirty="0">
              <a:solidFill>
                <a:schemeClr val="bg1"/>
              </a:solidFill>
            </a:endParaRPr>
          </a:p>
          <a:p>
            <a:pPr marL="457200" indent="-457200">
              <a:spcBef>
                <a:spcPct val="50000"/>
              </a:spcBef>
            </a:pPr>
            <a:r>
              <a:rPr lang="ar-JO" b="1" dirty="0">
                <a:solidFill>
                  <a:schemeClr val="bg1"/>
                </a:solidFill>
              </a:rPr>
              <a:t>أرغب في إضافة ...</a:t>
            </a:r>
            <a:endParaRPr lang="en-US" b="1" dirty="0">
              <a:solidFill>
                <a:schemeClr val="bg1"/>
              </a:solidFill>
            </a:endParaRPr>
          </a:p>
          <a:p>
            <a:pPr marL="457200" indent="-457200">
              <a:spcBef>
                <a:spcPct val="50000"/>
              </a:spcBef>
            </a:pPr>
            <a:endParaRPr lang="en-US" b="1" dirty="0">
              <a:solidFill>
                <a:schemeClr val="bg1"/>
              </a:solidFill>
            </a:endParaRPr>
          </a:p>
          <a:p>
            <a:pPr algn="r">
              <a:spcBef>
                <a:spcPct val="50000"/>
              </a:spcBef>
            </a:pPr>
            <a:r>
              <a:rPr lang="ar-JO" sz="4000" b="1" dirty="0">
                <a:solidFill>
                  <a:schemeClr val="bg1"/>
                </a:solidFill>
              </a:rPr>
              <a:t>8. القدرة على الخلق</a:t>
            </a:r>
            <a:endParaRPr lang="en-US" sz="4000" b="1" dirty="0">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4579">
                                            <p:bg/>
                                          </p:spTgt>
                                        </p:tgtEl>
                                        <p:attrNameLst>
                                          <p:attrName>style.visibility</p:attrName>
                                        </p:attrNameLst>
                                      </p:cBhvr>
                                      <p:to>
                                        <p:strVal val="visible"/>
                                      </p:to>
                                    </p:set>
                                    <p:animEffect transition="in" filter="dissolve">
                                      <p:cBhvr>
                                        <p:cTn id="7" dur="500"/>
                                        <p:tgtEl>
                                          <p:spTgt spid="24579">
                                            <p:bg/>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4579">
                                            <p:txEl>
                                              <p:pRg st="0" end="0"/>
                                            </p:txEl>
                                          </p:spTgt>
                                        </p:tgtEl>
                                        <p:attrNameLst>
                                          <p:attrName>style.visibility</p:attrName>
                                        </p:attrNameLst>
                                      </p:cBhvr>
                                      <p:to>
                                        <p:strVal val="visible"/>
                                      </p:to>
                                    </p:set>
                                    <p:animEffect transition="in" filter="dissolve">
                                      <p:cBhvr>
                                        <p:cTn id="10" dur="500"/>
                                        <p:tgtEl>
                                          <p:spTgt spid="24579">
                                            <p:txEl>
                                              <p:pRg st="0" end="0"/>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24579">
                                            <p:txEl>
                                              <p:pRg st="1" end="1"/>
                                            </p:txEl>
                                          </p:spTgt>
                                        </p:tgtEl>
                                        <p:attrNameLst>
                                          <p:attrName>style.visibility</p:attrName>
                                        </p:attrNameLst>
                                      </p:cBhvr>
                                      <p:to>
                                        <p:strVal val="visible"/>
                                      </p:to>
                                    </p:set>
                                    <p:animEffect transition="in" filter="dissolve">
                                      <p:cBhvr>
                                        <p:cTn id="13" dur="500"/>
                                        <p:tgtEl>
                                          <p:spTgt spid="24579">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24579">
                                            <p:txEl>
                                              <p:pRg st="3" end="3"/>
                                            </p:txEl>
                                          </p:spTgt>
                                        </p:tgtEl>
                                        <p:attrNameLst>
                                          <p:attrName>style.visibility</p:attrName>
                                        </p:attrNameLst>
                                      </p:cBhvr>
                                      <p:to>
                                        <p:strVal val="visible"/>
                                      </p:to>
                                    </p:set>
                                    <p:animEffect transition="in" filter="dissolve">
                                      <p:cBhvr>
                                        <p:cTn id="18" dur="500"/>
                                        <p:tgtEl>
                                          <p:spTgt spid="2457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uiExpand="1" build="p" animBg="1" autoUpdateAnimBg="0"/>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3010" name="Picture 2" descr="MCj02403410000[1]"/>
          <p:cNvPicPr>
            <a:picLocks noChangeAspect="1" noChangeArrowheads="1"/>
          </p:cNvPicPr>
          <p:nvPr/>
        </p:nvPicPr>
        <p:blipFill>
          <a:blip r:embed="rId2" cstate="print">
            <a:lum bright="-64000"/>
            <a:grayscl/>
          </a:blip>
          <a:srcRect/>
          <a:stretch>
            <a:fillRect/>
          </a:stretch>
        </p:blipFill>
        <p:spPr bwMode="auto">
          <a:xfrm>
            <a:off x="0" y="0"/>
            <a:ext cx="9144000" cy="6858000"/>
          </a:xfrm>
          <a:prstGeom prst="rect">
            <a:avLst/>
          </a:prstGeom>
          <a:solidFill>
            <a:srgbClr val="333333"/>
          </a:solidFill>
          <a:ln w="9525">
            <a:noFill/>
            <a:miter lim="800000"/>
            <a:headEnd/>
            <a:tailEnd/>
          </a:ln>
        </p:spPr>
      </p:pic>
      <p:sp>
        <p:nvSpPr>
          <p:cNvPr id="236547" name="Rectangle 3"/>
          <p:cNvSpPr>
            <a:spLocks noGrp="1" noChangeArrowheads="1"/>
          </p:cNvSpPr>
          <p:nvPr>
            <p:ph type="title"/>
          </p:nvPr>
        </p:nvSpPr>
        <p:spPr>
          <a:xfrm>
            <a:off x="685800" y="525463"/>
            <a:ext cx="6934200" cy="1227137"/>
          </a:xfrm>
        </p:spPr>
        <p:txBody>
          <a:bodyPr/>
          <a:lstStyle/>
          <a:p>
            <a:pPr eaLnBrk="1" hangingPunct="1"/>
            <a:r>
              <a:rPr lang="ar-JO" sz="5400" b="1" dirty="0">
                <a:solidFill>
                  <a:srgbClr val="E8FD23"/>
                </a:solidFill>
                <a:latin typeface="Arial" panose="020B0604020202020204" pitchFamily="34" charset="0"/>
                <a:cs typeface="Arial" panose="020B0604020202020204" pitchFamily="34" charset="0"/>
              </a:rPr>
              <a:t>لماذا نعظ مع التنوع؟</a:t>
            </a:r>
            <a:endParaRPr lang="en-US" sz="5400" b="1" dirty="0">
              <a:solidFill>
                <a:srgbClr val="E8FD23"/>
              </a:solidFill>
              <a:latin typeface="Arial" panose="020B0604020202020204" pitchFamily="34" charset="0"/>
              <a:cs typeface="Arial" panose="020B0604020202020204" pitchFamily="34" charset="0"/>
            </a:endParaRPr>
          </a:p>
        </p:txBody>
      </p:sp>
      <p:sp>
        <p:nvSpPr>
          <p:cNvPr id="236548" name="Rectangle 4"/>
          <p:cNvSpPr>
            <a:spLocks noGrp="1" noChangeArrowheads="1"/>
          </p:cNvSpPr>
          <p:nvPr>
            <p:ph type="body" idx="1"/>
          </p:nvPr>
        </p:nvSpPr>
        <p:spPr>
          <a:xfrm>
            <a:off x="1143000" y="1828800"/>
            <a:ext cx="7696200" cy="3657600"/>
          </a:xfrm>
        </p:spPr>
        <p:txBody>
          <a:bodyPr/>
          <a:lstStyle/>
          <a:p>
            <a:pPr algn="r" rtl="1" eaLnBrk="1" hangingPunct="1">
              <a:buSzPct val="95000"/>
            </a:pPr>
            <a:r>
              <a:rPr lang="ar-JO" sz="4000" b="1" dirty="0">
                <a:solidFill>
                  <a:schemeClr val="bg1"/>
                </a:solidFill>
                <a:latin typeface="Arial" panose="020B0604020202020204" pitchFamily="34" charset="0"/>
                <a:cs typeface="Arial" panose="020B0604020202020204" pitchFamily="34" charset="0"/>
              </a:rPr>
              <a:t>للتعبير عن الإبداع الإلهي</a:t>
            </a:r>
            <a:endParaRPr lang="en-US" sz="4000" b="1" dirty="0">
              <a:solidFill>
                <a:schemeClr val="bg1"/>
              </a:solidFill>
              <a:latin typeface="Arial" panose="020B0604020202020204" pitchFamily="34" charset="0"/>
              <a:cs typeface="Arial" panose="020B0604020202020204"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36547"/>
                                        </p:tgtEl>
                                        <p:attrNameLst>
                                          <p:attrName>style.visibility</p:attrName>
                                        </p:attrNameLst>
                                      </p:cBhvr>
                                      <p:to>
                                        <p:strVal val="visible"/>
                                      </p:to>
                                    </p:set>
                                    <p:animEffect transition="in" filter="dissolve">
                                      <p:cBhvr>
                                        <p:cTn id="7" dur="500"/>
                                        <p:tgtEl>
                                          <p:spTgt spid="236547"/>
                                        </p:tgtEl>
                                      </p:cBhvr>
                                    </p:animEffect>
                                  </p:childTnLst>
                                </p:cTn>
                              </p:par>
                            </p:childTnLst>
                          </p:cTn>
                        </p:par>
                      </p:childTnLst>
                    </p:cTn>
                  </p:par>
                  <p:par>
                    <p:cTn id="8" fill="hold">
                      <p:stCondLst>
                        <p:cond delay="indefinite"/>
                      </p:stCondLst>
                      <p:childTnLst>
                        <p:par>
                          <p:cTn id="9" fill="hold">
                            <p:stCondLst>
                              <p:cond delay="0"/>
                            </p:stCondLst>
                            <p:childTnLst>
                              <p:par>
                                <p:cTn id="10" presetID="54" presetClass="entr" presetSubtype="0" accel="100000" fill="hold" nodeType="clickEffect">
                                  <p:stCondLst>
                                    <p:cond delay="0"/>
                                  </p:stCondLst>
                                  <p:childTnLst>
                                    <p:set>
                                      <p:cBhvr>
                                        <p:cTn id="11" dur="1" fill="hold">
                                          <p:stCondLst>
                                            <p:cond delay="0"/>
                                          </p:stCondLst>
                                        </p:cTn>
                                        <p:tgtEl>
                                          <p:spTgt spid="236548">
                                            <p:txEl>
                                              <p:pRg st="0" end="0"/>
                                            </p:txEl>
                                          </p:spTgt>
                                        </p:tgtEl>
                                        <p:attrNameLst>
                                          <p:attrName>style.visibility</p:attrName>
                                        </p:attrNameLst>
                                      </p:cBhvr>
                                      <p:to>
                                        <p:strVal val="visible"/>
                                      </p:to>
                                    </p:set>
                                    <p:anim calcmode="lin" valueType="num">
                                      <p:cBhvr>
                                        <p:cTn id="12" dur="500" fill="hold"/>
                                        <p:tgtEl>
                                          <p:spTgt spid="236548">
                                            <p:txEl>
                                              <p:pRg st="0" end="0"/>
                                            </p:txEl>
                                          </p:spTgt>
                                        </p:tgtEl>
                                        <p:attrNameLst>
                                          <p:attrName>ppt_w</p:attrName>
                                        </p:attrNameLst>
                                      </p:cBhvr>
                                      <p:tavLst>
                                        <p:tav tm="0">
                                          <p:val>
                                            <p:strVal val="#ppt_w*0.05"/>
                                          </p:val>
                                        </p:tav>
                                        <p:tav tm="100000">
                                          <p:val>
                                            <p:strVal val="#ppt_w"/>
                                          </p:val>
                                        </p:tav>
                                      </p:tavLst>
                                    </p:anim>
                                    <p:anim calcmode="lin" valueType="num">
                                      <p:cBhvr>
                                        <p:cTn id="13" dur="500" fill="hold"/>
                                        <p:tgtEl>
                                          <p:spTgt spid="236548">
                                            <p:txEl>
                                              <p:pRg st="0" end="0"/>
                                            </p:txEl>
                                          </p:spTgt>
                                        </p:tgtEl>
                                        <p:attrNameLst>
                                          <p:attrName>ppt_h</p:attrName>
                                        </p:attrNameLst>
                                      </p:cBhvr>
                                      <p:tavLst>
                                        <p:tav tm="0">
                                          <p:val>
                                            <p:strVal val="#ppt_h"/>
                                          </p:val>
                                        </p:tav>
                                        <p:tav tm="100000">
                                          <p:val>
                                            <p:strVal val="#ppt_h"/>
                                          </p:val>
                                        </p:tav>
                                      </p:tavLst>
                                    </p:anim>
                                    <p:anim calcmode="lin" valueType="num">
                                      <p:cBhvr>
                                        <p:cTn id="14" dur="500" fill="hold"/>
                                        <p:tgtEl>
                                          <p:spTgt spid="236548">
                                            <p:txEl>
                                              <p:pRg st="0" end="0"/>
                                            </p:txEl>
                                          </p:spTgt>
                                        </p:tgtEl>
                                        <p:attrNameLst>
                                          <p:attrName>ppt_x</p:attrName>
                                        </p:attrNameLst>
                                      </p:cBhvr>
                                      <p:tavLst>
                                        <p:tav tm="0">
                                          <p:val>
                                            <p:strVal val="#ppt_x-.2"/>
                                          </p:val>
                                        </p:tav>
                                        <p:tav tm="100000">
                                          <p:val>
                                            <p:strVal val="#ppt_x"/>
                                          </p:val>
                                        </p:tav>
                                      </p:tavLst>
                                    </p:anim>
                                    <p:anim calcmode="lin" valueType="num">
                                      <p:cBhvr>
                                        <p:cTn id="15" dur="500" fill="hold"/>
                                        <p:tgtEl>
                                          <p:spTgt spid="236548">
                                            <p:txEl>
                                              <p:pRg st="0" end="0"/>
                                            </p:txEl>
                                          </p:spTgt>
                                        </p:tgtEl>
                                        <p:attrNameLst>
                                          <p:attrName>ppt_y</p:attrName>
                                        </p:attrNameLst>
                                      </p:cBhvr>
                                      <p:tavLst>
                                        <p:tav tm="0">
                                          <p:val>
                                            <p:strVal val="#ppt_y"/>
                                          </p:val>
                                        </p:tav>
                                        <p:tav tm="100000">
                                          <p:val>
                                            <p:strVal val="#ppt_y"/>
                                          </p:val>
                                        </p:tav>
                                      </p:tavLst>
                                    </p:anim>
                                    <p:animEffect transition="in" filter="fade">
                                      <p:cBhvr>
                                        <p:cTn id="16" dur="500"/>
                                        <p:tgtEl>
                                          <p:spTgt spid="23654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654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descr="Information"/>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61443" name="Text Box 3"/>
          <p:cNvSpPr txBox="1">
            <a:spLocks noChangeArrowheads="1"/>
          </p:cNvSpPr>
          <p:nvPr/>
        </p:nvSpPr>
        <p:spPr bwMode="auto">
          <a:xfrm>
            <a:off x="304800" y="1219200"/>
            <a:ext cx="8610600" cy="2677656"/>
          </a:xfrm>
          <a:prstGeom prst="rect">
            <a:avLst/>
          </a:prstGeom>
          <a:noFill/>
          <a:ln w="9525">
            <a:noFill/>
            <a:miter lim="800000"/>
            <a:headEnd/>
            <a:tailEnd/>
          </a:ln>
        </p:spPr>
        <p:txBody>
          <a:bodyPr>
            <a:spAutoFit/>
          </a:bodyPr>
          <a:lstStyle/>
          <a:p>
            <a:pPr>
              <a:spcBef>
                <a:spcPct val="50000"/>
              </a:spcBef>
            </a:pPr>
            <a:r>
              <a:rPr lang="ar-JO" sz="4400" b="1" dirty="0">
                <a:solidFill>
                  <a:schemeClr val="bg1"/>
                </a:solidFill>
                <a:latin typeface="Arial" panose="020B0604020202020204" pitchFamily="34" charset="0"/>
                <a:cs typeface="Arial" panose="020B0604020202020204" pitchFamily="34" charset="0"/>
              </a:rPr>
              <a:t>صورة الله في تكوين 1 تشمل الحكم، الإبداع، الإنجاب، التفكير، القوة، صنع القرارات والعلاقات </a:t>
            </a:r>
            <a:endParaRPr lang="en-US" sz="4400" b="1" dirty="0">
              <a:solidFill>
                <a:schemeClr val="bg1"/>
              </a:solidFill>
              <a:latin typeface="Arial" panose="020B0604020202020204" pitchFamily="34" charset="0"/>
              <a:cs typeface="Arial" panose="020B0604020202020204" pitchFamily="34" charset="0"/>
            </a:endParaRPr>
          </a:p>
          <a:p>
            <a:pPr>
              <a:spcBef>
                <a:spcPct val="50000"/>
              </a:spcBef>
            </a:pPr>
            <a:r>
              <a:rPr lang="en-US" sz="2400" b="1" dirty="0">
                <a:solidFill>
                  <a:schemeClr val="bg1"/>
                </a:solidFill>
                <a:latin typeface="Arial" panose="020B0604020202020204" pitchFamily="34" charset="0"/>
                <a:cs typeface="Arial" panose="020B0604020202020204" pitchFamily="34" charset="0"/>
              </a:rPr>
              <a:t>	</a:t>
            </a:r>
            <a:r>
              <a:rPr lang="ar-JO" sz="2400" b="1" dirty="0">
                <a:solidFill>
                  <a:schemeClr val="bg1"/>
                </a:solidFill>
                <a:latin typeface="Arial" panose="020B0604020202020204" pitchFamily="34" charset="0"/>
                <a:cs typeface="Arial" panose="020B0604020202020204" pitchFamily="34" charset="0"/>
              </a:rPr>
              <a:t>القاموس التبشيري للاهوت الكتابي</a:t>
            </a:r>
            <a:endParaRPr lang="en-US" sz="2400" b="1" dirty="0">
              <a:solidFill>
                <a:schemeClr val="bg1"/>
              </a:solidFill>
              <a:latin typeface="Arial" panose="020B0604020202020204" pitchFamily="34" charset="0"/>
              <a:cs typeface="Arial" panose="020B0604020202020204" pitchFamily="34" charset="0"/>
            </a:endParaRP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descr="Information"/>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62467" name="Text Box 3"/>
          <p:cNvSpPr txBox="1">
            <a:spLocks noChangeArrowheads="1"/>
          </p:cNvSpPr>
          <p:nvPr/>
        </p:nvSpPr>
        <p:spPr bwMode="auto">
          <a:xfrm>
            <a:off x="304800" y="990600"/>
            <a:ext cx="8610600" cy="2400657"/>
          </a:xfrm>
          <a:prstGeom prst="rect">
            <a:avLst/>
          </a:prstGeom>
          <a:noFill/>
          <a:ln w="9525">
            <a:noFill/>
            <a:miter lim="800000"/>
            <a:headEnd/>
            <a:tailEnd/>
          </a:ln>
        </p:spPr>
        <p:txBody>
          <a:bodyPr>
            <a:spAutoFit/>
          </a:bodyPr>
          <a:lstStyle/>
          <a:p>
            <a:pPr>
              <a:spcBef>
                <a:spcPct val="50000"/>
              </a:spcBef>
            </a:pPr>
            <a:r>
              <a:rPr lang="ar-JO" sz="4000" b="1" dirty="0">
                <a:solidFill>
                  <a:schemeClr val="bg1"/>
                </a:solidFill>
              </a:rPr>
              <a:t>يمكننا التمتع بكل قلوبنا بالأنشطة الإبداعية بموقف الشكر [لأن] إلهنا الخالق يمكننا أن نقتدي به في إبداعنا</a:t>
            </a:r>
            <a:endParaRPr lang="en-US" sz="4000" b="1" dirty="0">
              <a:solidFill>
                <a:schemeClr val="bg1"/>
              </a:solidFill>
            </a:endParaRPr>
          </a:p>
          <a:p>
            <a:pPr>
              <a:spcBef>
                <a:spcPct val="50000"/>
              </a:spcBef>
            </a:pPr>
            <a:r>
              <a:rPr lang="en-US" sz="2000" b="1" dirty="0">
                <a:solidFill>
                  <a:schemeClr val="bg1"/>
                </a:solidFill>
              </a:rPr>
              <a:t>	 </a:t>
            </a:r>
            <a:r>
              <a:rPr lang="ar-JO" sz="2000" b="1" dirty="0">
                <a:solidFill>
                  <a:schemeClr val="bg1"/>
                </a:solidFill>
              </a:rPr>
              <a:t>واين جرودم، اللاهوت النظامي، 1994</a:t>
            </a:r>
            <a:endParaRPr lang="en-US" sz="2000" b="1" dirty="0">
              <a:solidFill>
                <a:schemeClr val="bg1"/>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descr="Flood"/>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63491" name="Rectangle 3"/>
          <p:cNvSpPr>
            <a:spLocks noChangeArrowheads="1"/>
          </p:cNvSpPr>
          <p:nvPr/>
        </p:nvSpPr>
        <p:spPr bwMode="auto">
          <a:xfrm>
            <a:off x="533400" y="1665744"/>
            <a:ext cx="8229600" cy="2954655"/>
          </a:xfrm>
          <a:prstGeom prst="rect">
            <a:avLst/>
          </a:prstGeom>
          <a:noFill/>
          <a:ln w="9525">
            <a:noFill/>
            <a:miter lim="800000"/>
            <a:headEnd/>
            <a:tailEnd/>
          </a:ln>
        </p:spPr>
        <p:txBody>
          <a:bodyPr wrap="square">
            <a:spAutoFit/>
          </a:bodyPr>
          <a:lstStyle/>
          <a:p>
            <a:pPr>
              <a:spcBef>
                <a:spcPct val="50000"/>
              </a:spcBef>
            </a:pPr>
            <a:r>
              <a:rPr lang="ar-JO" sz="4800" b="1" dirty="0">
                <a:solidFill>
                  <a:schemeClr val="tx1"/>
                </a:solidFill>
              </a:rPr>
              <a:t>لا يوجد مكان يتجلى فيه إبداع الإنسان أكثر من قدرته على اكتشاف طرق جديدة ومبتكرة لارتكاب الخطيئة الأصلية.</a:t>
            </a:r>
          </a:p>
          <a:p>
            <a:pPr>
              <a:spcBef>
                <a:spcPct val="50000"/>
              </a:spcBef>
            </a:pPr>
            <a:r>
              <a:rPr lang="en-US" b="1" dirty="0">
                <a:solidFill>
                  <a:schemeClr val="tx1"/>
                </a:solidFill>
              </a:rPr>
              <a:t>	</a:t>
            </a:r>
            <a:r>
              <a:rPr lang="ar-JO" b="1" dirty="0">
                <a:solidFill>
                  <a:schemeClr val="tx1"/>
                </a:solidFill>
              </a:rPr>
              <a:t>كنز إيضاحات الكتاب المقدس، 1995</a:t>
            </a:r>
            <a:endParaRPr lang="en-US" b="1" dirty="0">
              <a:solidFill>
                <a:schemeClr val="tx1"/>
              </a:solidFill>
            </a:endParaRPr>
          </a:p>
        </p:txBody>
      </p:sp>
      <p:sp>
        <p:nvSpPr>
          <p:cNvPr id="2" name="Rectangle 1">
            <a:extLst>
              <a:ext uri="{FF2B5EF4-FFF2-40B4-BE49-F238E27FC236}">
                <a16:creationId xmlns:a16="http://schemas.microsoft.com/office/drawing/2014/main" id="{FB921889-B5DC-9829-B52E-485AE331382B}"/>
              </a:ext>
            </a:extLst>
          </p:cNvPr>
          <p:cNvSpPr/>
          <p:nvPr/>
        </p:nvSpPr>
        <p:spPr bwMode="auto">
          <a:xfrm>
            <a:off x="5715000" y="228600"/>
            <a:ext cx="2895600" cy="11430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ar-JO" sz="6600" b="1" u="none" strike="noStrike" cap="none" normalizeH="0" baseline="0" dirty="0">
                <a:ln>
                  <a:noFill/>
                </a:ln>
                <a:effectLst/>
                <a:latin typeface="Arial" panose="020B0604020202020204" pitchFamily="34" charset="0"/>
                <a:cs typeface="Arial" panose="020B0604020202020204" pitchFamily="34" charset="0"/>
              </a:rPr>
              <a:t>خطر</a:t>
            </a:r>
            <a:endParaRPr kumimoji="0" lang="en-US" sz="6600" b="1" u="none" strike="noStrike" cap="none" normalizeH="0" baseline="0" dirty="0">
              <a:ln>
                <a:noFill/>
              </a:ln>
              <a:effectLst/>
              <a:latin typeface="Arial" panose="020B0604020202020204" pitchFamily="34" charset="0"/>
              <a:cs typeface="Arial" panose="020B0604020202020204" pitchFamily="34" charset="0"/>
            </a:endParaRP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descr="Matter"/>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7651" name="Rectangle 3"/>
          <p:cNvSpPr>
            <a:spLocks noChangeArrowheads="1"/>
          </p:cNvSpPr>
          <p:nvPr/>
        </p:nvSpPr>
        <p:spPr bwMode="auto">
          <a:xfrm>
            <a:off x="1143000" y="1905000"/>
            <a:ext cx="6934200" cy="3477875"/>
          </a:xfrm>
          <a:prstGeom prst="rect">
            <a:avLst/>
          </a:prstGeom>
          <a:noFill/>
          <a:ln w="9525">
            <a:noFill/>
            <a:miter lim="800000"/>
            <a:headEnd/>
            <a:tailEnd/>
          </a:ln>
        </p:spPr>
        <p:txBody>
          <a:bodyPr>
            <a:spAutoFit/>
          </a:bodyPr>
          <a:lstStyle/>
          <a:p>
            <a:pPr algn="r">
              <a:spcBef>
                <a:spcPct val="50000"/>
              </a:spcBef>
            </a:pPr>
            <a:r>
              <a:rPr lang="ar-JO" sz="4000" dirty="0">
                <a:solidFill>
                  <a:schemeClr val="bg1"/>
                </a:solidFill>
              </a:rPr>
              <a:t>1. الله هو الخالق </a:t>
            </a:r>
            <a:endParaRPr lang="en-US" sz="4000" dirty="0">
              <a:solidFill>
                <a:schemeClr val="bg1"/>
              </a:solidFill>
            </a:endParaRPr>
          </a:p>
          <a:p>
            <a:pPr algn="r">
              <a:spcBef>
                <a:spcPct val="50000"/>
              </a:spcBef>
            </a:pPr>
            <a:r>
              <a:rPr lang="ar-JO" sz="4000" dirty="0">
                <a:solidFill>
                  <a:schemeClr val="bg1"/>
                </a:solidFill>
              </a:rPr>
              <a:t>2. صنع الله البشر مع القدرة على الخلق</a:t>
            </a:r>
            <a:endParaRPr lang="en-US" sz="4000" dirty="0">
              <a:solidFill>
                <a:schemeClr val="bg1"/>
              </a:solidFill>
            </a:endParaRPr>
          </a:p>
          <a:p>
            <a:pPr algn="r">
              <a:spcBef>
                <a:spcPct val="50000"/>
              </a:spcBef>
            </a:pPr>
            <a:r>
              <a:rPr lang="ar-JO" sz="4000" dirty="0">
                <a:solidFill>
                  <a:schemeClr val="bg1"/>
                </a:solidFill>
              </a:rPr>
              <a:t>3. على الإنسان أن يستخدم قدرته على </a:t>
            </a:r>
          </a:p>
          <a:p>
            <a:pPr algn="r">
              <a:spcBef>
                <a:spcPct val="50000"/>
              </a:spcBef>
            </a:pPr>
            <a:r>
              <a:rPr lang="ar-JO" sz="4000" dirty="0">
                <a:solidFill>
                  <a:schemeClr val="bg1"/>
                </a:solidFill>
              </a:rPr>
              <a:t>    خلق أشياء صالحة لا شريرة</a:t>
            </a:r>
            <a:endParaRPr lang="en-US" sz="4000" dirty="0">
              <a:solidFill>
                <a:schemeClr val="bg1"/>
              </a:solidFill>
            </a:endParaRPr>
          </a:p>
        </p:txBody>
      </p:sp>
      <p:sp>
        <p:nvSpPr>
          <p:cNvPr id="2" name="Rectangle 1">
            <a:extLst>
              <a:ext uri="{FF2B5EF4-FFF2-40B4-BE49-F238E27FC236}">
                <a16:creationId xmlns:a16="http://schemas.microsoft.com/office/drawing/2014/main" id="{4D09EEA6-AEEC-927F-6FE1-716009B4EFE0}"/>
              </a:ext>
            </a:extLst>
          </p:cNvPr>
          <p:cNvSpPr/>
          <p:nvPr/>
        </p:nvSpPr>
        <p:spPr bwMode="auto">
          <a:xfrm>
            <a:off x="1676399" y="701675"/>
            <a:ext cx="4791075" cy="822325"/>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ar-JO" sz="4400" b="1" i="0" u="none" strike="noStrike" cap="none" normalizeH="0" baseline="0" dirty="0">
                <a:ln>
                  <a:noFill/>
                </a:ln>
                <a:solidFill>
                  <a:schemeClr val="bg1"/>
                </a:solidFill>
                <a:effectLst/>
                <a:latin typeface="Arial" panose="020B0604020202020204" pitchFamily="34" charset="0"/>
                <a:cs typeface="Arial" panose="020B0604020202020204" pitchFamily="34" charset="0"/>
              </a:rPr>
              <a:t>ماذا نتعلم ...</a:t>
            </a:r>
            <a:endParaRPr kumimoji="0" lang="en-US" sz="44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animEffect transition="in" filter="dissolve">
                                      <p:cBhvr>
                                        <p:cTn id="7" dur="500"/>
                                        <p:tgtEl>
                                          <p:spTgt spid="276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7651">
                                            <p:txEl>
                                              <p:pRg st="1" end="1"/>
                                            </p:txEl>
                                          </p:spTgt>
                                        </p:tgtEl>
                                        <p:attrNameLst>
                                          <p:attrName>style.visibility</p:attrName>
                                        </p:attrNameLst>
                                      </p:cBhvr>
                                      <p:to>
                                        <p:strVal val="visible"/>
                                      </p:to>
                                    </p:set>
                                    <p:animEffect transition="in" filter="dissolve">
                                      <p:cBhvr>
                                        <p:cTn id="12" dur="500"/>
                                        <p:tgtEl>
                                          <p:spTgt spid="2765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7651">
                                            <p:txEl>
                                              <p:pRg st="2" end="2"/>
                                            </p:txEl>
                                          </p:spTgt>
                                        </p:tgtEl>
                                        <p:attrNameLst>
                                          <p:attrName>style.visibility</p:attrName>
                                        </p:attrNameLst>
                                      </p:cBhvr>
                                      <p:to>
                                        <p:strVal val="visible"/>
                                      </p:to>
                                    </p:set>
                                    <p:animEffect transition="in" filter="dissolve">
                                      <p:cBhvr>
                                        <p:cTn id="17" dur="500"/>
                                        <p:tgtEl>
                                          <p:spTgt spid="27651">
                                            <p:txEl>
                                              <p:pRg st="2" end="2"/>
                                            </p:txEl>
                                          </p:spTgt>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27651">
                                            <p:txEl>
                                              <p:pRg st="3" end="3"/>
                                            </p:txEl>
                                          </p:spTgt>
                                        </p:tgtEl>
                                        <p:attrNameLst>
                                          <p:attrName>style.visibility</p:attrName>
                                        </p:attrNameLst>
                                      </p:cBhvr>
                                      <p:to>
                                        <p:strVal val="visible"/>
                                      </p:to>
                                    </p:set>
                                    <p:animEffect transition="in" filter="dissolve">
                                      <p:cBhvr>
                                        <p:cTn id="20" dur="500"/>
                                        <p:tgtEl>
                                          <p:spTgt spid="2765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uiExpand="1" build="p"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2"/>
          <p:cNvSpPr txBox="1">
            <a:spLocks noChangeArrowheads="1"/>
          </p:cNvSpPr>
          <p:nvPr/>
        </p:nvSpPr>
        <p:spPr bwMode="auto">
          <a:xfrm>
            <a:off x="609600" y="914400"/>
            <a:ext cx="7239000" cy="2800767"/>
          </a:xfrm>
          <a:prstGeom prst="rect">
            <a:avLst/>
          </a:prstGeom>
          <a:noFill/>
          <a:ln w="9525">
            <a:noFill/>
            <a:miter lim="800000"/>
            <a:headEnd/>
            <a:tailEnd/>
          </a:ln>
        </p:spPr>
        <p:txBody>
          <a:bodyPr>
            <a:spAutoFit/>
          </a:bodyPr>
          <a:lstStyle/>
          <a:p>
            <a:pPr>
              <a:spcBef>
                <a:spcPct val="50000"/>
              </a:spcBef>
            </a:pPr>
            <a:r>
              <a:rPr lang="ar-JO" sz="4400" b="1" i="1" dirty="0">
                <a:solidFill>
                  <a:schemeClr val="tx1"/>
                </a:solidFill>
              </a:rPr>
              <a:t>الإبداع – القدرة على التفكير والعمل بطرق جديدة تنبع من كونه مخلوقاً    على صورة الله، والتي غالباً ما تنتج فعالية متزايدة</a:t>
            </a:r>
            <a:endParaRPr lang="en-US" sz="4400" b="1" i="1" dirty="0">
              <a:solidFill>
                <a:schemeClr val="tx1"/>
              </a:solidFill>
            </a:endParaRPr>
          </a:p>
        </p:txBody>
      </p:sp>
      <p:pic>
        <p:nvPicPr>
          <p:cNvPr id="65539" name="Picture 3" descr="caveman"/>
          <p:cNvPicPr>
            <a:picLocks noChangeAspect="1" noChangeArrowheads="1"/>
          </p:cNvPicPr>
          <p:nvPr/>
        </p:nvPicPr>
        <p:blipFill>
          <a:blip r:embed="rId2" cstate="print"/>
          <a:srcRect/>
          <a:stretch>
            <a:fillRect/>
          </a:stretch>
        </p:blipFill>
        <p:spPr bwMode="auto">
          <a:xfrm>
            <a:off x="5867400" y="4724400"/>
            <a:ext cx="2514600" cy="1951038"/>
          </a:xfrm>
          <a:prstGeom prst="rect">
            <a:avLst/>
          </a:prstGeom>
          <a:noFill/>
          <a:ln w="9525">
            <a:noFill/>
            <a:miter lim="800000"/>
            <a:headEnd/>
            <a:tailEnd/>
          </a:ln>
        </p:spPr>
      </p:pic>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a:xfrm>
            <a:off x="457200" y="2438400"/>
            <a:ext cx="8229600" cy="1543050"/>
          </a:xfrm>
        </p:spPr>
        <p:txBody>
          <a:bodyPr/>
          <a:lstStyle/>
          <a:p>
            <a:pPr algn="ctr" eaLnBrk="1" hangingPunct="1"/>
            <a:r>
              <a:rPr lang="ar-JO" sz="6000" b="1" dirty="0"/>
              <a:t>إبداع الله</a:t>
            </a:r>
            <a:br>
              <a:rPr lang="ar-JO" sz="6000" b="1" dirty="0"/>
            </a:br>
            <a:r>
              <a:rPr lang="ar-JO" sz="6000" b="1" dirty="0"/>
              <a:t>في التواصل</a:t>
            </a:r>
            <a:endParaRPr lang="en-US" sz="6000" b="1"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304800" y="228600"/>
            <a:ext cx="8610600" cy="1066800"/>
          </a:xfrm>
        </p:spPr>
        <p:txBody>
          <a:bodyPr>
            <a:normAutofit/>
          </a:bodyPr>
          <a:lstStyle/>
          <a:p>
            <a:pPr algn="ctr" eaLnBrk="1" fontAlgn="auto" hangingPunct="1">
              <a:spcAft>
                <a:spcPts val="0"/>
              </a:spcAft>
              <a:defRPr/>
            </a:pPr>
            <a:r>
              <a:rPr lang="ar-JO" sz="4800" dirty="0">
                <a:solidFill>
                  <a:srgbClr val="FFFF99"/>
                </a:solidFill>
                <a:latin typeface="Arial" panose="020B0604020202020204" pitchFamily="34" charset="0"/>
                <a:cs typeface="Arial" panose="020B0604020202020204" pitchFamily="34" charset="0"/>
              </a:rPr>
              <a:t>يتواصل الله من خلال الحواس</a:t>
            </a:r>
            <a:endParaRPr lang="en-US" sz="4800" dirty="0">
              <a:solidFill>
                <a:srgbClr val="FFFF99"/>
              </a:solidFill>
              <a:latin typeface="Arial" panose="020B0604020202020204" pitchFamily="34" charset="0"/>
              <a:cs typeface="Arial" panose="020B0604020202020204" pitchFamily="34" charset="0"/>
            </a:endParaRPr>
          </a:p>
        </p:txBody>
      </p:sp>
      <p:sp>
        <p:nvSpPr>
          <p:cNvPr id="4101" name="Rectangle 5"/>
          <p:cNvSpPr>
            <a:spLocks noChangeArrowheads="1"/>
          </p:cNvSpPr>
          <p:nvPr/>
        </p:nvSpPr>
        <p:spPr bwMode="auto">
          <a:xfrm>
            <a:off x="2362200" y="1600200"/>
            <a:ext cx="4495800" cy="685800"/>
          </a:xfrm>
          <a:prstGeom prst="rect">
            <a:avLst/>
          </a:prstGeom>
          <a:noFill/>
          <a:ln w="9525">
            <a:noFill/>
            <a:miter lim="800000"/>
            <a:headEnd/>
            <a:tailEnd/>
          </a:ln>
        </p:spPr>
        <p:txBody>
          <a:bodyPr/>
          <a:lstStyle/>
          <a:p>
            <a:pPr>
              <a:spcBef>
                <a:spcPct val="20000"/>
              </a:spcBef>
            </a:pPr>
            <a:r>
              <a:rPr lang="ar-JO" sz="4000" b="1" dirty="0">
                <a:solidFill>
                  <a:schemeClr val="tx1"/>
                </a:solidFill>
                <a:latin typeface="Arial" panose="020B0604020202020204" pitchFamily="34" charset="0"/>
                <a:cs typeface="Arial" panose="020B0604020202020204" pitchFamily="34" charset="0"/>
              </a:rPr>
              <a:t>حاسة البصر - العيون</a:t>
            </a:r>
            <a:endParaRPr lang="en-US" sz="4000" b="1" dirty="0">
              <a:solidFill>
                <a:schemeClr val="tx1"/>
              </a:solidFill>
              <a:latin typeface="Arial" panose="020B0604020202020204" pitchFamily="34" charset="0"/>
              <a:cs typeface="Arial" panose="020B0604020202020204" pitchFamily="34" charset="0"/>
            </a:endParaRPr>
          </a:p>
        </p:txBody>
      </p:sp>
      <p:grpSp>
        <p:nvGrpSpPr>
          <p:cNvPr id="2" name="Group 12"/>
          <p:cNvGrpSpPr>
            <a:grpSpLocks/>
          </p:cNvGrpSpPr>
          <p:nvPr/>
        </p:nvGrpSpPr>
        <p:grpSpPr bwMode="auto">
          <a:xfrm>
            <a:off x="304800" y="2514600"/>
            <a:ext cx="8458200" cy="3733800"/>
            <a:chOff x="192" y="1584"/>
            <a:chExt cx="5328" cy="2352"/>
          </a:xfrm>
        </p:grpSpPr>
        <p:sp>
          <p:nvSpPr>
            <p:cNvPr id="4104" name="Rectangle 8"/>
            <p:cNvSpPr>
              <a:spLocks noChangeArrowheads="1"/>
            </p:cNvSpPr>
            <p:nvPr/>
          </p:nvSpPr>
          <p:spPr bwMode="auto">
            <a:xfrm>
              <a:off x="3072" y="2160"/>
              <a:ext cx="2448" cy="912"/>
            </a:xfrm>
            <a:prstGeom prst="rect">
              <a:avLst/>
            </a:prstGeom>
            <a:noFill/>
            <a:ln w="9525">
              <a:noFill/>
              <a:miter lim="800000"/>
              <a:headEnd/>
              <a:tailEnd/>
            </a:ln>
            <a:effectLst/>
          </p:spPr>
          <p:txBody>
            <a:bodyPr/>
            <a:lstStyle/>
            <a:p>
              <a:pPr>
                <a:spcBef>
                  <a:spcPct val="20000"/>
                </a:spcBef>
                <a:defRPr/>
              </a:pPr>
              <a:r>
                <a:rPr lang="ar-JO" sz="40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مثال:</a:t>
              </a:r>
              <a:endParaRPr lang="en-US" sz="40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spcBef>
                  <a:spcPct val="20000"/>
                </a:spcBef>
                <a:defRPr/>
              </a:pPr>
              <a:r>
                <a:rPr lang="ar-JO" sz="4000" b="1" dirty="0">
                  <a:solidFill>
                    <a:schemeClr val="tx1"/>
                  </a:solidFill>
                  <a:latin typeface="Arial" panose="020B0604020202020204" pitchFamily="34" charset="0"/>
                  <a:cs typeface="Arial" panose="020B0604020202020204" pitchFamily="34" charset="0"/>
                </a:rPr>
                <a:t>هيكل سليمان</a:t>
              </a:r>
              <a:endParaRPr lang="en-US" sz="4000" b="1" dirty="0">
                <a:solidFill>
                  <a:schemeClr val="tx1"/>
                </a:solidFill>
                <a:latin typeface="Arial" panose="020B0604020202020204" pitchFamily="34" charset="0"/>
                <a:cs typeface="Arial" panose="020B0604020202020204" pitchFamily="34" charset="0"/>
              </a:endParaRPr>
            </a:p>
          </p:txBody>
        </p:sp>
        <p:sp>
          <p:nvSpPr>
            <p:cNvPr id="68614" name="Rectangle 11"/>
            <p:cNvSpPr>
              <a:spLocks noChangeArrowheads="1"/>
            </p:cNvSpPr>
            <p:nvPr/>
          </p:nvSpPr>
          <p:spPr bwMode="auto">
            <a:xfrm>
              <a:off x="192" y="1584"/>
              <a:ext cx="2928" cy="2352"/>
            </a:xfrm>
            <a:prstGeom prst="rect">
              <a:avLst/>
            </a:prstGeom>
            <a:solidFill>
              <a:srgbClr val="FFFF00"/>
            </a:solidFill>
            <a:ln w="9525">
              <a:solidFill>
                <a:schemeClr val="tx1"/>
              </a:solidFill>
              <a:miter lim="800000"/>
              <a:headEnd/>
              <a:tailEnd/>
            </a:ln>
          </p:spPr>
          <p:txBody>
            <a:bodyPr wrap="none" anchor="ctr"/>
            <a:lstStyle/>
            <a:p>
              <a:endParaRPr lang="en-US" sz="3600" b="1">
                <a:solidFill>
                  <a:schemeClr val="tx1"/>
                </a:solidFill>
                <a:latin typeface="Arial" panose="020B0604020202020204" pitchFamily="34" charset="0"/>
                <a:cs typeface="Arial" panose="020B0604020202020204" pitchFamily="34" charset="0"/>
              </a:endParaRPr>
            </a:p>
          </p:txBody>
        </p:sp>
        <p:pic>
          <p:nvPicPr>
            <p:cNvPr id="68615" name="Picture 10" descr="sol_tem_inside"/>
            <p:cNvPicPr>
              <a:picLocks noChangeAspect="1" noChangeArrowheads="1"/>
            </p:cNvPicPr>
            <p:nvPr/>
          </p:nvPicPr>
          <p:blipFill>
            <a:blip r:embed="rId2" cstate="print"/>
            <a:srcRect/>
            <a:stretch>
              <a:fillRect/>
            </a:stretch>
          </p:blipFill>
          <p:spPr bwMode="auto">
            <a:xfrm>
              <a:off x="288" y="1680"/>
              <a:ext cx="2736" cy="2160"/>
            </a:xfrm>
            <a:prstGeom prst="rect">
              <a:avLst/>
            </a:prstGeom>
            <a:noFill/>
            <a:ln w="9525">
              <a:noFill/>
              <a:miter lim="800000"/>
              <a:headEnd/>
              <a:tailEnd/>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101"/>
                                        </p:tgtEl>
                                        <p:attrNameLst>
                                          <p:attrName>style.visibility</p:attrName>
                                        </p:attrNameLst>
                                      </p:cBhvr>
                                      <p:to>
                                        <p:strVal val="visible"/>
                                      </p:to>
                                    </p:set>
                                    <p:animEffect transition="in" filter="box(in)">
                                      <p:cBhvr>
                                        <p:cTn id="7" dur="500"/>
                                        <p:tgtEl>
                                          <p:spTgt spid="4101"/>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heckerboard(across)">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0"/>
          <p:cNvGrpSpPr>
            <a:grpSpLocks/>
          </p:cNvGrpSpPr>
          <p:nvPr/>
        </p:nvGrpSpPr>
        <p:grpSpPr bwMode="auto">
          <a:xfrm>
            <a:off x="685800" y="2743200"/>
            <a:ext cx="7924800" cy="3352800"/>
            <a:chOff x="288" y="1632"/>
            <a:chExt cx="4992" cy="2112"/>
          </a:xfrm>
        </p:grpSpPr>
        <p:sp>
          <p:nvSpPr>
            <p:cNvPr id="69637" name="Rectangle 4"/>
            <p:cNvSpPr>
              <a:spLocks noChangeArrowheads="1"/>
            </p:cNvSpPr>
            <p:nvPr/>
          </p:nvSpPr>
          <p:spPr bwMode="auto">
            <a:xfrm>
              <a:off x="288" y="2160"/>
              <a:ext cx="2592" cy="1152"/>
            </a:xfrm>
            <a:prstGeom prst="rect">
              <a:avLst/>
            </a:prstGeom>
            <a:noFill/>
            <a:ln w="9525">
              <a:noFill/>
              <a:miter lim="800000"/>
              <a:headEnd/>
              <a:tailEnd/>
            </a:ln>
          </p:spPr>
          <p:txBody>
            <a:bodyPr/>
            <a:lstStyle/>
            <a:p>
              <a:pPr>
                <a:spcBef>
                  <a:spcPct val="20000"/>
                </a:spcBef>
              </a:pPr>
              <a:r>
                <a:rPr lang="ar-JO" sz="4000" b="1" dirty="0">
                  <a:solidFill>
                    <a:schemeClr val="tx1"/>
                  </a:solidFill>
                  <a:latin typeface="Arial" panose="020B0604020202020204" pitchFamily="34" charset="0"/>
                  <a:cs typeface="Arial" panose="020B0604020202020204" pitchFamily="34" charset="0"/>
                </a:rPr>
                <a:t>مثال:</a:t>
              </a:r>
              <a:endParaRPr lang="en-US" sz="4000" b="1" dirty="0">
                <a:solidFill>
                  <a:schemeClr val="tx1"/>
                </a:solidFill>
                <a:latin typeface="Arial" panose="020B0604020202020204" pitchFamily="34" charset="0"/>
                <a:cs typeface="Arial" panose="020B0604020202020204" pitchFamily="34" charset="0"/>
              </a:endParaRPr>
            </a:p>
            <a:p>
              <a:pPr>
                <a:spcBef>
                  <a:spcPct val="20000"/>
                </a:spcBef>
              </a:pPr>
              <a:r>
                <a:rPr lang="en-US" sz="4000" b="1" dirty="0">
                  <a:solidFill>
                    <a:schemeClr val="tx1"/>
                  </a:solidFill>
                  <a:latin typeface="Arial" panose="020B0604020202020204" pitchFamily="34" charset="0"/>
                  <a:cs typeface="Arial" panose="020B0604020202020204" pitchFamily="34" charset="0"/>
                </a:rPr>
                <a:t>- </a:t>
              </a:r>
              <a:r>
                <a:rPr lang="ar-JO" sz="4000" b="1" dirty="0">
                  <a:solidFill>
                    <a:schemeClr val="tx1"/>
                  </a:solidFill>
                  <a:latin typeface="Arial" panose="020B0604020202020204" pitchFamily="34" charset="0"/>
                  <a:cs typeface="Arial" panose="020B0604020202020204" pitchFamily="34" charset="0"/>
                </a:rPr>
                <a:t>الشوفار</a:t>
              </a:r>
              <a:r>
                <a:rPr lang="en-US" sz="4000" b="1" dirty="0">
                  <a:solidFill>
                    <a:schemeClr val="tx1"/>
                  </a:solidFill>
                  <a:latin typeface="Arial" panose="020B0604020202020204" pitchFamily="34" charset="0"/>
                  <a:cs typeface="Arial" panose="020B0604020202020204" pitchFamily="34" charset="0"/>
                </a:rPr>
                <a:t> - </a:t>
              </a:r>
            </a:p>
            <a:p>
              <a:pPr>
                <a:spcBef>
                  <a:spcPct val="20000"/>
                </a:spcBef>
              </a:pPr>
              <a:r>
                <a:rPr lang="ar-JO" sz="4000" b="1" dirty="0">
                  <a:solidFill>
                    <a:schemeClr val="tx1"/>
                  </a:solidFill>
                  <a:latin typeface="Arial" panose="020B0604020202020204" pitchFamily="34" charset="0"/>
                  <a:cs typeface="Arial" panose="020B0604020202020204" pitchFamily="34" charset="0"/>
                </a:rPr>
                <a:t>نفخ بوق رام</a:t>
              </a:r>
              <a:endParaRPr lang="en-US" sz="4000" b="1" dirty="0">
                <a:solidFill>
                  <a:schemeClr val="tx1"/>
                </a:solidFill>
                <a:latin typeface="Arial" panose="020B0604020202020204" pitchFamily="34" charset="0"/>
                <a:cs typeface="Arial" panose="020B0604020202020204" pitchFamily="34" charset="0"/>
              </a:endParaRPr>
            </a:p>
          </p:txBody>
        </p:sp>
        <p:sp>
          <p:nvSpPr>
            <p:cNvPr id="69638" name="Rectangle 9"/>
            <p:cNvSpPr>
              <a:spLocks noChangeArrowheads="1"/>
            </p:cNvSpPr>
            <p:nvPr/>
          </p:nvSpPr>
          <p:spPr bwMode="auto">
            <a:xfrm>
              <a:off x="3072" y="1632"/>
              <a:ext cx="2208" cy="2112"/>
            </a:xfrm>
            <a:prstGeom prst="rect">
              <a:avLst/>
            </a:prstGeom>
            <a:solidFill>
              <a:srgbClr val="996633"/>
            </a:solidFill>
            <a:ln w="9525">
              <a:solidFill>
                <a:schemeClr val="tx1"/>
              </a:solidFill>
              <a:miter lim="800000"/>
              <a:headEnd/>
              <a:tailEnd/>
            </a:ln>
          </p:spPr>
          <p:txBody>
            <a:bodyPr wrap="none" anchor="ctr"/>
            <a:lstStyle/>
            <a:p>
              <a:endParaRPr lang="en-US" sz="3600" b="1">
                <a:solidFill>
                  <a:schemeClr val="tx1"/>
                </a:solidFill>
                <a:latin typeface="Arial" panose="020B0604020202020204" pitchFamily="34" charset="0"/>
                <a:cs typeface="Arial" panose="020B0604020202020204" pitchFamily="34" charset="0"/>
              </a:endParaRPr>
            </a:p>
          </p:txBody>
        </p:sp>
        <p:pic>
          <p:nvPicPr>
            <p:cNvPr id="69639" name="Picture 6" descr="RELJD0504"/>
            <p:cNvPicPr>
              <a:picLocks noChangeAspect="1" noChangeArrowheads="1"/>
            </p:cNvPicPr>
            <p:nvPr/>
          </p:nvPicPr>
          <p:blipFill>
            <a:blip r:embed="rId2" cstate="print"/>
            <a:srcRect/>
            <a:stretch>
              <a:fillRect/>
            </a:stretch>
          </p:blipFill>
          <p:spPr bwMode="auto">
            <a:xfrm>
              <a:off x="3216" y="1776"/>
              <a:ext cx="1932" cy="1832"/>
            </a:xfrm>
            <a:prstGeom prst="rect">
              <a:avLst/>
            </a:prstGeom>
            <a:noFill/>
            <a:ln w="9525">
              <a:noFill/>
              <a:miter lim="800000"/>
              <a:headEnd/>
              <a:tailEnd/>
            </a:ln>
          </p:spPr>
        </p:pic>
      </p:grpSp>
      <p:sp>
        <p:nvSpPr>
          <p:cNvPr id="5123" name="Rectangle 3"/>
          <p:cNvSpPr>
            <a:spLocks noChangeArrowheads="1"/>
          </p:cNvSpPr>
          <p:nvPr/>
        </p:nvSpPr>
        <p:spPr bwMode="auto">
          <a:xfrm>
            <a:off x="1600200" y="1600200"/>
            <a:ext cx="5449888" cy="685800"/>
          </a:xfrm>
          <a:prstGeom prst="rect">
            <a:avLst/>
          </a:prstGeom>
          <a:noFill/>
          <a:ln w="9525">
            <a:solidFill>
              <a:srgbClr val="FFFF99"/>
            </a:solidFill>
            <a:miter lim="800000"/>
            <a:headEnd/>
            <a:tailEnd/>
          </a:ln>
        </p:spPr>
        <p:txBody>
          <a:bodyPr/>
          <a:lstStyle/>
          <a:p>
            <a:pPr>
              <a:spcBef>
                <a:spcPct val="20000"/>
              </a:spcBef>
            </a:pPr>
            <a:r>
              <a:rPr lang="ar-JO" sz="4000" b="1" dirty="0">
                <a:solidFill>
                  <a:schemeClr val="tx1"/>
                </a:solidFill>
                <a:latin typeface="Arial" panose="020B0604020202020204" pitchFamily="34" charset="0"/>
                <a:cs typeface="Arial" panose="020B0604020202020204" pitchFamily="34" charset="0"/>
              </a:rPr>
              <a:t>حاسة السمع - الأذنين</a:t>
            </a:r>
            <a:endParaRPr lang="en-US" sz="4000" b="1" dirty="0">
              <a:solidFill>
                <a:schemeClr val="tx1"/>
              </a:solidFill>
              <a:latin typeface="Arial" panose="020B0604020202020204" pitchFamily="34" charset="0"/>
              <a:cs typeface="Arial" panose="020B0604020202020204" pitchFamily="34" charset="0"/>
            </a:endParaRPr>
          </a:p>
        </p:txBody>
      </p:sp>
      <p:sp>
        <p:nvSpPr>
          <p:cNvPr id="5135" name="Rectangle 15"/>
          <p:cNvSpPr>
            <a:spLocks noGrp="1" noChangeArrowheads="1"/>
          </p:cNvSpPr>
          <p:nvPr>
            <p:ph type="ctrTitle"/>
          </p:nvPr>
        </p:nvSpPr>
        <p:spPr>
          <a:xfrm>
            <a:off x="304800" y="228600"/>
            <a:ext cx="8610600" cy="1066800"/>
          </a:xfrm>
        </p:spPr>
        <p:txBody>
          <a:bodyPr>
            <a:normAutofit/>
          </a:bodyPr>
          <a:lstStyle/>
          <a:p>
            <a:pPr algn="ctr" eaLnBrk="1" fontAlgn="auto" hangingPunct="1">
              <a:spcAft>
                <a:spcPts val="0"/>
              </a:spcAft>
              <a:defRPr/>
            </a:pPr>
            <a:r>
              <a:rPr lang="ar-JO" sz="4800" dirty="0">
                <a:solidFill>
                  <a:srgbClr val="FFFF99"/>
                </a:solidFill>
                <a:latin typeface="Arial" panose="020B0604020202020204" pitchFamily="34" charset="0"/>
                <a:cs typeface="Arial" panose="020B0604020202020204" pitchFamily="34" charset="0"/>
              </a:rPr>
              <a:t>يتواصل الله من خلال الحواس</a:t>
            </a:r>
            <a:endParaRPr lang="en-US" sz="4800" dirty="0">
              <a:solidFill>
                <a:srgbClr val="FFFF99"/>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123"/>
                                        </p:tgtEl>
                                        <p:attrNameLst>
                                          <p:attrName>style.visibility</p:attrName>
                                        </p:attrNameLst>
                                      </p:cBhvr>
                                      <p:to>
                                        <p:strVal val="visible"/>
                                      </p:to>
                                    </p:set>
                                    <p:animEffect transition="in" filter="blinds(horizontal)">
                                      <p:cBhvr>
                                        <p:cTn id="7" dur="500"/>
                                        <p:tgtEl>
                                          <p:spTgt spid="512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heckerboard(across)">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animBg="1"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ChangeArrowheads="1"/>
          </p:cNvSpPr>
          <p:nvPr/>
        </p:nvSpPr>
        <p:spPr bwMode="auto">
          <a:xfrm>
            <a:off x="1295400" y="1447800"/>
            <a:ext cx="6400800" cy="685800"/>
          </a:xfrm>
          <a:prstGeom prst="rect">
            <a:avLst/>
          </a:prstGeom>
          <a:noFill/>
          <a:ln w="9525">
            <a:noFill/>
            <a:miter lim="800000"/>
            <a:headEnd/>
            <a:tailEnd/>
          </a:ln>
        </p:spPr>
        <p:txBody>
          <a:bodyPr/>
          <a:lstStyle/>
          <a:p>
            <a:pPr>
              <a:spcBef>
                <a:spcPct val="20000"/>
              </a:spcBef>
            </a:pPr>
            <a:r>
              <a:rPr lang="ar-JO" sz="3200" b="1" dirty="0">
                <a:solidFill>
                  <a:schemeClr val="tx1"/>
                </a:solidFill>
                <a:latin typeface="Berlin Sans FB Demi" pitchFamily="34" charset="0"/>
              </a:rPr>
              <a:t>حاسة الشم - الروائح في الهواء</a:t>
            </a:r>
            <a:endParaRPr lang="en-US" sz="3200" b="1" dirty="0">
              <a:solidFill>
                <a:schemeClr val="tx1"/>
              </a:solidFill>
              <a:latin typeface="Berlin Sans FB Demi" pitchFamily="34" charset="0"/>
            </a:endParaRPr>
          </a:p>
        </p:txBody>
      </p:sp>
      <p:grpSp>
        <p:nvGrpSpPr>
          <p:cNvPr id="2" name="Group 16"/>
          <p:cNvGrpSpPr>
            <a:grpSpLocks/>
          </p:cNvGrpSpPr>
          <p:nvPr/>
        </p:nvGrpSpPr>
        <p:grpSpPr bwMode="auto">
          <a:xfrm>
            <a:off x="1143000" y="2628900"/>
            <a:ext cx="7315200" cy="2400300"/>
            <a:chOff x="720" y="1656"/>
            <a:chExt cx="4608" cy="1512"/>
          </a:xfrm>
        </p:grpSpPr>
        <p:pic>
          <p:nvPicPr>
            <p:cNvPr id="70661" name="Picture 15" descr="incense"/>
            <p:cNvPicPr>
              <a:picLocks noChangeAspect="1" noChangeArrowheads="1"/>
            </p:cNvPicPr>
            <p:nvPr/>
          </p:nvPicPr>
          <p:blipFill>
            <a:blip r:embed="rId2" cstate="print"/>
            <a:srcRect/>
            <a:stretch>
              <a:fillRect/>
            </a:stretch>
          </p:blipFill>
          <p:spPr bwMode="auto">
            <a:xfrm>
              <a:off x="720" y="1656"/>
              <a:ext cx="2016" cy="1512"/>
            </a:xfrm>
            <a:prstGeom prst="rect">
              <a:avLst/>
            </a:prstGeom>
            <a:noFill/>
            <a:ln w="9525">
              <a:noFill/>
              <a:miter lim="800000"/>
              <a:headEnd/>
              <a:tailEnd/>
            </a:ln>
          </p:spPr>
        </p:pic>
        <p:sp>
          <p:nvSpPr>
            <p:cNvPr id="70662" name="Rectangle 4"/>
            <p:cNvSpPr>
              <a:spLocks noChangeArrowheads="1"/>
            </p:cNvSpPr>
            <p:nvPr/>
          </p:nvSpPr>
          <p:spPr bwMode="auto">
            <a:xfrm>
              <a:off x="2976" y="1920"/>
              <a:ext cx="2352" cy="1152"/>
            </a:xfrm>
            <a:prstGeom prst="rect">
              <a:avLst/>
            </a:prstGeom>
            <a:noFill/>
            <a:ln w="9525">
              <a:noFill/>
              <a:miter lim="800000"/>
              <a:headEnd/>
              <a:tailEnd/>
            </a:ln>
          </p:spPr>
          <p:txBody>
            <a:bodyPr/>
            <a:lstStyle/>
            <a:p>
              <a:pPr>
                <a:spcBef>
                  <a:spcPct val="20000"/>
                </a:spcBef>
              </a:pPr>
              <a:r>
                <a:rPr lang="ar-JO" sz="3200" dirty="0">
                  <a:solidFill>
                    <a:schemeClr val="tx1"/>
                  </a:solidFill>
                  <a:latin typeface="Rockwell" pitchFamily="18" charset="0"/>
                </a:rPr>
                <a:t>مثال:</a:t>
              </a:r>
              <a:endParaRPr lang="en-US" sz="3200" dirty="0">
                <a:solidFill>
                  <a:schemeClr val="tx1"/>
                </a:solidFill>
                <a:latin typeface="Rockwell" pitchFamily="18" charset="0"/>
              </a:endParaRPr>
            </a:p>
            <a:p>
              <a:pPr>
                <a:spcBef>
                  <a:spcPct val="20000"/>
                </a:spcBef>
              </a:pPr>
              <a:r>
                <a:rPr lang="ar-JO" sz="3200" dirty="0">
                  <a:solidFill>
                    <a:schemeClr val="tx1"/>
                  </a:solidFill>
                  <a:latin typeface="Rockwell" pitchFamily="18" charset="0"/>
                </a:rPr>
                <a:t>البخور في خيمة الإجتماع</a:t>
              </a:r>
              <a:endParaRPr lang="en-US" sz="3200" dirty="0">
                <a:solidFill>
                  <a:schemeClr val="tx1"/>
                </a:solidFill>
                <a:latin typeface="Rockwell" pitchFamily="18" charset="0"/>
              </a:endParaRPr>
            </a:p>
          </p:txBody>
        </p:sp>
        <p:sp>
          <p:nvSpPr>
            <p:cNvPr id="70663" name="Rectangle 12"/>
            <p:cNvSpPr>
              <a:spLocks noChangeArrowheads="1"/>
            </p:cNvSpPr>
            <p:nvPr/>
          </p:nvSpPr>
          <p:spPr bwMode="auto">
            <a:xfrm>
              <a:off x="720" y="1680"/>
              <a:ext cx="2016" cy="1440"/>
            </a:xfrm>
            <a:prstGeom prst="rect">
              <a:avLst/>
            </a:prstGeom>
            <a:noFill/>
            <a:ln w="152400">
              <a:solidFill>
                <a:srgbClr val="FFFFCC"/>
              </a:solidFill>
              <a:miter lim="800000"/>
              <a:headEnd/>
              <a:tailEnd/>
            </a:ln>
          </p:spPr>
          <p:txBody>
            <a:bodyPr wrap="none" anchor="ctr"/>
            <a:lstStyle/>
            <a:p>
              <a:endParaRPr lang="en-US">
                <a:solidFill>
                  <a:schemeClr val="tx1"/>
                </a:solidFill>
              </a:endParaRPr>
            </a:p>
          </p:txBody>
        </p:sp>
      </p:grpSp>
      <p:sp>
        <p:nvSpPr>
          <p:cNvPr id="6162" name="Rectangle 18"/>
          <p:cNvSpPr>
            <a:spLocks noGrp="1" noChangeArrowheads="1"/>
          </p:cNvSpPr>
          <p:nvPr>
            <p:ph type="ctrTitle"/>
          </p:nvPr>
        </p:nvSpPr>
        <p:spPr>
          <a:xfrm>
            <a:off x="304800" y="228600"/>
            <a:ext cx="8610600" cy="1066800"/>
          </a:xfrm>
        </p:spPr>
        <p:txBody>
          <a:bodyPr>
            <a:normAutofit/>
          </a:bodyPr>
          <a:lstStyle/>
          <a:p>
            <a:pPr algn="ctr" eaLnBrk="1" fontAlgn="auto" hangingPunct="1">
              <a:spcAft>
                <a:spcPts val="0"/>
              </a:spcAft>
              <a:defRPr/>
            </a:pPr>
            <a:r>
              <a:rPr lang="ar-JO" sz="4000" dirty="0">
                <a:solidFill>
                  <a:srgbClr val="FFFF99"/>
                </a:solidFill>
                <a:latin typeface="Copperplate Gothic Bold" pitchFamily="34" charset="0"/>
              </a:rPr>
              <a:t>يتواصل الله من خلال الحواس</a:t>
            </a:r>
            <a:endParaRPr lang="en-US" sz="4000" dirty="0">
              <a:solidFill>
                <a:srgbClr val="FFFF99"/>
              </a:solidFill>
              <a:latin typeface="Copperplate Gothic Bold"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147"/>
                                        </p:tgtEl>
                                        <p:attrNameLst>
                                          <p:attrName>style.visibility</p:attrName>
                                        </p:attrNameLst>
                                      </p:cBhvr>
                                      <p:to>
                                        <p:strVal val="visible"/>
                                      </p:to>
                                    </p:set>
                                    <p:animEffect transition="in" filter="blinds(horizontal)">
                                      <p:cBhvr>
                                        <p:cTn id="7" dur="500"/>
                                        <p:tgtEl>
                                          <p:spTgt spid="6147"/>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heckerboard(across)">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ChangeArrowheads="1"/>
          </p:cNvSpPr>
          <p:nvPr/>
        </p:nvSpPr>
        <p:spPr bwMode="auto">
          <a:xfrm>
            <a:off x="1295400" y="1828800"/>
            <a:ext cx="6400800" cy="685800"/>
          </a:xfrm>
          <a:prstGeom prst="rect">
            <a:avLst/>
          </a:prstGeom>
          <a:noFill/>
          <a:ln w="9525">
            <a:noFill/>
            <a:miter lim="800000"/>
            <a:headEnd/>
            <a:tailEnd/>
          </a:ln>
        </p:spPr>
        <p:txBody>
          <a:bodyPr/>
          <a:lstStyle/>
          <a:p>
            <a:pPr>
              <a:spcBef>
                <a:spcPct val="20000"/>
              </a:spcBef>
            </a:pPr>
            <a:r>
              <a:rPr lang="ar-JO" sz="3200" b="1" dirty="0">
                <a:solidFill>
                  <a:schemeClr val="tx1"/>
                </a:solidFill>
                <a:latin typeface="Berlin Sans FB Demi" pitchFamily="34" charset="0"/>
              </a:rPr>
              <a:t>حاسة التذوق - حصص لذيذة</a:t>
            </a:r>
            <a:endParaRPr lang="en-US" sz="3200" b="1" dirty="0">
              <a:solidFill>
                <a:schemeClr val="tx1"/>
              </a:solidFill>
              <a:latin typeface="Berlin Sans FB Demi" pitchFamily="34" charset="0"/>
            </a:endParaRPr>
          </a:p>
        </p:txBody>
      </p:sp>
      <p:grpSp>
        <p:nvGrpSpPr>
          <p:cNvPr id="2" name="Group 13"/>
          <p:cNvGrpSpPr>
            <a:grpSpLocks/>
          </p:cNvGrpSpPr>
          <p:nvPr/>
        </p:nvGrpSpPr>
        <p:grpSpPr bwMode="auto">
          <a:xfrm>
            <a:off x="381000" y="2895600"/>
            <a:ext cx="8153400" cy="2743200"/>
            <a:chOff x="240" y="1824"/>
            <a:chExt cx="5136" cy="1728"/>
          </a:xfrm>
        </p:grpSpPr>
        <p:sp>
          <p:nvSpPr>
            <p:cNvPr id="71685" name="Rectangle 4"/>
            <p:cNvSpPr>
              <a:spLocks noChangeArrowheads="1"/>
            </p:cNvSpPr>
            <p:nvPr/>
          </p:nvSpPr>
          <p:spPr bwMode="auto">
            <a:xfrm>
              <a:off x="240" y="1968"/>
              <a:ext cx="2352" cy="1536"/>
            </a:xfrm>
            <a:prstGeom prst="rect">
              <a:avLst/>
            </a:prstGeom>
            <a:noFill/>
            <a:ln w="9525">
              <a:noFill/>
              <a:miter lim="800000"/>
              <a:headEnd/>
              <a:tailEnd/>
            </a:ln>
          </p:spPr>
          <p:txBody>
            <a:bodyPr/>
            <a:lstStyle/>
            <a:p>
              <a:pPr>
                <a:spcBef>
                  <a:spcPct val="20000"/>
                </a:spcBef>
              </a:pPr>
              <a:r>
                <a:rPr lang="ar-JO" sz="3200" dirty="0">
                  <a:solidFill>
                    <a:schemeClr val="tx1"/>
                  </a:solidFill>
                  <a:latin typeface="Rockwell" pitchFamily="18" charset="0"/>
                </a:rPr>
                <a:t>مثال:</a:t>
              </a:r>
              <a:endParaRPr lang="en-US" sz="3200" dirty="0">
                <a:solidFill>
                  <a:schemeClr val="tx1"/>
                </a:solidFill>
                <a:latin typeface="Rockwell" pitchFamily="18" charset="0"/>
              </a:endParaRPr>
            </a:p>
            <a:p>
              <a:pPr>
                <a:spcBef>
                  <a:spcPct val="20000"/>
                </a:spcBef>
              </a:pPr>
              <a:r>
                <a:rPr lang="en-US" sz="3200" dirty="0">
                  <a:solidFill>
                    <a:schemeClr val="tx1"/>
                  </a:solidFill>
                  <a:latin typeface="Rockwell" pitchFamily="18" charset="0"/>
                </a:rPr>
                <a:t>- </a:t>
              </a:r>
              <a:r>
                <a:rPr lang="ar-JO" sz="3200" dirty="0">
                  <a:solidFill>
                    <a:schemeClr val="tx1"/>
                  </a:solidFill>
                  <a:latin typeface="Rockwell" pitchFamily="18" charset="0"/>
                </a:rPr>
                <a:t>طبق</a:t>
              </a:r>
              <a:r>
                <a:rPr lang="en-US" sz="3200" dirty="0">
                  <a:solidFill>
                    <a:schemeClr val="tx1"/>
                  </a:solidFill>
                  <a:latin typeface="Rockwell" pitchFamily="18" charset="0"/>
                </a:rPr>
                <a:t>-</a:t>
              </a:r>
            </a:p>
            <a:p>
              <a:pPr>
                <a:spcBef>
                  <a:spcPct val="20000"/>
                </a:spcBef>
              </a:pPr>
              <a:r>
                <a:rPr lang="ar-JO" sz="3200" dirty="0">
                  <a:solidFill>
                    <a:schemeClr val="tx1"/>
                  </a:solidFill>
                  <a:latin typeface="Rockwell" pitchFamily="18" charset="0"/>
                </a:rPr>
                <a:t>أذواق مختلفة لعيد الفصح</a:t>
              </a:r>
              <a:endParaRPr lang="en-US" sz="3200" dirty="0">
                <a:solidFill>
                  <a:schemeClr val="tx1"/>
                </a:solidFill>
                <a:latin typeface="Rockwell" pitchFamily="18" charset="0"/>
              </a:endParaRPr>
            </a:p>
          </p:txBody>
        </p:sp>
        <p:sp>
          <p:nvSpPr>
            <p:cNvPr id="71686" name="Rectangle 9"/>
            <p:cNvSpPr>
              <a:spLocks noChangeArrowheads="1"/>
            </p:cNvSpPr>
            <p:nvPr/>
          </p:nvSpPr>
          <p:spPr bwMode="auto">
            <a:xfrm>
              <a:off x="2784" y="1824"/>
              <a:ext cx="2592" cy="1728"/>
            </a:xfrm>
            <a:prstGeom prst="rect">
              <a:avLst/>
            </a:prstGeom>
            <a:solidFill>
              <a:srgbClr val="FFFF00"/>
            </a:solidFill>
            <a:ln w="9525">
              <a:solidFill>
                <a:schemeClr val="tx1"/>
              </a:solidFill>
              <a:miter lim="800000"/>
              <a:headEnd/>
              <a:tailEnd/>
            </a:ln>
          </p:spPr>
          <p:txBody>
            <a:bodyPr wrap="none" anchor="ctr"/>
            <a:lstStyle/>
            <a:p>
              <a:endParaRPr lang="en-US">
                <a:solidFill>
                  <a:schemeClr val="tx1"/>
                </a:solidFill>
              </a:endParaRPr>
            </a:p>
          </p:txBody>
        </p:sp>
        <p:pic>
          <p:nvPicPr>
            <p:cNvPr id="71687" name="Picture 12" descr="Traditional arrangement of symbolic foods on a Passover Seder Plate">
              <a:hlinkClick r:id="rId2" tooltip="Traditional arrangement of symbolic foods on a Passover Seder Plate"/>
            </p:cNvPr>
            <p:cNvPicPr>
              <a:picLocks noChangeAspect="1" noChangeArrowheads="1"/>
            </p:cNvPicPr>
            <p:nvPr/>
          </p:nvPicPr>
          <p:blipFill>
            <a:blip r:embed="rId3" cstate="print">
              <a:lum bright="-12000"/>
            </a:blip>
            <a:srcRect/>
            <a:stretch>
              <a:fillRect/>
            </a:stretch>
          </p:blipFill>
          <p:spPr bwMode="auto">
            <a:xfrm>
              <a:off x="2928" y="1920"/>
              <a:ext cx="2352" cy="1484"/>
            </a:xfrm>
            <a:prstGeom prst="rect">
              <a:avLst/>
            </a:prstGeom>
            <a:noFill/>
            <a:ln w="9525">
              <a:noFill/>
              <a:miter lim="800000"/>
              <a:headEnd/>
              <a:tailEnd/>
            </a:ln>
          </p:spPr>
        </p:pic>
      </p:grpSp>
      <p:sp>
        <p:nvSpPr>
          <p:cNvPr id="7183" name="Rectangle 15"/>
          <p:cNvSpPr>
            <a:spLocks noGrp="1" noChangeArrowheads="1"/>
          </p:cNvSpPr>
          <p:nvPr>
            <p:ph type="ctrTitle"/>
          </p:nvPr>
        </p:nvSpPr>
        <p:spPr>
          <a:xfrm>
            <a:off x="304800" y="228600"/>
            <a:ext cx="8610600" cy="1066800"/>
          </a:xfrm>
        </p:spPr>
        <p:txBody>
          <a:bodyPr>
            <a:normAutofit/>
          </a:bodyPr>
          <a:lstStyle/>
          <a:p>
            <a:pPr algn="ctr" eaLnBrk="1" fontAlgn="auto" hangingPunct="1">
              <a:spcAft>
                <a:spcPts val="0"/>
              </a:spcAft>
              <a:defRPr/>
            </a:pPr>
            <a:r>
              <a:rPr lang="ar-JO" sz="4000" dirty="0">
                <a:solidFill>
                  <a:srgbClr val="FFFF99"/>
                </a:solidFill>
                <a:latin typeface="Copperplate Gothic Bold" pitchFamily="34" charset="0"/>
              </a:rPr>
              <a:t>يتواصل الله من خلال الحواس</a:t>
            </a:r>
            <a:endParaRPr lang="en-US" sz="4000" dirty="0">
              <a:solidFill>
                <a:srgbClr val="FFFF99"/>
              </a:solidFill>
              <a:latin typeface="Copperplate Gothic Bold"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171"/>
                                        </p:tgtEl>
                                        <p:attrNameLst>
                                          <p:attrName>style.visibility</p:attrName>
                                        </p:attrNameLst>
                                      </p:cBhvr>
                                      <p:to>
                                        <p:strVal val="visible"/>
                                      </p:to>
                                    </p:set>
                                    <p:animEffect transition="in" filter="blinds(horizontal)">
                                      <p:cBhvr>
                                        <p:cTn id="7" dur="500"/>
                                        <p:tgtEl>
                                          <p:spTgt spid="7171"/>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heckerboard(across)">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ChangeArrowheads="1"/>
          </p:cNvSpPr>
          <p:nvPr/>
        </p:nvSpPr>
        <p:spPr bwMode="auto">
          <a:xfrm>
            <a:off x="0" y="0"/>
            <a:ext cx="9144000" cy="6858000"/>
          </a:xfrm>
          <a:prstGeom prst="rect">
            <a:avLst/>
          </a:prstGeom>
          <a:solidFill>
            <a:schemeClr val="tx1"/>
          </a:solidFill>
          <a:ln w="50800">
            <a:noFill/>
            <a:miter lim="800000"/>
            <a:headEnd/>
            <a:tailEnd/>
          </a:ln>
        </p:spPr>
        <p:txBody>
          <a:bodyPr wrap="none" anchor="ctr"/>
          <a:lstStyle/>
          <a:p>
            <a:endParaRPr lang="en-US">
              <a:latin typeface="Arial" panose="020B0604020202020204" pitchFamily="34" charset="0"/>
              <a:cs typeface="Arial" panose="020B0604020202020204" pitchFamily="34" charset="0"/>
            </a:endParaRPr>
          </a:p>
        </p:txBody>
      </p:sp>
      <p:sp>
        <p:nvSpPr>
          <p:cNvPr id="44035" name="Text Box 3"/>
          <p:cNvSpPr txBox="1">
            <a:spLocks noChangeArrowheads="1"/>
          </p:cNvSpPr>
          <p:nvPr/>
        </p:nvSpPr>
        <p:spPr bwMode="auto">
          <a:xfrm>
            <a:off x="2057400" y="1676400"/>
            <a:ext cx="5410200" cy="396875"/>
          </a:xfrm>
          <a:prstGeom prst="rect">
            <a:avLst/>
          </a:prstGeom>
          <a:noFill/>
          <a:ln w="50800">
            <a:noFill/>
            <a:miter lim="800000"/>
            <a:headEnd/>
            <a:tailEnd/>
          </a:ln>
        </p:spPr>
        <p:txBody>
          <a:bodyPr>
            <a:spAutoFit/>
          </a:bodyPr>
          <a:lstStyle/>
          <a:p>
            <a:pPr eaLnBrk="0" hangingPunct="0">
              <a:spcBef>
                <a:spcPct val="50000"/>
              </a:spcBef>
            </a:pPr>
            <a:endParaRPr lang="en-US" sz="2000">
              <a:latin typeface="Arial" panose="020B0604020202020204" pitchFamily="34" charset="0"/>
              <a:cs typeface="Arial" panose="020B0604020202020204" pitchFamily="34" charset="0"/>
            </a:endParaRPr>
          </a:p>
        </p:txBody>
      </p:sp>
      <p:sp>
        <p:nvSpPr>
          <p:cNvPr id="44036" name="Rectangle 4"/>
          <p:cNvSpPr>
            <a:spLocks noGrp="1" noChangeArrowheads="1"/>
          </p:cNvSpPr>
          <p:nvPr>
            <p:ph type="title"/>
          </p:nvPr>
        </p:nvSpPr>
        <p:spPr>
          <a:xfrm>
            <a:off x="1676400" y="533400"/>
            <a:ext cx="5715000" cy="5638800"/>
          </a:xfrm>
          <a:noFill/>
        </p:spPr>
        <p:txBody>
          <a:bodyPr/>
          <a:lstStyle/>
          <a:p>
            <a:r>
              <a:rPr lang="ar-JO" dirty="0">
                <a:solidFill>
                  <a:schemeClr val="bg1"/>
                </a:solidFill>
                <a:latin typeface="Arial" panose="020B0604020202020204" pitchFamily="34" charset="0"/>
                <a:cs typeface="Arial" panose="020B0604020202020204" pitchFamily="34" charset="0"/>
              </a:rPr>
              <a:t>لاهوت مختصر </a:t>
            </a:r>
            <a:br>
              <a:rPr lang="ar-JO" dirty="0">
                <a:solidFill>
                  <a:schemeClr val="bg1"/>
                </a:solidFill>
                <a:latin typeface="Arial" panose="020B0604020202020204" pitchFamily="34" charset="0"/>
                <a:cs typeface="Arial" panose="020B0604020202020204" pitchFamily="34" charset="0"/>
              </a:rPr>
            </a:br>
            <a:r>
              <a:rPr lang="ar-JO" dirty="0">
                <a:solidFill>
                  <a:schemeClr val="bg1"/>
                </a:solidFill>
                <a:latin typeface="Arial" panose="020B0604020202020204" pitchFamily="34" charset="0"/>
                <a:cs typeface="Arial" panose="020B0604020202020204" pitchFamily="34" charset="0"/>
              </a:rPr>
              <a:t>عن الإبداع</a:t>
            </a:r>
            <a:br>
              <a:rPr lang="en-US" dirty="0">
                <a:solidFill>
                  <a:schemeClr val="bg1"/>
                </a:solidFill>
                <a:latin typeface="Arial" panose="020B0604020202020204" pitchFamily="34" charset="0"/>
                <a:cs typeface="Arial" panose="020B0604020202020204" pitchFamily="34" charset="0"/>
              </a:rPr>
            </a:br>
            <a:br>
              <a:rPr lang="en-US" dirty="0">
                <a:solidFill>
                  <a:schemeClr val="bg1"/>
                </a:solidFill>
                <a:latin typeface="Arial" panose="020B0604020202020204" pitchFamily="34" charset="0"/>
                <a:cs typeface="Arial" panose="020B0604020202020204" pitchFamily="34" charset="0"/>
              </a:rPr>
            </a:br>
            <a:r>
              <a:rPr lang="ar-JO" dirty="0">
                <a:solidFill>
                  <a:schemeClr val="bg1"/>
                </a:solidFill>
                <a:latin typeface="Arial" panose="020B0604020202020204" pitchFamily="34" charset="0"/>
                <a:cs typeface="Arial" panose="020B0604020202020204" pitchFamily="34" charset="0"/>
              </a:rPr>
              <a:t>في البدء </a:t>
            </a:r>
            <a:br>
              <a:rPr lang="ar-JO" dirty="0">
                <a:solidFill>
                  <a:schemeClr val="bg1"/>
                </a:solidFill>
                <a:latin typeface="Arial" panose="020B0604020202020204" pitchFamily="34" charset="0"/>
                <a:cs typeface="Arial" panose="020B0604020202020204" pitchFamily="34" charset="0"/>
              </a:rPr>
            </a:br>
            <a:r>
              <a:rPr lang="ar-JO" dirty="0">
                <a:solidFill>
                  <a:schemeClr val="bg1"/>
                </a:solidFill>
                <a:latin typeface="Arial" panose="020B0604020202020204" pitchFamily="34" charset="0"/>
                <a:cs typeface="Arial" panose="020B0604020202020204" pitchFamily="34" charset="0"/>
              </a:rPr>
              <a:t>خلق الله </a:t>
            </a:r>
            <a:br>
              <a:rPr lang="ar-JO" dirty="0">
                <a:solidFill>
                  <a:schemeClr val="bg1"/>
                </a:solidFill>
                <a:latin typeface="Arial" panose="020B0604020202020204" pitchFamily="34" charset="0"/>
                <a:cs typeface="Arial" panose="020B0604020202020204" pitchFamily="34" charset="0"/>
              </a:rPr>
            </a:br>
            <a:r>
              <a:rPr lang="ar-JO" dirty="0">
                <a:solidFill>
                  <a:schemeClr val="bg1"/>
                </a:solidFill>
                <a:latin typeface="Arial" panose="020B0604020202020204" pitchFamily="34" charset="0"/>
                <a:cs typeface="Arial" panose="020B0604020202020204" pitchFamily="34" charset="0"/>
              </a:rPr>
              <a:t>السماوات والأرض ...</a:t>
            </a:r>
            <a:endParaRPr lang="en-US" dirty="0">
              <a:latin typeface="Arial" panose="020B0604020202020204" pitchFamily="34" charset="0"/>
              <a:cs typeface="Arial" panose="020B0604020202020204" pitchFamily="34" charset="0"/>
            </a:endParaRPr>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ChangeArrowheads="1"/>
          </p:cNvSpPr>
          <p:nvPr/>
        </p:nvSpPr>
        <p:spPr bwMode="auto">
          <a:xfrm>
            <a:off x="1219200" y="1600200"/>
            <a:ext cx="6400800" cy="685800"/>
          </a:xfrm>
          <a:prstGeom prst="rect">
            <a:avLst/>
          </a:prstGeom>
          <a:noFill/>
          <a:ln w="9525">
            <a:noFill/>
            <a:miter lim="800000"/>
            <a:headEnd/>
            <a:tailEnd/>
          </a:ln>
        </p:spPr>
        <p:txBody>
          <a:bodyPr/>
          <a:lstStyle/>
          <a:p>
            <a:pPr>
              <a:spcBef>
                <a:spcPct val="20000"/>
              </a:spcBef>
            </a:pPr>
            <a:r>
              <a:rPr lang="ar-JO" sz="3600" b="1" dirty="0">
                <a:solidFill>
                  <a:schemeClr val="tx1"/>
                </a:solidFill>
                <a:latin typeface="Arial" panose="020B0604020202020204" pitchFamily="34" charset="0"/>
                <a:cs typeface="Arial" panose="020B0604020202020204" pitchFamily="34" charset="0"/>
              </a:rPr>
              <a:t>حاسة اللمس – إمساك اليدين</a:t>
            </a:r>
            <a:endParaRPr lang="en-US" sz="3600" b="1" dirty="0">
              <a:solidFill>
                <a:schemeClr val="tx1"/>
              </a:solidFill>
              <a:latin typeface="Arial" panose="020B0604020202020204" pitchFamily="34" charset="0"/>
              <a:cs typeface="Arial" panose="020B0604020202020204" pitchFamily="34" charset="0"/>
            </a:endParaRPr>
          </a:p>
        </p:txBody>
      </p:sp>
      <p:grpSp>
        <p:nvGrpSpPr>
          <p:cNvPr id="2" name="Group 10"/>
          <p:cNvGrpSpPr>
            <a:grpSpLocks/>
          </p:cNvGrpSpPr>
          <p:nvPr/>
        </p:nvGrpSpPr>
        <p:grpSpPr bwMode="auto">
          <a:xfrm>
            <a:off x="1143000" y="2667000"/>
            <a:ext cx="7315200" cy="3352800"/>
            <a:chOff x="720" y="1680"/>
            <a:chExt cx="4608" cy="2112"/>
          </a:xfrm>
        </p:grpSpPr>
        <p:sp>
          <p:nvSpPr>
            <p:cNvPr id="72709" name="Rectangle 4"/>
            <p:cNvSpPr>
              <a:spLocks noChangeArrowheads="1"/>
            </p:cNvSpPr>
            <p:nvPr/>
          </p:nvSpPr>
          <p:spPr bwMode="auto">
            <a:xfrm>
              <a:off x="2976" y="2160"/>
              <a:ext cx="2352" cy="768"/>
            </a:xfrm>
            <a:prstGeom prst="rect">
              <a:avLst/>
            </a:prstGeom>
            <a:noFill/>
            <a:ln w="9525">
              <a:noFill/>
              <a:miter lim="800000"/>
              <a:headEnd/>
              <a:tailEnd/>
            </a:ln>
          </p:spPr>
          <p:txBody>
            <a:bodyPr/>
            <a:lstStyle/>
            <a:p>
              <a:pPr>
                <a:spcBef>
                  <a:spcPct val="20000"/>
                </a:spcBef>
              </a:pPr>
              <a:r>
                <a:rPr lang="ar-JO" sz="3600" b="1" dirty="0">
                  <a:solidFill>
                    <a:schemeClr val="tx1"/>
                  </a:solidFill>
                  <a:latin typeface="Arial" panose="020B0604020202020204" pitchFamily="34" charset="0"/>
                  <a:cs typeface="Arial" panose="020B0604020202020204" pitchFamily="34" charset="0"/>
                </a:rPr>
                <a:t>مثال</a:t>
              </a:r>
            </a:p>
            <a:p>
              <a:pPr>
                <a:spcBef>
                  <a:spcPct val="20000"/>
                </a:spcBef>
              </a:pPr>
              <a:r>
                <a:rPr lang="ar-JO" sz="3600" b="1" dirty="0">
                  <a:solidFill>
                    <a:schemeClr val="tx1"/>
                  </a:solidFill>
                  <a:latin typeface="Arial" panose="020B0604020202020204" pitchFamily="34" charset="0"/>
                  <a:cs typeface="Arial" panose="020B0604020202020204" pitchFamily="34" charset="0"/>
                </a:rPr>
                <a:t>الخبز في </a:t>
              </a:r>
            </a:p>
            <a:p>
              <a:pPr>
                <a:spcBef>
                  <a:spcPct val="20000"/>
                </a:spcBef>
              </a:pPr>
              <a:r>
                <a:rPr lang="ar-JO" sz="3600" b="1" dirty="0">
                  <a:solidFill>
                    <a:schemeClr val="tx1"/>
                  </a:solidFill>
                  <a:latin typeface="Arial" panose="020B0604020202020204" pitchFamily="34" charset="0"/>
                  <a:cs typeface="Arial" panose="020B0604020202020204" pitchFamily="34" charset="0"/>
                </a:rPr>
                <a:t>المناولة الأولى</a:t>
              </a:r>
              <a:endParaRPr lang="en-US" sz="3600" b="1" dirty="0">
                <a:solidFill>
                  <a:schemeClr val="tx1"/>
                </a:solidFill>
                <a:latin typeface="Arial" panose="020B0604020202020204" pitchFamily="34" charset="0"/>
                <a:cs typeface="Arial" panose="020B0604020202020204" pitchFamily="34" charset="0"/>
              </a:endParaRPr>
            </a:p>
          </p:txBody>
        </p:sp>
        <p:pic>
          <p:nvPicPr>
            <p:cNvPr id="72710" name="Picture 6" descr="50204496"/>
            <p:cNvPicPr>
              <a:picLocks noChangeAspect="1" noChangeArrowheads="1"/>
            </p:cNvPicPr>
            <p:nvPr/>
          </p:nvPicPr>
          <p:blipFill>
            <a:blip r:embed="rId2" cstate="print"/>
            <a:srcRect/>
            <a:stretch>
              <a:fillRect/>
            </a:stretch>
          </p:blipFill>
          <p:spPr bwMode="auto">
            <a:xfrm>
              <a:off x="720" y="1680"/>
              <a:ext cx="1905" cy="2112"/>
            </a:xfrm>
            <a:prstGeom prst="rect">
              <a:avLst/>
            </a:prstGeom>
            <a:noFill/>
            <a:ln w="9525">
              <a:noFill/>
              <a:miter lim="800000"/>
              <a:headEnd/>
              <a:tailEnd/>
            </a:ln>
          </p:spPr>
        </p:pic>
        <p:sp>
          <p:nvSpPr>
            <p:cNvPr id="72711" name="Rectangle 9"/>
            <p:cNvSpPr>
              <a:spLocks noChangeArrowheads="1"/>
            </p:cNvSpPr>
            <p:nvPr/>
          </p:nvSpPr>
          <p:spPr bwMode="auto">
            <a:xfrm>
              <a:off x="720" y="1680"/>
              <a:ext cx="1920" cy="2112"/>
            </a:xfrm>
            <a:prstGeom prst="rect">
              <a:avLst/>
            </a:prstGeom>
            <a:noFill/>
            <a:ln w="149225">
              <a:solidFill>
                <a:srgbClr val="996600"/>
              </a:solidFill>
              <a:miter lim="800000"/>
              <a:headEnd/>
              <a:tailEnd/>
            </a:ln>
          </p:spPr>
          <p:txBody>
            <a:bodyPr wrap="none" anchor="ctr"/>
            <a:lstStyle/>
            <a:p>
              <a:endParaRPr lang="en-US" sz="3200" b="1">
                <a:solidFill>
                  <a:schemeClr val="tx1"/>
                </a:solidFill>
                <a:latin typeface="Arial" panose="020B0604020202020204" pitchFamily="34" charset="0"/>
                <a:cs typeface="Arial" panose="020B0604020202020204" pitchFamily="34" charset="0"/>
              </a:endParaRPr>
            </a:p>
          </p:txBody>
        </p:sp>
      </p:grpSp>
      <p:sp>
        <p:nvSpPr>
          <p:cNvPr id="8205" name="Rectangle 13"/>
          <p:cNvSpPr>
            <a:spLocks noGrp="1" noChangeArrowheads="1"/>
          </p:cNvSpPr>
          <p:nvPr>
            <p:ph type="ctrTitle"/>
          </p:nvPr>
        </p:nvSpPr>
        <p:spPr>
          <a:xfrm>
            <a:off x="304800" y="228600"/>
            <a:ext cx="8610600" cy="1066800"/>
          </a:xfrm>
        </p:spPr>
        <p:txBody>
          <a:bodyPr>
            <a:normAutofit/>
          </a:bodyPr>
          <a:lstStyle/>
          <a:p>
            <a:pPr algn="ctr" eaLnBrk="1" fontAlgn="auto" hangingPunct="1">
              <a:spcAft>
                <a:spcPts val="0"/>
              </a:spcAft>
              <a:defRPr/>
            </a:pPr>
            <a:r>
              <a:rPr lang="ar-JO" sz="4400" dirty="0">
                <a:solidFill>
                  <a:srgbClr val="FFFF99"/>
                </a:solidFill>
                <a:latin typeface="Arial" panose="020B0604020202020204" pitchFamily="34" charset="0"/>
                <a:cs typeface="Arial" panose="020B0604020202020204" pitchFamily="34" charset="0"/>
              </a:rPr>
              <a:t>يتواصل الله من خلال الحواس</a:t>
            </a:r>
            <a:endParaRPr lang="en-US" sz="4400" dirty="0">
              <a:solidFill>
                <a:srgbClr val="FFFF99"/>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195"/>
                                        </p:tgtEl>
                                        <p:attrNameLst>
                                          <p:attrName>style.visibility</p:attrName>
                                        </p:attrNameLst>
                                      </p:cBhvr>
                                      <p:to>
                                        <p:strVal val="visible"/>
                                      </p:to>
                                    </p:set>
                                    <p:animEffect transition="in" filter="blinds(horizontal)">
                                      <p:cBhvr>
                                        <p:cTn id="7" dur="500"/>
                                        <p:tgtEl>
                                          <p:spTgt spid="8195"/>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heckerboard(across)">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3010" name="Picture 2" descr="MCj02403410000[1]"/>
          <p:cNvPicPr>
            <a:picLocks noChangeAspect="1" noChangeArrowheads="1"/>
          </p:cNvPicPr>
          <p:nvPr/>
        </p:nvPicPr>
        <p:blipFill>
          <a:blip r:embed="rId2" cstate="print">
            <a:lum bright="-64000"/>
            <a:grayscl/>
          </a:blip>
          <a:srcRect/>
          <a:stretch>
            <a:fillRect/>
          </a:stretch>
        </p:blipFill>
        <p:spPr bwMode="auto">
          <a:xfrm>
            <a:off x="0" y="0"/>
            <a:ext cx="9144000" cy="6858000"/>
          </a:xfrm>
          <a:prstGeom prst="rect">
            <a:avLst/>
          </a:prstGeom>
          <a:solidFill>
            <a:srgbClr val="333333"/>
          </a:solidFill>
          <a:ln w="9525">
            <a:noFill/>
            <a:miter lim="800000"/>
            <a:headEnd/>
            <a:tailEnd/>
          </a:ln>
        </p:spPr>
      </p:pic>
      <p:sp>
        <p:nvSpPr>
          <p:cNvPr id="236547" name="Rectangle 3"/>
          <p:cNvSpPr>
            <a:spLocks noGrp="1" noChangeArrowheads="1"/>
          </p:cNvSpPr>
          <p:nvPr>
            <p:ph type="title"/>
          </p:nvPr>
        </p:nvSpPr>
        <p:spPr>
          <a:xfrm>
            <a:off x="685800" y="525463"/>
            <a:ext cx="6934200" cy="1227137"/>
          </a:xfrm>
        </p:spPr>
        <p:txBody>
          <a:bodyPr/>
          <a:lstStyle/>
          <a:p>
            <a:pPr eaLnBrk="1" hangingPunct="1"/>
            <a:r>
              <a:rPr lang="ar-JO" sz="5400" b="1" dirty="0">
                <a:solidFill>
                  <a:srgbClr val="E8FD23"/>
                </a:solidFill>
                <a:latin typeface="Arial" panose="020B0604020202020204" pitchFamily="34" charset="0"/>
                <a:cs typeface="Arial" panose="020B0604020202020204" pitchFamily="34" charset="0"/>
              </a:rPr>
              <a:t>لماذا نعظ مع التنوع؟</a:t>
            </a:r>
            <a:endParaRPr lang="en-US" sz="5400" b="1" dirty="0">
              <a:solidFill>
                <a:srgbClr val="E8FD23"/>
              </a:solidFill>
              <a:latin typeface="Arial" panose="020B0604020202020204" pitchFamily="34" charset="0"/>
              <a:cs typeface="Arial" panose="020B0604020202020204" pitchFamily="34" charset="0"/>
            </a:endParaRPr>
          </a:p>
        </p:txBody>
      </p:sp>
      <p:sp>
        <p:nvSpPr>
          <p:cNvPr id="236548" name="Rectangle 4"/>
          <p:cNvSpPr>
            <a:spLocks noGrp="1" noChangeArrowheads="1"/>
          </p:cNvSpPr>
          <p:nvPr>
            <p:ph type="body" idx="1"/>
          </p:nvPr>
        </p:nvSpPr>
        <p:spPr>
          <a:xfrm>
            <a:off x="1143000" y="1828800"/>
            <a:ext cx="7696200" cy="3657600"/>
          </a:xfrm>
        </p:spPr>
        <p:txBody>
          <a:bodyPr/>
          <a:lstStyle/>
          <a:p>
            <a:pPr algn="r" rtl="1" eaLnBrk="1" hangingPunct="1">
              <a:buSzPct val="95000"/>
            </a:pPr>
            <a:r>
              <a:rPr lang="ar-JO" sz="4000" b="1" dirty="0">
                <a:solidFill>
                  <a:schemeClr val="bg1"/>
                </a:solidFill>
                <a:latin typeface="Arial" panose="020B0604020202020204" pitchFamily="34" charset="0"/>
                <a:cs typeface="Arial" panose="020B0604020202020204" pitchFamily="34" charset="0"/>
              </a:rPr>
              <a:t>للتعبير عن الإبداع الإلهي</a:t>
            </a:r>
          </a:p>
          <a:p>
            <a:pPr algn="r" rtl="1" eaLnBrk="1" hangingPunct="1">
              <a:buSzPct val="95000"/>
            </a:pPr>
            <a:r>
              <a:rPr lang="ar-JO" sz="4000" b="1" dirty="0">
                <a:solidFill>
                  <a:schemeClr val="bg1"/>
                </a:solidFill>
                <a:latin typeface="Arial" panose="020B0604020202020204" pitchFamily="34" charset="0"/>
                <a:cs typeface="Arial" panose="020B0604020202020204" pitchFamily="34" charset="0"/>
              </a:rPr>
              <a:t>لاتباع مثال الوعاظ في الكتاب المقدس</a:t>
            </a:r>
            <a:endParaRPr lang="en-US" sz="40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2786831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36547"/>
                                        </p:tgtEl>
                                        <p:attrNameLst>
                                          <p:attrName>style.visibility</p:attrName>
                                        </p:attrNameLst>
                                      </p:cBhvr>
                                      <p:to>
                                        <p:strVal val="visible"/>
                                      </p:to>
                                    </p:set>
                                    <p:animEffect transition="in" filter="dissolve">
                                      <p:cBhvr>
                                        <p:cTn id="7" dur="500"/>
                                        <p:tgtEl>
                                          <p:spTgt spid="236547"/>
                                        </p:tgtEl>
                                      </p:cBhvr>
                                    </p:animEffect>
                                  </p:childTnLst>
                                </p:cTn>
                              </p:par>
                            </p:childTnLst>
                          </p:cTn>
                        </p:par>
                      </p:childTnLst>
                    </p:cTn>
                  </p:par>
                  <p:par>
                    <p:cTn id="8" fill="hold">
                      <p:stCondLst>
                        <p:cond delay="indefinite"/>
                      </p:stCondLst>
                      <p:childTnLst>
                        <p:par>
                          <p:cTn id="9" fill="hold">
                            <p:stCondLst>
                              <p:cond delay="0"/>
                            </p:stCondLst>
                            <p:childTnLst>
                              <p:par>
                                <p:cTn id="10" presetID="54" presetClass="entr" presetSubtype="0" accel="100000" fill="hold" nodeType="clickEffect">
                                  <p:stCondLst>
                                    <p:cond delay="0"/>
                                  </p:stCondLst>
                                  <p:childTnLst>
                                    <p:set>
                                      <p:cBhvr>
                                        <p:cTn id="11" dur="1" fill="hold">
                                          <p:stCondLst>
                                            <p:cond delay="0"/>
                                          </p:stCondLst>
                                        </p:cTn>
                                        <p:tgtEl>
                                          <p:spTgt spid="236548">
                                            <p:txEl>
                                              <p:pRg st="0" end="0"/>
                                            </p:txEl>
                                          </p:spTgt>
                                        </p:tgtEl>
                                        <p:attrNameLst>
                                          <p:attrName>style.visibility</p:attrName>
                                        </p:attrNameLst>
                                      </p:cBhvr>
                                      <p:to>
                                        <p:strVal val="visible"/>
                                      </p:to>
                                    </p:set>
                                    <p:anim calcmode="lin" valueType="num">
                                      <p:cBhvr>
                                        <p:cTn id="12" dur="500" fill="hold"/>
                                        <p:tgtEl>
                                          <p:spTgt spid="236548">
                                            <p:txEl>
                                              <p:pRg st="0" end="0"/>
                                            </p:txEl>
                                          </p:spTgt>
                                        </p:tgtEl>
                                        <p:attrNameLst>
                                          <p:attrName>ppt_w</p:attrName>
                                        </p:attrNameLst>
                                      </p:cBhvr>
                                      <p:tavLst>
                                        <p:tav tm="0">
                                          <p:val>
                                            <p:strVal val="#ppt_w*0.05"/>
                                          </p:val>
                                        </p:tav>
                                        <p:tav tm="100000">
                                          <p:val>
                                            <p:strVal val="#ppt_w"/>
                                          </p:val>
                                        </p:tav>
                                      </p:tavLst>
                                    </p:anim>
                                    <p:anim calcmode="lin" valueType="num">
                                      <p:cBhvr>
                                        <p:cTn id="13" dur="500" fill="hold"/>
                                        <p:tgtEl>
                                          <p:spTgt spid="236548">
                                            <p:txEl>
                                              <p:pRg st="0" end="0"/>
                                            </p:txEl>
                                          </p:spTgt>
                                        </p:tgtEl>
                                        <p:attrNameLst>
                                          <p:attrName>ppt_h</p:attrName>
                                        </p:attrNameLst>
                                      </p:cBhvr>
                                      <p:tavLst>
                                        <p:tav tm="0">
                                          <p:val>
                                            <p:strVal val="#ppt_h"/>
                                          </p:val>
                                        </p:tav>
                                        <p:tav tm="100000">
                                          <p:val>
                                            <p:strVal val="#ppt_h"/>
                                          </p:val>
                                        </p:tav>
                                      </p:tavLst>
                                    </p:anim>
                                    <p:anim calcmode="lin" valueType="num">
                                      <p:cBhvr>
                                        <p:cTn id="14" dur="500" fill="hold"/>
                                        <p:tgtEl>
                                          <p:spTgt spid="236548">
                                            <p:txEl>
                                              <p:pRg st="0" end="0"/>
                                            </p:txEl>
                                          </p:spTgt>
                                        </p:tgtEl>
                                        <p:attrNameLst>
                                          <p:attrName>ppt_x</p:attrName>
                                        </p:attrNameLst>
                                      </p:cBhvr>
                                      <p:tavLst>
                                        <p:tav tm="0">
                                          <p:val>
                                            <p:strVal val="#ppt_x-.2"/>
                                          </p:val>
                                        </p:tav>
                                        <p:tav tm="100000">
                                          <p:val>
                                            <p:strVal val="#ppt_x"/>
                                          </p:val>
                                        </p:tav>
                                      </p:tavLst>
                                    </p:anim>
                                    <p:anim calcmode="lin" valueType="num">
                                      <p:cBhvr>
                                        <p:cTn id="15" dur="500" fill="hold"/>
                                        <p:tgtEl>
                                          <p:spTgt spid="236548">
                                            <p:txEl>
                                              <p:pRg st="0" end="0"/>
                                            </p:txEl>
                                          </p:spTgt>
                                        </p:tgtEl>
                                        <p:attrNameLst>
                                          <p:attrName>ppt_y</p:attrName>
                                        </p:attrNameLst>
                                      </p:cBhvr>
                                      <p:tavLst>
                                        <p:tav tm="0">
                                          <p:val>
                                            <p:strVal val="#ppt_y"/>
                                          </p:val>
                                        </p:tav>
                                        <p:tav tm="100000">
                                          <p:val>
                                            <p:strVal val="#ppt_y"/>
                                          </p:val>
                                        </p:tav>
                                      </p:tavLst>
                                    </p:anim>
                                    <p:animEffect transition="in" filter="fade">
                                      <p:cBhvr>
                                        <p:cTn id="16" dur="500"/>
                                        <p:tgtEl>
                                          <p:spTgt spid="236548">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4" presetClass="entr" presetSubtype="0" accel="100000" fill="hold" nodeType="clickEffect">
                                  <p:stCondLst>
                                    <p:cond delay="0"/>
                                  </p:stCondLst>
                                  <p:childTnLst>
                                    <p:set>
                                      <p:cBhvr>
                                        <p:cTn id="20" dur="1" fill="hold">
                                          <p:stCondLst>
                                            <p:cond delay="0"/>
                                          </p:stCondLst>
                                        </p:cTn>
                                        <p:tgtEl>
                                          <p:spTgt spid="236548">
                                            <p:txEl>
                                              <p:pRg st="1" end="1"/>
                                            </p:txEl>
                                          </p:spTgt>
                                        </p:tgtEl>
                                        <p:attrNameLst>
                                          <p:attrName>style.visibility</p:attrName>
                                        </p:attrNameLst>
                                      </p:cBhvr>
                                      <p:to>
                                        <p:strVal val="visible"/>
                                      </p:to>
                                    </p:set>
                                    <p:anim calcmode="lin" valueType="num">
                                      <p:cBhvr>
                                        <p:cTn id="21" dur="500" fill="hold"/>
                                        <p:tgtEl>
                                          <p:spTgt spid="236548">
                                            <p:txEl>
                                              <p:pRg st="1" end="1"/>
                                            </p:txEl>
                                          </p:spTgt>
                                        </p:tgtEl>
                                        <p:attrNameLst>
                                          <p:attrName>ppt_w</p:attrName>
                                        </p:attrNameLst>
                                      </p:cBhvr>
                                      <p:tavLst>
                                        <p:tav tm="0">
                                          <p:val>
                                            <p:strVal val="#ppt_w*0.05"/>
                                          </p:val>
                                        </p:tav>
                                        <p:tav tm="100000">
                                          <p:val>
                                            <p:strVal val="#ppt_w"/>
                                          </p:val>
                                        </p:tav>
                                      </p:tavLst>
                                    </p:anim>
                                    <p:anim calcmode="lin" valueType="num">
                                      <p:cBhvr>
                                        <p:cTn id="22" dur="500" fill="hold"/>
                                        <p:tgtEl>
                                          <p:spTgt spid="236548">
                                            <p:txEl>
                                              <p:pRg st="1" end="1"/>
                                            </p:txEl>
                                          </p:spTgt>
                                        </p:tgtEl>
                                        <p:attrNameLst>
                                          <p:attrName>ppt_h</p:attrName>
                                        </p:attrNameLst>
                                      </p:cBhvr>
                                      <p:tavLst>
                                        <p:tav tm="0">
                                          <p:val>
                                            <p:strVal val="#ppt_h"/>
                                          </p:val>
                                        </p:tav>
                                        <p:tav tm="100000">
                                          <p:val>
                                            <p:strVal val="#ppt_h"/>
                                          </p:val>
                                        </p:tav>
                                      </p:tavLst>
                                    </p:anim>
                                    <p:anim calcmode="lin" valueType="num">
                                      <p:cBhvr>
                                        <p:cTn id="23" dur="500" fill="hold"/>
                                        <p:tgtEl>
                                          <p:spTgt spid="236548">
                                            <p:txEl>
                                              <p:pRg st="1" end="1"/>
                                            </p:txEl>
                                          </p:spTgt>
                                        </p:tgtEl>
                                        <p:attrNameLst>
                                          <p:attrName>ppt_x</p:attrName>
                                        </p:attrNameLst>
                                      </p:cBhvr>
                                      <p:tavLst>
                                        <p:tav tm="0">
                                          <p:val>
                                            <p:strVal val="#ppt_x-.2"/>
                                          </p:val>
                                        </p:tav>
                                        <p:tav tm="100000">
                                          <p:val>
                                            <p:strVal val="#ppt_x"/>
                                          </p:val>
                                        </p:tav>
                                      </p:tavLst>
                                    </p:anim>
                                    <p:anim calcmode="lin" valueType="num">
                                      <p:cBhvr>
                                        <p:cTn id="24" dur="500" fill="hold"/>
                                        <p:tgtEl>
                                          <p:spTgt spid="236548">
                                            <p:txEl>
                                              <p:pRg st="1" end="1"/>
                                            </p:txEl>
                                          </p:spTgt>
                                        </p:tgtEl>
                                        <p:attrNameLst>
                                          <p:attrName>ppt_y</p:attrName>
                                        </p:attrNameLst>
                                      </p:cBhvr>
                                      <p:tavLst>
                                        <p:tav tm="0">
                                          <p:val>
                                            <p:strVal val="#ppt_y"/>
                                          </p:val>
                                        </p:tav>
                                        <p:tav tm="100000">
                                          <p:val>
                                            <p:strVal val="#ppt_y"/>
                                          </p:val>
                                        </p:tav>
                                      </p:tavLst>
                                    </p:anim>
                                    <p:animEffect transition="in" filter="fade">
                                      <p:cBhvr>
                                        <p:cTn id="25" dur="500"/>
                                        <p:tgtEl>
                                          <p:spTgt spid="23654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654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990600" y="228600"/>
            <a:ext cx="6870700" cy="1143000"/>
          </a:xfrm>
        </p:spPr>
        <p:txBody>
          <a:bodyPr/>
          <a:lstStyle/>
          <a:p>
            <a:pPr algn="ctr" eaLnBrk="1" hangingPunct="1"/>
            <a:r>
              <a:rPr lang="ar-JO" b="1" dirty="0">
                <a:latin typeface="Arial" panose="020B0604020202020204" pitchFamily="34" charset="0"/>
                <a:cs typeface="Arial" panose="020B0604020202020204" pitchFamily="34" charset="0"/>
              </a:rPr>
              <a:t>تمرين العصف الذهني</a:t>
            </a:r>
            <a:endParaRPr lang="en-US" b="1" dirty="0">
              <a:latin typeface="Arial" panose="020B0604020202020204" pitchFamily="34" charset="0"/>
              <a:cs typeface="Arial" panose="020B0604020202020204" pitchFamily="34" charset="0"/>
            </a:endParaRPr>
          </a:p>
        </p:txBody>
      </p:sp>
      <p:sp>
        <p:nvSpPr>
          <p:cNvPr id="275459" name="Rectangle 3"/>
          <p:cNvSpPr>
            <a:spLocks noGrp="1" noChangeArrowheads="1"/>
          </p:cNvSpPr>
          <p:nvPr>
            <p:ph idx="1"/>
          </p:nvPr>
        </p:nvSpPr>
        <p:spPr>
          <a:xfrm>
            <a:off x="1219200" y="1828800"/>
            <a:ext cx="7391400" cy="4419600"/>
          </a:xfrm>
        </p:spPr>
        <p:txBody>
          <a:bodyPr/>
          <a:lstStyle/>
          <a:p>
            <a:pPr algn="r" rtl="1" eaLnBrk="1" hangingPunct="1"/>
            <a:r>
              <a:rPr lang="ar-JO" sz="2800" b="1" dirty="0">
                <a:latin typeface="Arial" panose="020B0604020202020204" pitchFamily="34" charset="0"/>
                <a:cs typeface="Arial" panose="020B0604020202020204" pitchFamily="34" charset="0"/>
              </a:rPr>
              <a:t>تقسموا إلى مجموعات من ثلاثة</a:t>
            </a:r>
            <a:endParaRPr lang="en-US" sz="2800" b="1" dirty="0">
              <a:latin typeface="Arial" panose="020B0604020202020204" pitchFamily="34" charset="0"/>
              <a:cs typeface="Arial" panose="020B0604020202020204" pitchFamily="34" charset="0"/>
            </a:endParaRPr>
          </a:p>
          <a:p>
            <a:pPr algn="r" rtl="1" eaLnBrk="1" hangingPunct="1"/>
            <a:r>
              <a:rPr lang="ar-JO" sz="2800" b="1" dirty="0">
                <a:latin typeface="Arial" panose="020B0604020202020204" pitchFamily="34" charset="0"/>
                <a:cs typeface="Arial" panose="020B0604020202020204" pitchFamily="34" charset="0"/>
              </a:rPr>
              <a:t>السكرتير = الشخص الذي سافر لأقصر مسافة إلى الفصل اليوم.</a:t>
            </a:r>
          </a:p>
          <a:p>
            <a:pPr algn="r" rtl="1" eaLnBrk="1" hangingPunct="1"/>
            <a:r>
              <a:rPr lang="ar-JO" sz="2800" b="1" dirty="0">
                <a:latin typeface="Arial" panose="020B0604020202020204" pitchFamily="34" charset="0"/>
                <a:cs typeface="Arial" panose="020B0604020202020204" pitchFamily="34" charset="0"/>
              </a:rPr>
              <a:t>شكل قائمة بأكبر قدر ممكن من الأمثلةعن وسائل اتصال خلاقة/غير عادية يمكن لوعاظ الكتاب المقدس استخدامها</a:t>
            </a:r>
            <a:endParaRPr lang="en-US" sz="2800" b="1" dirty="0">
              <a:latin typeface="Arial" panose="020B0604020202020204" pitchFamily="34" charset="0"/>
              <a:cs typeface="Arial" panose="020B0604020202020204" pitchFamily="34" charset="0"/>
            </a:endParaRPr>
          </a:p>
          <a:p>
            <a:pPr lvl="1" algn="r" rtl="1" eaLnBrk="1" hangingPunct="1"/>
            <a:r>
              <a:rPr lang="ar-JO" sz="2400" b="1" dirty="0">
                <a:latin typeface="Arial" panose="020B0604020202020204" pitchFamily="34" charset="0"/>
                <a:cs typeface="Arial" panose="020B0604020202020204" pitchFamily="34" charset="0"/>
              </a:rPr>
              <a:t>مثلاً استخدم بولس حواراً فس السوق، حلق حزقيال رأسه كدرس تعليمي </a:t>
            </a:r>
            <a:endParaRPr lang="en-US" sz="2800" b="1" dirty="0">
              <a:latin typeface="Arial" panose="020B0604020202020204" pitchFamily="34" charset="0"/>
              <a:cs typeface="Arial" panose="020B0604020202020204" pitchFamily="34" charset="0"/>
            </a:endParaRPr>
          </a:p>
          <a:p>
            <a:pPr algn="r" rtl="1" eaLnBrk="1" hangingPunct="1"/>
            <a:r>
              <a:rPr lang="ar-JO" sz="2800" b="1" dirty="0">
                <a:latin typeface="Arial" panose="020B0604020202020204" pitchFamily="34" charset="0"/>
                <a:cs typeface="Arial" panose="020B0604020202020204" pitchFamily="34" charset="0"/>
              </a:rPr>
              <a:t>3 دقائق. انطلق</a:t>
            </a:r>
            <a:endParaRPr lang="en-US" sz="2800" b="1"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75459">
                                            <p:txEl>
                                              <p:pRg st="0" end="0"/>
                                            </p:txEl>
                                          </p:spTgt>
                                        </p:tgtEl>
                                        <p:attrNameLst>
                                          <p:attrName>style.visibility</p:attrName>
                                        </p:attrNameLst>
                                      </p:cBhvr>
                                      <p:to>
                                        <p:strVal val="visible"/>
                                      </p:to>
                                    </p:set>
                                    <p:animEffect transition="in" filter="checkerboard(across)">
                                      <p:cBhvr>
                                        <p:cTn id="7" dur="500"/>
                                        <p:tgtEl>
                                          <p:spTgt spid="27545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75459">
                                            <p:txEl>
                                              <p:pRg st="1" end="1"/>
                                            </p:txEl>
                                          </p:spTgt>
                                        </p:tgtEl>
                                        <p:attrNameLst>
                                          <p:attrName>style.visibility</p:attrName>
                                        </p:attrNameLst>
                                      </p:cBhvr>
                                      <p:to>
                                        <p:strVal val="visible"/>
                                      </p:to>
                                    </p:set>
                                    <p:animEffect transition="in" filter="checkerboard(across)">
                                      <p:cBhvr>
                                        <p:cTn id="12" dur="500"/>
                                        <p:tgtEl>
                                          <p:spTgt spid="27545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75459">
                                            <p:txEl>
                                              <p:pRg st="2" end="2"/>
                                            </p:txEl>
                                          </p:spTgt>
                                        </p:tgtEl>
                                        <p:attrNameLst>
                                          <p:attrName>style.visibility</p:attrName>
                                        </p:attrNameLst>
                                      </p:cBhvr>
                                      <p:to>
                                        <p:strVal val="visible"/>
                                      </p:to>
                                    </p:set>
                                    <p:animEffect transition="in" filter="checkerboard(across)">
                                      <p:cBhvr>
                                        <p:cTn id="17" dur="500"/>
                                        <p:tgtEl>
                                          <p:spTgt spid="275459">
                                            <p:txEl>
                                              <p:pRg st="2" end="2"/>
                                            </p:txEl>
                                          </p:spTgt>
                                        </p:tgtEl>
                                      </p:cBhvr>
                                    </p:animEffect>
                                  </p:childTnLst>
                                </p:cTn>
                              </p:par>
                              <p:par>
                                <p:cTn id="18" presetID="5" presetClass="entr" presetSubtype="10" fill="hold" grpId="0" nodeType="withEffect">
                                  <p:stCondLst>
                                    <p:cond delay="0"/>
                                  </p:stCondLst>
                                  <p:childTnLst>
                                    <p:set>
                                      <p:cBhvr>
                                        <p:cTn id="19" dur="1" fill="hold">
                                          <p:stCondLst>
                                            <p:cond delay="0"/>
                                          </p:stCondLst>
                                        </p:cTn>
                                        <p:tgtEl>
                                          <p:spTgt spid="275459">
                                            <p:txEl>
                                              <p:pRg st="3" end="3"/>
                                            </p:txEl>
                                          </p:spTgt>
                                        </p:tgtEl>
                                        <p:attrNameLst>
                                          <p:attrName>style.visibility</p:attrName>
                                        </p:attrNameLst>
                                      </p:cBhvr>
                                      <p:to>
                                        <p:strVal val="visible"/>
                                      </p:to>
                                    </p:set>
                                    <p:animEffect transition="in" filter="checkerboard(across)">
                                      <p:cBhvr>
                                        <p:cTn id="20" dur="500"/>
                                        <p:tgtEl>
                                          <p:spTgt spid="275459">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grpId="0" nodeType="clickEffect">
                                  <p:stCondLst>
                                    <p:cond delay="0"/>
                                  </p:stCondLst>
                                  <p:childTnLst>
                                    <p:set>
                                      <p:cBhvr>
                                        <p:cTn id="24" dur="1" fill="hold">
                                          <p:stCondLst>
                                            <p:cond delay="0"/>
                                          </p:stCondLst>
                                        </p:cTn>
                                        <p:tgtEl>
                                          <p:spTgt spid="275459">
                                            <p:txEl>
                                              <p:pRg st="4" end="4"/>
                                            </p:txEl>
                                          </p:spTgt>
                                        </p:tgtEl>
                                        <p:attrNameLst>
                                          <p:attrName>style.visibility</p:attrName>
                                        </p:attrNameLst>
                                      </p:cBhvr>
                                      <p:to>
                                        <p:strVal val="visible"/>
                                      </p:to>
                                    </p:set>
                                    <p:animEffect transition="in" filter="checkerboard(across)">
                                      <p:cBhvr>
                                        <p:cTn id="25" dur="500"/>
                                        <p:tgtEl>
                                          <p:spTgt spid="27545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5459" grpId="0" build="p"/>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75778" name="Picture 2" descr="MCj02403410000[1]"/>
          <p:cNvPicPr>
            <a:picLocks noChangeAspect="1" noChangeArrowheads="1"/>
          </p:cNvPicPr>
          <p:nvPr/>
        </p:nvPicPr>
        <p:blipFill>
          <a:blip r:embed="rId3" cstate="print">
            <a:lum bright="-64000"/>
            <a:grayscl/>
          </a:blip>
          <a:srcRect/>
          <a:stretch>
            <a:fillRect/>
          </a:stretch>
        </p:blipFill>
        <p:spPr bwMode="auto">
          <a:xfrm>
            <a:off x="0" y="0"/>
            <a:ext cx="9144000" cy="6858000"/>
          </a:xfrm>
          <a:prstGeom prst="rect">
            <a:avLst/>
          </a:prstGeom>
          <a:solidFill>
            <a:srgbClr val="333333"/>
          </a:solidFill>
          <a:ln w="9525">
            <a:noFill/>
            <a:miter lim="800000"/>
            <a:headEnd/>
            <a:tailEnd/>
          </a:ln>
        </p:spPr>
      </p:pic>
      <p:sp>
        <p:nvSpPr>
          <p:cNvPr id="276483" name="Rectangle 3"/>
          <p:cNvSpPr>
            <a:spLocks noGrp="1" noChangeArrowheads="1"/>
          </p:cNvSpPr>
          <p:nvPr>
            <p:ph type="title"/>
          </p:nvPr>
        </p:nvSpPr>
        <p:spPr>
          <a:xfrm>
            <a:off x="685800" y="381000"/>
            <a:ext cx="6934200" cy="1524000"/>
          </a:xfrm>
        </p:spPr>
        <p:txBody>
          <a:bodyPr/>
          <a:lstStyle/>
          <a:p>
            <a:pPr eaLnBrk="1" hangingPunct="1"/>
            <a:r>
              <a:rPr lang="ar-JO" sz="5400" b="1" dirty="0">
                <a:solidFill>
                  <a:srgbClr val="E8FD23"/>
                </a:solidFill>
                <a:latin typeface="Garamond" pitchFamily="18" charset="0"/>
              </a:rPr>
              <a:t>لماذا نعظ مع التنوع</a:t>
            </a:r>
            <a:endParaRPr lang="en-US" sz="5400" b="1" dirty="0">
              <a:solidFill>
                <a:srgbClr val="E8FD23"/>
              </a:solidFill>
              <a:latin typeface="Garamond" pitchFamily="18" charset="0"/>
            </a:endParaRPr>
          </a:p>
        </p:txBody>
      </p:sp>
      <p:sp>
        <p:nvSpPr>
          <p:cNvPr id="276484" name="Rectangle 4"/>
          <p:cNvSpPr>
            <a:spLocks noGrp="1" noChangeArrowheads="1"/>
          </p:cNvSpPr>
          <p:nvPr>
            <p:ph type="body" idx="1"/>
          </p:nvPr>
        </p:nvSpPr>
        <p:spPr>
          <a:xfrm>
            <a:off x="1447800" y="1828800"/>
            <a:ext cx="6934200" cy="3657600"/>
          </a:xfrm>
        </p:spPr>
        <p:txBody>
          <a:bodyPr/>
          <a:lstStyle/>
          <a:p>
            <a:pPr algn="r" rtl="1" eaLnBrk="1" hangingPunct="1">
              <a:buSzPct val="95000"/>
            </a:pPr>
            <a:r>
              <a:rPr lang="ar-JO" sz="4000" b="1" dirty="0">
                <a:solidFill>
                  <a:schemeClr val="bg1"/>
                </a:solidFill>
                <a:latin typeface="Garamond" pitchFamily="18" charset="0"/>
              </a:rPr>
              <a:t>للتعبير عن الإبداع الإلهي</a:t>
            </a:r>
          </a:p>
          <a:p>
            <a:pPr algn="r" rtl="1" eaLnBrk="1" hangingPunct="1">
              <a:buSzPct val="95000"/>
            </a:pPr>
            <a:r>
              <a:rPr lang="ar-JO" sz="4000" b="1" dirty="0">
                <a:solidFill>
                  <a:schemeClr val="bg1"/>
                </a:solidFill>
                <a:latin typeface="Garamond" pitchFamily="18" charset="0"/>
              </a:rPr>
              <a:t>لاتباع مثال الوعاظ في الكتاب المقدس</a:t>
            </a:r>
          </a:p>
          <a:p>
            <a:pPr algn="r" rtl="1" eaLnBrk="1" hangingPunct="1">
              <a:buSzPct val="95000"/>
            </a:pPr>
            <a:r>
              <a:rPr lang="ar-JO" sz="4000" b="1" dirty="0">
                <a:solidFill>
                  <a:schemeClr val="bg1"/>
                </a:solidFill>
                <a:latin typeface="Garamond" pitchFamily="18" charset="0"/>
              </a:rPr>
              <a:t>لخدمة المستمعين</a:t>
            </a:r>
            <a:endParaRPr lang="en-US" sz="4000" b="1" dirty="0">
              <a:solidFill>
                <a:schemeClr val="bg1"/>
              </a:solidFill>
              <a:latin typeface="Garamond" pitchFamily="18" charset="0"/>
            </a:endParaRPr>
          </a:p>
          <a:p>
            <a:pPr lvl="2" algn="r" rtl="1" eaLnBrk="1" hangingPunct="1">
              <a:buClr>
                <a:schemeClr val="hlink"/>
              </a:buClr>
              <a:buSzPct val="80000"/>
              <a:buFont typeface="Wingdings" pitchFamily="2" charset="2"/>
              <a:buChar char="Ø"/>
            </a:pPr>
            <a:r>
              <a:rPr lang="ar-JO" sz="4000" b="1" dirty="0">
                <a:solidFill>
                  <a:schemeClr val="bg1"/>
                </a:solidFill>
                <a:latin typeface="Garamond" pitchFamily="18" charset="0"/>
              </a:rPr>
              <a:t>أساليب التعلم</a:t>
            </a:r>
            <a:endParaRPr lang="en-US" sz="4000" b="1" dirty="0">
              <a:solidFill>
                <a:schemeClr val="bg1"/>
              </a:solidFill>
              <a:latin typeface="Garamond" pitchFamily="18" charset="0"/>
            </a:endParaRPr>
          </a:p>
        </p:txBody>
      </p:sp>
    </p:spTree>
  </p:cSld>
  <p:clrMapOvr>
    <a:overrideClrMapping bg1="lt1" tx1="dk1" bg2="lt2" tx2="dk2" accent1="accent1" accent2="accent2" accent3="accent3" accent4="accent4" accent5="accent5" accent6="accent6" hlink="hlink" folHlink="folHlink"/>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76483"/>
                                        </p:tgtEl>
                                        <p:attrNameLst>
                                          <p:attrName>style.visibility</p:attrName>
                                        </p:attrNameLst>
                                      </p:cBhvr>
                                      <p:to>
                                        <p:strVal val="visible"/>
                                      </p:to>
                                    </p:set>
                                    <p:animEffect transition="in" filter="dissolve">
                                      <p:cBhvr>
                                        <p:cTn id="7" dur="500"/>
                                        <p:tgtEl>
                                          <p:spTgt spid="276483"/>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76484">
                                            <p:txEl>
                                              <p:pRg st="0" end="0"/>
                                            </p:txEl>
                                          </p:spTgt>
                                        </p:tgtEl>
                                        <p:attrNameLst>
                                          <p:attrName>style.visibility</p:attrName>
                                        </p:attrNameLst>
                                      </p:cBhvr>
                                      <p:to>
                                        <p:strVal val="visible"/>
                                      </p:to>
                                    </p:set>
                                    <p:animEffect transition="in" filter="dissolve">
                                      <p:cBhvr>
                                        <p:cTn id="10" dur="500"/>
                                        <p:tgtEl>
                                          <p:spTgt spid="276484">
                                            <p:txEl>
                                              <p:pRg st="0" end="0"/>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276484">
                                            <p:txEl>
                                              <p:pRg st="1" end="1"/>
                                            </p:txEl>
                                          </p:spTgt>
                                        </p:tgtEl>
                                        <p:attrNameLst>
                                          <p:attrName>style.visibility</p:attrName>
                                        </p:attrNameLst>
                                      </p:cBhvr>
                                      <p:to>
                                        <p:strVal val="visible"/>
                                      </p:to>
                                    </p:set>
                                    <p:animEffect transition="in" filter="dissolve">
                                      <p:cBhvr>
                                        <p:cTn id="13" dur="500"/>
                                        <p:tgtEl>
                                          <p:spTgt spid="276484">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276484">
                                            <p:txEl>
                                              <p:pRg st="2" end="2"/>
                                            </p:txEl>
                                          </p:spTgt>
                                        </p:tgtEl>
                                        <p:attrNameLst>
                                          <p:attrName>style.visibility</p:attrName>
                                        </p:attrNameLst>
                                      </p:cBhvr>
                                      <p:to>
                                        <p:strVal val="visible"/>
                                      </p:to>
                                    </p:set>
                                    <p:animEffect transition="in" filter="dissolve">
                                      <p:cBhvr>
                                        <p:cTn id="18" dur="500"/>
                                        <p:tgtEl>
                                          <p:spTgt spid="276484">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276484">
                                            <p:txEl>
                                              <p:pRg st="3" end="3"/>
                                            </p:txEl>
                                          </p:spTgt>
                                        </p:tgtEl>
                                        <p:attrNameLst>
                                          <p:attrName>style.visibility</p:attrName>
                                        </p:attrNameLst>
                                      </p:cBhvr>
                                      <p:to>
                                        <p:strVal val="visible"/>
                                      </p:to>
                                    </p:set>
                                    <p:animEffect transition="in" filter="dissolve">
                                      <p:cBhvr>
                                        <p:cTn id="23" dur="500"/>
                                        <p:tgtEl>
                                          <p:spTgt spid="27648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483" grpId="0"/>
      <p:bldP spid="276484" grpId="0" uiExpand="1"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404813" y="46038"/>
            <a:ext cx="8510587" cy="1325562"/>
          </a:xfrm>
        </p:spPr>
        <p:txBody>
          <a:bodyPr/>
          <a:lstStyle/>
          <a:p>
            <a:pPr algn="ctr" eaLnBrk="1" hangingPunct="1"/>
            <a:r>
              <a:rPr lang="ar-JO" sz="4800" b="1" dirty="0">
                <a:solidFill>
                  <a:srgbClr val="FFFF99"/>
                </a:solidFill>
                <a:latin typeface="Arial" panose="020B0604020202020204" pitchFamily="34" charset="0"/>
                <a:cs typeface="Arial" panose="020B0604020202020204" pitchFamily="34" charset="0"/>
              </a:rPr>
              <a:t>اختبر ...</a:t>
            </a:r>
            <a:br>
              <a:rPr lang="en-US" sz="4800" b="1" dirty="0">
                <a:solidFill>
                  <a:srgbClr val="FFFF99"/>
                </a:solidFill>
                <a:latin typeface="Arial" panose="020B0604020202020204" pitchFamily="34" charset="0"/>
                <a:cs typeface="Arial" panose="020B0604020202020204" pitchFamily="34" charset="0"/>
              </a:rPr>
            </a:br>
            <a:r>
              <a:rPr lang="ar-JO" sz="4800" b="1" dirty="0">
                <a:solidFill>
                  <a:schemeClr val="tx1"/>
                </a:solidFill>
                <a:latin typeface="Arial" panose="020B0604020202020204" pitchFamily="34" charset="0"/>
                <a:cs typeface="Arial" panose="020B0604020202020204" pitchFamily="34" charset="0"/>
              </a:rPr>
              <a:t>مفتاح التعليم الفعال</a:t>
            </a:r>
            <a:endParaRPr lang="en-US" sz="4800" b="1" dirty="0">
              <a:solidFill>
                <a:schemeClr val="tx1"/>
              </a:solidFill>
              <a:latin typeface="Arial" panose="020B0604020202020204" pitchFamily="34" charset="0"/>
              <a:cs typeface="Arial" panose="020B0604020202020204" pitchFamily="34" charset="0"/>
            </a:endParaRPr>
          </a:p>
        </p:txBody>
      </p:sp>
      <p:sp>
        <p:nvSpPr>
          <p:cNvPr id="76803" name="AutoShape 4"/>
          <p:cNvSpPr>
            <a:spLocks noChangeArrowheads="1"/>
          </p:cNvSpPr>
          <p:nvPr/>
        </p:nvSpPr>
        <p:spPr bwMode="auto">
          <a:xfrm>
            <a:off x="152400" y="1524000"/>
            <a:ext cx="8229600" cy="5029200"/>
          </a:xfrm>
          <a:prstGeom prst="triangle">
            <a:avLst>
              <a:gd name="adj" fmla="val 50000"/>
            </a:avLst>
          </a:prstGeom>
          <a:gradFill rotWithShape="1">
            <a:gsLst>
              <a:gs pos="0">
                <a:srgbClr val="767647"/>
              </a:gs>
              <a:gs pos="50000">
                <a:srgbClr val="FFFF99"/>
              </a:gs>
              <a:gs pos="100000">
                <a:srgbClr val="767647"/>
              </a:gs>
            </a:gsLst>
            <a:lin ang="5400000" scaled="1"/>
          </a:gradFill>
          <a:ln w="38100" cap="sq">
            <a:solidFill>
              <a:schemeClr val="bg2"/>
            </a:solidFill>
            <a:miter lim="800000"/>
            <a:headEnd type="none" w="sm" len="sm"/>
            <a:tailEnd type="none" w="sm" len="sm"/>
          </a:ln>
        </p:spPr>
        <p:txBody>
          <a:bodyPr wrap="none" anchor="ctr"/>
          <a:lstStyle/>
          <a:p>
            <a:endParaRPr lang="en-US" sz="4000">
              <a:latin typeface="Arial" panose="020B0604020202020204" pitchFamily="34" charset="0"/>
              <a:cs typeface="Arial" panose="020B0604020202020204" pitchFamily="34" charset="0"/>
            </a:endParaRPr>
          </a:p>
        </p:txBody>
      </p:sp>
      <p:sp>
        <p:nvSpPr>
          <p:cNvPr id="76804" name="Line 5"/>
          <p:cNvSpPr>
            <a:spLocks noChangeShapeType="1"/>
          </p:cNvSpPr>
          <p:nvPr/>
        </p:nvSpPr>
        <p:spPr bwMode="auto">
          <a:xfrm flipV="1">
            <a:off x="3200400" y="2816652"/>
            <a:ext cx="2143271" cy="2748"/>
          </a:xfrm>
          <a:prstGeom prst="line">
            <a:avLst/>
          </a:prstGeom>
          <a:noFill/>
          <a:ln w="38100" cap="sq">
            <a:solidFill>
              <a:schemeClr val="bg2"/>
            </a:solidFill>
            <a:round/>
            <a:headEnd type="none" w="sm" len="sm"/>
            <a:tailEnd type="none" w="sm" len="sm"/>
          </a:ln>
        </p:spPr>
        <p:txBody>
          <a:bodyPr wrap="none"/>
          <a:lstStyle/>
          <a:p>
            <a:endParaRPr lang="en-US" sz="4000">
              <a:latin typeface="Arial" panose="020B0604020202020204" pitchFamily="34" charset="0"/>
              <a:cs typeface="Arial" panose="020B0604020202020204" pitchFamily="34" charset="0"/>
            </a:endParaRPr>
          </a:p>
        </p:txBody>
      </p:sp>
      <p:sp>
        <p:nvSpPr>
          <p:cNvPr id="76805" name="Line 6"/>
          <p:cNvSpPr>
            <a:spLocks noChangeShapeType="1"/>
          </p:cNvSpPr>
          <p:nvPr/>
        </p:nvSpPr>
        <p:spPr bwMode="auto">
          <a:xfrm>
            <a:off x="2907890" y="3505200"/>
            <a:ext cx="2920181" cy="0"/>
          </a:xfrm>
          <a:prstGeom prst="line">
            <a:avLst/>
          </a:prstGeom>
          <a:noFill/>
          <a:ln w="38100" cap="sq">
            <a:solidFill>
              <a:schemeClr val="bg2"/>
            </a:solidFill>
            <a:round/>
            <a:headEnd type="none" w="sm" len="sm"/>
            <a:tailEnd type="none" w="sm" len="sm"/>
          </a:ln>
        </p:spPr>
        <p:txBody>
          <a:bodyPr wrap="none"/>
          <a:lstStyle/>
          <a:p>
            <a:endParaRPr lang="en-US" sz="4000">
              <a:latin typeface="Arial" panose="020B0604020202020204" pitchFamily="34" charset="0"/>
              <a:cs typeface="Arial" panose="020B0604020202020204" pitchFamily="34" charset="0"/>
            </a:endParaRPr>
          </a:p>
        </p:txBody>
      </p:sp>
      <p:sp>
        <p:nvSpPr>
          <p:cNvPr id="76806" name="Line 7"/>
          <p:cNvSpPr>
            <a:spLocks noChangeShapeType="1"/>
          </p:cNvSpPr>
          <p:nvPr/>
        </p:nvSpPr>
        <p:spPr bwMode="auto">
          <a:xfrm>
            <a:off x="2101645" y="4350603"/>
            <a:ext cx="4336026" cy="0"/>
          </a:xfrm>
          <a:prstGeom prst="line">
            <a:avLst/>
          </a:prstGeom>
          <a:noFill/>
          <a:ln w="38100" cap="sq">
            <a:solidFill>
              <a:schemeClr val="bg2"/>
            </a:solidFill>
            <a:round/>
            <a:headEnd type="none" w="sm" len="sm"/>
            <a:tailEnd type="none" w="sm" len="sm"/>
          </a:ln>
        </p:spPr>
        <p:txBody>
          <a:bodyPr wrap="none"/>
          <a:lstStyle/>
          <a:p>
            <a:endParaRPr lang="en-US" sz="4000">
              <a:latin typeface="Arial" panose="020B0604020202020204" pitchFamily="34" charset="0"/>
              <a:cs typeface="Arial" panose="020B0604020202020204" pitchFamily="34" charset="0"/>
            </a:endParaRPr>
          </a:p>
        </p:txBody>
      </p:sp>
      <p:sp>
        <p:nvSpPr>
          <p:cNvPr id="76807" name="Line 9"/>
          <p:cNvSpPr>
            <a:spLocks noChangeShapeType="1"/>
          </p:cNvSpPr>
          <p:nvPr/>
        </p:nvSpPr>
        <p:spPr bwMode="auto">
          <a:xfrm>
            <a:off x="1295400" y="5181600"/>
            <a:ext cx="5943600" cy="0"/>
          </a:xfrm>
          <a:prstGeom prst="line">
            <a:avLst/>
          </a:prstGeom>
          <a:noFill/>
          <a:ln w="38100" cap="sq">
            <a:solidFill>
              <a:schemeClr val="bg2"/>
            </a:solidFill>
            <a:round/>
            <a:headEnd type="none" w="sm" len="sm"/>
            <a:tailEnd type="none" w="sm" len="sm"/>
          </a:ln>
        </p:spPr>
        <p:txBody>
          <a:bodyPr wrap="none"/>
          <a:lstStyle/>
          <a:p>
            <a:endParaRPr lang="en-US" sz="4000">
              <a:latin typeface="Arial" panose="020B0604020202020204" pitchFamily="34" charset="0"/>
              <a:cs typeface="Arial" panose="020B0604020202020204" pitchFamily="34" charset="0"/>
            </a:endParaRPr>
          </a:p>
        </p:txBody>
      </p:sp>
      <p:sp>
        <p:nvSpPr>
          <p:cNvPr id="76808" name="Line 10"/>
          <p:cNvSpPr>
            <a:spLocks noChangeShapeType="1"/>
          </p:cNvSpPr>
          <p:nvPr/>
        </p:nvSpPr>
        <p:spPr bwMode="auto">
          <a:xfrm>
            <a:off x="757084" y="5943600"/>
            <a:ext cx="7167716" cy="0"/>
          </a:xfrm>
          <a:prstGeom prst="line">
            <a:avLst/>
          </a:prstGeom>
          <a:noFill/>
          <a:ln w="38100" cap="sq">
            <a:solidFill>
              <a:schemeClr val="bg2"/>
            </a:solidFill>
            <a:round/>
            <a:headEnd type="none" w="sm" len="sm"/>
            <a:tailEnd type="none" w="sm" len="sm"/>
          </a:ln>
        </p:spPr>
        <p:txBody>
          <a:bodyPr wrap="none"/>
          <a:lstStyle/>
          <a:p>
            <a:endParaRPr lang="en-US" sz="4000">
              <a:latin typeface="Arial" panose="020B0604020202020204" pitchFamily="34" charset="0"/>
              <a:cs typeface="Arial" panose="020B0604020202020204" pitchFamily="34" charset="0"/>
            </a:endParaRPr>
          </a:p>
        </p:txBody>
      </p:sp>
      <p:sp>
        <p:nvSpPr>
          <p:cNvPr id="14347" name="Text Box 11"/>
          <p:cNvSpPr txBox="1">
            <a:spLocks noChangeArrowheads="1"/>
          </p:cNvSpPr>
          <p:nvPr/>
        </p:nvSpPr>
        <p:spPr bwMode="auto">
          <a:xfrm>
            <a:off x="3131575" y="1889192"/>
            <a:ext cx="2261419" cy="954107"/>
          </a:xfrm>
          <a:prstGeom prst="rect">
            <a:avLst/>
          </a:prstGeom>
          <a:noFill/>
          <a:ln w="12700" cap="sq">
            <a:noFill/>
            <a:miter lim="800000"/>
            <a:headEnd type="none" w="sm" len="sm"/>
            <a:tailEnd type="none" w="sm" len="sm"/>
          </a:ln>
        </p:spPr>
        <p:txBody>
          <a:bodyPr wrap="square">
            <a:spAutoFit/>
          </a:bodyPr>
          <a:lstStyle/>
          <a:p>
            <a:pPr eaLnBrk="0" hangingPunct="0">
              <a:spcBef>
                <a:spcPct val="50000"/>
              </a:spcBef>
            </a:pPr>
            <a:r>
              <a:rPr lang="ar-JO" b="1" dirty="0">
                <a:solidFill>
                  <a:srgbClr val="000000"/>
                </a:solidFill>
                <a:latin typeface="Arial" panose="020B0604020202020204" pitchFamily="34" charset="0"/>
                <a:cs typeface="Arial" panose="020B0604020202020204" pitchFamily="34" charset="0"/>
              </a:rPr>
              <a:t>التجربة      الفعلية</a:t>
            </a:r>
            <a:endParaRPr lang="en-US" b="1" dirty="0">
              <a:solidFill>
                <a:srgbClr val="000000"/>
              </a:solidFill>
              <a:latin typeface="Arial" panose="020B0604020202020204" pitchFamily="34" charset="0"/>
              <a:cs typeface="Arial" panose="020B0604020202020204" pitchFamily="34" charset="0"/>
            </a:endParaRPr>
          </a:p>
        </p:txBody>
      </p:sp>
      <p:sp>
        <p:nvSpPr>
          <p:cNvPr id="14348" name="Text Box 12"/>
          <p:cNvSpPr txBox="1">
            <a:spLocks noChangeArrowheads="1"/>
          </p:cNvSpPr>
          <p:nvPr/>
        </p:nvSpPr>
        <p:spPr bwMode="auto">
          <a:xfrm>
            <a:off x="2583426" y="2752582"/>
            <a:ext cx="3357716" cy="830997"/>
          </a:xfrm>
          <a:prstGeom prst="rect">
            <a:avLst/>
          </a:prstGeom>
          <a:noFill/>
          <a:ln w="12700" cap="sq">
            <a:noFill/>
            <a:miter lim="800000"/>
            <a:headEnd type="none" w="sm" len="sm"/>
            <a:tailEnd type="none" w="sm" len="sm"/>
          </a:ln>
        </p:spPr>
        <p:txBody>
          <a:bodyPr wrap="square">
            <a:spAutoFit/>
          </a:bodyPr>
          <a:lstStyle/>
          <a:p>
            <a:pPr eaLnBrk="0" hangingPunct="0">
              <a:spcBef>
                <a:spcPct val="50000"/>
              </a:spcBef>
            </a:pPr>
            <a:r>
              <a:rPr lang="ar-JO" sz="2400" b="1" dirty="0">
                <a:solidFill>
                  <a:srgbClr val="000000"/>
                </a:solidFill>
                <a:latin typeface="Arial" panose="020B0604020202020204" pitchFamily="34" charset="0"/>
                <a:cs typeface="Arial" panose="020B0604020202020204" pitchFamily="34" charset="0"/>
              </a:rPr>
              <a:t>التجربة المفتعلة              </a:t>
            </a:r>
            <a:r>
              <a:rPr lang="en-US" sz="2400" b="1" dirty="0">
                <a:solidFill>
                  <a:srgbClr val="000000"/>
                </a:solidFill>
                <a:latin typeface="Arial" panose="020B0604020202020204" pitchFamily="34" charset="0"/>
                <a:cs typeface="Arial" panose="020B0604020202020204" pitchFamily="34" charset="0"/>
              </a:rPr>
              <a:t>(</a:t>
            </a:r>
            <a:r>
              <a:rPr lang="ar-JO" sz="2400" b="1" dirty="0">
                <a:solidFill>
                  <a:srgbClr val="000000"/>
                </a:solidFill>
                <a:latin typeface="Arial" panose="020B0604020202020204" pitchFamily="34" charset="0"/>
                <a:cs typeface="Arial" panose="020B0604020202020204" pitchFamily="34" charset="0"/>
              </a:rPr>
              <a:t>مثل التمثيل</a:t>
            </a:r>
            <a:r>
              <a:rPr lang="en-US" sz="2400" b="1" dirty="0">
                <a:solidFill>
                  <a:srgbClr val="000000"/>
                </a:solidFill>
                <a:latin typeface="Arial" panose="020B0604020202020204" pitchFamily="34" charset="0"/>
                <a:cs typeface="Arial" panose="020B0604020202020204" pitchFamily="34" charset="0"/>
              </a:rPr>
              <a:t>)</a:t>
            </a:r>
          </a:p>
        </p:txBody>
      </p:sp>
      <p:sp>
        <p:nvSpPr>
          <p:cNvPr id="14349" name="Text Box 13"/>
          <p:cNvSpPr txBox="1">
            <a:spLocks noChangeArrowheads="1"/>
          </p:cNvSpPr>
          <p:nvPr/>
        </p:nvSpPr>
        <p:spPr bwMode="auto">
          <a:xfrm>
            <a:off x="2509684" y="3588603"/>
            <a:ext cx="3505200" cy="830997"/>
          </a:xfrm>
          <a:prstGeom prst="rect">
            <a:avLst/>
          </a:prstGeom>
          <a:noFill/>
          <a:ln w="12700" cap="sq">
            <a:noFill/>
            <a:miter lim="800000"/>
            <a:headEnd type="none" w="sm" len="sm"/>
            <a:tailEnd type="none" w="sm" len="sm"/>
          </a:ln>
        </p:spPr>
        <p:txBody>
          <a:bodyPr wrap="square">
            <a:spAutoFit/>
          </a:bodyPr>
          <a:lstStyle/>
          <a:p>
            <a:pPr eaLnBrk="0" hangingPunct="0">
              <a:spcBef>
                <a:spcPct val="50000"/>
              </a:spcBef>
            </a:pPr>
            <a:r>
              <a:rPr lang="ar-JO" sz="2400" b="1" dirty="0">
                <a:solidFill>
                  <a:srgbClr val="000000"/>
                </a:solidFill>
                <a:latin typeface="Arial" panose="020B0604020202020204" pitchFamily="34" charset="0"/>
                <a:cs typeface="Arial" panose="020B0604020202020204" pitchFamily="34" charset="0"/>
              </a:rPr>
              <a:t>التجربة البديلة</a:t>
            </a:r>
            <a:br>
              <a:rPr lang="en-US" sz="2400" b="1" dirty="0">
                <a:solidFill>
                  <a:srgbClr val="000000"/>
                </a:solidFill>
                <a:latin typeface="Arial" panose="020B0604020202020204" pitchFamily="34" charset="0"/>
                <a:cs typeface="Arial" panose="020B0604020202020204" pitchFamily="34" charset="0"/>
              </a:rPr>
            </a:br>
            <a:r>
              <a:rPr lang="en-US" sz="2400" b="1" dirty="0">
                <a:solidFill>
                  <a:srgbClr val="000000"/>
                </a:solidFill>
                <a:latin typeface="Arial" panose="020B0604020202020204" pitchFamily="34" charset="0"/>
                <a:cs typeface="Arial" panose="020B0604020202020204" pitchFamily="34" charset="0"/>
              </a:rPr>
              <a:t>(</a:t>
            </a:r>
            <a:r>
              <a:rPr lang="ar-JO" sz="2400" b="1" dirty="0">
                <a:solidFill>
                  <a:srgbClr val="000000"/>
                </a:solidFill>
                <a:latin typeface="Arial" panose="020B0604020202020204" pitchFamily="34" charset="0"/>
                <a:cs typeface="Arial" panose="020B0604020202020204" pitchFamily="34" charset="0"/>
              </a:rPr>
              <a:t>مثل الدراما</a:t>
            </a:r>
            <a:r>
              <a:rPr lang="en-US" sz="2400" b="1" dirty="0">
                <a:solidFill>
                  <a:srgbClr val="000000"/>
                </a:solidFill>
                <a:latin typeface="Arial" panose="020B0604020202020204" pitchFamily="34" charset="0"/>
                <a:cs typeface="Arial" panose="020B0604020202020204" pitchFamily="34" charset="0"/>
              </a:rPr>
              <a:t>)</a:t>
            </a:r>
          </a:p>
        </p:txBody>
      </p:sp>
      <p:sp>
        <p:nvSpPr>
          <p:cNvPr id="14350" name="Text Box 14"/>
          <p:cNvSpPr txBox="1">
            <a:spLocks noChangeArrowheads="1"/>
          </p:cNvSpPr>
          <p:nvPr/>
        </p:nvSpPr>
        <p:spPr bwMode="auto">
          <a:xfrm>
            <a:off x="2340078" y="4371975"/>
            <a:ext cx="3844413" cy="830997"/>
          </a:xfrm>
          <a:prstGeom prst="rect">
            <a:avLst/>
          </a:prstGeom>
          <a:noFill/>
          <a:ln w="12700" cap="sq">
            <a:noFill/>
            <a:miter lim="800000"/>
            <a:headEnd type="none" w="sm" len="sm"/>
            <a:tailEnd type="none" w="sm" len="sm"/>
          </a:ln>
        </p:spPr>
        <p:txBody>
          <a:bodyPr wrap="square">
            <a:spAutoFit/>
          </a:bodyPr>
          <a:lstStyle/>
          <a:p>
            <a:pPr eaLnBrk="0" hangingPunct="0">
              <a:spcBef>
                <a:spcPct val="50000"/>
              </a:spcBef>
            </a:pPr>
            <a:r>
              <a:rPr lang="ar-JO" sz="2400" b="1" dirty="0">
                <a:solidFill>
                  <a:srgbClr val="000000"/>
                </a:solidFill>
                <a:latin typeface="Arial" panose="020B0604020202020204" pitchFamily="34" charset="0"/>
                <a:cs typeface="Arial" panose="020B0604020202020204" pitchFamily="34" charset="0"/>
              </a:rPr>
              <a:t>الصور والأشياء الحقيقية</a:t>
            </a:r>
            <a:br>
              <a:rPr lang="en-US" sz="2400" b="1" dirty="0">
                <a:solidFill>
                  <a:srgbClr val="000000"/>
                </a:solidFill>
                <a:latin typeface="Arial" panose="020B0604020202020204" pitchFamily="34" charset="0"/>
                <a:cs typeface="Arial" panose="020B0604020202020204" pitchFamily="34" charset="0"/>
              </a:rPr>
            </a:br>
            <a:r>
              <a:rPr lang="en-US" sz="2400" b="1" dirty="0">
                <a:solidFill>
                  <a:srgbClr val="000000"/>
                </a:solidFill>
                <a:latin typeface="Arial" panose="020B0604020202020204" pitchFamily="34" charset="0"/>
                <a:cs typeface="Arial" panose="020B0604020202020204" pitchFamily="34" charset="0"/>
              </a:rPr>
              <a:t>(</a:t>
            </a:r>
            <a:r>
              <a:rPr lang="ar-JO" sz="2400" b="1" dirty="0">
                <a:solidFill>
                  <a:srgbClr val="000000"/>
                </a:solidFill>
                <a:latin typeface="Arial" panose="020B0604020202020204" pitchFamily="34" charset="0"/>
                <a:cs typeface="Arial" panose="020B0604020202020204" pitchFamily="34" charset="0"/>
              </a:rPr>
              <a:t>مثل الصور، الفيديوهات</a:t>
            </a:r>
            <a:r>
              <a:rPr lang="en-US" sz="2400" b="1" dirty="0">
                <a:solidFill>
                  <a:srgbClr val="000000"/>
                </a:solidFill>
                <a:latin typeface="Arial" panose="020B0604020202020204" pitchFamily="34" charset="0"/>
                <a:cs typeface="Arial" panose="020B0604020202020204" pitchFamily="34" charset="0"/>
              </a:rPr>
              <a:t>)</a:t>
            </a:r>
          </a:p>
        </p:txBody>
      </p:sp>
      <p:sp>
        <p:nvSpPr>
          <p:cNvPr id="14352" name="Text Box 16"/>
          <p:cNvSpPr txBox="1">
            <a:spLocks noChangeArrowheads="1"/>
          </p:cNvSpPr>
          <p:nvPr/>
        </p:nvSpPr>
        <p:spPr bwMode="auto">
          <a:xfrm>
            <a:off x="1209368" y="5378450"/>
            <a:ext cx="6105832" cy="461665"/>
          </a:xfrm>
          <a:prstGeom prst="rect">
            <a:avLst/>
          </a:prstGeom>
          <a:noFill/>
          <a:ln w="12700" cap="sq">
            <a:noFill/>
            <a:miter lim="800000"/>
            <a:headEnd type="none" w="sm" len="sm"/>
            <a:tailEnd type="none" w="sm" len="sm"/>
          </a:ln>
        </p:spPr>
        <p:txBody>
          <a:bodyPr wrap="square">
            <a:spAutoFit/>
          </a:bodyPr>
          <a:lstStyle/>
          <a:p>
            <a:pPr eaLnBrk="0" hangingPunct="0">
              <a:spcBef>
                <a:spcPct val="50000"/>
              </a:spcBef>
            </a:pPr>
            <a:r>
              <a:rPr lang="ar-JO" sz="2400" b="1" dirty="0">
                <a:solidFill>
                  <a:srgbClr val="000000"/>
                </a:solidFill>
                <a:latin typeface="Arial" panose="020B0604020202020204" pitchFamily="34" charset="0"/>
                <a:cs typeface="Arial" panose="020B0604020202020204" pitchFamily="34" charset="0"/>
              </a:rPr>
              <a:t>الرموز المرئية (مثل الخرائط، المخططات)</a:t>
            </a:r>
            <a:endParaRPr lang="en-US" sz="2400" b="1" dirty="0">
              <a:solidFill>
                <a:srgbClr val="000000"/>
              </a:solidFill>
              <a:latin typeface="Arial" panose="020B0604020202020204" pitchFamily="34" charset="0"/>
              <a:cs typeface="Arial" panose="020B0604020202020204" pitchFamily="34" charset="0"/>
            </a:endParaRPr>
          </a:p>
        </p:txBody>
      </p:sp>
      <p:sp>
        <p:nvSpPr>
          <p:cNvPr id="14353" name="Text Box 17"/>
          <p:cNvSpPr txBox="1">
            <a:spLocks noChangeArrowheads="1"/>
          </p:cNvSpPr>
          <p:nvPr/>
        </p:nvSpPr>
        <p:spPr bwMode="auto">
          <a:xfrm>
            <a:off x="1209368" y="6064250"/>
            <a:ext cx="6105832" cy="461665"/>
          </a:xfrm>
          <a:prstGeom prst="rect">
            <a:avLst/>
          </a:prstGeom>
          <a:noFill/>
          <a:ln w="12700" cap="sq">
            <a:noFill/>
            <a:miter lim="800000"/>
            <a:headEnd type="none" w="sm" len="sm"/>
            <a:tailEnd type="none" w="sm" len="sm"/>
          </a:ln>
        </p:spPr>
        <p:txBody>
          <a:bodyPr wrap="square">
            <a:spAutoFit/>
          </a:bodyPr>
          <a:lstStyle/>
          <a:p>
            <a:pPr eaLnBrk="0" hangingPunct="0">
              <a:spcBef>
                <a:spcPct val="50000"/>
              </a:spcBef>
            </a:pPr>
            <a:r>
              <a:rPr lang="ar-JO" sz="2400" b="1" dirty="0">
                <a:solidFill>
                  <a:srgbClr val="000000"/>
                </a:solidFill>
                <a:latin typeface="Arial" panose="020B0604020202020204" pitchFamily="34" charset="0"/>
                <a:cs typeface="Arial" panose="020B0604020202020204" pitchFamily="34" charset="0"/>
              </a:rPr>
              <a:t>الكلمات (مثل المحاضرات، القراءة)</a:t>
            </a:r>
            <a:endParaRPr lang="en-US" sz="2400" b="1" dirty="0">
              <a:solidFill>
                <a:srgbClr val="000000"/>
              </a:solidFill>
              <a:latin typeface="Arial" panose="020B0604020202020204" pitchFamily="34" charset="0"/>
              <a:cs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353"/>
                                        </p:tgtEl>
                                        <p:attrNameLst>
                                          <p:attrName>style.visibility</p:attrName>
                                        </p:attrNameLst>
                                      </p:cBhvr>
                                      <p:to>
                                        <p:strVal val="visible"/>
                                      </p:to>
                                    </p:set>
                                    <p:animEffect transition="in" filter="fade">
                                      <p:cBhvr>
                                        <p:cTn id="7" dur="1000"/>
                                        <p:tgtEl>
                                          <p:spTgt spid="14353"/>
                                        </p:tgtEl>
                                      </p:cBhvr>
                                    </p:animEffect>
                                    <p:anim calcmode="lin" valueType="num">
                                      <p:cBhvr>
                                        <p:cTn id="8" dur="1000" fill="hold"/>
                                        <p:tgtEl>
                                          <p:spTgt spid="14353"/>
                                        </p:tgtEl>
                                        <p:attrNameLst>
                                          <p:attrName>ppt_x</p:attrName>
                                        </p:attrNameLst>
                                      </p:cBhvr>
                                      <p:tavLst>
                                        <p:tav tm="0">
                                          <p:val>
                                            <p:strVal val="#ppt_x"/>
                                          </p:val>
                                        </p:tav>
                                        <p:tav tm="100000">
                                          <p:val>
                                            <p:strVal val="#ppt_x"/>
                                          </p:val>
                                        </p:tav>
                                      </p:tavLst>
                                    </p:anim>
                                    <p:anim calcmode="lin" valueType="num">
                                      <p:cBhvr>
                                        <p:cTn id="9" dur="1000" fill="hold"/>
                                        <p:tgtEl>
                                          <p:spTgt spid="1435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4352"/>
                                        </p:tgtEl>
                                        <p:attrNameLst>
                                          <p:attrName>style.visibility</p:attrName>
                                        </p:attrNameLst>
                                      </p:cBhvr>
                                      <p:to>
                                        <p:strVal val="visible"/>
                                      </p:to>
                                    </p:set>
                                    <p:animEffect transition="in" filter="fade">
                                      <p:cBhvr>
                                        <p:cTn id="14" dur="1000"/>
                                        <p:tgtEl>
                                          <p:spTgt spid="14352"/>
                                        </p:tgtEl>
                                      </p:cBhvr>
                                    </p:animEffect>
                                    <p:anim calcmode="lin" valueType="num">
                                      <p:cBhvr>
                                        <p:cTn id="15" dur="1000" fill="hold"/>
                                        <p:tgtEl>
                                          <p:spTgt spid="14352"/>
                                        </p:tgtEl>
                                        <p:attrNameLst>
                                          <p:attrName>ppt_x</p:attrName>
                                        </p:attrNameLst>
                                      </p:cBhvr>
                                      <p:tavLst>
                                        <p:tav tm="0">
                                          <p:val>
                                            <p:strVal val="#ppt_x"/>
                                          </p:val>
                                        </p:tav>
                                        <p:tav tm="100000">
                                          <p:val>
                                            <p:strVal val="#ppt_x"/>
                                          </p:val>
                                        </p:tav>
                                      </p:tavLst>
                                    </p:anim>
                                    <p:anim calcmode="lin" valueType="num">
                                      <p:cBhvr>
                                        <p:cTn id="16" dur="1000" fill="hold"/>
                                        <p:tgtEl>
                                          <p:spTgt spid="1435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4350"/>
                                        </p:tgtEl>
                                        <p:attrNameLst>
                                          <p:attrName>style.visibility</p:attrName>
                                        </p:attrNameLst>
                                      </p:cBhvr>
                                      <p:to>
                                        <p:strVal val="visible"/>
                                      </p:to>
                                    </p:set>
                                    <p:animEffect transition="in" filter="fade">
                                      <p:cBhvr>
                                        <p:cTn id="21" dur="1000"/>
                                        <p:tgtEl>
                                          <p:spTgt spid="14350"/>
                                        </p:tgtEl>
                                      </p:cBhvr>
                                    </p:animEffect>
                                    <p:anim calcmode="lin" valueType="num">
                                      <p:cBhvr>
                                        <p:cTn id="22" dur="1000" fill="hold"/>
                                        <p:tgtEl>
                                          <p:spTgt spid="14350"/>
                                        </p:tgtEl>
                                        <p:attrNameLst>
                                          <p:attrName>ppt_x</p:attrName>
                                        </p:attrNameLst>
                                      </p:cBhvr>
                                      <p:tavLst>
                                        <p:tav tm="0">
                                          <p:val>
                                            <p:strVal val="#ppt_x"/>
                                          </p:val>
                                        </p:tav>
                                        <p:tav tm="100000">
                                          <p:val>
                                            <p:strVal val="#ppt_x"/>
                                          </p:val>
                                        </p:tav>
                                      </p:tavLst>
                                    </p:anim>
                                    <p:anim calcmode="lin" valueType="num">
                                      <p:cBhvr>
                                        <p:cTn id="23" dur="1000" fill="hold"/>
                                        <p:tgtEl>
                                          <p:spTgt spid="1435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4349"/>
                                        </p:tgtEl>
                                        <p:attrNameLst>
                                          <p:attrName>style.visibility</p:attrName>
                                        </p:attrNameLst>
                                      </p:cBhvr>
                                      <p:to>
                                        <p:strVal val="visible"/>
                                      </p:to>
                                    </p:set>
                                    <p:animEffect transition="in" filter="fade">
                                      <p:cBhvr>
                                        <p:cTn id="28" dur="1000"/>
                                        <p:tgtEl>
                                          <p:spTgt spid="14349"/>
                                        </p:tgtEl>
                                      </p:cBhvr>
                                    </p:animEffect>
                                    <p:anim calcmode="lin" valueType="num">
                                      <p:cBhvr>
                                        <p:cTn id="29" dur="1000" fill="hold"/>
                                        <p:tgtEl>
                                          <p:spTgt spid="14349"/>
                                        </p:tgtEl>
                                        <p:attrNameLst>
                                          <p:attrName>ppt_x</p:attrName>
                                        </p:attrNameLst>
                                      </p:cBhvr>
                                      <p:tavLst>
                                        <p:tav tm="0">
                                          <p:val>
                                            <p:strVal val="#ppt_x"/>
                                          </p:val>
                                        </p:tav>
                                        <p:tav tm="100000">
                                          <p:val>
                                            <p:strVal val="#ppt_x"/>
                                          </p:val>
                                        </p:tav>
                                      </p:tavLst>
                                    </p:anim>
                                    <p:anim calcmode="lin" valueType="num">
                                      <p:cBhvr>
                                        <p:cTn id="30" dur="1000" fill="hold"/>
                                        <p:tgtEl>
                                          <p:spTgt spid="14349"/>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4348"/>
                                        </p:tgtEl>
                                        <p:attrNameLst>
                                          <p:attrName>style.visibility</p:attrName>
                                        </p:attrNameLst>
                                      </p:cBhvr>
                                      <p:to>
                                        <p:strVal val="visible"/>
                                      </p:to>
                                    </p:set>
                                    <p:animEffect transition="in" filter="fade">
                                      <p:cBhvr>
                                        <p:cTn id="35" dur="1000"/>
                                        <p:tgtEl>
                                          <p:spTgt spid="14348"/>
                                        </p:tgtEl>
                                      </p:cBhvr>
                                    </p:animEffect>
                                    <p:anim calcmode="lin" valueType="num">
                                      <p:cBhvr>
                                        <p:cTn id="36" dur="1000" fill="hold"/>
                                        <p:tgtEl>
                                          <p:spTgt spid="14348"/>
                                        </p:tgtEl>
                                        <p:attrNameLst>
                                          <p:attrName>ppt_x</p:attrName>
                                        </p:attrNameLst>
                                      </p:cBhvr>
                                      <p:tavLst>
                                        <p:tav tm="0">
                                          <p:val>
                                            <p:strVal val="#ppt_x"/>
                                          </p:val>
                                        </p:tav>
                                        <p:tav tm="100000">
                                          <p:val>
                                            <p:strVal val="#ppt_x"/>
                                          </p:val>
                                        </p:tav>
                                      </p:tavLst>
                                    </p:anim>
                                    <p:anim calcmode="lin" valueType="num">
                                      <p:cBhvr>
                                        <p:cTn id="37" dur="1000" fill="hold"/>
                                        <p:tgtEl>
                                          <p:spTgt spid="14348"/>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4347"/>
                                        </p:tgtEl>
                                        <p:attrNameLst>
                                          <p:attrName>style.visibility</p:attrName>
                                        </p:attrNameLst>
                                      </p:cBhvr>
                                      <p:to>
                                        <p:strVal val="visible"/>
                                      </p:to>
                                    </p:set>
                                    <p:animEffect transition="in" filter="fade">
                                      <p:cBhvr>
                                        <p:cTn id="42" dur="1000"/>
                                        <p:tgtEl>
                                          <p:spTgt spid="14347"/>
                                        </p:tgtEl>
                                      </p:cBhvr>
                                    </p:animEffect>
                                    <p:anim calcmode="lin" valueType="num">
                                      <p:cBhvr>
                                        <p:cTn id="43" dur="1000" fill="hold"/>
                                        <p:tgtEl>
                                          <p:spTgt spid="14347"/>
                                        </p:tgtEl>
                                        <p:attrNameLst>
                                          <p:attrName>ppt_x</p:attrName>
                                        </p:attrNameLst>
                                      </p:cBhvr>
                                      <p:tavLst>
                                        <p:tav tm="0">
                                          <p:val>
                                            <p:strVal val="#ppt_x"/>
                                          </p:val>
                                        </p:tav>
                                        <p:tav tm="100000">
                                          <p:val>
                                            <p:strVal val="#ppt_x"/>
                                          </p:val>
                                        </p:tav>
                                      </p:tavLst>
                                    </p:anim>
                                    <p:anim calcmode="lin" valueType="num">
                                      <p:cBhvr>
                                        <p:cTn id="44" dur="1000" fill="hold"/>
                                        <p:tgtEl>
                                          <p:spTgt spid="143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7" grpId="0"/>
      <p:bldP spid="14348" grpId="0"/>
      <p:bldP spid="14349" grpId="0"/>
      <p:bldP spid="14350" grpId="0"/>
      <p:bldP spid="14352" grpId="0"/>
      <p:bldP spid="1435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5" descr="MPj03991710000[1]"/>
          <p:cNvPicPr>
            <a:picLocks noChangeAspect="1" noChangeArrowheads="1"/>
          </p:cNvPicPr>
          <p:nvPr/>
        </p:nvPicPr>
        <p:blipFill>
          <a:blip r:embed="rId2" cstate="print">
            <a:lum bright="-36000"/>
          </a:blip>
          <a:srcRect/>
          <a:stretch>
            <a:fillRect/>
          </a:stretch>
        </p:blipFill>
        <p:spPr bwMode="auto">
          <a:xfrm>
            <a:off x="0" y="0"/>
            <a:ext cx="9144000" cy="6858000"/>
          </a:xfrm>
          <a:prstGeom prst="rect">
            <a:avLst/>
          </a:prstGeom>
          <a:noFill/>
          <a:ln w="9525">
            <a:noFill/>
            <a:miter lim="800000"/>
            <a:headEnd/>
            <a:tailEnd/>
          </a:ln>
        </p:spPr>
      </p:pic>
      <p:sp>
        <p:nvSpPr>
          <p:cNvPr id="287747" name="Rectangle 3"/>
          <p:cNvSpPr>
            <a:spLocks noGrp="1" noChangeArrowheads="1"/>
          </p:cNvSpPr>
          <p:nvPr>
            <p:ph type="body" idx="1"/>
          </p:nvPr>
        </p:nvSpPr>
        <p:spPr>
          <a:xfrm>
            <a:off x="0" y="838200"/>
            <a:ext cx="8763000" cy="4495800"/>
          </a:xfrm>
        </p:spPr>
        <p:txBody>
          <a:bodyPr/>
          <a:lstStyle/>
          <a:p>
            <a:pPr marL="609600" indent="-609600" algn="ctr" eaLnBrk="1" hangingPunct="1">
              <a:buFont typeface="Wingdings" pitchFamily="2" charset="2"/>
              <a:buNone/>
              <a:defRPr/>
            </a:pPr>
            <a:r>
              <a:rPr lang="ar-JO" sz="2800" b="1" dirty="0">
                <a:solidFill>
                  <a:schemeClr val="accent2">
                    <a:lumMod val="60000"/>
                    <a:lumOff val="40000"/>
                  </a:schemeClr>
                </a:solidFill>
                <a:latin typeface="Arial" panose="020B0604020202020204" pitchFamily="34" charset="0"/>
                <a:cs typeface="Arial" panose="020B0604020202020204" pitchFamily="34" charset="0"/>
              </a:rPr>
              <a:t>لا يمكن للمعرفة أن تنتقل مثل مادة مادية من عقل إلى آخر                 لأن الأفكار ليست أشياء يمكن الإمساك بها والتعامل معها. . . . </a:t>
            </a:r>
          </a:p>
          <a:p>
            <a:pPr marL="609600" indent="-609600" algn="ctr" eaLnBrk="1" hangingPunct="1">
              <a:buFont typeface="Wingdings" pitchFamily="2" charset="2"/>
              <a:buNone/>
              <a:defRPr/>
            </a:pPr>
            <a:r>
              <a:rPr lang="ar-JO" sz="2800" b="1" dirty="0">
                <a:solidFill>
                  <a:schemeClr val="accent2">
                    <a:lumMod val="60000"/>
                    <a:lumOff val="40000"/>
                  </a:schemeClr>
                </a:solidFill>
                <a:latin typeface="Arial" panose="020B0604020202020204" pitchFamily="34" charset="0"/>
                <a:cs typeface="Arial" panose="020B0604020202020204" pitchFamily="34" charset="0"/>
              </a:rPr>
              <a:t>يجب إعادة التفكير في الأفكار ويجب إعادة تجربة التجربة.</a:t>
            </a:r>
            <a:endParaRPr lang="en-US" sz="2800" b="1" dirty="0">
              <a:solidFill>
                <a:schemeClr val="accent2">
                  <a:lumMod val="60000"/>
                  <a:lumOff val="40000"/>
                </a:schemeClr>
              </a:solidFill>
              <a:latin typeface="Arial" panose="020B0604020202020204" pitchFamily="34" charset="0"/>
              <a:cs typeface="Arial" panose="020B0604020202020204" pitchFamily="34" charset="0"/>
            </a:endParaRPr>
          </a:p>
          <a:p>
            <a:pPr marL="609600" indent="-609600" eaLnBrk="1" hangingPunct="1">
              <a:buFont typeface="Wingdings" pitchFamily="2" charset="2"/>
              <a:buNone/>
              <a:defRPr/>
            </a:pPr>
            <a:endParaRPr lang="en-US" sz="2800" b="1" dirty="0">
              <a:solidFill>
                <a:schemeClr val="accent2">
                  <a:lumMod val="60000"/>
                  <a:lumOff val="40000"/>
                </a:schemeClr>
              </a:solidFill>
              <a:latin typeface="Arial" panose="020B0604020202020204" pitchFamily="34" charset="0"/>
              <a:cs typeface="Arial" panose="020B0604020202020204" pitchFamily="34" charset="0"/>
            </a:endParaRPr>
          </a:p>
          <a:p>
            <a:pPr marL="609600" indent="-609600" algn="r" eaLnBrk="1" hangingPunct="1">
              <a:buFont typeface="Wingdings" pitchFamily="2" charset="2"/>
              <a:buNone/>
              <a:defRPr/>
            </a:pPr>
            <a:r>
              <a:rPr lang="en-US" sz="2400" b="1" dirty="0">
                <a:solidFill>
                  <a:schemeClr val="accent2">
                    <a:lumMod val="60000"/>
                    <a:lumOff val="40000"/>
                  </a:schemeClr>
                </a:solidFill>
                <a:latin typeface="Arial" panose="020B0604020202020204" pitchFamily="34" charset="0"/>
                <a:cs typeface="Arial" panose="020B0604020202020204" pitchFamily="34" charset="0"/>
              </a:rPr>
              <a:t>		</a:t>
            </a:r>
            <a:r>
              <a:rPr lang="ar-JO" sz="2000" b="1" dirty="0">
                <a:solidFill>
                  <a:schemeClr val="accent2">
                    <a:lumMod val="60000"/>
                    <a:lumOff val="40000"/>
                  </a:schemeClr>
                </a:solidFill>
                <a:latin typeface="Arial" panose="020B0604020202020204" pitchFamily="34" charset="0"/>
                <a:cs typeface="Arial" panose="020B0604020202020204" pitchFamily="34" charset="0"/>
              </a:rPr>
              <a:t>يوحنا ميلتون غريغوري، قوانين التعليم السبعة</a:t>
            </a:r>
            <a:endParaRPr lang="en-US" sz="2000" b="1" dirty="0">
              <a:solidFill>
                <a:schemeClr val="accent2">
                  <a:lumMod val="60000"/>
                  <a:lumOff val="40000"/>
                </a:schemeClr>
              </a:solidFill>
              <a:latin typeface="Arial" panose="020B0604020202020204" pitchFamily="34" charset="0"/>
              <a:cs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287747">
                                            <p:txEl>
                                              <p:pRg st="0" end="0"/>
                                            </p:txEl>
                                          </p:spTgt>
                                        </p:tgtEl>
                                        <p:attrNameLst>
                                          <p:attrName>style.visibility</p:attrName>
                                        </p:attrNameLst>
                                      </p:cBhvr>
                                      <p:to>
                                        <p:strVal val="visible"/>
                                      </p:to>
                                    </p:set>
                                    <p:anim calcmode="lin" valueType="num">
                                      <p:cBhvr>
                                        <p:cTn id="7" dur="1000" fill="hold"/>
                                        <p:tgtEl>
                                          <p:spTgt spid="287747">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287747">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287747">
                                            <p:txEl>
                                              <p:pRg st="0" end="0"/>
                                            </p:txEl>
                                          </p:spTgt>
                                        </p:tgtEl>
                                      </p:cBhvr>
                                    </p:animEffect>
                                  </p:childTnLst>
                                </p:cTn>
                              </p:par>
                              <p:par>
                                <p:cTn id="10" presetID="50" presetClass="entr" presetSubtype="0" decel="100000" fill="hold" grpId="0" nodeType="withEffect">
                                  <p:stCondLst>
                                    <p:cond delay="0"/>
                                  </p:stCondLst>
                                  <p:childTnLst>
                                    <p:set>
                                      <p:cBhvr>
                                        <p:cTn id="11" dur="1" fill="hold">
                                          <p:stCondLst>
                                            <p:cond delay="0"/>
                                          </p:stCondLst>
                                        </p:cTn>
                                        <p:tgtEl>
                                          <p:spTgt spid="287747">
                                            <p:txEl>
                                              <p:pRg st="1" end="1"/>
                                            </p:txEl>
                                          </p:spTgt>
                                        </p:tgtEl>
                                        <p:attrNameLst>
                                          <p:attrName>style.visibility</p:attrName>
                                        </p:attrNameLst>
                                      </p:cBhvr>
                                      <p:to>
                                        <p:strVal val="visible"/>
                                      </p:to>
                                    </p:set>
                                    <p:anim calcmode="lin" valueType="num">
                                      <p:cBhvr>
                                        <p:cTn id="12" dur="1000" fill="hold"/>
                                        <p:tgtEl>
                                          <p:spTgt spid="287747">
                                            <p:txEl>
                                              <p:pRg st="1" end="1"/>
                                            </p:txEl>
                                          </p:spTgt>
                                        </p:tgtEl>
                                        <p:attrNameLst>
                                          <p:attrName>ppt_w</p:attrName>
                                        </p:attrNameLst>
                                      </p:cBhvr>
                                      <p:tavLst>
                                        <p:tav tm="0">
                                          <p:val>
                                            <p:strVal val="#ppt_w+.3"/>
                                          </p:val>
                                        </p:tav>
                                        <p:tav tm="100000">
                                          <p:val>
                                            <p:strVal val="#ppt_w"/>
                                          </p:val>
                                        </p:tav>
                                      </p:tavLst>
                                    </p:anim>
                                    <p:anim calcmode="lin" valueType="num">
                                      <p:cBhvr>
                                        <p:cTn id="13" dur="1000" fill="hold"/>
                                        <p:tgtEl>
                                          <p:spTgt spid="287747">
                                            <p:txEl>
                                              <p:pRg st="1" end="1"/>
                                            </p:txEl>
                                          </p:spTgt>
                                        </p:tgtEl>
                                        <p:attrNameLst>
                                          <p:attrName>ppt_h</p:attrName>
                                        </p:attrNameLst>
                                      </p:cBhvr>
                                      <p:tavLst>
                                        <p:tav tm="0">
                                          <p:val>
                                            <p:strVal val="#ppt_h"/>
                                          </p:val>
                                        </p:tav>
                                        <p:tav tm="100000">
                                          <p:val>
                                            <p:strVal val="#ppt_h"/>
                                          </p:val>
                                        </p:tav>
                                      </p:tavLst>
                                    </p:anim>
                                    <p:animEffect transition="in" filter="fade">
                                      <p:cBhvr>
                                        <p:cTn id="14" dur="1000"/>
                                        <p:tgtEl>
                                          <p:spTgt spid="287747">
                                            <p:txEl>
                                              <p:pRg st="1" end="1"/>
                                            </p:txEl>
                                          </p:spTgt>
                                        </p:tgtEl>
                                      </p:cBhvr>
                                    </p:animEffect>
                                  </p:childTnLst>
                                </p:cTn>
                              </p:par>
                              <p:par>
                                <p:cTn id="15" presetID="50" presetClass="entr" presetSubtype="0" decel="100000" fill="hold" grpId="0" nodeType="withEffect">
                                  <p:stCondLst>
                                    <p:cond delay="0"/>
                                  </p:stCondLst>
                                  <p:childTnLst>
                                    <p:set>
                                      <p:cBhvr>
                                        <p:cTn id="16" dur="1" fill="hold">
                                          <p:stCondLst>
                                            <p:cond delay="0"/>
                                          </p:stCondLst>
                                        </p:cTn>
                                        <p:tgtEl>
                                          <p:spTgt spid="287747">
                                            <p:txEl>
                                              <p:pRg st="3" end="3"/>
                                            </p:txEl>
                                          </p:spTgt>
                                        </p:tgtEl>
                                        <p:attrNameLst>
                                          <p:attrName>style.visibility</p:attrName>
                                        </p:attrNameLst>
                                      </p:cBhvr>
                                      <p:to>
                                        <p:strVal val="visible"/>
                                      </p:to>
                                    </p:set>
                                    <p:anim calcmode="lin" valueType="num">
                                      <p:cBhvr>
                                        <p:cTn id="17" dur="1000" fill="hold"/>
                                        <p:tgtEl>
                                          <p:spTgt spid="287747">
                                            <p:txEl>
                                              <p:pRg st="3" end="3"/>
                                            </p:txEl>
                                          </p:spTgt>
                                        </p:tgtEl>
                                        <p:attrNameLst>
                                          <p:attrName>ppt_w</p:attrName>
                                        </p:attrNameLst>
                                      </p:cBhvr>
                                      <p:tavLst>
                                        <p:tav tm="0">
                                          <p:val>
                                            <p:strVal val="#ppt_w+.3"/>
                                          </p:val>
                                        </p:tav>
                                        <p:tav tm="100000">
                                          <p:val>
                                            <p:strVal val="#ppt_w"/>
                                          </p:val>
                                        </p:tav>
                                      </p:tavLst>
                                    </p:anim>
                                    <p:anim calcmode="lin" valueType="num">
                                      <p:cBhvr>
                                        <p:cTn id="18" dur="1000" fill="hold"/>
                                        <p:tgtEl>
                                          <p:spTgt spid="287747">
                                            <p:txEl>
                                              <p:pRg st="3" end="3"/>
                                            </p:txEl>
                                          </p:spTgt>
                                        </p:tgtEl>
                                        <p:attrNameLst>
                                          <p:attrName>ppt_h</p:attrName>
                                        </p:attrNameLst>
                                      </p:cBhvr>
                                      <p:tavLst>
                                        <p:tav tm="0">
                                          <p:val>
                                            <p:strVal val="#ppt_h"/>
                                          </p:val>
                                        </p:tav>
                                        <p:tav tm="100000">
                                          <p:val>
                                            <p:strVal val="#ppt_h"/>
                                          </p:val>
                                        </p:tav>
                                      </p:tavLst>
                                    </p:anim>
                                    <p:animEffect transition="in" filter="fade">
                                      <p:cBhvr>
                                        <p:cTn id="19" dur="1000"/>
                                        <p:tgtEl>
                                          <p:spTgt spid="28774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7747"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75778" name="Picture 2" descr="MCj02403410000[1]"/>
          <p:cNvPicPr>
            <a:picLocks noChangeAspect="1" noChangeArrowheads="1"/>
          </p:cNvPicPr>
          <p:nvPr/>
        </p:nvPicPr>
        <p:blipFill>
          <a:blip r:embed="rId3" cstate="print">
            <a:lum bright="-64000"/>
            <a:grayscl/>
          </a:blip>
          <a:srcRect/>
          <a:stretch>
            <a:fillRect/>
          </a:stretch>
        </p:blipFill>
        <p:spPr bwMode="auto">
          <a:xfrm>
            <a:off x="0" y="0"/>
            <a:ext cx="9144000" cy="6858000"/>
          </a:xfrm>
          <a:prstGeom prst="rect">
            <a:avLst/>
          </a:prstGeom>
          <a:solidFill>
            <a:srgbClr val="333333"/>
          </a:solidFill>
          <a:ln w="9525">
            <a:noFill/>
            <a:miter lim="800000"/>
            <a:headEnd/>
            <a:tailEnd/>
          </a:ln>
        </p:spPr>
      </p:pic>
      <p:sp>
        <p:nvSpPr>
          <p:cNvPr id="276483" name="Rectangle 3"/>
          <p:cNvSpPr>
            <a:spLocks noGrp="1" noChangeArrowheads="1"/>
          </p:cNvSpPr>
          <p:nvPr>
            <p:ph type="title"/>
          </p:nvPr>
        </p:nvSpPr>
        <p:spPr>
          <a:xfrm>
            <a:off x="685800" y="381000"/>
            <a:ext cx="6934200" cy="1524000"/>
          </a:xfrm>
        </p:spPr>
        <p:txBody>
          <a:bodyPr/>
          <a:lstStyle/>
          <a:p>
            <a:pPr eaLnBrk="1" hangingPunct="1"/>
            <a:r>
              <a:rPr lang="ar-JO" sz="5400" b="1" dirty="0">
                <a:solidFill>
                  <a:srgbClr val="E8FD23"/>
                </a:solidFill>
                <a:latin typeface="Garamond" pitchFamily="18" charset="0"/>
              </a:rPr>
              <a:t>لماذا نعظ مع التنوع</a:t>
            </a:r>
            <a:endParaRPr lang="en-US" sz="5400" b="1" dirty="0">
              <a:solidFill>
                <a:srgbClr val="E8FD23"/>
              </a:solidFill>
              <a:latin typeface="Garamond" pitchFamily="18" charset="0"/>
            </a:endParaRPr>
          </a:p>
        </p:txBody>
      </p:sp>
      <p:sp>
        <p:nvSpPr>
          <p:cNvPr id="276484" name="Rectangle 4"/>
          <p:cNvSpPr>
            <a:spLocks noGrp="1" noChangeArrowheads="1"/>
          </p:cNvSpPr>
          <p:nvPr>
            <p:ph type="body" idx="1"/>
          </p:nvPr>
        </p:nvSpPr>
        <p:spPr>
          <a:xfrm>
            <a:off x="1447800" y="1828800"/>
            <a:ext cx="6934200" cy="3657600"/>
          </a:xfrm>
        </p:spPr>
        <p:txBody>
          <a:bodyPr/>
          <a:lstStyle/>
          <a:p>
            <a:pPr algn="r" rtl="1" eaLnBrk="1" hangingPunct="1">
              <a:buSzPct val="95000"/>
            </a:pPr>
            <a:r>
              <a:rPr lang="ar-JO" sz="4000" b="1" dirty="0">
                <a:solidFill>
                  <a:schemeClr val="bg1"/>
                </a:solidFill>
                <a:latin typeface="Garamond" pitchFamily="18" charset="0"/>
              </a:rPr>
              <a:t>للتعبير عن الإبداع الإلهي</a:t>
            </a:r>
          </a:p>
          <a:p>
            <a:pPr algn="r" rtl="1" eaLnBrk="1" hangingPunct="1">
              <a:buSzPct val="95000"/>
            </a:pPr>
            <a:r>
              <a:rPr lang="ar-JO" sz="4000" b="1" dirty="0">
                <a:solidFill>
                  <a:schemeClr val="bg1"/>
                </a:solidFill>
                <a:latin typeface="Garamond" pitchFamily="18" charset="0"/>
              </a:rPr>
              <a:t>لاتباع مثال الوعاظ في الكتاب المقدس</a:t>
            </a:r>
          </a:p>
          <a:p>
            <a:pPr algn="r" rtl="1" eaLnBrk="1" hangingPunct="1">
              <a:buSzPct val="95000"/>
            </a:pPr>
            <a:r>
              <a:rPr lang="ar-JO" sz="4000" b="1" dirty="0">
                <a:solidFill>
                  <a:schemeClr val="bg1"/>
                </a:solidFill>
                <a:latin typeface="Garamond" pitchFamily="18" charset="0"/>
              </a:rPr>
              <a:t>لخدمة المستمعين</a:t>
            </a:r>
            <a:endParaRPr lang="en-US" sz="4000" b="1" dirty="0">
              <a:solidFill>
                <a:schemeClr val="bg1"/>
              </a:solidFill>
              <a:latin typeface="Garamond" pitchFamily="18" charset="0"/>
            </a:endParaRPr>
          </a:p>
          <a:p>
            <a:pPr lvl="2" algn="r" rtl="1" eaLnBrk="1" hangingPunct="1">
              <a:buClr>
                <a:schemeClr val="hlink"/>
              </a:buClr>
              <a:buSzPct val="80000"/>
              <a:buFont typeface="Wingdings" pitchFamily="2" charset="2"/>
              <a:buChar char="Ø"/>
            </a:pPr>
            <a:r>
              <a:rPr lang="ar-JO" sz="4000" b="1" dirty="0">
                <a:solidFill>
                  <a:schemeClr val="bg1"/>
                </a:solidFill>
                <a:latin typeface="Garamond" pitchFamily="18" charset="0"/>
              </a:rPr>
              <a:t>أساليب التعلم</a:t>
            </a:r>
          </a:p>
          <a:p>
            <a:pPr lvl="2" algn="r" rtl="1" eaLnBrk="1" hangingPunct="1">
              <a:buClr>
                <a:schemeClr val="hlink"/>
              </a:buClr>
              <a:buSzPct val="80000"/>
              <a:buFont typeface="Wingdings" pitchFamily="2" charset="2"/>
              <a:buChar char="Ø"/>
            </a:pPr>
            <a:r>
              <a:rPr lang="ar-JO" sz="4000" b="1" dirty="0">
                <a:solidFill>
                  <a:schemeClr val="bg1"/>
                </a:solidFill>
                <a:latin typeface="Garamond" pitchFamily="18" charset="0"/>
              </a:rPr>
              <a:t>الثقافة</a:t>
            </a:r>
            <a:endParaRPr lang="en-US" sz="4000" b="1" dirty="0">
              <a:solidFill>
                <a:schemeClr val="bg1"/>
              </a:solidFill>
              <a:latin typeface="Garamond" pitchFamily="18" charset="0"/>
            </a:endParaRPr>
          </a:p>
        </p:txBody>
      </p:sp>
    </p:spTree>
    <p:extLst>
      <p:ext uri="{BB962C8B-B14F-4D97-AF65-F5344CB8AC3E}">
        <p14:creationId xmlns:p14="http://schemas.microsoft.com/office/powerpoint/2010/main" val="3189659092"/>
      </p:ext>
    </p:extLst>
  </p:cSld>
  <p:clrMapOvr>
    <a:overrideClrMapping bg1="lt1" tx1="dk1" bg2="lt2" tx2="dk2" accent1="accent1" accent2="accent2" accent3="accent3" accent4="accent4" accent5="accent5" accent6="accent6" hlink="hlink" folHlink="folHlink"/>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76483"/>
                                        </p:tgtEl>
                                        <p:attrNameLst>
                                          <p:attrName>style.visibility</p:attrName>
                                        </p:attrNameLst>
                                      </p:cBhvr>
                                      <p:to>
                                        <p:strVal val="visible"/>
                                      </p:to>
                                    </p:set>
                                    <p:animEffect transition="in" filter="dissolve">
                                      <p:cBhvr>
                                        <p:cTn id="7" dur="500"/>
                                        <p:tgtEl>
                                          <p:spTgt spid="276483"/>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76484">
                                            <p:txEl>
                                              <p:pRg st="0" end="0"/>
                                            </p:txEl>
                                          </p:spTgt>
                                        </p:tgtEl>
                                        <p:attrNameLst>
                                          <p:attrName>style.visibility</p:attrName>
                                        </p:attrNameLst>
                                      </p:cBhvr>
                                      <p:to>
                                        <p:strVal val="visible"/>
                                      </p:to>
                                    </p:set>
                                    <p:animEffect transition="in" filter="dissolve">
                                      <p:cBhvr>
                                        <p:cTn id="10" dur="500"/>
                                        <p:tgtEl>
                                          <p:spTgt spid="276484">
                                            <p:txEl>
                                              <p:pRg st="0" end="0"/>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276484">
                                            <p:txEl>
                                              <p:pRg st="1" end="1"/>
                                            </p:txEl>
                                          </p:spTgt>
                                        </p:tgtEl>
                                        <p:attrNameLst>
                                          <p:attrName>style.visibility</p:attrName>
                                        </p:attrNameLst>
                                      </p:cBhvr>
                                      <p:to>
                                        <p:strVal val="visible"/>
                                      </p:to>
                                    </p:set>
                                    <p:animEffect transition="in" filter="dissolve">
                                      <p:cBhvr>
                                        <p:cTn id="13" dur="500"/>
                                        <p:tgtEl>
                                          <p:spTgt spid="276484">
                                            <p:txEl>
                                              <p:pRg st="1" end="1"/>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276484">
                                            <p:txEl>
                                              <p:pRg st="2" end="2"/>
                                            </p:txEl>
                                          </p:spTgt>
                                        </p:tgtEl>
                                        <p:attrNameLst>
                                          <p:attrName>style.visibility</p:attrName>
                                        </p:attrNameLst>
                                      </p:cBhvr>
                                      <p:to>
                                        <p:strVal val="visible"/>
                                      </p:to>
                                    </p:set>
                                    <p:animEffect transition="in" filter="dissolve">
                                      <p:cBhvr>
                                        <p:cTn id="16" dur="500"/>
                                        <p:tgtEl>
                                          <p:spTgt spid="27648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276484">
                                            <p:txEl>
                                              <p:pRg st="3" end="3"/>
                                            </p:txEl>
                                          </p:spTgt>
                                        </p:tgtEl>
                                        <p:attrNameLst>
                                          <p:attrName>style.visibility</p:attrName>
                                        </p:attrNameLst>
                                      </p:cBhvr>
                                      <p:to>
                                        <p:strVal val="visible"/>
                                      </p:to>
                                    </p:set>
                                    <p:animEffect transition="in" filter="dissolve">
                                      <p:cBhvr>
                                        <p:cTn id="21" dur="500"/>
                                        <p:tgtEl>
                                          <p:spTgt spid="276484">
                                            <p:txEl>
                                              <p:pRg st="3" end="3"/>
                                            </p:txEl>
                                          </p:spTgt>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276484">
                                            <p:txEl>
                                              <p:pRg st="4" end="4"/>
                                            </p:txEl>
                                          </p:spTgt>
                                        </p:tgtEl>
                                        <p:attrNameLst>
                                          <p:attrName>style.visibility</p:attrName>
                                        </p:attrNameLst>
                                      </p:cBhvr>
                                      <p:to>
                                        <p:strVal val="visible"/>
                                      </p:to>
                                    </p:set>
                                    <p:animEffect transition="in" filter="dissolve">
                                      <p:cBhvr>
                                        <p:cTn id="24" dur="500"/>
                                        <p:tgtEl>
                                          <p:spTgt spid="27648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483" grpId="0"/>
      <p:bldP spid="27648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1"/>
            <a:ext cx="8229600" cy="3382962"/>
          </a:xfrm>
        </p:spPr>
        <p:txBody>
          <a:bodyPr>
            <a:normAutofit/>
          </a:bodyPr>
          <a:lstStyle/>
          <a:p>
            <a:pPr algn="ctr"/>
            <a:r>
              <a:rPr lang="ar-JO" b="1" dirty="0">
                <a:latin typeface="Arial" panose="020B0604020202020204" pitchFamily="34" charset="0"/>
                <a:cs typeface="Arial" panose="020B0604020202020204" pitchFamily="34" charset="0"/>
              </a:rPr>
              <a:t>قارن التكيف الثقافي </a:t>
            </a:r>
            <a:br>
              <a:rPr lang="ar-JO" b="1" dirty="0">
                <a:latin typeface="Arial" panose="020B0604020202020204" pitchFamily="34" charset="0"/>
                <a:cs typeface="Arial" panose="020B0604020202020204" pitchFamily="34" charset="0"/>
              </a:rPr>
            </a:br>
            <a:r>
              <a:rPr lang="ar-JO" b="1" dirty="0">
                <a:latin typeface="Arial" panose="020B0604020202020204" pitchFamily="34" charset="0"/>
                <a:cs typeface="Arial" panose="020B0604020202020204" pitchFamily="34" charset="0"/>
              </a:rPr>
              <a:t>في إعلانين تجاريين لفورد </a:t>
            </a:r>
            <a:br>
              <a:rPr lang="ar-JO" b="1" dirty="0">
                <a:latin typeface="Arial" panose="020B0604020202020204" pitchFamily="34" charset="0"/>
                <a:cs typeface="Arial" panose="020B0604020202020204" pitchFamily="34" charset="0"/>
              </a:rPr>
            </a:br>
            <a:r>
              <a:rPr lang="ar-JO" b="1" dirty="0">
                <a:latin typeface="Arial" panose="020B0604020202020204" pitchFamily="34" charset="0"/>
                <a:cs typeface="Arial" panose="020B0604020202020204" pitchFamily="34" charset="0"/>
              </a:rPr>
              <a:t>(1956 و2003)</a:t>
            </a:r>
            <a:endParaRPr lang="en-US"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3429000"/>
            <a:ext cx="8229600" cy="2925763"/>
          </a:xfrm>
        </p:spPr>
        <p:txBody>
          <a:bodyPr/>
          <a:lstStyle/>
          <a:p>
            <a:pPr algn="r" rtl="1"/>
            <a:r>
              <a:rPr lang="ar-JO" dirty="0">
                <a:latin typeface="Arial" panose="020B0604020202020204" pitchFamily="34" charset="0"/>
                <a:cs typeface="Arial" panose="020B0604020202020204" pitchFamily="34" charset="0"/>
              </a:rPr>
              <a:t>كيف تغيرت الثقافة خلال 47 سنة بين هذين الإعلانين؟</a:t>
            </a:r>
            <a:endParaRPr lang="en-US" dirty="0">
              <a:latin typeface="Arial" panose="020B0604020202020204" pitchFamily="34" charset="0"/>
              <a:cs typeface="Arial" panose="020B0604020202020204" pitchFamily="34" charset="0"/>
            </a:endParaRPr>
          </a:p>
          <a:p>
            <a:pPr algn="r" rtl="1"/>
            <a:r>
              <a:rPr lang="ar-JO" dirty="0">
                <a:latin typeface="Arial" panose="020B0604020202020204" pitchFamily="34" charset="0"/>
                <a:cs typeface="Arial" panose="020B0604020202020204" pitchFamily="34" charset="0"/>
              </a:rPr>
              <a:t>كيف تكيفت فورد؟</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4441187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MPj04092190000[1]"/>
          <p:cNvPicPr>
            <a:picLocks noChangeAspect="1" noChangeArrowheads="1"/>
          </p:cNvPicPr>
          <p:nvPr/>
        </p:nvPicPr>
        <p:blipFill>
          <a:blip r:embed="rId2" cstate="print">
            <a:lum bright="-18000"/>
          </a:blip>
          <a:srcRect l="11667"/>
          <a:stretch>
            <a:fillRect/>
          </a:stretch>
        </p:blipFill>
        <p:spPr bwMode="auto">
          <a:xfrm>
            <a:off x="0" y="-46038"/>
            <a:ext cx="9144000" cy="6904038"/>
          </a:xfrm>
          <a:prstGeom prst="rect">
            <a:avLst/>
          </a:prstGeom>
          <a:noFill/>
          <a:ln w="9525">
            <a:noFill/>
            <a:miter lim="800000"/>
            <a:headEnd/>
            <a:tailEnd/>
          </a:ln>
        </p:spPr>
      </p:pic>
      <p:sp>
        <p:nvSpPr>
          <p:cNvPr id="25603" name="Rectangle 3"/>
          <p:cNvSpPr>
            <a:spLocks noChangeArrowheads="1"/>
          </p:cNvSpPr>
          <p:nvPr/>
        </p:nvSpPr>
        <p:spPr bwMode="auto">
          <a:xfrm>
            <a:off x="2637958" y="304800"/>
            <a:ext cx="4168129" cy="707886"/>
          </a:xfrm>
          <a:prstGeom prst="rect">
            <a:avLst/>
          </a:prstGeom>
          <a:noFill/>
          <a:ln w="12700" cap="sq">
            <a:noFill/>
            <a:miter lim="800000"/>
            <a:headEnd type="none" w="sm" len="sm"/>
            <a:tailEnd type="none" w="sm" len="sm"/>
          </a:ln>
        </p:spPr>
        <p:txBody>
          <a:bodyPr wrap="none">
            <a:spAutoFit/>
          </a:bodyPr>
          <a:lstStyle/>
          <a:p>
            <a:pPr eaLnBrk="0" hangingPunct="0">
              <a:defRPr/>
            </a:pPr>
            <a:r>
              <a:rPr lang="ar-JO" sz="4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مستمعي أمريكا الشمالية</a:t>
            </a:r>
            <a:endParaRPr lang="en-US" sz="4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71013" name="Rectangle 5"/>
          <p:cNvSpPr>
            <a:spLocks noChangeArrowheads="1"/>
          </p:cNvSpPr>
          <p:nvPr/>
        </p:nvSpPr>
        <p:spPr bwMode="auto">
          <a:xfrm>
            <a:off x="381000" y="1143000"/>
            <a:ext cx="8458200" cy="5257800"/>
          </a:xfrm>
          <a:prstGeom prst="rect">
            <a:avLst/>
          </a:prstGeom>
          <a:noFill/>
          <a:ln w="9525">
            <a:noFill/>
            <a:miter lim="800000"/>
            <a:headEnd/>
            <a:tailEnd/>
          </a:ln>
        </p:spPr>
        <p:txBody>
          <a:bodyPr lIns="92075" tIns="46038" rIns="92075" bIns="46038"/>
          <a:lstStyle/>
          <a:p>
            <a:pPr marL="342900" indent="-342900" algn="r" rtl="1">
              <a:lnSpc>
                <a:spcPct val="90000"/>
              </a:lnSpc>
              <a:spcBef>
                <a:spcPct val="20000"/>
              </a:spcBef>
              <a:buClr>
                <a:srgbClr val="6666FF"/>
              </a:buClr>
              <a:buSzPct val="70000"/>
              <a:buFont typeface="Wingdings" pitchFamily="2" charset="2"/>
              <a:buChar char="Ø"/>
              <a:defRPr/>
            </a:pPr>
            <a:r>
              <a:rPr lang="ar-JO" b="1" dirty="0">
                <a:solidFill>
                  <a:srgbClr val="F8F8F8"/>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1985: أول سنة يكون تصفح الفيديوهات فيها أكثر من الكتب</a:t>
            </a:r>
            <a:endParaRPr lang="en-US" b="1" dirty="0">
              <a:solidFill>
                <a:srgbClr val="F8F8F8"/>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342900" indent="-342900" algn="r" rtl="1">
              <a:lnSpc>
                <a:spcPct val="90000"/>
              </a:lnSpc>
              <a:spcBef>
                <a:spcPct val="20000"/>
              </a:spcBef>
              <a:buClr>
                <a:srgbClr val="6666FF"/>
              </a:buClr>
              <a:buSzPct val="70000"/>
              <a:buFont typeface="Wingdings" pitchFamily="2" charset="2"/>
              <a:buChar char="Ø"/>
              <a:defRPr/>
            </a:pPr>
            <a:r>
              <a:rPr lang="ar-JO" b="1" dirty="0">
                <a:solidFill>
                  <a:srgbClr val="F8F8F8"/>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2004: البايتات الصوتية للمرشحين الرئاسيين – 8 ثواني.</a:t>
            </a:r>
          </a:p>
          <a:p>
            <a:pPr marL="342900" indent="-342900" algn="r" rtl="1">
              <a:lnSpc>
                <a:spcPct val="90000"/>
              </a:lnSpc>
              <a:spcBef>
                <a:spcPct val="20000"/>
              </a:spcBef>
              <a:buClr>
                <a:srgbClr val="6666FF"/>
              </a:buClr>
              <a:buSzPct val="70000"/>
              <a:buFont typeface="Wingdings" pitchFamily="2" charset="2"/>
              <a:buChar char="Ø"/>
              <a:defRPr/>
            </a:pPr>
            <a:r>
              <a:rPr lang="ar-JO" b="1" dirty="0">
                <a:solidFill>
                  <a:srgbClr val="F8F8F8"/>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أيار 2010: 145 مليون زائر شهري إلى يوتيوب، 900000 في 2005</a:t>
            </a:r>
            <a:endParaRPr lang="en-US" b="1" dirty="0">
              <a:solidFill>
                <a:srgbClr val="F8F8F8"/>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342900" indent="-342900" algn="r" rtl="1">
              <a:lnSpc>
                <a:spcPct val="90000"/>
              </a:lnSpc>
              <a:spcBef>
                <a:spcPct val="20000"/>
              </a:spcBef>
              <a:buClr>
                <a:srgbClr val="6666FF"/>
              </a:buClr>
              <a:buSzPct val="70000"/>
              <a:buFont typeface="Wingdings" pitchFamily="2" charset="2"/>
              <a:buChar char="Ø"/>
              <a:defRPr/>
            </a:pPr>
            <a:r>
              <a:rPr lang="ar-JO" b="1" dirty="0">
                <a:solidFill>
                  <a:srgbClr val="F8F8F8"/>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2010: 2900 رسالة نصية كل شهر من مستخدمي الهواتف الخلوية العاديين</a:t>
            </a:r>
            <a:endParaRPr lang="en-US" b="1" dirty="0">
              <a:solidFill>
                <a:srgbClr val="F8F8F8"/>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1257300" lvl="2" indent="-342900" algn="l">
              <a:lnSpc>
                <a:spcPct val="90000"/>
              </a:lnSpc>
              <a:spcBef>
                <a:spcPct val="20000"/>
              </a:spcBef>
              <a:buClr>
                <a:srgbClr val="6666FF"/>
              </a:buClr>
              <a:buSzPct val="70000"/>
              <a:defRPr/>
            </a:pPr>
            <a:r>
              <a:rPr lang="ar-JO" sz="2000" b="1" dirty="0">
                <a:solidFill>
                  <a:srgbClr val="F8F8F8"/>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(المصدر: كومونسينس ميديا) </a:t>
            </a:r>
            <a:endParaRPr lang="en-US" sz="2000" b="1" dirty="0">
              <a:solidFill>
                <a:srgbClr val="F8F8F8"/>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342900" indent="-342900" algn="l">
              <a:lnSpc>
                <a:spcPct val="90000"/>
              </a:lnSpc>
              <a:spcBef>
                <a:spcPct val="20000"/>
              </a:spcBef>
              <a:buClr>
                <a:srgbClr val="6666FF"/>
              </a:buClr>
              <a:buSzPct val="70000"/>
              <a:buFont typeface="Wingdings" pitchFamily="2" charset="2"/>
              <a:buChar char="u"/>
              <a:defRPr/>
            </a:pPr>
            <a:endParaRPr lang="en-US" b="1" dirty="0">
              <a:solidFill>
                <a:srgbClr val="F8F8F8"/>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5417917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171013">
                                            <p:txEl>
                                              <p:pRg st="0" end="0"/>
                                            </p:txEl>
                                          </p:spTgt>
                                        </p:tgtEl>
                                        <p:attrNameLst>
                                          <p:attrName>style.visibility</p:attrName>
                                        </p:attrNameLst>
                                      </p:cBhvr>
                                      <p:to>
                                        <p:strVal val="visible"/>
                                      </p:to>
                                    </p:set>
                                    <p:anim calcmode="lin" valueType="num">
                                      <p:cBhvr>
                                        <p:cTn id="7" dur="500" fill="hold"/>
                                        <p:tgtEl>
                                          <p:spTgt spid="171013">
                                            <p:txEl>
                                              <p:pRg st="0" end="0"/>
                                            </p:txEl>
                                          </p:spTgt>
                                        </p:tgtEl>
                                        <p:attrNameLst>
                                          <p:attrName>ppt_w</p:attrName>
                                        </p:attrNameLst>
                                      </p:cBhvr>
                                      <p:tavLst>
                                        <p:tav tm="0">
                                          <p:val>
                                            <p:strVal val="#ppt_w*0.05"/>
                                          </p:val>
                                        </p:tav>
                                        <p:tav tm="100000">
                                          <p:val>
                                            <p:strVal val="#ppt_w"/>
                                          </p:val>
                                        </p:tav>
                                      </p:tavLst>
                                    </p:anim>
                                    <p:anim calcmode="lin" valueType="num">
                                      <p:cBhvr>
                                        <p:cTn id="8" dur="500" fill="hold"/>
                                        <p:tgtEl>
                                          <p:spTgt spid="171013">
                                            <p:txEl>
                                              <p:pRg st="0" end="0"/>
                                            </p:txEl>
                                          </p:spTgt>
                                        </p:tgtEl>
                                        <p:attrNameLst>
                                          <p:attrName>ppt_h</p:attrName>
                                        </p:attrNameLst>
                                      </p:cBhvr>
                                      <p:tavLst>
                                        <p:tav tm="0">
                                          <p:val>
                                            <p:strVal val="#ppt_h"/>
                                          </p:val>
                                        </p:tav>
                                        <p:tav tm="100000">
                                          <p:val>
                                            <p:strVal val="#ppt_h"/>
                                          </p:val>
                                        </p:tav>
                                      </p:tavLst>
                                    </p:anim>
                                    <p:anim calcmode="lin" valueType="num">
                                      <p:cBhvr>
                                        <p:cTn id="9" dur="500" fill="hold"/>
                                        <p:tgtEl>
                                          <p:spTgt spid="171013">
                                            <p:txEl>
                                              <p:pRg st="0" end="0"/>
                                            </p:txEl>
                                          </p:spTgt>
                                        </p:tgtEl>
                                        <p:attrNameLst>
                                          <p:attrName>ppt_x</p:attrName>
                                        </p:attrNameLst>
                                      </p:cBhvr>
                                      <p:tavLst>
                                        <p:tav tm="0">
                                          <p:val>
                                            <p:strVal val="#ppt_x-.2"/>
                                          </p:val>
                                        </p:tav>
                                        <p:tav tm="100000">
                                          <p:val>
                                            <p:strVal val="#ppt_x"/>
                                          </p:val>
                                        </p:tav>
                                      </p:tavLst>
                                    </p:anim>
                                    <p:anim calcmode="lin" valueType="num">
                                      <p:cBhvr>
                                        <p:cTn id="10" dur="500" fill="hold"/>
                                        <p:tgtEl>
                                          <p:spTgt spid="171013">
                                            <p:txEl>
                                              <p:pRg st="0" end="0"/>
                                            </p:txEl>
                                          </p:spTgt>
                                        </p:tgtEl>
                                        <p:attrNameLst>
                                          <p:attrName>ppt_y</p:attrName>
                                        </p:attrNameLst>
                                      </p:cBhvr>
                                      <p:tavLst>
                                        <p:tav tm="0">
                                          <p:val>
                                            <p:strVal val="#ppt_y"/>
                                          </p:val>
                                        </p:tav>
                                        <p:tav tm="100000">
                                          <p:val>
                                            <p:strVal val="#ppt_y"/>
                                          </p:val>
                                        </p:tav>
                                      </p:tavLst>
                                    </p:anim>
                                    <p:animEffect transition="in" filter="fade">
                                      <p:cBhvr>
                                        <p:cTn id="11" dur="500"/>
                                        <p:tgtEl>
                                          <p:spTgt spid="17101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4" presetClass="entr" presetSubtype="0" accel="100000" fill="hold" grpId="0" nodeType="clickEffect">
                                  <p:stCondLst>
                                    <p:cond delay="0"/>
                                  </p:stCondLst>
                                  <p:childTnLst>
                                    <p:set>
                                      <p:cBhvr>
                                        <p:cTn id="15" dur="1" fill="hold">
                                          <p:stCondLst>
                                            <p:cond delay="0"/>
                                          </p:stCondLst>
                                        </p:cTn>
                                        <p:tgtEl>
                                          <p:spTgt spid="171013">
                                            <p:txEl>
                                              <p:pRg st="1" end="1"/>
                                            </p:txEl>
                                          </p:spTgt>
                                        </p:tgtEl>
                                        <p:attrNameLst>
                                          <p:attrName>style.visibility</p:attrName>
                                        </p:attrNameLst>
                                      </p:cBhvr>
                                      <p:to>
                                        <p:strVal val="visible"/>
                                      </p:to>
                                    </p:set>
                                    <p:anim calcmode="lin" valueType="num">
                                      <p:cBhvr>
                                        <p:cTn id="16" dur="500" fill="hold"/>
                                        <p:tgtEl>
                                          <p:spTgt spid="171013">
                                            <p:txEl>
                                              <p:pRg st="1" end="1"/>
                                            </p:txEl>
                                          </p:spTgt>
                                        </p:tgtEl>
                                        <p:attrNameLst>
                                          <p:attrName>ppt_w</p:attrName>
                                        </p:attrNameLst>
                                      </p:cBhvr>
                                      <p:tavLst>
                                        <p:tav tm="0">
                                          <p:val>
                                            <p:strVal val="#ppt_w*0.05"/>
                                          </p:val>
                                        </p:tav>
                                        <p:tav tm="100000">
                                          <p:val>
                                            <p:strVal val="#ppt_w"/>
                                          </p:val>
                                        </p:tav>
                                      </p:tavLst>
                                    </p:anim>
                                    <p:anim calcmode="lin" valueType="num">
                                      <p:cBhvr>
                                        <p:cTn id="17" dur="500" fill="hold"/>
                                        <p:tgtEl>
                                          <p:spTgt spid="171013">
                                            <p:txEl>
                                              <p:pRg st="1" end="1"/>
                                            </p:txEl>
                                          </p:spTgt>
                                        </p:tgtEl>
                                        <p:attrNameLst>
                                          <p:attrName>ppt_h</p:attrName>
                                        </p:attrNameLst>
                                      </p:cBhvr>
                                      <p:tavLst>
                                        <p:tav tm="0">
                                          <p:val>
                                            <p:strVal val="#ppt_h"/>
                                          </p:val>
                                        </p:tav>
                                        <p:tav tm="100000">
                                          <p:val>
                                            <p:strVal val="#ppt_h"/>
                                          </p:val>
                                        </p:tav>
                                      </p:tavLst>
                                    </p:anim>
                                    <p:anim calcmode="lin" valueType="num">
                                      <p:cBhvr>
                                        <p:cTn id="18" dur="500" fill="hold"/>
                                        <p:tgtEl>
                                          <p:spTgt spid="171013">
                                            <p:txEl>
                                              <p:pRg st="1" end="1"/>
                                            </p:txEl>
                                          </p:spTgt>
                                        </p:tgtEl>
                                        <p:attrNameLst>
                                          <p:attrName>ppt_x</p:attrName>
                                        </p:attrNameLst>
                                      </p:cBhvr>
                                      <p:tavLst>
                                        <p:tav tm="0">
                                          <p:val>
                                            <p:strVal val="#ppt_x-.2"/>
                                          </p:val>
                                        </p:tav>
                                        <p:tav tm="100000">
                                          <p:val>
                                            <p:strVal val="#ppt_x"/>
                                          </p:val>
                                        </p:tav>
                                      </p:tavLst>
                                    </p:anim>
                                    <p:anim calcmode="lin" valueType="num">
                                      <p:cBhvr>
                                        <p:cTn id="19" dur="500" fill="hold"/>
                                        <p:tgtEl>
                                          <p:spTgt spid="171013">
                                            <p:txEl>
                                              <p:pRg st="1" end="1"/>
                                            </p:txEl>
                                          </p:spTgt>
                                        </p:tgtEl>
                                        <p:attrNameLst>
                                          <p:attrName>ppt_y</p:attrName>
                                        </p:attrNameLst>
                                      </p:cBhvr>
                                      <p:tavLst>
                                        <p:tav tm="0">
                                          <p:val>
                                            <p:strVal val="#ppt_y"/>
                                          </p:val>
                                        </p:tav>
                                        <p:tav tm="100000">
                                          <p:val>
                                            <p:strVal val="#ppt_y"/>
                                          </p:val>
                                        </p:tav>
                                      </p:tavLst>
                                    </p:anim>
                                    <p:animEffect transition="in" filter="fade">
                                      <p:cBhvr>
                                        <p:cTn id="20" dur="500"/>
                                        <p:tgtEl>
                                          <p:spTgt spid="17101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4" presetClass="entr" presetSubtype="0" accel="100000" fill="hold" grpId="0" nodeType="clickEffect">
                                  <p:stCondLst>
                                    <p:cond delay="0"/>
                                  </p:stCondLst>
                                  <p:childTnLst>
                                    <p:set>
                                      <p:cBhvr>
                                        <p:cTn id="24" dur="1" fill="hold">
                                          <p:stCondLst>
                                            <p:cond delay="0"/>
                                          </p:stCondLst>
                                        </p:cTn>
                                        <p:tgtEl>
                                          <p:spTgt spid="171013">
                                            <p:txEl>
                                              <p:pRg st="2" end="2"/>
                                            </p:txEl>
                                          </p:spTgt>
                                        </p:tgtEl>
                                        <p:attrNameLst>
                                          <p:attrName>style.visibility</p:attrName>
                                        </p:attrNameLst>
                                      </p:cBhvr>
                                      <p:to>
                                        <p:strVal val="visible"/>
                                      </p:to>
                                    </p:set>
                                    <p:anim calcmode="lin" valueType="num">
                                      <p:cBhvr>
                                        <p:cTn id="25" dur="500" fill="hold"/>
                                        <p:tgtEl>
                                          <p:spTgt spid="171013">
                                            <p:txEl>
                                              <p:pRg st="2" end="2"/>
                                            </p:txEl>
                                          </p:spTgt>
                                        </p:tgtEl>
                                        <p:attrNameLst>
                                          <p:attrName>ppt_w</p:attrName>
                                        </p:attrNameLst>
                                      </p:cBhvr>
                                      <p:tavLst>
                                        <p:tav tm="0">
                                          <p:val>
                                            <p:strVal val="#ppt_w*0.05"/>
                                          </p:val>
                                        </p:tav>
                                        <p:tav tm="100000">
                                          <p:val>
                                            <p:strVal val="#ppt_w"/>
                                          </p:val>
                                        </p:tav>
                                      </p:tavLst>
                                    </p:anim>
                                    <p:anim calcmode="lin" valueType="num">
                                      <p:cBhvr>
                                        <p:cTn id="26" dur="500" fill="hold"/>
                                        <p:tgtEl>
                                          <p:spTgt spid="171013">
                                            <p:txEl>
                                              <p:pRg st="2" end="2"/>
                                            </p:txEl>
                                          </p:spTgt>
                                        </p:tgtEl>
                                        <p:attrNameLst>
                                          <p:attrName>ppt_h</p:attrName>
                                        </p:attrNameLst>
                                      </p:cBhvr>
                                      <p:tavLst>
                                        <p:tav tm="0">
                                          <p:val>
                                            <p:strVal val="#ppt_h"/>
                                          </p:val>
                                        </p:tav>
                                        <p:tav tm="100000">
                                          <p:val>
                                            <p:strVal val="#ppt_h"/>
                                          </p:val>
                                        </p:tav>
                                      </p:tavLst>
                                    </p:anim>
                                    <p:anim calcmode="lin" valueType="num">
                                      <p:cBhvr>
                                        <p:cTn id="27" dur="500" fill="hold"/>
                                        <p:tgtEl>
                                          <p:spTgt spid="171013">
                                            <p:txEl>
                                              <p:pRg st="2" end="2"/>
                                            </p:txEl>
                                          </p:spTgt>
                                        </p:tgtEl>
                                        <p:attrNameLst>
                                          <p:attrName>ppt_x</p:attrName>
                                        </p:attrNameLst>
                                      </p:cBhvr>
                                      <p:tavLst>
                                        <p:tav tm="0">
                                          <p:val>
                                            <p:strVal val="#ppt_x-.2"/>
                                          </p:val>
                                        </p:tav>
                                        <p:tav tm="100000">
                                          <p:val>
                                            <p:strVal val="#ppt_x"/>
                                          </p:val>
                                        </p:tav>
                                      </p:tavLst>
                                    </p:anim>
                                    <p:anim calcmode="lin" valueType="num">
                                      <p:cBhvr>
                                        <p:cTn id="28" dur="500" fill="hold"/>
                                        <p:tgtEl>
                                          <p:spTgt spid="171013">
                                            <p:txEl>
                                              <p:pRg st="2" end="2"/>
                                            </p:txEl>
                                          </p:spTgt>
                                        </p:tgtEl>
                                        <p:attrNameLst>
                                          <p:attrName>ppt_y</p:attrName>
                                        </p:attrNameLst>
                                      </p:cBhvr>
                                      <p:tavLst>
                                        <p:tav tm="0">
                                          <p:val>
                                            <p:strVal val="#ppt_y"/>
                                          </p:val>
                                        </p:tav>
                                        <p:tav tm="100000">
                                          <p:val>
                                            <p:strVal val="#ppt_y"/>
                                          </p:val>
                                        </p:tav>
                                      </p:tavLst>
                                    </p:anim>
                                    <p:animEffect transition="in" filter="fade">
                                      <p:cBhvr>
                                        <p:cTn id="29" dur="500"/>
                                        <p:tgtEl>
                                          <p:spTgt spid="171013">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4" presetClass="entr" presetSubtype="0" accel="100000" fill="hold" grpId="0" nodeType="clickEffect">
                                  <p:stCondLst>
                                    <p:cond delay="0"/>
                                  </p:stCondLst>
                                  <p:childTnLst>
                                    <p:set>
                                      <p:cBhvr>
                                        <p:cTn id="33" dur="1" fill="hold">
                                          <p:stCondLst>
                                            <p:cond delay="0"/>
                                          </p:stCondLst>
                                        </p:cTn>
                                        <p:tgtEl>
                                          <p:spTgt spid="171013">
                                            <p:txEl>
                                              <p:pRg st="3" end="3"/>
                                            </p:txEl>
                                          </p:spTgt>
                                        </p:tgtEl>
                                        <p:attrNameLst>
                                          <p:attrName>style.visibility</p:attrName>
                                        </p:attrNameLst>
                                      </p:cBhvr>
                                      <p:to>
                                        <p:strVal val="visible"/>
                                      </p:to>
                                    </p:set>
                                    <p:anim calcmode="lin" valueType="num">
                                      <p:cBhvr>
                                        <p:cTn id="34" dur="500" fill="hold"/>
                                        <p:tgtEl>
                                          <p:spTgt spid="171013">
                                            <p:txEl>
                                              <p:pRg st="3" end="3"/>
                                            </p:txEl>
                                          </p:spTgt>
                                        </p:tgtEl>
                                        <p:attrNameLst>
                                          <p:attrName>ppt_w</p:attrName>
                                        </p:attrNameLst>
                                      </p:cBhvr>
                                      <p:tavLst>
                                        <p:tav tm="0">
                                          <p:val>
                                            <p:strVal val="#ppt_w*0.05"/>
                                          </p:val>
                                        </p:tav>
                                        <p:tav tm="100000">
                                          <p:val>
                                            <p:strVal val="#ppt_w"/>
                                          </p:val>
                                        </p:tav>
                                      </p:tavLst>
                                    </p:anim>
                                    <p:anim calcmode="lin" valueType="num">
                                      <p:cBhvr>
                                        <p:cTn id="35" dur="500" fill="hold"/>
                                        <p:tgtEl>
                                          <p:spTgt spid="171013">
                                            <p:txEl>
                                              <p:pRg st="3" end="3"/>
                                            </p:txEl>
                                          </p:spTgt>
                                        </p:tgtEl>
                                        <p:attrNameLst>
                                          <p:attrName>ppt_h</p:attrName>
                                        </p:attrNameLst>
                                      </p:cBhvr>
                                      <p:tavLst>
                                        <p:tav tm="0">
                                          <p:val>
                                            <p:strVal val="#ppt_h"/>
                                          </p:val>
                                        </p:tav>
                                        <p:tav tm="100000">
                                          <p:val>
                                            <p:strVal val="#ppt_h"/>
                                          </p:val>
                                        </p:tav>
                                      </p:tavLst>
                                    </p:anim>
                                    <p:anim calcmode="lin" valueType="num">
                                      <p:cBhvr>
                                        <p:cTn id="36" dur="500" fill="hold"/>
                                        <p:tgtEl>
                                          <p:spTgt spid="171013">
                                            <p:txEl>
                                              <p:pRg st="3" end="3"/>
                                            </p:txEl>
                                          </p:spTgt>
                                        </p:tgtEl>
                                        <p:attrNameLst>
                                          <p:attrName>ppt_x</p:attrName>
                                        </p:attrNameLst>
                                      </p:cBhvr>
                                      <p:tavLst>
                                        <p:tav tm="0">
                                          <p:val>
                                            <p:strVal val="#ppt_x-.2"/>
                                          </p:val>
                                        </p:tav>
                                        <p:tav tm="100000">
                                          <p:val>
                                            <p:strVal val="#ppt_x"/>
                                          </p:val>
                                        </p:tav>
                                      </p:tavLst>
                                    </p:anim>
                                    <p:anim calcmode="lin" valueType="num">
                                      <p:cBhvr>
                                        <p:cTn id="37" dur="500" fill="hold"/>
                                        <p:tgtEl>
                                          <p:spTgt spid="171013">
                                            <p:txEl>
                                              <p:pRg st="3" end="3"/>
                                            </p:txEl>
                                          </p:spTgt>
                                        </p:tgtEl>
                                        <p:attrNameLst>
                                          <p:attrName>ppt_y</p:attrName>
                                        </p:attrNameLst>
                                      </p:cBhvr>
                                      <p:tavLst>
                                        <p:tav tm="0">
                                          <p:val>
                                            <p:strVal val="#ppt_y"/>
                                          </p:val>
                                        </p:tav>
                                        <p:tav tm="100000">
                                          <p:val>
                                            <p:strVal val="#ppt_y"/>
                                          </p:val>
                                        </p:tav>
                                      </p:tavLst>
                                    </p:anim>
                                    <p:animEffect transition="in" filter="fade">
                                      <p:cBhvr>
                                        <p:cTn id="38" dur="500"/>
                                        <p:tgtEl>
                                          <p:spTgt spid="171013">
                                            <p:txEl>
                                              <p:pRg st="3" end="3"/>
                                            </p:txEl>
                                          </p:spTgt>
                                        </p:tgtEl>
                                      </p:cBhvr>
                                    </p:animEffect>
                                  </p:childTnLst>
                                </p:cTn>
                              </p:par>
                              <p:par>
                                <p:cTn id="39" presetID="54" presetClass="entr" presetSubtype="0" accel="100000" fill="hold" grpId="0" nodeType="withEffect">
                                  <p:stCondLst>
                                    <p:cond delay="0"/>
                                  </p:stCondLst>
                                  <p:childTnLst>
                                    <p:set>
                                      <p:cBhvr>
                                        <p:cTn id="40" dur="1" fill="hold">
                                          <p:stCondLst>
                                            <p:cond delay="0"/>
                                          </p:stCondLst>
                                        </p:cTn>
                                        <p:tgtEl>
                                          <p:spTgt spid="171013">
                                            <p:txEl>
                                              <p:pRg st="4" end="4"/>
                                            </p:txEl>
                                          </p:spTgt>
                                        </p:tgtEl>
                                        <p:attrNameLst>
                                          <p:attrName>style.visibility</p:attrName>
                                        </p:attrNameLst>
                                      </p:cBhvr>
                                      <p:to>
                                        <p:strVal val="visible"/>
                                      </p:to>
                                    </p:set>
                                    <p:anim calcmode="lin" valueType="num">
                                      <p:cBhvr>
                                        <p:cTn id="41" dur="500" fill="hold"/>
                                        <p:tgtEl>
                                          <p:spTgt spid="171013">
                                            <p:txEl>
                                              <p:pRg st="4" end="4"/>
                                            </p:txEl>
                                          </p:spTgt>
                                        </p:tgtEl>
                                        <p:attrNameLst>
                                          <p:attrName>ppt_w</p:attrName>
                                        </p:attrNameLst>
                                      </p:cBhvr>
                                      <p:tavLst>
                                        <p:tav tm="0">
                                          <p:val>
                                            <p:strVal val="#ppt_w*0.05"/>
                                          </p:val>
                                        </p:tav>
                                        <p:tav tm="100000">
                                          <p:val>
                                            <p:strVal val="#ppt_w"/>
                                          </p:val>
                                        </p:tav>
                                      </p:tavLst>
                                    </p:anim>
                                    <p:anim calcmode="lin" valueType="num">
                                      <p:cBhvr>
                                        <p:cTn id="42" dur="500" fill="hold"/>
                                        <p:tgtEl>
                                          <p:spTgt spid="171013">
                                            <p:txEl>
                                              <p:pRg st="4" end="4"/>
                                            </p:txEl>
                                          </p:spTgt>
                                        </p:tgtEl>
                                        <p:attrNameLst>
                                          <p:attrName>ppt_h</p:attrName>
                                        </p:attrNameLst>
                                      </p:cBhvr>
                                      <p:tavLst>
                                        <p:tav tm="0">
                                          <p:val>
                                            <p:strVal val="#ppt_h"/>
                                          </p:val>
                                        </p:tav>
                                        <p:tav tm="100000">
                                          <p:val>
                                            <p:strVal val="#ppt_h"/>
                                          </p:val>
                                        </p:tav>
                                      </p:tavLst>
                                    </p:anim>
                                    <p:anim calcmode="lin" valueType="num">
                                      <p:cBhvr>
                                        <p:cTn id="43" dur="500" fill="hold"/>
                                        <p:tgtEl>
                                          <p:spTgt spid="171013">
                                            <p:txEl>
                                              <p:pRg st="4" end="4"/>
                                            </p:txEl>
                                          </p:spTgt>
                                        </p:tgtEl>
                                        <p:attrNameLst>
                                          <p:attrName>ppt_x</p:attrName>
                                        </p:attrNameLst>
                                      </p:cBhvr>
                                      <p:tavLst>
                                        <p:tav tm="0">
                                          <p:val>
                                            <p:strVal val="#ppt_x-.2"/>
                                          </p:val>
                                        </p:tav>
                                        <p:tav tm="100000">
                                          <p:val>
                                            <p:strVal val="#ppt_x"/>
                                          </p:val>
                                        </p:tav>
                                      </p:tavLst>
                                    </p:anim>
                                    <p:anim calcmode="lin" valueType="num">
                                      <p:cBhvr>
                                        <p:cTn id="44" dur="500" fill="hold"/>
                                        <p:tgtEl>
                                          <p:spTgt spid="171013">
                                            <p:txEl>
                                              <p:pRg st="4" end="4"/>
                                            </p:txEl>
                                          </p:spTgt>
                                        </p:tgtEl>
                                        <p:attrNameLst>
                                          <p:attrName>ppt_y</p:attrName>
                                        </p:attrNameLst>
                                      </p:cBhvr>
                                      <p:tavLst>
                                        <p:tav tm="0">
                                          <p:val>
                                            <p:strVal val="#ppt_y"/>
                                          </p:val>
                                        </p:tav>
                                        <p:tav tm="100000">
                                          <p:val>
                                            <p:strVal val="#ppt_y"/>
                                          </p:val>
                                        </p:tav>
                                      </p:tavLst>
                                    </p:anim>
                                    <p:animEffect transition="in" filter="fade">
                                      <p:cBhvr>
                                        <p:cTn id="45" dur="500"/>
                                        <p:tgtEl>
                                          <p:spTgt spid="17101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01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MPj04092190000[1]"/>
          <p:cNvPicPr>
            <a:picLocks noChangeAspect="1" noChangeArrowheads="1"/>
          </p:cNvPicPr>
          <p:nvPr/>
        </p:nvPicPr>
        <p:blipFill>
          <a:blip r:embed="rId2" cstate="print">
            <a:lum bright="-18000"/>
          </a:blip>
          <a:srcRect l="11667"/>
          <a:stretch>
            <a:fillRect/>
          </a:stretch>
        </p:blipFill>
        <p:spPr bwMode="auto">
          <a:xfrm>
            <a:off x="0" y="-46038"/>
            <a:ext cx="9144000" cy="6904038"/>
          </a:xfrm>
          <a:prstGeom prst="rect">
            <a:avLst/>
          </a:prstGeom>
          <a:noFill/>
          <a:ln w="9525">
            <a:noFill/>
            <a:miter lim="800000"/>
            <a:headEnd/>
            <a:tailEnd/>
          </a:ln>
        </p:spPr>
      </p:pic>
      <p:sp>
        <p:nvSpPr>
          <p:cNvPr id="25603" name="Rectangle 3"/>
          <p:cNvSpPr>
            <a:spLocks noChangeArrowheads="1"/>
          </p:cNvSpPr>
          <p:nvPr/>
        </p:nvSpPr>
        <p:spPr bwMode="auto">
          <a:xfrm>
            <a:off x="2637958" y="152400"/>
            <a:ext cx="4168129" cy="707886"/>
          </a:xfrm>
          <a:prstGeom prst="rect">
            <a:avLst/>
          </a:prstGeom>
          <a:noFill/>
          <a:ln w="12700" cap="sq">
            <a:noFill/>
            <a:miter lim="800000"/>
            <a:headEnd type="none" w="sm" len="sm"/>
            <a:tailEnd type="none" w="sm" len="sm"/>
          </a:ln>
        </p:spPr>
        <p:txBody>
          <a:bodyPr wrap="none">
            <a:spAutoFit/>
          </a:bodyPr>
          <a:lstStyle/>
          <a:p>
            <a:pPr eaLnBrk="0" hangingPunct="0">
              <a:defRPr/>
            </a:pPr>
            <a:r>
              <a:rPr lang="ar-JO" sz="4000" b="1" dirty="0">
                <a:effectLst>
                  <a:outerShdw blurRad="38100" dist="38100" dir="2700000" algn="tl">
                    <a:srgbClr val="000000">
                      <a:alpha val="43137"/>
                    </a:srgbClr>
                  </a:outerShdw>
                </a:effectLst>
              </a:rPr>
              <a:t>مستمعي أمريكا الشمالية</a:t>
            </a:r>
            <a:endParaRPr lang="en-US" sz="4000" b="1" dirty="0">
              <a:effectLst>
                <a:outerShdw blurRad="38100" dist="38100" dir="2700000" algn="tl">
                  <a:srgbClr val="000000">
                    <a:alpha val="43137"/>
                  </a:srgbClr>
                </a:outerShdw>
              </a:effectLst>
            </a:endParaRPr>
          </a:p>
        </p:txBody>
      </p:sp>
      <p:sp>
        <p:nvSpPr>
          <p:cNvPr id="171013" name="Rectangle 5"/>
          <p:cNvSpPr>
            <a:spLocks noChangeArrowheads="1"/>
          </p:cNvSpPr>
          <p:nvPr/>
        </p:nvSpPr>
        <p:spPr bwMode="auto">
          <a:xfrm>
            <a:off x="381000" y="990600"/>
            <a:ext cx="8458200" cy="5410200"/>
          </a:xfrm>
          <a:prstGeom prst="rect">
            <a:avLst/>
          </a:prstGeom>
          <a:noFill/>
          <a:ln w="9525">
            <a:noFill/>
            <a:miter lim="800000"/>
            <a:headEnd/>
            <a:tailEnd/>
          </a:ln>
        </p:spPr>
        <p:txBody>
          <a:bodyPr lIns="92075" tIns="46038" rIns="92075" bIns="46038"/>
          <a:lstStyle/>
          <a:p>
            <a:pPr marL="342900" indent="-342900" algn="r" rtl="1">
              <a:lnSpc>
                <a:spcPct val="90000"/>
              </a:lnSpc>
              <a:spcBef>
                <a:spcPct val="20000"/>
              </a:spcBef>
              <a:buClr>
                <a:srgbClr val="6666FF"/>
              </a:buClr>
              <a:buSzPct val="70000"/>
              <a:buFont typeface="Wingdings" pitchFamily="2" charset="2"/>
              <a:buChar char="Ø"/>
              <a:defRPr/>
            </a:pPr>
            <a:r>
              <a:rPr lang="ar-JO" b="1" dirty="0">
                <a:solidFill>
                  <a:srgbClr val="F8F8F8"/>
                </a:solidFill>
                <a:effectLst>
                  <a:outerShdw blurRad="38100" dist="38100" dir="2700000" algn="tl">
                    <a:srgbClr val="000000">
                      <a:alpha val="43137"/>
                    </a:srgbClr>
                  </a:outerShdw>
                </a:effectLst>
              </a:rPr>
              <a:t>متوسط عمر مستخدمي الألعاب: 30</a:t>
            </a:r>
            <a:endParaRPr lang="en-US" b="1" dirty="0">
              <a:solidFill>
                <a:srgbClr val="F8F8F8"/>
              </a:solidFill>
              <a:effectLst>
                <a:outerShdw blurRad="38100" dist="38100" dir="2700000" algn="tl">
                  <a:srgbClr val="000000">
                    <a:alpha val="43137"/>
                  </a:srgbClr>
                </a:outerShdw>
              </a:effectLst>
            </a:endParaRPr>
          </a:p>
          <a:p>
            <a:pPr marL="1257300" lvl="2" indent="-342900" algn="r" rtl="1">
              <a:lnSpc>
                <a:spcPct val="90000"/>
              </a:lnSpc>
              <a:spcBef>
                <a:spcPct val="20000"/>
              </a:spcBef>
              <a:buClr>
                <a:srgbClr val="6666FF"/>
              </a:buClr>
              <a:buSzPct val="70000"/>
              <a:buFont typeface="Wingdings" pitchFamily="2" charset="2"/>
              <a:buChar char="Ø"/>
              <a:defRPr/>
            </a:pPr>
            <a:r>
              <a:rPr lang="en-US" sz="2000" b="1" dirty="0">
                <a:solidFill>
                  <a:srgbClr val="F8F8F8"/>
                </a:solidFill>
                <a:effectLst>
                  <a:outerShdw blurRad="38100" dist="38100" dir="2700000" algn="tl">
                    <a:srgbClr val="000000">
                      <a:alpha val="43137"/>
                    </a:srgbClr>
                  </a:outerShdw>
                </a:effectLst>
              </a:rPr>
              <a:t>(</a:t>
            </a:r>
            <a:r>
              <a:rPr lang="ar-JO" sz="2000" b="1" dirty="0">
                <a:solidFill>
                  <a:srgbClr val="F8F8F8"/>
                </a:solidFill>
                <a:effectLst>
                  <a:outerShdw blurRad="38100" dist="38100" dir="2700000" algn="tl">
                    <a:srgbClr val="000000">
                      <a:alpha val="43137"/>
                    </a:srgbClr>
                  </a:outerShdw>
                </a:effectLst>
              </a:rPr>
              <a:t>المصدر: بوسطن غلوب</a:t>
            </a:r>
            <a:r>
              <a:rPr lang="en-US" sz="2000" b="1" dirty="0">
                <a:solidFill>
                  <a:srgbClr val="F8F8F8"/>
                </a:solidFill>
                <a:effectLst>
                  <a:outerShdw blurRad="38100" dist="38100" dir="2700000" algn="tl">
                    <a:srgbClr val="000000">
                      <a:alpha val="43137"/>
                    </a:srgbClr>
                  </a:outerShdw>
                </a:effectLst>
              </a:rPr>
              <a:t>)</a:t>
            </a:r>
          </a:p>
          <a:p>
            <a:pPr marL="342900" indent="-342900" algn="r" rtl="1">
              <a:lnSpc>
                <a:spcPct val="90000"/>
              </a:lnSpc>
              <a:spcBef>
                <a:spcPct val="20000"/>
              </a:spcBef>
              <a:buClr>
                <a:srgbClr val="6666FF"/>
              </a:buClr>
              <a:buSzPct val="70000"/>
              <a:buFont typeface="Wingdings" pitchFamily="2" charset="2"/>
              <a:buChar char="Ø"/>
              <a:defRPr/>
            </a:pPr>
            <a:r>
              <a:rPr lang="ar-JO" b="1" dirty="0">
                <a:solidFill>
                  <a:srgbClr val="F8F8F8"/>
                </a:solidFill>
                <a:effectLst>
                  <a:outerShdw blurRad="38100" dist="38100" dir="2700000" algn="tl">
                    <a:srgbClr val="000000">
                      <a:alpha val="43137"/>
                    </a:srgbClr>
                  </a:outerShdw>
                </a:effectLst>
              </a:rPr>
              <a:t>عدد القنوات التلفازية المفتوحة في البيوت الأمريكية المتوسطة في 2007: </a:t>
            </a:r>
            <a:r>
              <a:rPr lang="ar-JO" b="1" dirty="0">
                <a:solidFill>
                  <a:srgbClr val="FFFF00"/>
                </a:solidFill>
                <a:effectLst>
                  <a:outerShdw blurRad="38100" dist="38100" dir="2700000" algn="tl">
                    <a:srgbClr val="000000">
                      <a:alpha val="43137"/>
                    </a:srgbClr>
                  </a:outerShdw>
                </a:effectLst>
              </a:rPr>
              <a:t>104</a:t>
            </a:r>
            <a:r>
              <a:rPr lang="ar-JO" b="1" dirty="0">
                <a:solidFill>
                  <a:srgbClr val="F8F8F8"/>
                </a:solidFill>
                <a:effectLst>
                  <a:outerShdw blurRad="38100" dist="38100" dir="2700000" algn="tl">
                    <a:srgbClr val="000000">
                      <a:alpha val="43137"/>
                    </a:srgbClr>
                  </a:outerShdw>
                </a:effectLst>
              </a:rPr>
              <a:t> (</a:t>
            </a:r>
            <a:r>
              <a:rPr lang="ar-JO" b="1" dirty="0">
                <a:solidFill>
                  <a:srgbClr val="FFFF00"/>
                </a:solidFill>
                <a:effectLst>
                  <a:outerShdw blurRad="38100" dist="38100" dir="2700000" algn="tl">
                    <a:srgbClr val="000000">
                      <a:alpha val="43137"/>
                    </a:srgbClr>
                  </a:outerShdw>
                </a:effectLst>
              </a:rPr>
              <a:t>33</a:t>
            </a:r>
            <a:r>
              <a:rPr lang="ar-JO" b="1" dirty="0">
                <a:solidFill>
                  <a:srgbClr val="F8F8F8"/>
                </a:solidFill>
                <a:effectLst>
                  <a:outerShdw blurRad="38100" dist="38100" dir="2700000" algn="tl">
                    <a:srgbClr val="000000">
                      <a:alpha val="43137"/>
                    </a:srgbClr>
                  </a:outerShdw>
                </a:effectLst>
              </a:rPr>
              <a:t> في 1990)</a:t>
            </a:r>
            <a:endParaRPr lang="en-US" b="1" dirty="0">
              <a:solidFill>
                <a:srgbClr val="F8F8F8"/>
              </a:solidFill>
              <a:effectLst>
                <a:outerShdw blurRad="38100" dist="38100" dir="2700000" algn="tl">
                  <a:srgbClr val="000000">
                    <a:alpha val="43137"/>
                  </a:srgbClr>
                </a:outerShdw>
              </a:effectLst>
            </a:endParaRPr>
          </a:p>
          <a:p>
            <a:pPr marL="342900" indent="-342900" algn="r" rtl="1">
              <a:lnSpc>
                <a:spcPct val="90000"/>
              </a:lnSpc>
              <a:spcBef>
                <a:spcPct val="20000"/>
              </a:spcBef>
              <a:buClr>
                <a:srgbClr val="6666FF"/>
              </a:buClr>
              <a:buSzPct val="70000"/>
              <a:buFont typeface="Wingdings" pitchFamily="2" charset="2"/>
              <a:buChar char="Ø"/>
              <a:defRPr/>
            </a:pPr>
            <a:r>
              <a:rPr lang="ar-JO" b="1" dirty="0">
                <a:solidFill>
                  <a:schemeClr val="tx1"/>
                </a:solidFill>
                <a:effectLst>
                  <a:outerShdw blurRad="38100" dist="38100" dir="2700000" algn="tl">
                    <a:srgbClr val="000000">
                      <a:alpha val="43137"/>
                    </a:srgbClr>
                  </a:outerShdw>
                </a:effectLst>
                <a:latin typeface="Arial"/>
              </a:rPr>
              <a:t>نسبة الأطفال الأمريكيين في الصف الثالث والذين يمتلكون تلفازاً في غرفهم: </a:t>
            </a:r>
            <a:r>
              <a:rPr lang="ar-JO" b="1" dirty="0">
                <a:effectLst>
                  <a:outerShdw blurRad="38100" dist="38100" dir="2700000" algn="tl">
                    <a:srgbClr val="000000">
                      <a:alpha val="43137"/>
                    </a:srgbClr>
                  </a:outerShdw>
                </a:effectLst>
                <a:latin typeface="Arial"/>
              </a:rPr>
              <a:t>70</a:t>
            </a:r>
            <a:endParaRPr lang="en-US" b="1" dirty="0">
              <a:effectLst>
                <a:outerShdw blurRad="38100" dist="38100" dir="2700000" algn="tl">
                  <a:srgbClr val="000000">
                    <a:alpha val="43137"/>
                  </a:srgbClr>
                </a:outerShdw>
              </a:effectLst>
              <a:latin typeface="Arial"/>
            </a:endParaRPr>
          </a:p>
          <a:p>
            <a:pPr marL="1714500" lvl="3" indent="-342900" algn="r" rtl="1">
              <a:lnSpc>
                <a:spcPct val="90000"/>
              </a:lnSpc>
              <a:spcBef>
                <a:spcPct val="20000"/>
              </a:spcBef>
              <a:buClr>
                <a:srgbClr val="6666FF"/>
              </a:buClr>
              <a:buSzPct val="70000"/>
              <a:defRPr/>
            </a:pPr>
            <a:r>
              <a:rPr lang="ar-JO" sz="2000" b="1" dirty="0">
                <a:solidFill>
                  <a:srgbClr val="F8F8F8"/>
                </a:solidFill>
                <a:effectLst>
                  <a:outerShdw blurRad="38100" dist="38100" dir="2700000" algn="tl">
                    <a:srgbClr val="000000">
                      <a:alpha val="43137"/>
                    </a:srgbClr>
                  </a:outerShdw>
                </a:effectLst>
                <a:latin typeface="Arial"/>
              </a:rPr>
              <a:t>(المصدر: أرشيف طب الأطفال والمراهقين).</a:t>
            </a:r>
            <a:endParaRPr lang="en-US" sz="2000" b="1" dirty="0">
              <a:solidFill>
                <a:srgbClr val="F8F8F8"/>
              </a:solidFill>
              <a:effectLst>
                <a:outerShdw blurRad="38100" dist="38100" dir="2700000" algn="tl">
                  <a:srgbClr val="000000">
                    <a:alpha val="43137"/>
                  </a:srgbClr>
                </a:outerShdw>
              </a:effectLst>
              <a:latin typeface="Arial"/>
            </a:endParaRPr>
          </a:p>
          <a:p>
            <a:pPr marL="342900" indent="-342900" algn="r" rtl="1">
              <a:lnSpc>
                <a:spcPct val="90000"/>
              </a:lnSpc>
              <a:spcBef>
                <a:spcPct val="20000"/>
              </a:spcBef>
              <a:buClr>
                <a:srgbClr val="6666FF"/>
              </a:buClr>
              <a:buSzPct val="70000"/>
              <a:buFont typeface="Wingdings" pitchFamily="2" charset="2"/>
              <a:buChar char="Ø"/>
              <a:defRPr/>
            </a:pPr>
            <a:r>
              <a:rPr lang="ar-JO" b="1" dirty="0">
                <a:solidFill>
                  <a:srgbClr val="F8F8F8"/>
                </a:solidFill>
                <a:effectLst>
                  <a:outerShdw blurRad="38100" dist="38100" dir="2700000" algn="tl">
                    <a:srgbClr val="000000">
                      <a:alpha val="43137"/>
                    </a:srgbClr>
                  </a:outerShdw>
                </a:effectLst>
              </a:rPr>
              <a:t>2006: 41% من المراهقين قالوا أن هناك القليل جداً من الخيارات الترفيهية متاحة لهم</a:t>
            </a:r>
            <a:endParaRPr lang="en-US" sz="2000" b="1" dirty="0">
              <a:solidFill>
                <a:srgbClr val="F8F8F8"/>
              </a:solidFill>
              <a:effectLst>
                <a:outerShdw blurRad="38100" dist="38100" dir="2700000" algn="tl">
                  <a:srgbClr val="000000">
                    <a:alpha val="43137"/>
                  </a:srgbClr>
                </a:outerShdw>
              </a:effectLst>
            </a:endParaRPr>
          </a:p>
          <a:p>
            <a:pPr marL="1714500" lvl="3" indent="-342900" algn="r" rtl="1">
              <a:lnSpc>
                <a:spcPct val="90000"/>
              </a:lnSpc>
              <a:spcBef>
                <a:spcPct val="20000"/>
              </a:spcBef>
              <a:buClr>
                <a:srgbClr val="6666FF"/>
              </a:buClr>
              <a:buSzPct val="70000"/>
              <a:defRPr/>
            </a:pPr>
            <a:r>
              <a:rPr lang="ar-JO" sz="2000" b="1" dirty="0">
                <a:solidFill>
                  <a:srgbClr val="F8F8F8"/>
                </a:solidFill>
                <a:effectLst>
                  <a:outerShdw blurRad="38100" dist="38100" dir="2700000" algn="tl">
                    <a:srgbClr val="000000">
                      <a:alpha val="43137"/>
                    </a:srgbClr>
                  </a:outerShdw>
                </a:effectLst>
              </a:rPr>
              <a:t>(المصدر: لوس أنجلوس تايمز، استطلاع بلومبرج).</a:t>
            </a:r>
            <a:endParaRPr lang="en-US" sz="2000" b="1" dirty="0">
              <a:solidFill>
                <a:srgbClr val="F8F8F8"/>
              </a:solidFill>
              <a:effectLst>
                <a:outerShdw blurRad="38100" dist="38100" dir="2700000" algn="tl">
                  <a:srgbClr val="000000">
                    <a:alpha val="43137"/>
                  </a:srgbClr>
                </a:outerShdw>
              </a:effectLst>
            </a:endParaRPr>
          </a:p>
          <a:p>
            <a:pPr marL="342900" indent="-342900" algn="r" rtl="1">
              <a:lnSpc>
                <a:spcPct val="90000"/>
              </a:lnSpc>
              <a:spcBef>
                <a:spcPct val="20000"/>
              </a:spcBef>
              <a:buClr>
                <a:srgbClr val="6666FF"/>
              </a:buClr>
              <a:buSzPct val="70000"/>
              <a:buFont typeface="Wingdings" pitchFamily="2" charset="2"/>
              <a:buChar char="Ø"/>
              <a:defRPr/>
            </a:pPr>
            <a:r>
              <a:rPr lang="ar-JO" b="1" dirty="0">
                <a:solidFill>
                  <a:srgbClr val="F8F8F8"/>
                </a:solidFill>
                <a:effectLst>
                  <a:outerShdw blurRad="38100" dist="38100" dir="2700000" algn="tl">
                    <a:srgbClr val="000000">
                      <a:alpha val="43137"/>
                    </a:srgbClr>
                  </a:outerShdw>
                </a:effectLst>
              </a:rPr>
              <a:t>يقضي البالغ الأمريكي العادي 17 ضعف الوقت في مشاهدة التلفزيون مقارنة بجميع أنواع القراءة (الكتب والمجلات والصحف وما إلى ذلك).</a:t>
            </a:r>
          </a:p>
          <a:p>
            <a:pPr marL="342900" indent="-342900" algn="r" rtl="1">
              <a:lnSpc>
                <a:spcPct val="90000"/>
              </a:lnSpc>
              <a:spcBef>
                <a:spcPct val="20000"/>
              </a:spcBef>
              <a:buClr>
                <a:srgbClr val="6666FF"/>
              </a:buClr>
              <a:buSzPct val="70000"/>
              <a:buFont typeface="Wingdings" pitchFamily="2" charset="2"/>
              <a:buChar char="Ø"/>
              <a:defRPr/>
            </a:pPr>
            <a:r>
              <a:rPr lang="ar-JO" sz="2000" b="1" dirty="0">
                <a:solidFill>
                  <a:srgbClr val="F8F8F8"/>
                </a:solidFill>
                <a:effectLst>
                  <a:outerShdw blurRad="38100" dist="38100" dir="2700000" algn="tl">
                    <a:srgbClr val="000000">
                      <a:alpha val="43137"/>
                    </a:srgbClr>
                  </a:outerShdw>
                </a:effectLst>
              </a:rPr>
              <a:t>(المصدر: لماذا لا يستطيع جوني الوعظ، غوردون، ص 35)</a:t>
            </a:r>
            <a:endParaRPr lang="en-US" sz="2000" b="1" dirty="0">
              <a:solidFill>
                <a:srgbClr val="F8F8F8"/>
              </a:solidFill>
              <a:effectLst>
                <a:outerShdw blurRad="38100" dist="38100" dir="2700000" algn="tl">
                  <a:srgbClr val="000000">
                    <a:alpha val="43137"/>
                  </a:srgbClr>
                </a:outerShdw>
              </a:effectLst>
            </a:endParaRPr>
          </a:p>
          <a:p>
            <a:pPr marL="342900" indent="-342900" algn="l">
              <a:lnSpc>
                <a:spcPct val="90000"/>
              </a:lnSpc>
              <a:spcBef>
                <a:spcPct val="20000"/>
              </a:spcBef>
              <a:buClr>
                <a:srgbClr val="6666FF"/>
              </a:buClr>
              <a:buSzPct val="70000"/>
              <a:buFont typeface="Arial" pitchFamily="34" charset="0"/>
              <a:buChar char="•"/>
              <a:defRPr/>
            </a:pPr>
            <a:endParaRPr lang="en-US" b="1" dirty="0">
              <a:solidFill>
                <a:srgbClr val="F8F8F8"/>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7723595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171013">
                                            <p:txEl>
                                              <p:pRg st="0" end="0"/>
                                            </p:txEl>
                                          </p:spTgt>
                                        </p:tgtEl>
                                        <p:attrNameLst>
                                          <p:attrName>style.visibility</p:attrName>
                                        </p:attrNameLst>
                                      </p:cBhvr>
                                      <p:to>
                                        <p:strVal val="visible"/>
                                      </p:to>
                                    </p:set>
                                    <p:anim calcmode="lin" valueType="num">
                                      <p:cBhvr>
                                        <p:cTn id="7" dur="500" fill="hold"/>
                                        <p:tgtEl>
                                          <p:spTgt spid="171013">
                                            <p:txEl>
                                              <p:pRg st="0" end="0"/>
                                            </p:txEl>
                                          </p:spTgt>
                                        </p:tgtEl>
                                        <p:attrNameLst>
                                          <p:attrName>ppt_w</p:attrName>
                                        </p:attrNameLst>
                                      </p:cBhvr>
                                      <p:tavLst>
                                        <p:tav tm="0">
                                          <p:val>
                                            <p:strVal val="#ppt_w*0.05"/>
                                          </p:val>
                                        </p:tav>
                                        <p:tav tm="100000">
                                          <p:val>
                                            <p:strVal val="#ppt_w"/>
                                          </p:val>
                                        </p:tav>
                                      </p:tavLst>
                                    </p:anim>
                                    <p:anim calcmode="lin" valueType="num">
                                      <p:cBhvr>
                                        <p:cTn id="8" dur="500" fill="hold"/>
                                        <p:tgtEl>
                                          <p:spTgt spid="171013">
                                            <p:txEl>
                                              <p:pRg st="0" end="0"/>
                                            </p:txEl>
                                          </p:spTgt>
                                        </p:tgtEl>
                                        <p:attrNameLst>
                                          <p:attrName>ppt_h</p:attrName>
                                        </p:attrNameLst>
                                      </p:cBhvr>
                                      <p:tavLst>
                                        <p:tav tm="0">
                                          <p:val>
                                            <p:strVal val="#ppt_h"/>
                                          </p:val>
                                        </p:tav>
                                        <p:tav tm="100000">
                                          <p:val>
                                            <p:strVal val="#ppt_h"/>
                                          </p:val>
                                        </p:tav>
                                      </p:tavLst>
                                    </p:anim>
                                    <p:anim calcmode="lin" valueType="num">
                                      <p:cBhvr>
                                        <p:cTn id="9" dur="500" fill="hold"/>
                                        <p:tgtEl>
                                          <p:spTgt spid="171013">
                                            <p:txEl>
                                              <p:pRg st="0" end="0"/>
                                            </p:txEl>
                                          </p:spTgt>
                                        </p:tgtEl>
                                        <p:attrNameLst>
                                          <p:attrName>ppt_x</p:attrName>
                                        </p:attrNameLst>
                                      </p:cBhvr>
                                      <p:tavLst>
                                        <p:tav tm="0">
                                          <p:val>
                                            <p:strVal val="#ppt_x-.2"/>
                                          </p:val>
                                        </p:tav>
                                        <p:tav tm="100000">
                                          <p:val>
                                            <p:strVal val="#ppt_x"/>
                                          </p:val>
                                        </p:tav>
                                      </p:tavLst>
                                    </p:anim>
                                    <p:anim calcmode="lin" valueType="num">
                                      <p:cBhvr>
                                        <p:cTn id="10" dur="500" fill="hold"/>
                                        <p:tgtEl>
                                          <p:spTgt spid="171013">
                                            <p:txEl>
                                              <p:pRg st="0" end="0"/>
                                            </p:txEl>
                                          </p:spTgt>
                                        </p:tgtEl>
                                        <p:attrNameLst>
                                          <p:attrName>ppt_y</p:attrName>
                                        </p:attrNameLst>
                                      </p:cBhvr>
                                      <p:tavLst>
                                        <p:tav tm="0">
                                          <p:val>
                                            <p:strVal val="#ppt_y"/>
                                          </p:val>
                                        </p:tav>
                                        <p:tav tm="100000">
                                          <p:val>
                                            <p:strVal val="#ppt_y"/>
                                          </p:val>
                                        </p:tav>
                                      </p:tavLst>
                                    </p:anim>
                                    <p:animEffect transition="in" filter="fade">
                                      <p:cBhvr>
                                        <p:cTn id="11" dur="500"/>
                                        <p:tgtEl>
                                          <p:spTgt spid="171013">
                                            <p:txEl>
                                              <p:pRg st="0" end="0"/>
                                            </p:txEl>
                                          </p:spTgt>
                                        </p:tgtEl>
                                      </p:cBhvr>
                                    </p:animEffect>
                                  </p:childTnLst>
                                </p:cTn>
                              </p:par>
                              <p:par>
                                <p:cTn id="12" presetID="54" presetClass="entr" presetSubtype="0" accel="100000" fill="hold" grpId="0" nodeType="withEffect">
                                  <p:stCondLst>
                                    <p:cond delay="0"/>
                                  </p:stCondLst>
                                  <p:childTnLst>
                                    <p:set>
                                      <p:cBhvr>
                                        <p:cTn id="13" dur="1" fill="hold">
                                          <p:stCondLst>
                                            <p:cond delay="0"/>
                                          </p:stCondLst>
                                        </p:cTn>
                                        <p:tgtEl>
                                          <p:spTgt spid="171013">
                                            <p:txEl>
                                              <p:pRg st="1" end="1"/>
                                            </p:txEl>
                                          </p:spTgt>
                                        </p:tgtEl>
                                        <p:attrNameLst>
                                          <p:attrName>style.visibility</p:attrName>
                                        </p:attrNameLst>
                                      </p:cBhvr>
                                      <p:to>
                                        <p:strVal val="visible"/>
                                      </p:to>
                                    </p:set>
                                    <p:anim calcmode="lin" valueType="num">
                                      <p:cBhvr>
                                        <p:cTn id="14" dur="500" fill="hold"/>
                                        <p:tgtEl>
                                          <p:spTgt spid="171013">
                                            <p:txEl>
                                              <p:pRg st="1" end="1"/>
                                            </p:txEl>
                                          </p:spTgt>
                                        </p:tgtEl>
                                        <p:attrNameLst>
                                          <p:attrName>ppt_w</p:attrName>
                                        </p:attrNameLst>
                                      </p:cBhvr>
                                      <p:tavLst>
                                        <p:tav tm="0">
                                          <p:val>
                                            <p:strVal val="#ppt_w*0.05"/>
                                          </p:val>
                                        </p:tav>
                                        <p:tav tm="100000">
                                          <p:val>
                                            <p:strVal val="#ppt_w"/>
                                          </p:val>
                                        </p:tav>
                                      </p:tavLst>
                                    </p:anim>
                                    <p:anim calcmode="lin" valueType="num">
                                      <p:cBhvr>
                                        <p:cTn id="15" dur="500" fill="hold"/>
                                        <p:tgtEl>
                                          <p:spTgt spid="171013">
                                            <p:txEl>
                                              <p:pRg st="1" end="1"/>
                                            </p:txEl>
                                          </p:spTgt>
                                        </p:tgtEl>
                                        <p:attrNameLst>
                                          <p:attrName>ppt_h</p:attrName>
                                        </p:attrNameLst>
                                      </p:cBhvr>
                                      <p:tavLst>
                                        <p:tav tm="0">
                                          <p:val>
                                            <p:strVal val="#ppt_h"/>
                                          </p:val>
                                        </p:tav>
                                        <p:tav tm="100000">
                                          <p:val>
                                            <p:strVal val="#ppt_h"/>
                                          </p:val>
                                        </p:tav>
                                      </p:tavLst>
                                    </p:anim>
                                    <p:anim calcmode="lin" valueType="num">
                                      <p:cBhvr>
                                        <p:cTn id="16" dur="500" fill="hold"/>
                                        <p:tgtEl>
                                          <p:spTgt spid="171013">
                                            <p:txEl>
                                              <p:pRg st="1" end="1"/>
                                            </p:txEl>
                                          </p:spTgt>
                                        </p:tgtEl>
                                        <p:attrNameLst>
                                          <p:attrName>ppt_x</p:attrName>
                                        </p:attrNameLst>
                                      </p:cBhvr>
                                      <p:tavLst>
                                        <p:tav tm="0">
                                          <p:val>
                                            <p:strVal val="#ppt_x-.2"/>
                                          </p:val>
                                        </p:tav>
                                        <p:tav tm="100000">
                                          <p:val>
                                            <p:strVal val="#ppt_x"/>
                                          </p:val>
                                        </p:tav>
                                      </p:tavLst>
                                    </p:anim>
                                    <p:anim calcmode="lin" valueType="num">
                                      <p:cBhvr>
                                        <p:cTn id="17" dur="500" fill="hold"/>
                                        <p:tgtEl>
                                          <p:spTgt spid="171013">
                                            <p:txEl>
                                              <p:pRg st="1" end="1"/>
                                            </p:txEl>
                                          </p:spTgt>
                                        </p:tgtEl>
                                        <p:attrNameLst>
                                          <p:attrName>ppt_y</p:attrName>
                                        </p:attrNameLst>
                                      </p:cBhvr>
                                      <p:tavLst>
                                        <p:tav tm="0">
                                          <p:val>
                                            <p:strVal val="#ppt_y"/>
                                          </p:val>
                                        </p:tav>
                                        <p:tav tm="100000">
                                          <p:val>
                                            <p:strVal val="#ppt_y"/>
                                          </p:val>
                                        </p:tav>
                                      </p:tavLst>
                                    </p:anim>
                                    <p:animEffect transition="in" filter="fade">
                                      <p:cBhvr>
                                        <p:cTn id="18" dur="500"/>
                                        <p:tgtEl>
                                          <p:spTgt spid="17101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54" presetClass="entr" presetSubtype="0" accel="100000" fill="hold" grpId="0" nodeType="clickEffect">
                                  <p:stCondLst>
                                    <p:cond delay="0"/>
                                  </p:stCondLst>
                                  <p:childTnLst>
                                    <p:set>
                                      <p:cBhvr>
                                        <p:cTn id="22" dur="1" fill="hold">
                                          <p:stCondLst>
                                            <p:cond delay="0"/>
                                          </p:stCondLst>
                                        </p:cTn>
                                        <p:tgtEl>
                                          <p:spTgt spid="171013">
                                            <p:txEl>
                                              <p:pRg st="2" end="2"/>
                                            </p:txEl>
                                          </p:spTgt>
                                        </p:tgtEl>
                                        <p:attrNameLst>
                                          <p:attrName>style.visibility</p:attrName>
                                        </p:attrNameLst>
                                      </p:cBhvr>
                                      <p:to>
                                        <p:strVal val="visible"/>
                                      </p:to>
                                    </p:set>
                                    <p:anim calcmode="lin" valueType="num">
                                      <p:cBhvr>
                                        <p:cTn id="23" dur="500" fill="hold"/>
                                        <p:tgtEl>
                                          <p:spTgt spid="171013">
                                            <p:txEl>
                                              <p:pRg st="2" end="2"/>
                                            </p:txEl>
                                          </p:spTgt>
                                        </p:tgtEl>
                                        <p:attrNameLst>
                                          <p:attrName>ppt_w</p:attrName>
                                        </p:attrNameLst>
                                      </p:cBhvr>
                                      <p:tavLst>
                                        <p:tav tm="0">
                                          <p:val>
                                            <p:strVal val="#ppt_w*0.05"/>
                                          </p:val>
                                        </p:tav>
                                        <p:tav tm="100000">
                                          <p:val>
                                            <p:strVal val="#ppt_w"/>
                                          </p:val>
                                        </p:tav>
                                      </p:tavLst>
                                    </p:anim>
                                    <p:anim calcmode="lin" valueType="num">
                                      <p:cBhvr>
                                        <p:cTn id="24" dur="500" fill="hold"/>
                                        <p:tgtEl>
                                          <p:spTgt spid="171013">
                                            <p:txEl>
                                              <p:pRg st="2" end="2"/>
                                            </p:txEl>
                                          </p:spTgt>
                                        </p:tgtEl>
                                        <p:attrNameLst>
                                          <p:attrName>ppt_h</p:attrName>
                                        </p:attrNameLst>
                                      </p:cBhvr>
                                      <p:tavLst>
                                        <p:tav tm="0">
                                          <p:val>
                                            <p:strVal val="#ppt_h"/>
                                          </p:val>
                                        </p:tav>
                                        <p:tav tm="100000">
                                          <p:val>
                                            <p:strVal val="#ppt_h"/>
                                          </p:val>
                                        </p:tav>
                                      </p:tavLst>
                                    </p:anim>
                                    <p:anim calcmode="lin" valueType="num">
                                      <p:cBhvr>
                                        <p:cTn id="25" dur="500" fill="hold"/>
                                        <p:tgtEl>
                                          <p:spTgt spid="171013">
                                            <p:txEl>
                                              <p:pRg st="2" end="2"/>
                                            </p:txEl>
                                          </p:spTgt>
                                        </p:tgtEl>
                                        <p:attrNameLst>
                                          <p:attrName>ppt_x</p:attrName>
                                        </p:attrNameLst>
                                      </p:cBhvr>
                                      <p:tavLst>
                                        <p:tav tm="0">
                                          <p:val>
                                            <p:strVal val="#ppt_x-.2"/>
                                          </p:val>
                                        </p:tav>
                                        <p:tav tm="100000">
                                          <p:val>
                                            <p:strVal val="#ppt_x"/>
                                          </p:val>
                                        </p:tav>
                                      </p:tavLst>
                                    </p:anim>
                                    <p:anim calcmode="lin" valueType="num">
                                      <p:cBhvr>
                                        <p:cTn id="26" dur="500" fill="hold"/>
                                        <p:tgtEl>
                                          <p:spTgt spid="171013">
                                            <p:txEl>
                                              <p:pRg st="2" end="2"/>
                                            </p:txEl>
                                          </p:spTgt>
                                        </p:tgtEl>
                                        <p:attrNameLst>
                                          <p:attrName>ppt_y</p:attrName>
                                        </p:attrNameLst>
                                      </p:cBhvr>
                                      <p:tavLst>
                                        <p:tav tm="0">
                                          <p:val>
                                            <p:strVal val="#ppt_y"/>
                                          </p:val>
                                        </p:tav>
                                        <p:tav tm="100000">
                                          <p:val>
                                            <p:strVal val="#ppt_y"/>
                                          </p:val>
                                        </p:tav>
                                      </p:tavLst>
                                    </p:anim>
                                    <p:animEffect transition="in" filter="fade">
                                      <p:cBhvr>
                                        <p:cTn id="27" dur="500"/>
                                        <p:tgtEl>
                                          <p:spTgt spid="17101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4" presetClass="entr" presetSubtype="0" accel="100000" fill="hold" grpId="0" nodeType="clickEffect">
                                  <p:stCondLst>
                                    <p:cond delay="0"/>
                                  </p:stCondLst>
                                  <p:childTnLst>
                                    <p:set>
                                      <p:cBhvr>
                                        <p:cTn id="31" dur="1" fill="hold">
                                          <p:stCondLst>
                                            <p:cond delay="0"/>
                                          </p:stCondLst>
                                        </p:cTn>
                                        <p:tgtEl>
                                          <p:spTgt spid="171013">
                                            <p:txEl>
                                              <p:pRg st="3" end="3"/>
                                            </p:txEl>
                                          </p:spTgt>
                                        </p:tgtEl>
                                        <p:attrNameLst>
                                          <p:attrName>style.visibility</p:attrName>
                                        </p:attrNameLst>
                                      </p:cBhvr>
                                      <p:to>
                                        <p:strVal val="visible"/>
                                      </p:to>
                                    </p:set>
                                    <p:anim calcmode="lin" valueType="num">
                                      <p:cBhvr>
                                        <p:cTn id="32" dur="500" fill="hold"/>
                                        <p:tgtEl>
                                          <p:spTgt spid="171013">
                                            <p:txEl>
                                              <p:pRg st="3" end="3"/>
                                            </p:txEl>
                                          </p:spTgt>
                                        </p:tgtEl>
                                        <p:attrNameLst>
                                          <p:attrName>ppt_w</p:attrName>
                                        </p:attrNameLst>
                                      </p:cBhvr>
                                      <p:tavLst>
                                        <p:tav tm="0">
                                          <p:val>
                                            <p:strVal val="#ppt_w*0.05"/>
                                          </p:val>
                                        </p:tav>
                                        <p:tav tm="100000">
                                          <p:val>
                                            <p:strVal val="#ppt_w"/>
                                          </p:val>
                                        </p:tav>
                                      </p:tavLst>
                                    </p:anim>
                                    <p:anim calcmode="lin" valueType="num">
                                      <p:cBhvr>
                                        <p:cTn id="33" dur="500" fill="hold"/>
                                        <p:tgtEl>
                                          <p:spTgt spid="171013">
                                            <p:txEl>
                                              <p:pRg st="3" end="3"/>
                                            </p:txEl>
                                          </p:spTgt>
                                        </p:tgtEl>
                                        <p:attrNameLst>
                                          <p:attrName>ppt_h</p:attrName>
                                        </p:attrNameLst>
                                      </p:cBhvr>
                                      <p:tavLst>
                                        <p:tav tm="0">
                                          <p:val>
                                            <p:strVal val="#ppt_h"/>
                                          </p:val>
                                        </p:tav>
                                        <p:tav tm="100000">
                                          <p:val>
                                            <p:strVal val="#ppt_h"/>
                                          </p:val>
                                        </p:tav>
                                      </p:tavLst>
                                    </p:anim>
                                    <p:anim calcmode="lin" valueType="num">
                                      <p:cBhvr>
                                        <p:cTn id="34" dur="500" fill="hold"/>
                                        <p:tgtEl>
                                          <p:spTgt spid="171013">
                                            <p:txEl>
                                              <p:pRg st="3" end="3"/>
                                            </p:txEl>
                                          </p:spTgt>
                                        </p:tgtEl>
                                        <p:attrNameLst>
                                          <p:attrName>ppt_x</p:attrName>
                                        </p:attrNameLst>
                                      </p:cBhvr>
                                      <p:tavLst>
                                        <p:tav tm="0">
                                          <p:val>
                                            <p:strVal val="#ppt_x-.2"/>
                                          </p:val>
                                        </p:tav>
                                        <p:tav tm="100000">
                                          <p:val>
                                            <p:strVal val="#ppt_x"/>
                                          </p:val>
                                        </p:tav>
                                      </p:tavLst>
                                    </p:anim>
                                    <p:anim calcmode="lin" valueType="num">
                                      <p:cBhvr>
                                        <p:cTn id="35" dur="500" fill="hold"/>
                                        <p:tgtEl>
                                          <p:spTgt spid="171013">
                                            <p:txEl>
                                              <p:pRg st="3" end="3"/>
                                            </p:txEl>
                                          </p:spTgt>
                                        </p:tgtEl>
                                        <p:attrNameLst>
                                          <p:attrName>ppt_y</p:attrName>
                                        </p:attrNameLst>
                                      </p:cBhvr>
                                      <p:tavLst>
                                        <p:tav tm="0">
                                          <p:val>
                                            <p:strVal val="#ppt_y"/>
                                          </p:val>
                                        </p:tav>
                                        <p:tav tm="100000">
                                          <p:val>
                                            <p:strVal val="#ppt_y"/>
                                          </p:val>
                                        </p:tav>
                                      </p:tavLst>
                                    </p:anim>
                                    <p:animEffect transition="in" filter="fade">
                                      <p:cBhvr>
                                        <p:cTn id="36" dur="500"/>
                                        <p:tgtEl>
                                          <p:spTgt spid="171013">
                                            <p:txEl>
                                              <p:pRg st="3" end="3"/>
                                            </p:txEl>
                                          </p:spTgt>
                                        </p:tgtEl>
                                      </p:cBhvr>
                                    </p:animEffect>
                                  </p:childTnLst>
                                </p:cTn>
                              </p:par>
                              <p:par>
                                <p:cTn id="37" presetID="54" presetClass="entr" presetSubtype="0" accel="100000" fill="hold" grpId="0" nodeType="withEffect">
                                  <p:stCondLst>
                                    <p:cond delay="0"/>
                                  </p:stCondLst>
                                  <p:childTnLst>
                                    <p:set>
                                      <p:cBhvr>
                                        <p:cTn id="38" dur="1" fill="hold">
                                          <p:stCondLst>
                                            <p:cond delay="0"/>
                                          </p:stCondLst>
                                        </p:cTn>
                                        <p:tgtEl>
                                          <p:spTgt spid="171013">
                                            <p:txEl>
                                              <p:pRg st="4" end="4"/>
                                            </p:txEl>
                                          </p:spTgt>
                                        </p:tgtEl>
                                        <p:attrNameLst>
                                          <p:attrName>style.visibility</p:attrName>
                                        </p:attrNameLst>
                                      </p:cBhvr>
                                      <p:to>
                                        <p:strVal val="visible"/>
                                      </p:to>
                                    </p:set>
                                    <p:anim calcmode="lin" valueType="num">
                                      <p:cBhvr>
                                        <p:cTn id="39" dur="500" fill="hold"/>
                                        <p:tgtEl>
                                          <p:spTgt spid="171013">
                                            <p:txEl>
                                              <p:pRg st="4" end="4"/>
                                            </p:txEl>
                                          </p:spTgt>
                                        </p:tgtEl>
                                        <p:attrNameLst>
                                          <p:attrName>ppt_w</p:attrName>
                                        </p:attrNameLst>
                                      </p:cBhvr>
                                      <p:tavLst>
                                        <p:tav tm="0">
                                          <p:val>
                                            <p:strVal val="#ppt_w*0.05"/>
                                          </p:val>
                                        </p:tav>
                                        <p:tav tm="100000">
                                          <p:val>
                                            <p:strVal val="#ppt_w"/>
                                          </p:val>
                                        </p:tav>
                                      </p:tavLst>
                                    </p:anim>
                                    <p:anim calcmode="lin" valueType="num">
                                      <p:cBhvr>
                                        <p:cTn id="40" dur="500" fill="hold"/>
                                        <p:tgtEl>
                                          <p:spTgt spid="171013">
                                            <p:txEl>
                                              <p:pRg st="4" end="4"/>
                                            </p:txEl>
                                          </p:spTgt>
                                        </p:tgtEl>
                                        <p:attrNameLst>
                                          <p:attrName>ppt_h</p:attrName>
                                        </p:attrNameLst>
                                      </p:cBhvr>
                                      <p:tavLst>
                                        <p:tav tm="0">
                                          <p:val>
                                            <p:strVal val="#ppt_h"/>
                                          </p:val>
                                        </p:tav>
                                        <p:tav tm="100000">
                                          <p:val>
                                            <p:strVal val="#ppt_h"/>
                                          </p:val>
                                        </p:tav>
                                      </p:tavLst>
                                    </p:anim>
                                    <p:anim calcmode="lin" valueType="num">
                                      <p:cBhvr>
                                        <p:cTn id="41" dur="500" fill="hold"/>
                                        <p:tgtEl>
                                          <p:spTgt spid="171013">
                                            <p:txEl>
                                              <p:pRg st="4" end="4"/>
                                            </p:txEl>
                                          </p:spTgt>
                                        </p:tgtEl>
                                        <p:attrNameLst>
                                          <p:attrName>ppt_x</p:attrName>
                                        </p:attrNameLst>
                                      </p:cBhvr>
                                      <p:tavLst>
                                        <p:tav tm="0">
                                          <p:val>
                                            <p:strVal val="#ppt_x-.2"/>
                                          </p:val>
                                        </p:tav>
                                        <p:tav tm="100000">
                                          <p:val>
                                            <p:strVal val="#ppt_x"/>
                                          </p:val>
                                        </p:tav>
                                      </p:tavLst>
                                    </p:anim>
                                    <p:anim calcmode="lin" valueType="num">
                                      <p:cBhvr>
                                        <p:cTn id="42" dur="500" fill="hold"/>
                                        <p:tgtEl>
                                          <p:spTgt spid="171013">
                                            <p:txEl>
                                              <p:pRg st="4" end="4"/>
                                            </p:txEl>
                                          </p:spTgt>
                                        </p:tgtEl>
                                        <p:attrNameLst>
                                          <p:attrName>ppt_y</p:attrName>
                                        </p:attrNameLst>
                                      </p:cBhvr>
                                      <p:tavLst>
                                        <p:tav tm="0">
                                          <p:val>
                                            <p:strVal val="#ppt_y"/>
                                          </p:val>
                                        </p:tav>
                                        <p:tav tm="100000">
                                          <p:val>
                                            <p:strVal val="#ppt_y"/>
                                          </p:val>
                                        </p:tav>
                                      </p:tavLst>
                                    </p:anim>
                                    <p:animEffect transition="in" filter="fade">
                                      <p:cBhvr>
                                        <p:cTn id="43" dur="500"/>
                                        <p:tgtEl>
                                          <p:spTgt spid="171013">
                                            <p:txEl>
                                              <p:pRg st="4" end="4"/>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54" presetClass="entr" presetSubtype="0" accel="100000" fill="hold" grpId="0" nodeType="clickEffect">
                                  <p:stCondLst>
                                    <p:cond delay="0"/>
                                  </p:stCondLst>
                                  <p:childTnLst>
                                    <p:set>
                                      <p:cBhvr>
                                        <p:cTn id="47" dur="1" fill="hold">
                                          <p:stCondLst>
                                            <p:cond delay="0"/>
                                          </p:stCondLst>
                                        </p:cTn>
                                        <p:tgtEl>
                                          <p:spTgt spid="171013">
                                            <p:txEl>
                                              <p:pRg st="5" end="5"/>
                                            </p:txEl>
                                          </p:spTgt>
                                        </p:tgtEl>
                                        <p:attrNameLst>
                                          <p:attrName>style.visibility</p:attrName>
                                        </p:attrNameLst>
                                      </p:cBhvr>
                                      <p:to>
                                        <p:strVal val="visible"/>
                                      </p:to>
                                    </p:set>
                                    <p:anim calcmode="lin" valueType="num">
                                      <p:cBhvr>
                                        <p:cTn id="48" dur="500" fill="hold"/>
                                        <p:tgtEl>
                                          <p:spTgt spid="171013">
                                            <p:txEl>
                                              <p:pRg st="5" end="5"/>
                                            </p:txEl>
                                          </p:spTgt>
                                        </p:tgtEl>
                                        <p:attrNameLst>
                                          <p:attrName>ppt_w</p:attrName>
                                        </p:attrNameLst>
                                      </p:cBhvr>
                                      <p:tavLst>
                                        <p:tav tm="0">
                                          <p:val>
                                            <p:strVal val="#ppt_w*0.05"/>
                                          </p:val>
                                        </p:tav>
                                        <p:tav tm="100000">
                                          <p:val>
                                            <p:strVal val="#ppt_w"/>
                                          </p:val>
                                        </p:tav>
                                      </p:tavLst>
                                    </p:anim>
                                    <p:anim calcmode="lin" valueType="num">
                                      <p:cBhvr>
                                        <p:cTn id="49" dur="500" fill="hold"/>
                                        <p:tgtEl>
                                          <p:spTgt spid="171013">
                                            <p:txEl>
                                              <p:pRg st="5" end="5"/>
                                            </p:txEl>
                                          </p:spTgt>
                                        </p:tgtEl>
                                        <p:attrNameLst>
                                          <p:attrName>ppt_h</p:attrName>
                                        </p:attrNameLst>
                                      </p:cBhvr>
                                      <p:tavLst>
                                        <p:tav tm="0">
                                          <p:val>
                                            <p:strVal val="#ppt_h"/>
                                          </p:val>
                                        </p:tav>
                                        <p:tav tm="100000">
                                          <p:val>
                                            <p:strVal val="#ppt_h"/>
                                          </p:val>
                                        </p:tav>
                                      </p:tavLst>
                                    </p:anim>
                                    <p:anim calcmode="lin" valueType="num">
                                      <p:cBhvr>
                                        <p:cTn id="50" dur="500" fill="hold"/>
                                        <p:tgtEl>
                                          <p:spTgt spid="171013">
                                            <p:txEl>
                                              <p:pRg st="5" end="5"/>
                                            </p:txEl>
                                          </p:spTgt>
                                        </p:tgtEl>
                                        <p:attrNameLst>
                                          <p:attrName>ppt_x</p:attrName>
                                        </p:attrNameLst>
                                      </p:cBhvr>
                                      <p:tavLst>
                                        <p:tav tm="0">
                                          <p:val>
                                            <p:strVal val="#ppt_x-.2"/>
                                          </p:val>
                                        </p:tav>
                                        <p:tav tm="100000">
                                          <p:val>
                                            <p:strVal val="#ppt_x"/>
                                          </p:val>
                                        </p:tav>
                                      </p:tavLst>
                                    </p:anim>
                                    <p:anim calcmode="lin" valueType="num">
                                      <p:cBhvr>
                                        <p:cTn id="51" dur="500" fill="hold"/>
                                        <p:tgtEl>
                                          <p:spTgt spid="171013">
                                            <p:txEl>
                                              <p:pRg st="5" end="5"/>
                                            </p:txEl>
                                          </p:spTgt>
                                        </p:tgtEl>
                                        <p:attrNameLst>
                                          <p:attrName>ppt_y</p:attrName>
                                        </p:attrNameLst>
                                      </p:cBhvr>
                                      <p:tavLst>
                                        <p:tav tm="0">
                                          <p:val>
                                            <p:strVal val="#ppt_y"/>
                                          </p:val>
                                        </p:tav>
                                        <p:tav tm="100000">
                                          <p:val>
                                            <p:strVal val="#ppt_y"/>
                                          </p:val>
                                        </p:tav>
                                      </p:tavLst>
                                    </p:anim>
                                    <p:animEffect transition="in" filter="fade">
                                      <p:cBhvr>
                                        <p:cTn id="52" dur="500"/>
                                        <p:tgtEl>
                                          <p:spTgt spid="171013">
                                            <p:txEl>
                                              <p:pRg st="5" end="5"/>
                                            </p:txEl>
                                          </p:spTgt>
                                        </p:tgtEl>
                                      </p:cBhvr>
                                    </p:animEffect>
                                  </p:childTnLst>
                                </p:cTn>
                              </p:par>
                              <p:par>
                                <p:cTn id="53" presetID="54" presetClass="entr" presetSubtype="0" accel="100000" fill="hold" grpId="0" nodeType="withEffect">
                                  <p:stCondLst>
                                    <p:cond delay="0"/>
                                  </p:stCondLst>
                                  <p:childTnLst>
                                    <p:set>
                                      <p:cBhvr>
                                        <p:cTn id="54" dur="1" fill="hold">
                                          <p:stCondLst>
                                            <p:cond delay="0"/>
                                          </p:stCondLst>
                                        </p:cTn>
                                        <p:tgtEl>
                                          <p:spTgt spid="171013">
                                            <p:txEl>
                                              <p:pRg st="6" end="6"/>
                                            </p:txEl>
                                          </p:spTgt>
                                        </p:tgtEl>
                                        <p:attrNameLst>
                                          <p:attrName>style.visibility</p:attrName>
                                        </p:attrNameLst>
                                      </p:cBhvr>
                                      <p:to>
                                        <p:strVal val="visible"/>
                                      </p:to>
                                    </p:set>
                                    <p:anim calcmode="lin" valueType="num">
                                      <p:cBhvr>
                                        <p:cTn id="55" dur="500" fill="hold"/>
                                        <p:tgtEl>
                                          <p:spTgt spid="171013">
                                            <p:txEl>
                                              <p:pRg st="6" end="6"/>
                                            </p:txEl>
                                          </p:spTgt>
                                        </p:tgtEl>
                                        <p:attrNameLst>
                                          <p:attrName>ppt_w</p:attrName>
                                        </p:attrNameLst>
                                      </p:cBhvr>
                                      <p:tavLst>
                                        <p:tav tm="0">
                                          <p:val>
                                            <p:strVal val="#ppt_w*0.05"/>
                                          </p:val>
                                        </p:tav>
                                        <p:tav tm="100000">
                                          <p:val>
                                            <p:strVal val="#ppt_w"/>
                                          </p:val>
                                        </p:tav>
                                      </p:tavLst>
                                    </p:anim>
                                    <p:anim calcmode="lin" valueType="num">
                                      <p:cBhvr>
                                        <p:cTn id="56" dur="500" fill="hold"/>
                                        <p:tgtEl>
                                          <p:spTgt spid="171013">
                                            <p:txEl>
                                              <p:pRg st="6" end="6"/>
                                            </p:txEl>
                                          </p:spTgt>
                                        </p:tgtEl>
                                        <p:attrNameLst>
                                          <p:attrName>ppt_h</p:attrName>
                                        </p:attrNameLst>
                                      </p:cBhvr>
                                      <p:tavLst>
                                        <p:tav tm="0">
                                          <p:val>
                                            <p:strVal val="#ppt_h"/>
                                          </p:val>
                                        </p:tav>
                                        <p:tav tm="100000">
                                          <p:val>
                                            <p:strVal val="#ppt_h"/>
                                          </p:val>
                                        </p:tav>
                                      </p:tavLst>
                                    </p:anim>
                                    <p:anim calcmode="lin" valueType="num">
                                      <p:cBhvr>
                                        <p:cTn id="57" dur="500" fill="hold"/>
                                        <p:tgtEl>
                                          <p:spTgt spid="171013">
                                            <p:txEl>
                                              <p:pRg st="6" end="6"/>
                                            </p:txEl>
                                          </p:spTgt>
                                        </p:tgtEl>
                                        <p:attrNameLst>
                                          <p:attrName>ppt_x</p:attrName>
                                        </p:attrNameLst>
                                      </p:cBhvr>
                                      <p:tavLst>
                                        <p:tav tm="0">
                                          <p:val>
                                            <p:strVal val="#ppt_x-.2"/>
                                          </p:val>
                                        </p:tav>
                                        <p:tav tm="100000">
                                          <p:val>
                                            <p:strVal val="#ppt_x"/>
                                          </p:val>
                                        </p:tav>
                                      </p:tavLst>
                                    </p:anim>
                                    <p:anim calcmode="lin" valueType="num">
                                      <p:cBhvr>
                                        <p:cTn id="58" dur="500" fill="hold"/>
                                        <p:tgtEl>
                                          <p:spTgt spid="171013">
                                            <p:txEl>
                                              <p:pRg st="6" end="6"/>
                                            </p:txEl>
                                          </p:spTgt>
                                        </p:tgtEl>
                                        <p:attrNameLst>
                                          <p:attrName>ppt_y</p:attrName>
                                        </p:attrNameLst>
                                      </p:cBhvr>
                                      <p:tavLst>
                                        <p:tav tm="0">
                                          <p:val>
                                            <p:strVal val="#ppt_y"/>
                                          </p:val>
                                        </p:tav>
                                        <p:tav tm="100000">
                                          <p:val>
                                            <p:strVal val="#ppt_y"/>
                                          </p:val>
                                        </p:tav>
                                      </p:tavLst>
                                    </p:anim>
                                    <p:animEffect transition="in" filter="fade">
                                      <p:cBhvr>
                                        <p:cTn id="59" dur="500"/>
                                        <p:tgtEl>
                                          <p:spTgt spid="171013">
                                            <p:txEl>
                                              <p:pRg st="6" end="6"/>
                                            </p:txEl>
                                          </p:spTgt>
                                        </p:tgtEl>
                                      </p:cBhvr>
                                    </p:animEffect>
                                  </p:childTnLst>
                                </p:cTn>
                              </p:par>
                              <p:par>
                                <p:cTn id="60" presetID="54" presetClass="entr" presetSubtype="0" accel="100000" fill="hold" grpId="0" nodeType="withEffect">
                                  <p:stCondLst>
                                    <p:cond delay="0"/>
                                  </p:stCondLst>
                                  <p:childTnLst>
                                    <p:set>
                                      <p:cBhvr>
                                        <p:cTn id="61" dur="1" fill="hold">
                                          <p:stCondLst>
                                            <p:cond delay="0"/>
                                          </p:stCondLst>
                                        </p:cTn>
                                        <p:tgtEl>
                                          <p:spTgt spid="171013">
                                            <p:txEl>
                                              <p:pRg st="7" end="7"/>
                                            </p:txEl>
                                          </p:spTgt>
                                        </p:tgtEl>
                                        <p:attrNameLst>
                                          <p:attrName>style.visibility</p:attrName>
                                        </p:attrNameLst>
                                      </p:cBhvr>
                                      <p:to>
                                        <p:strVal val="visible"/>
                                      </p:to>
                                    </p:set>
                                    <p:anim calcmode="lin" valueType="num">
                                      <p:cBhvr>
                                        <p:cTn id="62" dur="500" fill="hold"/>
                                        <p:tgtEl>
                                          <p:spTgt spid="171013">
                                            <p:txEl>
                                              <p:pRg st="7" end="7"/>
                                            </p:txEl>
                                          </p:spTgt>
                                        </p:tgtEl>
                                        <p:attrNameLst>
                                          <p:attrName>ppt_w</p:attrName>
                                        </p:attrNameLst>
                                      </p:cBhvr>
                                      <p:tavLst>
                                        <p:tav tm="0">
                                          <p:val>
                                            <p:strVal val="#ppt_w*0.05"/>
                                          </p:val>
                                        </p:tav>
                                        <p:tav tm="100000">
                                          <p:val>
                                            <p:strVal val="#ppt_w"/>
                                          </p:val>
                                        </p:tav>
                                      </p:tavLst>
                                    </p:anim>
                                    <p:anim calcmode="lin" valueType="num">
                                      <p:cBhvr>
                                        <p:cTn id="63" dur="500" fill="hold"/>
                                        <p:tgtEl>
                                          <p:spTgt spid="171013">
                                            <p:txEl>
                                              <p:pRg st="7" end="7"/>
                                            </p:txEl>
                                          </p:spTgt>
                                        </p:tgtEl>
                                        <p:attrNameLst>
                                          <p:attrName>ppt_h</p:attrName>
                                        </p:attrNameLst>
                                      </p:cBhvr>
                                      <p:tavLst>
                                        <p:tav tm="0">
                                          <p:val>
                                            <p:strVal val="#ppt_h"/>
                                          </p:val>
                                        </p:tav>
                                        <p:tav tm="100000">
                                          <p:val>
                                            <p:strVal val="#ppt_h"/>
                                          </p:val>
                                        </p:tav>
                                      </p:tavLst>
                                    </p:anim>
                                    <p:anim calcmode="lin" valueType="num">
                                      <p:cBhvr>
                                        <p:cTn id="64" dur="500" fill="hold"/>
                                        <p:tgtEl>
                                          <p:spTgt spid="171013">
                                            <p:txEl>
                                              <p:pRg st="7" end="7"/>
                                            </p:txEl>
                                          </p:spTgt>
                                        </p:tgtEl>
                                        <p:attrNameLst>
                                          <p:attrName>ppt_x</p:attrName>
                                        </p:attrNameLst>
                                      </p:cBhvr>
                                      <p:tavLst>
                                        <p:tav tm="0">
                                          <p:val>
                                            <p:strVal val="#ppt_x-.2"/>
                                          </p:val>
                                        </p:tav>
                                        <p:tav tm="100000">
                                          <p:val>
                                            <p:strVal val="#ppt_x"/>
                                          </p:val>
                                        </p:tav>
                                      </p:tavLst>
                                    </p:anim>
                                    <p:anim calcmode="lin" valueType="num">
                                      <p:cBhvr>
                                        <p:cTn id="65" dur="500" fill="hold"/>
                                        <p:tgtEl>
                                          <p:spTgt spid="171013">
                                            <p:txEl>
                                              <p:pRg st="7" end="7"/>
                                            </p:txEl>
                                          </p:spTgt>
                                        </p:tgtEl>
                                        <p:attrNameLst>
                                          <p:attrName>ppt_y</p:attrName>
                                        </p:attrNameLst>
                                      </p:cBhvr>
                                      <p:tavLst>
                                        <p:tav tm="0">
                                          <p:val>
                                            <p:strVal val="#ppt_y"/>
                                          </p:val>
                                        </p:tav>
                                        <p:tav tm="100000">
                                          <p:val>
                                            <p:strVal val="#ppt_y"/>
                                          </p:val>
                                        </p:tav>
                                      </p:tavLst>
                                    </p:anim>
                                    <p:animEffect transition="in" filter="fade">
                                      <p:cBhvr>
                                        <p:cTn id="66" dur="500"/>
                                        <p:tgtEl>
                                          <p:spTgt spid="171013">
                                            <p:txEl>
                                              <p:pRg st="7" end="7"/>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54" presetClass="entr" presetSubtype="0" accel="100000" fill="hold" grpId="0" nodeType="clickEffect">
                                  <p:stCondLst>
                                    <p:cond delay="0"/>
                                  </p:stCondLst>
                                  <p:childTnLst>
                                    <p:set>
                                      <p:cBhvr>
                                        <p:cTn id="70" dur="1" fill="hold">
                                          <p:stCondLst>
                                            <p:cond delay="0"/>
                                          </p:stCondLst>
                                        </p:cTn>
                                        <p:tgtEl>
                                          <p:spTgt spid="171013">
                                            <p:txEl>
                                              <p:pRg st="8" end="8"/>
                                            </p:txEl>
                                          </p:spTgt>
                                        </p:tgtEl>
                                        <p:attrNameLst>
                                          <p:attrName>style.visibility</p:attrName>
                                        </p:attrNameLst>
                                      </p:cBhvr>
                                      <p:to>
                                        <p:strVal val="visible"/>
                                      </p:to>
                                    </p:set>
                                    <p:anim calcmode="lin" valueType="num">
                                      <p:cBhvr>
                                        <p:cTn id="71" dur="500" fill="hold"/>
                                        <p:tgtEl>
                                          <p:spTgt spid="171013">
                                            <p:txEl>
                                              <p:pRg st="8" end="8"/>
                                            </p:txEl>
                                          </p:spTgt>
                                        </p:tgtEl>
                                        <p:attrNameLst>
                                          <p:attrName>ppt_w</p:attrName>
                                        </p:attrNameLst>
                                      </p:cBhvr>
                                      <p:tavLst>
                                        <p:tav tm="0">
                                          <p:val>
                                            <p:strVal val="#ppt_w*0.05"/>
                                          </p:val>
                                        </p:tav>
                                        <p:tav tm="100000">
                                          <p:val>
                                            <p:strVal val="#ppt_w"/>
                                          </p:val>
                                        </p:tav>
                                      </p:tavLst>
                                    </p:anim>
                                    <p:anim calcmode="lin" valueType="num">
                                      <p:cBhvr>
                                        <p:cTn id="72" dur="500" fill="hold"/>
                                        <p:tgtEl>
                                          <p:spTgt spid="171013">
                                            <p:txEl>
                                              <p:pRg st="8" end="8"/>
                                            </p:txEl>
                                          </p:spTgt>
                                        </p:tgtEl>
                                        <p:attrNameLst>
                                          <p:attrName>ppt_h</p:attrName>
                                        </p:attrNameLst>
                                      </p:cBhvr>
                                      <p:tavLst>
                                        <p:tav tm="0">
                                          <p:val>
                                            <p:strVal val="#ppt_h"/>
                                          </p:val>
                                        </p:tav>
                                        <p:tav tm="100000">
                                          <p:val>
                                            <p:strVal val="#ppt_h"/>
                                          </p:val>
                                        </p:tav>
                                      </p:tavLst>
                                    </p:anim>
                                    <p:anim calcmode="lin" valueType="num">
                                      <p:cBhvr>
                                        <p:cTn id="73" dur="500" fill="hold"/>
                                        <p:tgtEl>
                                          <p:spTgt spid="171013">
                                            <p:txEl>
                                              <p:pRg st="8" end="8"/>
                                            </p:txEl>
                                          </p:spTgt>
                                        </p:tgtEl>
                                        <p:attrNameLst>
                                          <p:attrName>ppt_x</p:attrName>
                                        </p:attrNameLst>
                                      </p:cBhvr>
                                      <p:tavLst>
                                        <p:tav tm="0">
                                          <p:val>
                                            <p:strVal val="#ppt_x-.2"/>
                                          </p:val>
                                        </p:tav>
                                        <p:tav tm="100000">
                                          <p:val>
                                            <p:strVal val="#ppt_x"/>
                                          </p:val>
                                        </p:tav>
                                      </p:tavLst>
                                    </p:anim>
                                    <p:anim calcmode="lin" valueType="num">
                                      <p:cBhvr>
                                        <p:cTn id="74" dur="500" fill="hold"/>
                                        <p:tgtEl>
                                          <p:spTgt spid="171013">
                                            <p:txEl>
                                              <p:pRg st="8" end="8"/>
                                            </p:txEl>
                                          </p:spTgt>
                                        </p:tgtEl>
                                        <p:attrNameLst>
                                          <p:attrName>ppt_y</p:attrName>
                                        </p:attrNameLst>
                                      </p:cBhvr>
                                      <p:tavLst>
                                        <p:tav tm="0">
                                          <p:val>
                                            <p:strVal val="#ppt_y"/>
                                          </p:val>
                                        </p:tav>
                                        <p:tav tm="100000">
                                          <p:val>
                                            <p:strVal val="#ppt_y"/>
                                          </p:val>
                                        </p:tav>
                                      </p:tavLst>
                                    </p:anim>
                                    <p:animEffect transition="in" filter="fade">
                                      <p:cBhvr>
                                        <p:cTn id="75" dur="500"/>
                                        <p:tgtEl>
                                          <p:spTgt spid="17101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01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Blue hills.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3796" name="Text Box 4"/>
          <p:cNvSpPr txBox="1">
            <a:spLocks noChangeArrowheads="1"/>
          </p:cNvSpPr>
          <p:nvPr/>
        </p:nvSpPr>
        <p:spPr bwMode="auto">
          <a:xfrm>
            <a:off x="0" y="36755"/>
            <a:ext cx="9144000" cy="2954655"/>
          </a:xfrm>
          <a:prstGeom prst="rect">
            <a:avLst/>
          </a:prstGeom>
          <a:noFill/>
          <a:ln w="9525">
            <a:noFill/>
            <a:miter lim="800000"/>
            <a:headEnd/>
            <a:tailEnd/>
          </a:ln>
        </p:spPr>
        <p:txBody>
          <a:bodyPr wrap="square">
            <a:spAutoFit/>
          </a:bodyPr>
          <a:lstStyle/>
          <a:p>
            <a:pPr>
              <a:spcBef>
                <a:spcPct val="50000"/>
              </a:spcBef>
            </a:pPr>
            <a:r>
              <a:rPr lang="en-US" sz="5400" b="1" dirty="0">
                <a:solidFill>
                  <a:schemeClr val="tx1"/>
                </a:solidFill>
                <a:latin typeface="Arial" panose="020B0604020202020204" pitchFamily="34" charset="0"/>
                <a:cs typeface="Arial" panose="020B0604020202020204" pitchFamily="34" charset="0"/>
              </a:rPr>
              <a:t>Bara’- </a:t>
            </a:r>
            <a:r>
              <a:rPr lang="ar-JO" sz="5400" b="1" dirty="0">
                <a:solidFill>
                  <a:schemeClr val="tx1"/>
                </a:solidFill>
                <a:latin typeface="Arial" panose="020B0604020202020204" pitchFamily="34" charset="0"/>
                <a:cs typeface="Arial" panose="020B0604020202020204" pitchFamily="34" charset="0"/>
              </a:rPr>
              <a:t>خلق</a:t>
            </a:r>
            <a:endParaRPr lang="en-US" sz="5400" b="1" dirty="0">
              <a:solidFill>
                <a:schemeClr val="tx1"/>
              </a:solidFill>
              <a:latin typeface="Arial" panose="020B0604020202020204" pitchFamily="34" charset="0"/>
              <a:cs typeface="Arial" panose="020B0604020202020204" pitchFamily="34" charset="0"/>
            </a:endParaRPr>
          </a:p>
          <a:p>
            <a:pPr>
              <a:spcBef>
                <a:spcPct val="50000"/>
              </a:spcBef>
            </a:pPr>
            <a:r>
              <a:rPr lang="ar-JO" sz="4400" b="1" dirty="0">
                <a:solidFill>
                  <a:schemeClr val="tx1"/>
                </a:solidFill>
                <a:latin typeface="Arial" panose="020B0604020202020204" pitchFamily="34" charset="0"/>
                <a:cs typeface="Arial" panose="020B0604020202020204" pitchFamily="34" charset="0"/>
              </a:rPr>
              <a:t>تستخدم فقط لله</a:t>
            </a:r>
            <a:endParaRPr lang="en-US" sz="4400" b="1" dirty="0">
              <a:solidFill>
                <a:schemeClr val="tx1"/>
              </a:solidFill>
              <a:latin typeface="Arial" panose="020B0604020202020204" pitchFamily="34" charset="0"/>
              <a:cs typeface="Arial" panose="020B0604020202020204" pitchFamily="34" charset="0"/>
            </a:endParaRPr>
          </a:p>
          <a:p>
            <a:pPr>
              <a:spcBef>
                <a:spcPct val="50000"/>
              </a:spcBef>
            </a:pPr>
            <a:r>
              <a:rPr lang="ar-JO" sz="4400" b="1" dirty="0">
                <a:solidFill>
                  <a:schemeClr val="tx1"/>
                </a:solidFill>
                <a:latin typeface="Arial" panose="020B0604020202020204" pitchFamily="34" charset="0"/>
                <a:cs typeface="Arial" panose="020B0604020202020204" pitchFamily="34" charset="0"/>
              </a:rPr>
              <a:t>تحمل فكرة الخلق من العدم</a:t>
            </a:r>
            <a:endParaRPr lang="en-US" sz="4400" b="1" dirty="0">
              <a:solidFill>
                <a:schemeClr val="tx1"/>
              </a:solidFill>
              <a:latin typeface="Arial" panose="020B0604020202020204" pitchFamily="34" charset="0"/>
              <a:cs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3796">
                                            <p:txEl>
                                              <p:pRg st="0" end="0"/>
                                            </p:txEl>
                                          </p:spTgt>
                                        </p:tgtEl>
                                        <p:attrNameLst>
                                          <p:attrName>style.visibility</p:attrName>
                                        </p:attrNameLst>
                                      </p:cBhvr>
                                      <p:to>
                                        <p:strVal val="visible"/>
                                      </p:to>
                                    </p:set>
                                    <p:animEffect transition="in" filter="dissolve">
                                      <p:cBhvr>
                                        <p:cTn id="7" dur="500"/>
                                        <p:tgtEl>
                                          <p:spTgt spid="3379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3796">
                                            <p:txEl>
                                              <p:pRg st="1" end="1"/>
                                            </p:txEl>
                                          </p:spTgt>
                                        </p:tgtEl>
                                        <p:attrNameLst>
                                          <p:attrName>style.visibility</p:attrName>
                                        </p:attrNameLst>
                                      </p:cBhvr>
                                      <p:to>
                                        <p:strVal val="visible"/>
                                      </p:to>
                                    </p:set>
                                    <p:animEffect transition="in" filter="dissolve">
                                      <p:cBhvr>
                                        <p:cTn id="12" dur="500"/>
                                        <p:tgtEl>
                                          <p:spTgt spid="3379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3796">
                                            <p:txEl>
                                              <p:pRg st="2" end="2"/>
                                            </p:txEl>
                                          </p:spTgt>
                                        </p:tgtEl>
                                        <p:attrNameLst>
                                          <p:attrName>style.visibility</p:attrName>
                                        </p:attrNameLst>
                                      </p:cBhvr>
                                      <p:to>
                                        <p:strVal val="visible"/>
                                      </p:to>
                                    </p:set>
                                    <p:animEffect transition="in" filter="dissolve">
                                      <p:cBhvr>
                                        <p:cTn id="17" dur="500"/>
                                        <p:tgtEl>
                                          <p:spTgt spid="3379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6" grpId="0" build="p"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2" descr="Couch%20Potato"/>
          <p:cNvPicPr>
            <a:picLocks noChangeAspect="1" noChangeArrowheads="1"/>
          </p:cNvPicPr>
          <p:nvPr/>
        </p:nvPicPr>
        <p:blipFill>
          <a:blip r:embed="rId2" cstate="print">
            <a:lum bright="-42000"/>
          </a:blip>
          <a:srcRect/>
          <a:stretch>
            <a:fillRect/>
          </a:stretch>
        </p:blipFill>
        <p:spPr bwMode="auto">
          <a:xfrm>
            <a:off x="0" y="0"/>
            <a:ext cx="9144000" cy="6858000"/>
          </a:xfrm>
          <a:prstGeom prst="rect">
            <a:avLst/>
          </a:prstGeom>
          <a:noFill/>
          <a:ln w="9525">
            <a:noFill/>
            <a:miter lim="800000"/>
            <a:headEnd/>
            <a:tailEnd/>
          </a:ln>
        </p:spPr>
      </p:pic>
      <p:sp>
        <p:nvSpPr>
          <p:cNvPr id="110595" name="Text Box 3"/>
          <p:cNvSpPr txBox="1">
            <a:spLocks noChangeArrowheads="1"/>
          </p:cNvSpPr>
          <p:nvPr/>
        </p:nvSpPr>
        <p:spPr bwMode="auto">
          <a:xfrm>
            <a:off x="4953000" y="838200"/>
            <a:ext cx="3733800" cy="3847207"/>
          </a:xfrm>
          <a:prstGeom prst="rect">
            <a:avLst/>
          </a:prstGeom>
          <a:noFill/>
          <a:ln w="9525">
            <a:noFill/>
            <a:miter lim="800000"/>
            <a:headEnd/>
            <a:tailEnd/>
          </a:ln>
          <a:effectLst>
            <a:outerShdw dist="35921" dir="2700000" algn="ctr" rotWithShape="0">
              <a:srgbClr val="0A0B09"/>
            </a:outerShdw>
          </a:effectLst>
        </p:spPr>
        <p:txBody>
          <a:bodyPr>
            <a:spAutoFit/>
          </a:bodyPr>
          <a:lstStyle/>
          <a:p>
            <a:pPr algn="r" eaLnBrk="0" hangingPunct="0">
              <a:spcBef>
                <a:spcPct val="50000"/>
              </a:spcBef>
              <a:defRPr/>
            </a:pPr>
            <a:r>
              <a:rPr lang="ar-JO" sz="3200" b="1" dirty="0">
                <a:solidFill>
                  <a:schemeClr val="bg1"/>
                </a:solidFill>
                <a:latin typeface="Arial" panose="020B0604020202020204" pitchFamily="34" charset="0"/>
                <a:cs typeface="Arial" panose="020B0604020202020204" pitchFamily="34" charset="0"/>
              </a:rPr>
              <a:t>لم تتغير نسبة الأميين إلى المتعلمين عما كانت عليه قبل قرن من الزمان، ولكن الآن يستطيع الأميون القراءة والكتابة.</a:t>
            </a:r>
            <a:r>
              <a:rPr lang="en-US" sz="2400" b="1" dirty="0">
                <a:solidFill>
                  <a:schemeClr val="bg1"/>
                </a:solidFill>
                <a:latin typeface="Arial" panose="020B0604020202020204" pitchFamily="34" charset="0"/>
                <a:cs typeface="Arial" panose="020B0604020202020204" pitchFamily="34" charset="0"/>
              </a:rPr>
              <a:t>  </a:t>
            </a:r>
          </a:p>
          <a:p>
            <a:pPr algn="r" eaLnBrk="0" hangingPunct="0">
              <a:spcBef>
                <a:spcPct val="50000"/>
              </a:spcBef>
              <a:defRPr/>
            </a:pPr>
            <a:r>
              <a:rPr lang="ar-JO" sz="2400" b="1" dirty="0">
                <a:solidFill>
                  <a:schemeClr val="bg1"/>
                </a:solidFill>
                <a:latin typeface="Arial" panose="020B0604020202020204" pitchFamily="34" charset="0"/>
                <a:cs typeface="Arial" panose="020B0604020202020204" pitchFamily="34" charset="0"/>
              </a:rPr>
              <a:t>الروائي الإيطالي ألبرتو مورافيا في ليونارد سويت، تسونامي الروح، 23 </a:t>
            </a:r>
            <a:endParaRPr lang="en-US" sz="2400" b="1" dirty="0">
              <a:solidFill>
                <a:schemeClr val="bg1"/>
              </a:solidFill>
              <a:latin typeface="Arial" panose="020B0604020202020204" pitchFamily="34" charset="0"/>
              <a:cs typeface="Arial" panose="020B0604020202020204" pitchFamily="34" charset="0"/>
            </a:endParaRPr>
          </a:p>
        </p:txBody>
      </p:sp>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2" descr="manhattan-skyline"/>
          <p:cNvPicPr>
            <a:picLocks noGrp="1" noChangeAspect="1" noChangeArrowheads="1"/>
          </p:cNvPicPr>
          <p:nvPr>
            <p:ph idx="1"/>
          </p:nvPr>
        </p:nvPicPr>
        <p:blipFill>
          <a:blip r:embed="rId2" cstate="print">
            <a:lum bright="-24000"/>
          </a:blip>
          <a:srcRect/>
          <a:stretch>
            <a:fillRect/>
          </a:stretch>
        </p:blipFill>
        <p:spPr>
          <a:xfrm>
            <a:off x="0" y="0"/>
            <a:ext cx="9144000" cy="6858000"/>
          </a:xfrm>
        </p:spPr>
      </p:pic>
      <p:sp>
        <p:nvSpPr>
          <p:cNvPr id="232451" name="Text Box 3"/>
          <p:cNvSpPr txBox="1">
            <a:spLocks noChangeArrowheads="1"/>
          </p:cNvSpPr>
          <p:nvPr/>
        </p:nvSpPr>
        <p:spPr bwMode="auto">
          <a:xfrm>
            <a:off x="533400" y="1495425"/>
            <a:ext cx="8153400" cy="4555093"/>
          </a:xfrm>
          <a:prstGeom prst="rect">
            <a:avLst/>
          </a:prstGeom>
          <a:noFill/>
          <a:ln w="9525">
            <a:noFill/>
            <a:miter lim="800000"/>
            <a:headEnd/>
            <a:tailEnd/>
          </a:ln>
          <a:effectLst>
            <a:outerShdw dist="35921" dir="2700000" algn="ctr" rotWithShape="0">
              <a:schemeClr val="tx1"/>
            </a:outerShdw>
          </a:effectLst>
        </p:spPr>
        <p:txBody>
          <a:bodyPr>
            <a:spAutoFit/>
          </a:bodyPr>
          <a:lstStyle/>
          <a:p>
            <a:pPr eaLnBrk="0" hangingPunct="0">
              <a:spcBef>
                <a:spcPct val="50000"/>
              </a:spcBef>
              <a:defRPr/>
            </a:pPr>
            <a:r>
              <a:rPr lang="ar-JO" b="1" dirty="0">
                <a:solidFill>
                  <a:schemeClr val="bg1"/>
                </a:solidFill>
                <a:effectLst>
                  <a:glow rad="228600">
                    <a:schemeClr val="accent4">
                      <a:satMod val="175000"/>
                      <a:alpha val="50000"/>
                    </a:schemeClr>
                  </a:glow>
                </a:effectLst>
                <a:latin typeface="Arial" panose="020B0604020202020204" pitchFamily="34" charset="0"/>
                <a:cs typeface="Arial" panose="020B0604020202020204" pitchFamily="34" charset="0"/>
              </a:rPr>
              <a:t>من المخزي تماماً أن نتوقع من المبشرين إلى البانتو أن يتعلموا لغة البانتو ولكن لا نسأل أبداً ما إذا كان مبشرونا إلى الأمريكيين أو الإنجليز يمكنهم التحدث باللغة الأمريكية أو الإنجليزية.1</a:t>
            </a:r>
            <a:r>
              <a:rPr lang="en-US" b="1" dirty="0">
                <a:solidFill>
                  <a:schemeClr val="bg1"/>
                </a:solidFill>
                <a:effectLst>
                  <a:glow rad="228600">
                    <a:schemeClr val="accent4">
                      <a:satMod val="175000"/>
                      <a:alpha val="50000"/>
                    </a:schemeClr>
                  </a:glow>
                </a:effectLst>
                <a:latin typeface="Arial" panose="020B0604020202020204" pitchFamily="34" charset="0"/>
                <a:cs typeface="Arial" panose="020B0604020202020204" pitchFamily="34" charset="0"/>
              </a:rPr>
              <a:t> </a:t>
            </a:r>
          </a:p>
          <a:p>
            <a:pPr eaLnBrk="0" hangingPunct="0">
              <a:spcBef>
                <a:spcPct val="50000"/>
              </a:spcBef>
              <a:defRPr/>
            </a:pPr>
            <a:r>
              <a:rPr lang="ar-JO" b="1" dirty="0">
                <a:solidFill>
                  <a:schemeClr val="bg1"/>
                </a:solidFill>
                <a:effectLst>
                  <a:glow rad="228600">
                    <a:schemeClr val="accent4">
                      <a:satMod val="175000"/>
                      <a:alpha val="50000"/>
                    </a:schemeClr>
                  </a:glow>
                </a:effectLst>
                <a:latin typeface="Arial" panose="020B0604020202020204" pitchFamily="34" charset="0"/>
                <a:cs typeface="Arial" panose="020B0604020202020204" pitchFamily="34" charset="0"/>
              </a:rPr>
              <a:t>إذا تم إرسالك إلى البانتو فسوف تتعلم لغتهم وتقاليدهم. أنت بحاجة إلى تعليم مماثل حول اللغة والعادات العقلية لمواطنيك غير المتعلمين وغير المؤمنين2</a:t>
            </a:r>
            <a:r>
              <a:rPr lang="en-US" b="1" dirty="0">
                <a:solidFill>
                  <a:schemeClr val="bg1"/>
                </a:solidFill>
                <a:effectLst>
                  <a:glow rad="228600">
                    <a:schemeClr val="accent4">
                      <a:satMod val="175000"/>
                      <a:alpha val="50000"/>
                    </a:schemeClr>
                  </a:glow>
                </a:effectLst>
                <a:latin typeface="Arial" panose="020B0604020202020204" pitchFamily="34" charset="0"/>
                <a:cs typeface="Arial" panose="020B0604020202020204" pitchFamily="34" charset="0"/>
              </a:rPr>
              <a:t> </a:t>
            </a:r>
          </a:p>
          <a:p>
            <a:pPr eaLnBrk="0" hangingPunct="0">
              <a:spcBef>
                <a:spcPct val="50000"/>
              </a:spcBef>
              <a:defRPr/>
            </a:pPr>
            <a:endParaRPr lang="en-US" sz="1800" b="1" dirty="0">
              <a:solidFill>
                <a:schemeClr val="bg1"/>
              </a:solidFill>
              <a:effectLst>
                <a:glow rad="228600">
                  <a:schemeClr val="accent4">
                    <a:satMod val="175000"/>
                    <a:alpha val="50000"/>
                  </a:schemeClr>
                </a:glow>
              </a:effectLst>
              <a:latin typeface="Arial" panose="020B0604020202020204" pitchFamily="34" charset="0"/>
              <a:cs typeface="Arial" panose="020B0604020202020204" pitchFamily="34" charset="0"/>
            </a:endParaRPr>
          </a:p>
          <a:p>
            <a:pPr algn="r" eaLnBrk="0" hangingPunct="0">
              <a:spcBef>
                <a:spcPct val="50000"/>
              </a:spcBef>
              <a:defRPr/>
            </a:pPr>
            <a:r>
              <a:rPr lang="ar-JO" sz="1800" b="1" dirty="0">
                <a:solidFill>
                  <a:schemeClr val="bg1"/>
                </a:solidFill>
                <a:effectLst>
                  <a:glow rad="228600">
                    <a:schemeClr val="accent4">
                      <a:satMod val="175000"/>
                      <a:alpha val="50000"/>
                    </a:schemeClr>
                  </a:glow>
                </a:effectLst>
                <a:latin typeface="Arial" panose="020B0604020202020204" pitchFamily="34" charset="0"/>
                <a:cs typeface="Arial" panose="020B0604020202020204" pitchFamily="34" charset="0"/>
              </a:rPr>
              <a:t>1في غريفين، كلايف ستابلز لويس، حياة درامية (نيويورك: هاربر ورو، 1986)، 401.</a:t>
            </a:r>
            <a:endParaRPr lang="en-US" sz="1800" b="1" dirty="0">
              <a:solidFill>
                <a:schemeClr val="bg1"/>
              </a:solidFill>
              <a:effectLst>
                <a:glow rad="228600">
                  <a:schemeClr val="accent4">
                    <a:satMod val="175000"/>
                    <a:alpha val="50000"/>
                  </a:schemeClr>
                </a:glow>
              </a:effectLst>
              <a:latin typeface="Arial" panose="020B0604020202020204" pitchFamily="34" charset="0"/>
              <a:cs typeface="Arial" panose="020B0604020202020204" pitchFamily="34" charset="0"/>
            </a:endParaRPr>
          </a:p>
          <a:p>
            <a:pPr algn="r" eaLnBrk="0" hangingPunct="0">
              <a:spcBef>
                <a:spcPct val="50000"/>
              </a:spcBef>
              <a:defRPr/>
            </a:pPr>
            <a:r>
              <a:rPr lang="ar-JO" sz="1800" b="1" dirty="0">
                <a:solidFill>
                  <a:schemeClr val="bg1"/>
                </a:solidFill>
                <a:effectLst>
                  <a:glow rad="228600">
                    <a:schemeClr val="accent4">
                      <a:satMod val="175000"/>
                      <a:alpha val="50000"/>
                    </a:schemeClr>
                  </a:glow>
                </a:effectLst>
                <a:latin typeface="Arial" panose="020B0604020202020204" pitchFamily="34" charset="0"/>
                <a:cs typeface="Arial" panose="020B0604020202020204" pitchFamily="34" charset="0"/>
              </a:rPr>
              <a:t>2 لويس، الله في قفص الاتهام، 94.</a:t>
            </a:r>
            <a:endParaRPr lang="en-US" sz="1800" b="1" dirty="0">
              <a:solidFill>
                <a:schemeClr val="bg1"/>
              </a:solidFill>
              <a:effectLst>
                <a:glow rad="228600">
                  <a:schemeClr val="accent4">
                    <a:satMod val="175000"/>
                    <a:alpha val="50000"/>
                  </a:schemeClr>
                </a:glow>
              </a:effectLst>
              <a:latin typeface="Arial" panose="020B0604020202020204" pitchFamily="34" charset="0"/>
              <a:cs typeface="Arial" panose="020B0604020202020204" pitchFamily="34" charset="0"/>
            </a:endParaRPr>
          </a:p>
          <a:p>
            <a:pPr algn="l" eaLnBrk="0" hangingPunct="0">
              <a:spcBef>
                <a:spcPct val="50000"/>
              </a:spcBef>
              <a:defRPr/>
            </a:pPr>
            <a:endParaRPr lang="en-US" sz="1800" b="1" dirty="0">
              <a:solidFill>
                <a:schemeClr val="bg1"/>
              </a:solidFill>
              <a:effectLst>
                <a:glow rad="228600">
                  <a:schemeClr val="accent4">
                    <a:satMod val="175000"/>
                    <a:alpha val="50000"/>
                  </a:schemeClr>
                </a:glow>
              </a:effectLst>
              <a:latin typeface="Arial" panose="020B0604020202020204" pitchFamily="34" charset="0"/>
              <a:cs typeface="Arial" panose="020B0604020202020204" pitchFamily="34" charset="0"/>
            </a:endParaRPr>
          </a:p>
        </p:txBody>
      </p:sp>
      <p:sp>
        <p:nvSpPr>
          <p:cNvPr id="232452" name="Rectangle 4"/>
          <p:cNvSpPr>
            <a:spLocks noGrp="1" noChangeArrowheads="1"/>
          </p:cNvSpPr>
          <p:nvPr>
            <p:ph type="title"/>
          </p:nvPr>
        </p:nvSpPr>
        <p:spPr>
          <a:xfrm>
            <a:off x="457200" y="274638"/>
            <a:ext cx="8229600" cy="639762"/>
          </a:xfrm>
          <a:effectLst>
            <a:outerShdw dist="35921" dir="2700000" algn="ctr" rotWithShape="0">
              <a:schemeClr val="tx1"/>
            </a:outerShdw>
          </a:effectLst>
        </p:spPr>
        <p:txBody>
          <a:bodyPr/>
          <a:lstStyle/>
          <a:p>
            <a:pPr algn="ctr" eaLnBrk="1" hangingPunct="1">
              <a:defRPr/>
            </a:pPr>
            <a:br>
              <a:rPr lang="en-US" sz="3200" b="1" dirty="0">
                <a:solidFill>
                  <a:schemeClr val="bg1"/>
                </a:solidFill>
                <a:effectLst>
                  <a:glow rad="228600">
                    <a:schemeClr val="accent4">
                      <a:satMod val="175000"/>
                      <a:alpha val="50000"/>
                    </a:schemeClr>
                  </a:glow>
                </a:effectLst>
                <a:latin typeface="Arial" panose="020B0604020202020204" pitchFamily="34" charset="0"/>
                <a:cs typeface="Arial" panose="020B0604020202020204" pitchFamily="34" charset="0"/>
              </a:rPr>
            </a:br>
            <a:r>
              <a:rPr lang="ar-JO" sz="3200" b="1" dirty="0">
                <a:solidFill>
                  <a:schemeClr val="bg1"/>
                </a:solidFill>
                <a:effectLst>
                  <a:glow rad="228600">
                    <a:schemeClr val="accent4">
                      <a:satMod val="175000"/>
                      <a:alpha val="50000"/>
                    </a:schemeClr>
                  </a:glow>
                </a:effectLst>
                <a:latin typeface="Arial" panose="020B0604020202020204" pitchFamily="34" charset="0"/>
                <a:cs typeface="Arial" panose="020B0604020202020204" pitchFamily="34" charset="0"/>
              </a:rPr>
              <a:t>سي. إس. لويس عن الحاجة </a:t>
            </a:r>
            <a:br>
              <a:rPr lang="ar-JO" sz="3200" b="1" dirty="0">
                <a:solidFill>
                  <a:schemeClr val="bg1"/>
                </a:solidFill>
                <a:effectLst>
                  <a:glow rad="228600">
                    <a:schemeClr val="accent4">
                      <a:satMod val="175000"/>
                      <a:alpha val="50000"/>
                    </a:schemeClr>
                  </a:glow>
                </a:effectLst>
                <a:latin typeface="Arial" panose="020B0604020202020204" pitchFamily="34" charset="0"/>
                <a:cs typeface="Arial" panose="020B0604020202020204" pitchFamily="34" charset="0"/>
              </a:rPr>
            </a:br>
            <a:r>
              <a:rPr lang="ar-JO" sz="3200" b="1" dirty="0">
                <a:solidFill>
                  <a:schemeClr val="bg1"/>
                </a:solidFill>
                <a:effectLst>
                  <a:glow rad="228600">
                    <a:schemeClr val="accent4">
                      <a:satMod val="175000"/>
                      <a:alpha val="50000"/>
                    </a:schemeClr>
                  </a:glow>
                </a:effectLst>
                <a:latin typeface="Arial" panose="020B0604020202020204" pitchFamily="34" charset="0"/>
                <a:cs typeface="Arial" panose="020B0604020202020204" pitchFamily="34" charset="0"/>
              </a:rPr>
              <a:t>إلى التكيف الثقافي</a:t>
            </a:r>
            <a:endParaRPr lang="en-US" sz="3200" b="1" dirty="0">
              <a:solidFill>
                <a:schemeClr val="bg1"/>
              </a:solidFill>
              <a:effectLst>
                <a:glow rad="228600">
                  <a:schemeClr val="accent4">
                    <a:satMod val="175000"/>
                    <a:alpha val="50000"/>
                  </a:schemeClr>
                </a:glow>
              </a:effectLst>
              <a:latin typeface="Arial" panose="020B0604020202020204" pitchFamily="34" charset="0"/>
              <a:cs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232451"/>
                                        </p:tgtEl>
                                        <p:attrNameLst>
                                          <p:attrName>style.visibility</p:attrName>
                                        </p:attrNameLst>
                                      </p:cBhvr>
                                      <p:to>
                                        <p:strVal val="visible"/>
                                      </p:to>
                                    </p:set>
                                    <p:anim calcmode="lin" valueType="num">
                                      <p:cBhvr>
                                        <p:cTn id="7" dur="500" fill="hold"/>
                                        <p:tgtEl>
                                          <p:spTgt spid="232451"/>
                                        </p:tgtEl>
                                        <p:attrNameLst>
                                          <p:attrName>ppt_w</p:attrName>
                                        </p:attrNameLst>
                                      </p:cBhvr>
                                      <p:tavLst>
                                        <p:tav tm="0">
                                          <p:val>
                                            <p:strVal val="#ppt_w*0.05"/>
                                          </p:val>
                                        </p:tav>
                                        <p:tav tm="100000">
                                          <p:val>
                                            <p:strVal val="#ppt_w"/>
                                          </p:val>
                                        </p:tav>
                                      </p:tavLst>
                                    </p:anim>
                                    <p:anim calcmode="lin" valueType="num">
                                      <p:cBhvr>
                                        <p:cTn id="8" dur="500" fill="hold"/>
                                        <p:tgtEl>
                                          <p:spTgt spid="232451"/>
                                        </p:tgtEl>
                                        <p:attrNameLst>
                                          <p:attrName>ppt_h</p:attrName>
                                        </p:attrNameLst>
                                      </p:cBhvr>
                                      <p:tavLst>
                                        <p:tav tm="0">
                                          <p:val>
                                            <p:strVal val="#ppt_h"/>
                                          </p:val>
                                        </p:tav>
                                        <p:tav tm="100000">
                                          <p:val>
                                            <p:strVal val="#ppt_h"/>
                                          </p:val>
                                        </p:tav>
                                      </p:tavLst>
                                    </p:anim>
                                    <p:anim calcmode="lin" valueType="num">
                                      <p:cBhvr>
                                        <p:cTn id="9" dur="500" fill="hold"/>
                                        <p:tgtEl>
                                          <p:spTgt spid="232451"/>
                                        </p:tgtEl>
                                        <p:attrNameLst>
                                          <p:attrName>ppt_x</p:attrName>
                                        </p:attrNameLst>
                                      </p:cBhvr>
                                      <p:tavLst>
                                        <p:tav tm="0">
                                          <p:val>
                                            <p:strVal val="#ppt_x-.2"/>
                                          </p:val>
                                        </p:tav>
                                        <p:tav tm="100000">
                                          <p:val>
                                            <p:strVal val="#ppt_x"/>
                                          </p:val>
                                        </p:tav>
                                      </p:tavLst>
                                    </p:anim>
                                    <p:anim calcmode="lin" valueType="num">
                                      <p:cBhvr>
                                        <p:cTn id="10" dur="500" fill="hold"/>
                                        <p:tgtEl>
                                          <p:spTgt spid="232451"/>
                                        </p:tgtEl>
                                        <p:attrNameLst>
                                          <p:attrName>ppt_y</p:attrName>
                                        </p:attrNameLst>
                                      </p:cBhvr>
                                      <p:tavLst>
                                        <p:tav tm="0">
                                          <p:val>
                                            <p:strVal val="#ppt_y"/>
                                          </p:val>
                                        </p:tav>
                                        <p:tav tm="100000">
                                          <p:val>
                                            <p:strVal val="#ppt_y"/>
                                          </p:val>
                                        </p:tav>
                                      </p:tavLst>
                                    </p:anim>
                                    <p:animEffect transition="in" filter="fade">
                                      <p:cBhvr>
                                        <p:cTn id="11" dur="500"/>
                                        <p:tgtEl>
                                          <p:spTgt spid="2324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2451"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2"/>
          <p:cNvSpPr>
            <a:spLocks noGrp="1" noChangeArrowheads="1"/>
          </p:cNvSpPr>
          <p:nvPr>
            <p:ph type="title"/>
          </p:nvPr>
        </p:nvSpPr>
        <p:spPr/>
        <p:txBody>
          <a:bodyPr/>
          <a:lstStyle/>
          <a:p>
            <a:pPr eaLnBrk="1" hangingPunct="1">
              <a:defRPr/>
            </a:pPr>
            <a:r>
              <a:rPr lang="ar-JO" sz="4400" b="1" dirty="0">
                <a:solidFill>
                  <a:schemeClr val="hlink"/>
                </a:solidFill>
                <a:latin typeface="Arial" panose="020B0604020202020204" pitchFamily="34" charset="0"/>
                <a:cs typeface="Arial" panose="020B0604020202020204" pitchFamily="34" charset="0"/>
              </a:rPr>
              <a:t>تكييف وسيلة لفظية لثقافة بصرية</a:t>
            </a:r>
            <a:endParaRPr lang="en-US" sz="4400" b="1" dirty="0">
              <a:solidFill>
                <a:schemeClr val="hlink"/>
              </a:solidFill>
              <a:latin typeface="Arial" panose="020B0604020202020204" pitchFamily="34" charset="0"/>
              <a:cs typeface="Arial" panose="020B0604020202020204" pitchFamily="34" charset="0"/>
            </a:endParaRPr>
          </a:p>
        </p:txBody>
      </p:sp>
      <p:sp>
        <p:nvSpPr>
          <p:cNvPr id="277507" name="Rectangle 3"/>
          <p:cNvSpPr>
            <a:spLocks noGrp="1" noChangeArrowheads="1"/>
          </p:cNvSpPr>
          <p:nvPr>
            <p:ph type="body" idx="1"/>
          </p:nvPr>
        </p:nvSpPr>
        <p:spPr>
          <a:xfrm>
            <a:off x="381000" y="1600200"/>
            <a:ext cx="8305800" cy="5029200"/>
          </a:xfrm>
        </p:spPr>
        <p:txBody>
          <a:bodyPr/>
          <a:lstStyle/>
          <a:p>
            <a:pPr algn="r" eaLnBrk="1" fontAlgn="t" hangingPunct="1">
              <a:lnSpc>
                <a:spcPct val="80000"/>
              </a:lnSpc>
              <a:buFont typeface="Wingdings" pitchFamily="2" charset="2"/>
              <a:buNone/>
              <a:defRPr/>
            </a:pPr>
            <a:r>
              <a:rPr lang="en-US" sz="2800" b="1" dirty="0">
                <a:solidFill>
                  <a:schemeClr val="tx2"/>
                </a:solidFill>
                <a:latin typeface="Arial" panose="020B0604020202020204" pitchFamily="34" charset="0"/>
                <a:cs typeface="Arial" panose="020B0604020202020204" pitchFamily="34" charset="0"/>
              </a:rPr>
              <a:t>	</a:t>
            </a:r>
            <a:r>
              <a:rPr lang="ar-JO" sz="2800" b="1" dirty="0">
                <a:solidFill>
                  <a:schemeClr val="tx2"/>
                </a:solidFill>
                <a:latin typeface="Arial" panose="020B0604020202020204" pitchFamily="34" charset="0"/>
                <a:cs typeface="Arial" panose="020B0604020202020204" pitchFamily="34" charset="0"/>
              </a:rPr>
              <a:t>في عام 1938 نصح الكاتب المسرحي والروائي سومرست موغام الكتاب المسرحيين بالتكيف مع نظرية المعرفة الجديدة التي خلقتها السينما:</a:t>
            </a:r>
            <a:endParaRPr lang="en-US" sz="2800" b="1" dirty="0">
              <a:solidFill>
                <a:schemeClr val="tx2"/>
              </a:solidFill>
              <a:latin typeface="Arial" panose="020B0604020202020204" pitchFamily="34" charset="0"/>
              <a:cs typeface="Arial" panose="020B0604020202020204" pitchFamily="34" charset="0"/>
            </a:endParaRPr>
          </a:p>
          <a:p>
            <a:pPr eaLnBrk="1" hangingPunct="1">
              <a:lnSpc>
                <a:spcPct val="80000"/>
              </a:lnSpc>
              <a:buFont typeface="Wingdings" pitchFamily="2" charset="2"/>
              <a:buNone/>
              <a:defRPr/>
            </a:pPr>
            <a:endParaRPr lang="en-US" sz="2800" b="1" dirty="0">
              <a:solidFill>
                <a:schemeClr val="tx2"/>
              </a:solidFill>
              <a:latin typeface="Arial" panose="020B0604020202020204" pitchFamily="34" charset="0"/>
              <a:cs typeface="Arial" panose="020B0604020202020204" pitchFamily="34" charset="0"/>
            </a:endParaRPr>
          </a:p>
          <a:p>
            <a:pPr algn="r" eaLnBrk="1" hangingPunct="1">
              <a:lnSpc>
                <a:spcPct val="80000"/>
              </a:lnSpc>
              <a:buFont typeface="Wingdings" pitchFamily="2" charset="2"/>
              <a:buNone/>
              <a:defRPr/>
            </a:pPr>
            <a:r>
              <a:rPr lang="en-US" sz="2800" b="1" dirty="0">
                <a:solidFill>
                  <a:schemeClr val="tx2"/>
                </a:solidFill>
                <a:latin typeface="Arial" panose="020B0604020202020204" pitchFamily="34" charset="0"/>
                <a:cs typeface="Arial" panose="020B0604020202020204" pitchFamily="34" charset="0"/>
              </a:rPr>
              <a:t>	</a:t>
            </a:r>
            <a:r>
              <a:rPr lang="ar-JO" sz="2800" b="1" dirty="0">
                <a:solidFill>
                  <a:schemeClr val="tx2"/>
                </a:solidFill>
                <a:latin typeface="Arial" panose="020B0604020202020204" pitchFamily="34" charset="0"/>
                <a:cs typeface="Arial" panose="020B0604020202020204" pitchFamily="34" charset="0"/>
              </a:rPr>
              <a:t>لقد أصبح الأمر مختلفاً تماماً الآن وأعتقد أن هذا الإختلاف قد حدث بسبب ظهور السينما. نجد اليوم أن الجماهير. . . قد تعلموا رؤية مغزى المشهد في الحال، وبعد رؤيته يريدون أن ينتقلوا إلى المشهد التالي؛ إنهم يلتقطون جوهر الخطاب في بضع كلمات وبعد أن يلفتوا انتباههم إليه يتجولون بسرعة. . . . يجب أن يكون حواره [الكاتب المسرحي] نوعاً من الإختزال المنطوق. يجب عليه أن يقطع ويقطع حتى يصل إلى الحد الأقصى من التركيز.</a:t>
            </a:r>
            <a:endParaRPr lang="en-US" sz="2800" b="1" dirty="0">
              <a:solidFill>
                <a:schemeClr val="tx2"/>
              </a:solidFill>
              <a:latin typeface="Arial" panose="020B0604020202020204" pitchFamily="34" charset="0"/>
              <a:cs typeface="Arial" panose="020B0604020202020204" pitchFamily="34" charset="0"/>
            </a:endParaRPr>
          </a:p>
          <a:p>
            <a:pPr algn="r" eaLnBrk="1" hangingPunct="1">
              <a:lnSpc>
                <a:spcPct val="80000"/>
              </a:lnSpc>
              <a:buFont typeface="Wingdings" pitchFamily="2" charset="2"/>
              <a:buNone/>
              <a:defRPr/>
            </a:pPr>
            <a:endParaRPr lang="en-US" sz="2800" b="1" dirty="0">
              <a:solidFill>
                <a:schemeClr val="tx2"/>
              </a:solidFill>
              <a:latin typeface="Arial" panose="020B0604020202020204" pitchFamily="34" charset="0"/>
              <a:cs typeface="Arial" panose="020B0604020202020204" pitchFamily="34" charset="0"/>
            </a:endParaRPr>
          </a:p>
          <a:p>
            <a:pPr algn="r" rtl="1" eaLnBrk="1" hangingPunct="1">
              <a:lnSpc>
                <a:spcPct val="80000"/>
              </a:lnSpc>
              <a:buFont typeface="Wingdings" pitchFamily="2" charset="2"/>
              <a:buNone/>
              <a:defRPr/>
            </a:pPr>
            <a:r>
              <a:rPr lang="ar-JO" sz="1800" b="1" dirty="0">
                <a:solidFill>
                  <a:schemeClr val="tx2"/>
                </a:solidFill>
                <a:latin typeface="Arial" panose="020B0604020202020204" pitchFamily="34" charset="0"/>
                <a:cs typeface="Arial" panose="020B0604020202020204" pitchFamily="34" charset="0"/>
              </a:rPr>
              <a:t>و. سومرست موغام، التلخيص (دوبلداي، 1938)، 126</a:t>
            </a:r>
            <a:r>
              <a:rPr lang="en-US" sz="1800" b="1" dirty="0">
                <a:solidFill>
                  <a:schemeClr val="tx2"/>
                </a:solidFill>
                <a:latin typeface="Arial" panose="020B0604020202020204" pitchFamily="34" charset="0"/>
                <a:cs typeface="Arial" panose="020B0604020202020204" pitchFamily="34" charset="0"/>
              </a:rPr>
              <a:t>.</a:t>
            </a:r>
          </a:p>
        </p:txBody>
      </p:sp>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2" descr="MPj03997850000[1]"/>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13315" name="Text Box 3"/>
          <p:cNvSpPr txBox="1">
            <a:spLocks noChangeArrowheads="1"/>
          </p:cNvSpPr>
          <p:nvPr/>
        </p:nvSpPr>
        <p:spPr bwMode="auto">
          <a:xfrm>
            <a:off x="0" y="1685925"/>
            <a:ext cx="9144000" cy="3539430"/>
          </a:xfrm>
          <a:prstGeom prst="rect">
            <a:avLst/>
          </a:prstGeom>
          <a:noFill/>
          <a:ln w="9525">
            <a:noFill/>
            <a:miter lim="800000"/>
            <a:headEnd/>
            <a:tailEnd/>
          </a:ln>
          <a:effectLst>
            <a:outerShdw dist="35921" dir="2700000" algn="ctr" rotWithShape="0">
              <a:schemeClr val="tx1"/>
            </a:outerShdw>
          </a:effectLst>
        </p:spPr>
        <p:txBody>
          <a:bodyPr wrap="square">
            <a:spAutoFit/>
          </a:bodyPr>
          <a:lstStyle/>
          <a:p>
            <a:pPr algn="r" eaLnBrk="0" hangingPunct="0">
              <a:spcBef>
                <a:spcPct val="50000"/>
              </a:spcBef>
              <a:defRPr/>
            </a:pPr>
            <a:r>
              <a:rPr lang="ar-JO" sz="4000" b="1" dirty="0">
                <a:solidFill>
                  <a:schemeClr val="bg1"/>
                </a:solidFill>
                <a:effectLst>
                  <a:glow rad="228600">
                    <a:schemeClr val="accent4">
                      <a:satMod val="175000"/>
                      <a:alpha val="40000"/>
                    </a:schemeClr>
                  </a:glow>
                </a:effectLst>
                <a:latin typeface="Tahoma" charset="0"/>
              </a:rPr>
              <a:t>عادةً ما يكون الشكل الوعظي تجريبياً لأن الوعاظ يطورون البلاغة لتتناسب مع شكل وعي إنساني جديد متشكل.</a:t>
            </a:r>
            <a:endParaRPr lang="en-US" sz="4000" b="1" dirty="0">
              <a:solidFill>
                <a:schemeClr val="bg1"/>
              </a:solidFill>
              <a:effectLst>
                <a:glow rad="228600">
                  <a:schemeClr val="accent4">
                    <a:satMod val="175000"/>
                    <a:alpha val="40000"/>
                  </a:schemeClr>
                </a:glow>
              </a:effectLst>
              <a:latin typeface="Tahoma" charset="0"/>
            </a:endParaRPr>
          </a:p>
          <a:p>
            <a:pPr algn="l" eaLnBrk="0" hangingPunct="0">
              <a:spcBef>
                <a:spcPct val="50000"/>
              </a:spcBef>
              <a:defRPr/>
            </a:pPr>
            <a:endParaRPr lang="en-US" sz="1800" b="1" dirty="0">
              <a:solidFill>
                <a:schemeClr val="bg1"/>
              </a:solidFill>
              <a:effectLst>
                <a:glow rad="228600">
                  <a:schemeClr val="accent4">
                    <a:satMod val="175000"/>
                    <a:alpha val="40000"/>
                  </a:schemeClr>
                </a:glow>
              </a:effectLst>
              <a:latin typeface="Garamond" pitchFamily="18" charset="0"/>
            </a:endParaRPr>
          </a:p>
          <a:p>
            <a:pPr algn="l" eaLnBrk="0" hangingPunct="0">
              <a:spcBef>
                <a:spcPct val="50000"/>
              </a:spcBef>
              <a:defRPr/>
            </a:pPr>
            <a:endParaRPr lang="en-US" sz="1800" b="1" dirty="0">
              <a:solidFill>
                <a:schemeClr val="bg1"/>
              </a:solidFill>
              <a:effectLst>
                <a:glow rad="228600">
                  <a:schemeClr val="accent4">
                    <a:satMod val="175000"/>
                    <a:alpha val="40000"/>
                  </a:schemeClr>
                </a:glow>
              </a:effectLst>
              <a:latin typeface="Garamond" pitchFamily="18" charset="0"/>
            </a:endParaRPr>
          </a:p>
          <a:p>
            <a:pPr algn="r" eaLnBrk="0" hangingPunct="0">
              <a:spcBef>
                <a:spcPct val="50000"/>
              </a:spcBef>
              <a:defRPr/>
            </a:pPr>
            <a:r>
              <a:rPr lang="en-US" sz="2000" b="1" dirty="0">
                <a:solidFill>
                  <a:schemeClr val="bg1"/>
                </a:solidFill>
                <a:effectLst>
                  <a:glow rad="228600">
                    <a:schemeClr val="accent4">
                      <a:satMod val="175000"/>
                      <a:alpha val="40000"/>
                    </a:schemeClr>
                  </a:glow>
                </a:effectLst>
              </a:rPr>
              <a:t>		</a:t>
            </a:r>
            <a:r>
              <a:rPr lang="ar-JO" sz="2000" b="1" dirty="0">
                <a:solidFill>
                  <a:schemeClr val="bg1"/>
                </a:solidFill>
                <a:effectLst>
                  <a:glow rad="228600">
                    <a:schemeClr val="accent4">
                      <a:satMod val="175000"/>
                      <a:alpha val="40000"/>
                    </a:schemeClr>
                  </a:glow>
                </a:effectLst>
              </a:rPr>
              <a:t>ديفيد بوتريك، صوت أسير: تحرير الوعظ (لويزفيل: وستمنستر/جون نوكس، 1994)، 67.</a:t>
            </a:r>
            <a:endParaRPr lang="en-US" sz="2000" b="1" dirty="0">
              <a:solidFill>
                <a:schemeClr val="bg1"/>
              </a:solidFill>
              <a:effectLst>
                <a:glow rad="228600">
                  <a:schemeClr val="accent4">
                    <a:satMod val="175000"/>
                    <a:alpha val="40000"/>
                  </a:schemeClr>
                </a:glow>
              </a:effectLst>
            </a:endParaRPr>
          </a:p>
        </p:txBody>
      </p:sp>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86018" name="Picture 2" descr="MCj02403410000[1]"/>
          <p:cNvPicPr>
            <a:picLocks noChangeAspect="1" noChangeArrowheads="1"/>
          </p:cNvPicPr>
          <p:nvPr/>
        </p:nvPicPr>
        <p:blipFill>
          <a:blip r:embed="rId3" cstate="print">
            <a:lum bright="-64000"/>
            <a:grayscl/>
          </a:blip>
          <a:srcRect/>
          <a:stretch>
            <a:fillRect/>
          </a:stretch>
        </p:blipFill>
        <p:spPr bwMode="auto">
          <a:xfrm>
            <a:off x="0" y="0"/>
            <a:ext cx="9144000" cy="6858000"/>
          </a:xfrm>
          <a:prstGeom prst="rect">
            <a:avLst/>
          </a:prstGeom>
          <a:solidFill>
            <a:srgbClr val="333333"/>
          </a:solidFill>
          <a:ln w="9525">
            <a:noFill/>
            <a:miter lim="800000"/>
            <a:headEnd/>
            <a:tailEnd/>
          </a:ln>
        </p:spPr>
      </p:pic>
      <p:sp>
        <p:nvSpPr>
          <p:cNvPr id="310275" name="Rectangle 3"/>
          <p:cNvSpPr>
            <a:spLocks noGrp="1" noChangeArrowheads="1"/>
          </p:cNvSpPr>
          <p:nvPr>
            <p:ph type="title"/>
          </p:nvPr>
        </p:nvSpPr>
        <p:spPr>
          <a:xfrm>
            <a:off x="685800" y="304800"/>
            <a:ext cx="7848600" cy="1227137"/>
          </a:xfrm>
        </p:spPr>
        <p:txBody>
          <a:bodyPr/>
          <a:lstStyle/>
          <a:p>
            <a:pPr algn="ctr" eaLnBrk="1" hangingPunct="1"/>
            <a:r>
              <a:rPr lang="ar-JO" sz="5400" b="1" dirty="0">
                <a:solidFill>
                  <a:srgbClr val="E8FD23"/>
                </a:solidFill>
                <a:latin typeface="Garamond" pitchFamily="18" charset="0"/>
              </a:rPr>
              <a:t>لماذا نعظ مع التنوع؟</a:t>
            </a:r>
            <a:endParaRPr lang="en-US" sz="5400" b="1" dirty="0">
              <a:solidFill>
                <a:srgbClr val="E8FD23"/>
              </a:solidFill>
              <a:latin typeface="Garamond" pitchFamily="18" charset="0"/>
            </a:endParaRPr>
          </a:p>
        </p:txBody>
      </p:sp>
      <p:sp>
        <p:nvSpPr>
          <p:cNvPr id="310276" name="Rectangle 4"/>
          <p:cNvSpPr>
            <a:spLocks noGrp="1" noChangeArrowheads="1"/>
          </p:cNvSpPr>
          <p:nvPr>
            <p:ph type="body" idx="1"/>
          </p:nvPr>
        </p:nvSpPr>
        <p:spPr>
          <a:xfrm>
            <a:off x="914400" y="1447800"/>
            <a:ext cx="7848600" cy="4572000"/>
          </a:xfrm>
        </p:spPr>
        <p:txBody>
          <a:bodyPr/>
          <a:lstStyle/>
          <a:p>
            <a:pPr algn="r" rtl="1" eaLnBrk="1" hangingPunct="1">
              <a:buSzPct val="95000"/>
            </a:pPr>
            <a:r>
              <a:rPr lang="ar-JO" sz="4000" b="1" dirty="0">
                <a:solidFill>
                  <a:schemeClr val="bg1"/>
                </a:solidFill>
                <a:latin typeface="Garamond" pitchFamily="18" charset="0"/>
              </a:rPr>
              <a:t>للتعبير عن الإبداع الإلهي</a:t>
            </a:r>
          </a:p>
          <a:p>
            <a:pPr algn="r" rtl="1" eaLnBrk="1" hangingPunct="1">
              <a:buSzPct val="95000"/>
            </a:pPr>
            <a:r>
              <a:rPr lang="ar-JO" sz="4000" b="1" dirty="0">
                <a:solidFill>
                  <a:schemeClr val="bg1"/>
                </a:solidFill>
                <a:latin typeface="Garamond" pitchFamily="18" charset="0"/>
              </a:rPr>
              <a:t>لاتباع مثال الوعاظ في الكتاب المقدس</a:t>
            </a:r>
          </a:p>
          <a:p>
            <a:pPr algn="r" rtl="1" eaLnBrk="1" hangingPunct="1">
              <a:buSzPct val="95000"/>
            </a:pPr>
            <a:r>
              <a:rPr lang="ar-JO" sz="4000" b="1" dirty="0">
                <a:solidFill>
                  <a:schemeClr val="bg1"/>
                </a:solidFill>
                <a:latin typeface="Garamond" pitchFamily="18" charset="0"/>
              </a:rPr>
              <a:t>لخدمة المستمعين</a:t>
            </a:r>
          </a:p>
          <a:p>
            <a:pPr lvl="2" algn="r" rtl="1" eaLnBrk="1" hangingPunct="1">
              <a:buClr>
                <a:srgbClr val="66CCFF"/>
              </a:buClr>
              <a:buSzPct val="80000"/>
              <a:buFont typeface="Wingdings" pitchFamily="2" charset="2"/>
              <a:buChar char="Ø"/>
            </a:pPr>
            <a:r>
              <a:rPr lang="ar-JO" sz="4000" b="1" dirty="0">
                <a:solidFill>
                  <a:schemeClr val="bg1"/>
                </a:solidFill>
                <a:latin typeface="Garamond" pitchFamily="18" charset="0"/>
              </a:rPr>
              <a:t>أساليب التعلم</a:t>
            </a:r>
            <a:endParaRPr lang="en-US" sz="4000" b="1" dirty="0">
              <a:solidFill>
                <a:schemeClr val="bg1"/>
              </a:solidFill>
              <a:latin typeface="Garamond" pitchFamily="18" charset="0"/>
            </a:endParaRPr>
          </a:p>
          <a:p>
            <a:pPr lvl="2" algn="r" rtl="1" eaLnBrk="1" hangingPunct="1">
              <a:buClr>
                <a:srgbClr val="66CCFF"/>
              </a:buClr>
              <a:buSzPct val="80000"/>
              <a:buFont typeface="Wingdings" pitchFamily="2" charset="2"/>
              <a:buChar char="Ø"/>
            </a:pPr>
            <a:r>
              <a:rPr lang="ar-JO" sz="4000" b="1" dirty="0">
                <a:solidFill>
                  <a:schemeClr val="bg1"/>
                </a:solidFill>
                <a:latin typeface="Garamond" pitchFamily="18" charset="0"/>
              </a:rPr>
              <a:t>الثقافة</a:t>
            </a:r>
            <a:endParaRPr lang="en-US" sz="4000" b="1" dirty="0">
              <a:solidFill>
                <a:schemeClr val="bg1"/>
              </a:solidFill>
              <a:latin typeface="Garamond" pitchFamily="18" charset="0"/>
            </a:endParaRPr>
          </a:p>
          <a:p>
            <a:pPr algn="r" rtl="1" eaLnBrk="1" hangingPunct="1">
              <a:buClr>
                <a:schemeClr val="bg1"/>
              </a:buClr>
            </a:pPr>
            <a:r>
              <a:rPr lang="ar-JO" sz="4000" b="1" dirty="0">
                <a:solidFill>
                  <a:schemeClr val="bg1"/>
                </a:solidFill>
                <a:latin typeface="Garamond" pitchFamily="18" charset="0"/>
              </a:rPr>
              <a:t>لكي تكون واعظاً تفسيرياً</a:t>
            </a:r>
            <a:endParaRPr lang="en-US" sz="4000" b="1" dirty="0">
              <a:solidFill>
                <a:schemeClr val="bg1"/>
              </a:solidFill>
              <a:latin typeface="Garamond" pitchFamily="18" charset="0"/>
            </a:endParaRPr>
          </a:p>
        </p:txBody>
      </p:sp>
    </p:spTree>
  </p:cSld>
  <p:clrMapOvr>
    <a:overrideClrMapping bg1="lt1" tx1="dk1" bg2="lt2" tx2="dk2" accent1="accent1" accent2="accent2" accent3="accent3" accent4="accent4" accent5="accent5" accent6="accent6" hlink="hlink" folHlink="folHlink"/>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310275"/>
                                        </p:tgtEl>
                                        <p:attrNameLst>
                                          <p:attrName>style.visibility</p:attrName>
                                        </p:attrNameLst>
                                      </p:cBhvr>
                                      <p:to>
                                        <p:strVal val="visible"/>
                                      </p:to>
                                    </p:set>
                                    <p:animEffect transition="in" filter="dissolve">
                                      <p:cBhvr>
                                        <p:cTn id="7" dur="500"/>
                                        <p:tgtEl>
                                          <p:spTgt spid="310275"/>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10276">
                                            <p:txEl>
                                              <p:pRg st="0" end="0"/>
                                            </p:txEl>
                                          </p:spTgt>
                                        </p:tgtEl>
                                        <p:attrNameLst>
                                          <p:attrName>style.visibility</p:attrName>
                                        </p:attrNameLst>
                                      </p:cBhvr>
                                      <p:to>
                                        <p:strVal val="visible"/>
                                      </p:to>
                                    </p:set>
                                    <p:animEffect transition="in" filter="dissolve">
                                      <p:cBhvr>
                                        <p:cTn id="10" dur="500"/>
                                        <p:tgtEl>
                                          <p:spTgt spid="310276">
                                            <p:txEl>
                                              <p:pRg st="0" end="0"/>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10276">
                                            <p:txEl>
                                              <p:pRg st="1" end="1"/>
                                            </p:txEl>
                                          </p:spTgt>
                                        </p:tgtEl>
                                        <p:attrNameLst>
                                          <p:attrName>style.visibility</p:attrName>
                                        </p:attrNameLst>
                                      </p:cBhvr>
                                      <p:to>
                                        <p:strVal val="visible"/>
                                      </p:to>
                                    </p:set>
                                    <p:animEffect transition="in" filter="dissolve">
                                      <p:cBhvr>
                                        <p:cTn id="13" dur="500"/>
                                        <p:tgtEl>
                                          <p:spTgt spid="310276">
                                            <p:txEl>
                                              <p:pRg st="1" end="1"/>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310276">
                                            <p:txEl>
                                              <p:pRg st="2" end="2"/>
                                            </p:txEl>
                                          </p:spTgt>
                                        </p:tgtEl>
                                        <p:attrNameLst>
                                          <p:attrName>style.visibility</p:attrName>
                                        </p:attrNameLst>
                                      </p:cBhvr>
                                      <p:to>
                                        <p:strVal val="visible"/>
                                      </p:to>
                                    </p:set>
                                    <p:animEffect transition="in" filter="dissolve">
                                      <p:cBhvr>
                                        <p:cTn id="16" dur="500"/>
                                        <p:tgtEl>
                                          <p:spTgt spid="310276">
                                            <p:txEl>
                                              <p:pRg st="2" end="2"/>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310276">
                                            <p:txEl>
                                              <p:pRg st="3" end="3"/>
                                            </p:txEl>
                                          </p:spTgt>
                                        </p:tgtEl>
                                        <p:attrNameLst>
                                          <p:attrName>style.visibility</p:attrName>
                                        </p:attrNameLst>
                                      </p:cBhvr>
                                      <p:to>
                                        <p:strVal val="visible"/>
                                      </p:to>
                                    </p:set>
                                    <p:animEffect transition="in" filter="dissolve">
                                      <p:cBhvr>
                                        <p:cTn id="19" dur="500"/>
                                        <p:tgtEl>
                                          <p:spTgt spid="310276">
                                            <p:txEl>
                                              <p:pRg st="3" end="3"/>
                                            </p:txEl>
                                          </p:spTgt>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310276">
                                            <p:txEl>
                                              <p:pRg st="4" end="4"/>
                                            </p:txEl>
                                          </p:spTgt>
                                        </p:tgtEl>
                                        <p:attrNameLst>
                                          <p:attrName>style.visibility</p:attrName>
                                        </p:attrNameLst>
                                      </p:cBhvr>
                                      <p:to>
                                        <p:strVal val="visible"/>
                                      </p:to>
                                    </p:set>
                                    <p:animEffect transition="in" filter="dissolve">
                                      <p:cBhvr>
                                        <p:cTn id="22" dur="500"/>
                                        <p:tgtEl>
                                          <p:spTgt spid="310276">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10276">
                                            <p:txEl>
                                              <p:pRg st="5" end="5"/>
                                            </p:txEl>
                                          </p:spTgt>
                                        </p:tgtEl>
                                        <p:attrNameLst>
                                          <p:attrName>style.visibility</p:attrName>
                                        </p:attrNameLst>
                                      </p:cBhvr>
                                      <p:to>
                                        <p:strVal val="visible"/>
                                      </p:to>
                                    </p:set>
                                    <p:animEffect transition="in" filter="dissolve">
                                      <p:cBhvr>
                                        <p:cTn id="27" dur="500"/>
                                        <p:tgtEl>
                                          <p:spTgt spid="31027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0275" grpId="0"/>
      <p:bldP spid="310276"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rrowheads="1"/>
          </p:cNvSpPr>
          <p:nvPr>
            <p:ph type="title"/>
          </p:nvPr>
        </p:nvSpPr>
        <p:spPr>
          <a:xfrm>
            <a:off x="457200" y="990600"/>
            <a:ext cx="8153400" cy="3886200"/>
          </a:xfrm>
        </p:spPr>
        <p:txBody>
          <a:bodyPr>
            <a:normAutofit/>
          </a:bodyPr>
          <a:lstStyle/>
          <a:p>
            <a:pPr algn="ctr" eaLnBrk="1" hangingPunct="1"/>
            <a:r>
              <a:rPr lang="ar-JO" sz="4400" dirty="0">
                <a:latin typeface="Arial" panose="020B0604020202020204" pitchFamily="34" charset="0"/>
                <a:cs typeface="Arial" panose="020B0604020202020204" pitchFamily="34" charset="0"/>
              </a:rPr>
              <a:t>لا يكتفي الوعاظ التفسيريون بالسؤال عن معنى النص لكن عن كيفية توصيله ايضاً. الكتاب المقدس عبارة عن وثيقة أدبية وبلاغية</a:t>
            </a:r>
            <a:endParaRPr lang="en-US" sz="4400" dirty="0">
              <a:latin typeface="Arial" panose="020B0604020202020204" pitchFamily="34" charset="0"/>
              <a:cs typeface="Arial" panose="020B0604020202020204" pitchFamily="34"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86018" name="Picture 2" descr="MCj02403410000[1]"/>
          <p:cNvPicPr>
            <a:picLocks noChangeAspect="1" noChangeArrowheads="1"/>
          </p:cNvPicPr>
          <p:nvPr/>
        </p:nvPicPr>
        <p:blipFill>
          <a:blip r:embed="rId3" cstate="print">
            <a:lum bright="-64000"/>
            <a:grayscl/>
          </a:blip>
          <a:srcRect/>
          <a:stretch>
            <a:fillRect/>
          </a:stretch>
        </p:blipFill>
        <p:spPr bwMode="auto">
          <a:xfrm>
            <a:off x="0" y="0"/>
            <a:ext cx="9144000" cy="6858000"/>
          </a:xfrm>
          <a:prstGeom prst="rect">
            <a:avLst/>
          </a:prstGeom>
          <a:solidFill>
            <a:srgbClr val="333333"/>
          </a:solidFill>
          <a:ln w="9525">
            <a:noFill/>
            <a:miter lim="800000"/>
            <a:headEnd/>
            <a:tailEnd/>
          </a:ln>
        </p:spPr>
      </p:pic>
      <p:sp>
        <p:nvSpPr>
          <p:cNvPr id="310275" name="Rectangle 3"/>
          <p:cNvSpPr>
            <a:spLocks noGrp="1" noChangeArrowheads="1"/>
          </p:cNvSpPr>
          <p:nvPr>
            <p:ph type="title"/>
          </p:nvPr>
        </p:nvSpPr>
        <p:spPr>
          <a:xfrm>
            <a:off x="685800" y="304800"/>
            <a:ext cx="7848600" cy="1227137"/>
          </a:xfrm>
        </p:spPr>
        <p:txBody>
          <a:bodyPr/>
          <a:lstStyle/>
          <a:p>
            <a:pPr algn="ctr" eaLnBrk="1" hangingPunct="1"/>
            <a:r>
              <a:rPr lang="ar-JO" sz="5400" b="1" dirty="0">
                <a:solidFill>
                  <a:srgbClr val="E8FD23"/>
                </a:solidFill>
                <a:latin typeface="Garamond" pitchFamily="18" charset="0"/>
              </a:rPr>
              <a:t>لماذا نعظ مع التنوع؟</a:t>
            </a:r>
            <a:endParaRPr lang="en-US" sz="5400" b="1" dirty="0">
              <a:solidFill>
                <a:srgbClr val="E8FD23"/>
              </a:solidFill>
              <a:latin typeface="Garamond" pitchFamily="18" charset="0"/>
            </a:endParaRPr>
          </a:p>
        </p:txBody>
      </p:sp>
      <p:sp>
        <p:nvSpPr>
          <p:cNvPr id="310276" name="Rectangle 4"/>
          <p:cNvSpPr>
            <a:spLocks noGrp="1" noChangeArrowheads="1"/>
          </p:cNvSpPr>
          <p:nvPr>
            <p:ph type="body" idx="1"/>
          </p:nvPr>
        </p:nvSpPr>
        <p:spPr>
          <a:xfrm>
            <a:off x="914400" y="1447800"/>
            <a:ext cx="7848600" cy="4572000"/>
          </a:xfrm>
        </p:spPr>
        <p:txBody>
          <a:bodyPr/>
          <a:lstStyle/>
          <a:p>
            <a:pPr algn="r" rtl="1" eaLnBrk="1" hangingPunct="1">
              <a:buSzPct val="95000"/>
            </a:pPr>
            <a:r>
              <a:rPr lang="ar-JO" sz="4000" b="1" dirty="0">
                <a:solidFill>
                  <a:schemeClr val="bg1"/>
                </a:solidFill>
                <a:latin typeface="Garamond" pitchFamily="18" charset="0"/>
              </a:rPr>
              <a:t>للتعبير عن الإبداع الإلهي</a:t>
            </a:r>
          </a:p>
          <a:p>
            <a:pPr algn="r" rtl="1" eaLnBrk="1" hangingPunct="1">
              <a:buSzPct val="95000"/>
            </a:pPr>
            <a:r>
              <a:rPr lang="ar-JO" sz="4000" b="1" dirty="0">
                <a:solidFill>
                  <a:schemeClr val="bg1"/>
                </a:solidFill>
                <a:latin typeface="Garamond" pitchFamily="18" charset="0"/>
              </a:rPr>
              <a:t>لاتباع مثال الوعاظ في الكتاب المقدس</a:t>
            </a:r>
          </a:p>
          <a:p>
            <a:pPr algn="r" rtl="1" eaLnBrk="1" hangingPunct="1">
              <a:buSzPct val="95000"/>
            </a:pPr>
            <a:r>
              <a:rPr lang="ar-JO" sz="4000" b="1" dirty="0">
                <a:solidFill>
                  <a:schemeClr val="bg1"/>
                </a:solidFill>
                <a:latin typeface="Garamond" pitchFamily="18" charset="0"/>
              </a:rPr>
              <a:t>لخدمة المستمعين</a:t>
            </a:r>
          </a:p>
          <a:p>
            <a:pPr algn="r" rtl="1" eaLnBrk="1" hangingPunct="1">
              <a:buClr>
                <a:schemeClr val="bg1"/>
              </a:buClr>
            </a:pPr>
            <a:r>
              <a:rPr lang="ar-JO" sz="4000" b="1" dirty="0">
                <a:solidFill>
                  <a:schemeClr val="bg1"/>
                </a:solidFill>
                <a:latin typeface="Garamond" pitchFamily="18" charset="0"/>
              </a:rPr>
              <a:t>لكي تكون واعظاً تفسيرياً</a:t>
            </a:r>
            <a:endParaRPr lang="en-US" sz="4000" b="1" dirty="0">
              <a:solidFill>
                <a:schemeClr val="bg1"/>
              </a:solidFill>
              <a:latin typeface="Garamond" pitchFamily="18" charset="0"/>
            </a:endParaRPr>
          </a:p>
        </p:txBody>
      </p:sp>
    </p:spTree>
    <p:extLst>
      <p:ext uri="{BB962C8B-B14F-4D97-AF65-F5344CB8AC3E}">
        <p14:creationId xmlns:p14="http://schemas.microsoft.com/office/powerpoint/2010/main" val="314553011"/>
      </p:ext>
    </p:extLst>
  </p:cSld>
  <p:clrMapOvr>
    <a:overrideClrMapping bg1="lt1" tx1="dk1" bg2="lt2" tx2="dk2" accent1="accent1" accent2="accent2" accent3="accent3" accent4="accent4" accent5="accent5" accent6="accent6" hlink="hlink" folHlink="folHlink"/>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310275"/>
                                        </p:tgtEl>
                                        <p:attrNameLst>
                                          <p:attrName>style.visibility</p:attrName>
                                        </p:attrNameLst>
                                      </p:cBhvr>
                                      <p:to>
                                        <p:strVal val="visible"/>
                                      </p:to>
                                    </p:set>
                                    <p:animEffect transition="in" filter="dissolve">
                                      <p:cBhvr>
                                        <p:cTn id="7" dur="500"/>
                                        <p:tgtEl>
                                          <p:spTgt spid="31027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10276">
                                            <p:txEl>
                                              <p:pRg st="0" end="0"/>
                                            </p:txEl>
                                          </p:spTgt>
                                        </p:tgtEl>
                                        <p:attrNameLst>
                                          <p:attrName>style.visibility</p:attrName>
                                        </p:attrNameLst>
                                      </p:cBhvr>
                                      <p:to>
                                        <p:strVal val="visible"/>
                                      </p:to>
                                    </p:set>
                                    <p:animEffect transition="in" filter="dissolve">
                                      <p:cBhvr>
                                        <p:cTn id="12" dur="500"/>
                                        <p:tgtEl>
                                          <p:spTgt spid="31027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10276">
                                            <p:txEl>
                                              <p:pRg st="1" end="1"/>
                                            </p:txEl>
                                          </p:spTgt>
                                        </p:tgtEl>
                                        <p:attrNameLst>
                                          <p:attrName>style.visibility</p:attrName>
                                        </p:attrNameLst>
                                      </p:cBhvr>
                                      <p:to>
                                        <p:strVal val="visible"/>
                                      </p:to>
                                    </p:set>
                                    <p:animEffect transition="in" filter="dissolve">
                                      <p:cBhvr>
                                        <p:cTn id="17" dur="500"/>
                                        <p:tgtEl>
                                          <p:spTgt spid="31027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10276">
                                            <p:txEl>
                                              <p:pRg st="2" end="2"/>
                                            </p:txEl>
                                          </p:spTgt>
                                        </p:tgtEl>
                                        <p:attrNameLst>
                                          <p:attrName>style.visibility</p:attrName>
                                        </p:attrNameLst>
                                      </p:cBhvr>
                                      <p:to>
                                        <p:strVal val="visible"/>
                                      </p:to>
                                    </p:set>
                                    <p:animEffect transition="in" filter="dissolve">
                                      <p:cBhvr>
                                        <p:cTn id="22" dur="500"/>
                                        <p:tgtEl>
                                          <p:spTgt spid="31027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10276">
                                            <p:txEl>
                                              <p:pRg st="3" end="3"/>
                                            </p:txEl>
                                          </p:spTgt>
                                        </p:tgtEl>
                                        <p:attrNameLst>
                                          <p:attrName>style.visibility</p:attrName>
                                        </p:attrNameLst>
                                      </p:cBhvr>
                                      <p:to>
                                        <p:strVal val="visible"/>
                                      </p:to>
                                    </p:set>
                                    <p:animEffect transition="in" filter="dissolve">
                                      <p:cBhvr>
                                        <p:cTn id="27" dur="500"/>
                                        <p:tgtEl>
                                          <p:spTgt spid="31027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0275" grpId="0"/>
      <p:bldP spid="310276" grpId="0" uiExpand="1"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2"/>
          <p:cNvSpPr>
            <a:spLocks noGrp="1" noChangeArrowheads="1"/>
          </p:cNvSpPr>
          <p:nvPr>
            <p:ph type="title"/>
          </p:nvPr>
        </p:nvSpPr>
        <p:spPr>
          <a:xfrm>
            <a:off x="1676400" y="457200"/>
            <a:ext cx="6286500" cy="873125"/>
          </a:xfrm>
        </p:spPr>
        <p:txBody>
          <a:bodyPr/>
          <a:lstStyle/>
          <a:p>
            <a:pPr eaLnBrk="1" hangingPunct="1">
              <a:defRPr/>
            </a:pPr>
            <a:r>
              <a:rPr lang="ar-JO" sz="4000" b="1" dirty="0"/>
              <a:t>التنوع ... كيف؟</a:t>
            </a:r>
            <a:endParaRPr lang="en-US" sz="4000" b="1" dirty="0"/>
          </a:p>
        </p:txBody>
      </p:sp>
      <p:sp>
        <p:nvSpPr>
          <p:cNvPr id="239619" name="Rectangle 3"/>
          <p:cNvSpPr>
            <a:spLocks noGrp="1" noChangeArrowheads="1"/>
          </p:cNvSpPr>
          <p:nvPr>
            <p:ph type="body" idx="1"/>
          </p:nvPr>
        </p:nvSpPr>
        <p:spPr/>
        <p:txBody>
          <a:bodyPr/>
          <a:lstStyle/>
          <a:p>
            <a:pPr algn="r" rtl="1" eaLnBrk="1" hangingPunct="1"/>
            <a:r>
              <a:rPr lang="ar-JO" b="1" dirty="0"/>
              <a:t>التواصل البصري</a:t>
            </a:r>
            <a:endParaRPr lang="en-US" b="1" dirty="0"/>
          </a:p>
        </p:txBody>
      </p:sp>
    </p:spTree>
    <p:extLst>
      <p:ext uri="{BB962C8B-B14F-4D97-AF65-F5344CB8AC3E}">
        <p14:creationId xmlns:p14="http://schemas.microsoft.com/office/powerpoint/2010/main" val="872024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39618"/>
                                        </p:tgtEl>
                                        <p:attrNameLst>
                                          <p:attrName>style.visibility</p:attrName>
                                        </p:attrNameLst>
                                      </p:cBhvr>
                                      <p:to>
                                        <p:strVal val="visible"/>
                                      </p:to>
                                    </p:set>
                                    <p:animEffect transition="in" filter="checkerboard(across)">
                                      <p:cBhvr>
                                        <p:cTn id="7" dur="500"/>
                                        <p:tgtEl>
                                          <p:spTgt spid="239618"/>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39619">
                                            <p:txEl>
                                              <p:pRg st="0" end="0"/>
                                            </p:txEl>
                                          </p:spTgt>
                                        </p:tgtEl>
                                        <p:attrNameLst>
                                          <p:attrName>style.visibility</p:attrName>
                                        </p:attrNameLst>
                                      </p:cBhvr>
                                      <p:to>
                                        <p:strVal val="visible"/>
                                      </p:to>
                                    </p:set>
                                    <p:animEffect transition="in" filter="checkerboard(across)">
                                      <p:cBhvr>
                                        <p:cTn id="12" dur="500"/>
                                        <p:tgtEl>
                                          <p:spTgt spid="2396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9618" grpId="0"/>
      <p:bldP spid="239619"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2226" name="Picture 2" descr="http://jonathanignacio.files.wordpress.com/2009/03/andystanley.jpg"/>
          <p:cNvPicPr>
            <a:picLocks noChangeAspect="1" noChangeArrowheads="1"/>
          </p:cNvPicPr>
          <p:nvPr/>
        </p:nvPicPr>
        <p:blipFill>
          <a:blip r:embed="rId2" cstate="print"/>
          <a:srcRect/>
          <a:stretch>
            <a:fillRect/>
          </a:stretch>
        </p:blipFill>
        <p:spPr bwMode="auto">
          <a:xfrm>
            <a:off x="609600" y="3505200"/>
            <a:ext cx="4572000" cy="3171825"/>
          </a:xfrm>
          <a:prstGeom prst="rect">
            <a:avLst/>
          </a:prstGeom>
          <a:noFill/>
        </p:spPr>
      </p:pic>
      <p:sp>
        <p:nvSpPr>
          <p:cNvPr id="98306" name="Rectangle 2"/>
          <p:cNvSpPr>
            <a:spLocks noGrp="1" noChangeArrowheads="1"/>
          </p:cNvSpPr>
          <p:nvPr>
            <p:ph type="title"/>
          </p:nvPr>
        </p:nvSpPr>
        <p:spPr>
          <a:xfrm>
            <a:off x="381000" y="180975"/>
            <a:ext cx="8077200" cy="2486026"/>
          </a:xfrm>
        </p:spPr>
        <p:txBody>
          <a:bodyPr>
            <a:normAutofit/>
          </a:bodyPr>
          <a:lstStyle/>
          <a:p>
            <a:pPr algn="r" eaLnBrk="1" hangingPunct="1"/>
            <a:r>
              <a:rPr lang="ar-JO" sz="4000" b="1" dirty="0">
                <a:solidFill>
                  <a:schemeClr val="bg1"/>
                </a:solidFill>
              </a:rPr>
              <a:t>مجموعة نقاش:</a:t>
            </a:r>
            <a:br>
              <a:rPr lang="en-US" sz="4000" b="1" dirty="0">
                <a:solidFill>
                  <a:schemeClr val="bg1"/>
                </a:solidFill>
              </a:rPr>
            </a:br>
            <a:r>
              <a:rPr lang="ar-JO" sz="4000" b="1" dirty="0">
                <a:solidFill>
                  <a:schemeClr val="bg1"/>
                </a:solidFill>
              </a:rPr>
              <a:t>صف بعض الأمثلة الجيدة التي رأيتها في وعاظ/معلمين استخدموا التواصل البصري</a:t>
            </a:r>
            <a:endParaRPr lang="en-US" sz="4000" b="1" dirty="0">
              <a:solidFill>
                <a:schemeClr val="bg1"/>
              </a:solidFill>
            </a:endParaRPr>
          </a:p>
        </p:txBody>
      </p:sp>
      <p:sp>
        <p:nvSpPr>
          <p:cNvPr id="283651" name="Rectangle 3"/>
          <p:cNvSpPr>
            <a:spLocks noGrp="1" noChangeArrowheads="1"/>
          </p:cNvSpPr>
          <p:nvPr>
            <p:ph idx="1"/>
          </p:nvPr>
        </p:nvSpPr>
        <p:spPr>
          <a:xfrm>
            <a:off x="4267200" y="3505200"/>
            <a:ext cx="4724400" cy="2209800"/>
          </a:xfrm>
        </p:spPr>
        <p:txBody>
          <a:bodyPr>
            <a:normAutofit/>
          </a:bodyPr>
          <a:lstStyle/>
          <a:p>
            <a:pPr algn="r" eaLnBrk="1" hangingPunct="1">
              <a:buNone/>
            </a:pPr>
            <a:r>
              <a:rPr lang="ar-JO" b="1" dirty="0">
                <a:solidFill>
                  <a:schemeClr val="bg1"/>
                </a:solidFill>
              </a:rPr>
              <a:t>مجموعتين:</a:t>
            </a:r>
            <a:endParaRPr lang="en-US" b="1" dirty="0">
              <a:solidFill>
                <a:schemeClr val="bg1"/>
              </a:solidFill>
            </a:endParaRPr>
          </a:p>
          <a:p>
            <a:pPr algn="r" eaLnBrk="1" hangingPunct="1">
              <a:buNone/>
            </a:pPr>
            <a:r>
              <a:rPr lang="ar-JO" b="1" dirty="0">
                <a:solidFill>
                  <a:schemeClr val="bg1"/>
                </a:solidFill>
              </a:rPr>
              <a:t>القائد = آخر شخص ذهب إلى فيلم مؤخراً</a:t>
            </a:r>
            <a:endParaRPr lang="en-US" b="1" dirty="0">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83651">
                                            <p:txEl>
                                              <p:pRg st="0" end="0"/>
                                            </p:txEl>
                                          </p:spTgt>
                                        </p:tgtEl>
                                        <p:attrNameLst>
                                          <p:attrName>style.visibility</p:attrName>
                                        </p:attrNameLst>
                                      </p:cBhvr>
                                      <p:to>
                                        <p:strVal val="visible"/>
                                      </p:to>
                                    </p:set>
                                    <p:anim calcmode="lin" valueType="num">
                                      <p:cBhvr additive="base">
                                        <p:cTn id="7" dur="500" fill="hold"/>
                                        <p:tgtEl>
                                          <p:spTgt spid="28365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83651">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83651">
                                            <p:txEl>
                                              <p:pRg st="1" end="1"/>
                                            </p:txEl>
                                          </p:spTgt>
                                        </p:tgtEl>
                                        <p:attrNameLst>
                                          <p:attrName>style.visibility</p:attrName>
                                        </p:attrNameLst>
                                      </p:cBhvr>
                                      <p:to>
                                        <p:strVal val="visible"/>
                                      </p:to>
                                    </p:set>
                                    <p:anim calcmode="lin" valueType="num">
                                      <p:cBhvr additive="base">
                                        <p:cTn id="11" dur="500" fill="hold"/>
                                        <p:tgtEl>
                                          <p:spTgt spid="283651">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83651">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0642" name="Picture 2" descr="MPj04090450000[1]"/>
          <p:cNvPicPr>
            <a:picLocks noChangeAspect="1" noChangeArrowheads="1"/>
          </p:cNvPicPr>
          <p:nvPr/>
        </p:nvPicPr>
        <p:blipFill>
          <a:blip r:embed="rId2" cstate="print">
            <a:lum bright="-48000"/>
            <a:grayscl/>
          </a:blip>
          <a:srcRect/>
          <a:stretch>
            <a:fillRect/>
          </a:stretch>
        </p:blipFill>
        <p:spPr bwMode="auto">
          <a:xfrm>
            <a:off x="0" y="-22225"/>
            <a:ext cx="9144000" cy="7032625"/>
          </a:xfrm>
          <a:prstGeom prst="rect">
            <a:avLst/>
          </a:prstGeom>
          <a:noFill/>
          <a:effectLst>
            <a:outerShdw dist="35921" dir="2700000" algn="ctr" rotWithShape="0">
              <a:schemeClr val="bg2"/>
            </a:outerShdw>
          </a:effectLst>
        </p:spPr>
      </p:pic>
      <p:sp>
        <p:nvSpPr>
          <p:cNvPr id="240643" name="Rectangle 3"/>
          <p:cNvSpPr>
            <a:spLocks noGrp="1" noChangeArrowheads="1"/>
          </p:cNvSpPr>
          <p:nvPr>
            <p:ph type="title"/>
          </p:nvPr>
        </p:nvSpPr>
        <p:spPr>
          <a:effectLst>
            <a:outerShdw dist="35921" dir="2700000" algn="ctr" rotWithShape="0">
              <a:srgbClr val="2A0000"/>
            </a:outerShdw>
          </a:effectLst>
        </p:spPr>
        <p:txBody>
          <a:bodyPr/>
          <a:lstStyle/>
          <a:p>
            <a:pPr eaLnBrk="1" hangingPunct="1">
              <a:defRPr/>
            </a:pPr>
            <a:r>
              <a:rPr lang="ar-JO" sz="3600" b="1" dirty="0">
                <a:solidFill>
                  <a:srgbClr val="FFFF00"/>
                </a:solidFill>
                <a:effectLst/>
                <a:latin typeface="Georgia" pitchFamily="18" charset="0"/>
              </a:rPr>
              <a:t>طرق التواصل والتذكر</a:t>
            </a:r>
            <a:endParaRPr lang="en-US" sz="3600" b="1" dirty="0">
              <a:solidFill>
                <a:srgbClr val="FFFF00"/>
              </a:solidFill>
              <a:effectLst/>
              <a:latin typeface="Georgia" pitchFamily="18" charset="0"/>
            </a:endParaRPr>
          </a:p>
        </p:txBody>
      </p:sp>
      <p:graphicFrame>
        <p:nvGraphicFramePr>
          <p:cNvPr id="240644" name="Group 4"/>
          <p:cNvGraphicFramePr>
            <a:graphicFrameLocks noGrp="1"/>
          </p:cNvGraphicFramePr>
          <p:nvPr>
            <p:ph type="tbl" idx="1"/>
          </p:nvPr>
        </p:nvGraphicFramePr>
        <p:xfrm>
          <a:off x="457200" y="1524000"/>
          <a:ext cx="8229600" cy="4530725"/>
        </p:xfrm>
        <a:graphic>
          <a:graphicData uri="http://schemas.openxmlformats.org/drawingml/2006/table">
            <a:tbl>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1133475">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endParaRPr kumimoji="0" lang="en-US" sz="2800" b="0" i="0" u="none" strike="noStrike" cap="none" normalizeH="0" baseline="0">
                        <a:ln>
                          <a:noFill/>
                        </a:ln>
                        <a:solidFill>
                          <a:schemeClr val="tx1"/>
                        </a:solidFill>
                        <a:effectLst>
                          <a:outerShdw blurRad="38100" dist="38100" dir="2700000" algn="tl">
                            <a:srgbClr val="010199"/>
                          </a:outerShdw>
                        </a:effectLst>
                        <a:latin typeface="Arial" charset="0"/>
                      </a:endParaRPr>
                    </a:p>
                  </a:txBody>
                  <a:tcPr horzOverflow="overflow">
                    <a:lnL w="38100" cap="flat" cmpd="sng" algn="ctr">
                      <a:solidFill>
                        <a:schemeClr val="tx1"/>
                      </a:solidFill>
                      <a:prstDash val="solid"/>
                      <a:round/>
                      <a:headEnd type="none" w="sm" len="sm"/>
                      <a:tailEnd type="none" w="sm" len="sm"/>
                    </a:lnL>
                    <a:lnR w="38100" cap="flat" cmpd="sng" algn="ctr">
                      <a:solidFill>
                        <a:schemeClr val="tx1"/>
                      </a:solidFill>
                      <a:prstDash val="solid"/>
                      <a:round/>
                      <a:headEnd type="none" w="sm" len="sm"/>
                      <a:tailEnd type="none" w="sm" len="sm"/>
                    </a:lnR>
                    <a:lnT w="38100" cap="flat" cmpd="sng" algn="ctr">
                      <a:solidFill>
                        <a:schemeClr val="tx1"/>
                      </a:solidFill>
                      <a:prstDash val="solid"/>
                      <a:round/>
                      <a:headEnd type="none" w="sm" len="sm"/>
                      <a:tailEnd type="none" w="sm" len="sm"/>
                    </a:lnT>
                    <a:lnB w="381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endParaRPr kumimoji="0" lang="en-US" sz="2800" b="0" i="0" u="none" strike="noStrike" cap="none" normalizeH="0" baseline="0">
                        <a:ln>
                          <a:noFill/>
                        </a:ln>
                        <a:solidFill>
                          <a:schemeClr val="tx1"/>
                        </a:solidFill>
                        <a:effectLst>
                          <a:outerShdw blurRad="38100" dist="38100" dir="2700000" algn="tl">
                            <a:srgbClr val="010199"/>
                          </a:outerShdw>
                        </a:effectLst>
                        <a:latin typeface="Arial" charset="0"/>
                      </a:endParaRPr>
                    </a:p>
                  </a:txBody>
                  <a:tcPr horzOverflow="overflow">
                    <a:lnL w="38100" cap="flat" cmpd="sng" algn="ctr">
                      <a:solidFill>
                        <a:schemeClr val="tx1"/>
                      </a:solidFill>
                      <a:prstDash val="solid"/>
                      <a:round/>
                      <a:headEnd type="none" w="sm" len="sm"/>
                      <a:tailEnd type="none" w="sm" len="sm"/>
                    </a:lnL>
                    <a:lnR w="38100" cap="flat" cmpd="sng" algn="ctr">
                      <a:solidFill>
                        <a:schemeClr val="tx1"/>
                      </a:solidFill>
                      <a:prstDash val="solid"/>
                      <a:round/>
                      <a:headEnd type="none" w="sm" len="sm"/>
                      <a:tailEnd type="none" w="sm" len="sm"/>
                    </a:lnR>
                    <a:lnT w="38100" cap="flat" cmpd="sng" algn="ctr">
                      <a:solidFill>
                        <a:schemeClr val="tx1"/>
                      </a:solidFill>
                      <a:prstDash val="solid"/>
                      <a:round/>
                      <a:headEnd type="none" w="sm" len="sm"/>
                      <a:tailEnd type="none" w="sm" len="sm"/>
                    </a:lnT>
                    <a:lnB w="381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endParaRPr kumimoji="0" lang="en-US" sz="2800" b="0" i="0" u="none" strike="noStrike" cap="none" normalizeH="0" baseline="0">
                        <a:ln>
                          <a:noFill/>
                        </a:ln>
                        <a:solidFill>
                          <a:schemeClr val="tx1"/>
                        </a:solidFill>
                        <a:effectLst>
                          <a:outerShdw blurRad="38100" dist="38100" dir="2700000" algn="tl">
                            <a:srgbClr val="010199"/>
                          </a:outerShdw>
                        </a:effectLst>
                        <a:latin typeface="Arial" charset="0"/>
                      </a:endParaRPr>
                    </a:p>
                  </a:txBody>
                  <a:tcPr horzOverflow="overflow">
                    <a:lnL w="38100" cap="flat" cmpd="sng" algn="ctr">
                      <a:solidFill>
                        <a:schemeClr val="tx1"/>
                      </a:solidFill>
                      <a:prstDash val="solid"/>
                      <a:round/>
                      <a:headEnd type="none" w="sm" len="sm"/>
                      <a:tailEnd type="none" w="sm" len="sm"/>
                    </a:lnL>
                    <a:lnR w="38100" cap="flat" cmpd="sng" algn="ctr">
                      <a:solidFill>
                        <a:schemeClr val="tx1"/>
                      </a:solidFill>
                      <a:prstDash val="solid"/>
                      <a:round/>
                      <a:headEnd type="none" w="sm" len="sm"/>
                      <a:tailEnd type="none" w="sm" len="sm"/>
                    </a:lnR>
                    <a:lnT w="38100" cap="flat" cmpd="sng" algn="ctr">
                      <a:solidFill>
                        <a:schemeClr val="tx1"/>
                      </a:solidFill>
                      <a:prstDash val="solid"/>
                      <a:round/>
                      <a:headEnd type="none" w="sm" len="sm"/>
                      <a:tailEnd type="none" w="sm" len="sm"/>
                    </a:lnT>
                    <a:lnB w="381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0"/>
                  </a:ext>
                </a:extLst>
              </a:tr>
              <a:tr h="1133475">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endParaRPr kumimoji="0" lang="en-US" sz="2800" b="0" i="0" u="none" strike="noStrike" cap="none" normalizeH="0" baseline="0">
                        <a:ln>
                          <a:noFill/>
                        </a:ln>
                        <a:solidFill>
                          <a:schemeClr val="tx1"/>
                        </a:solidFill>
                        <a:effectLst>
                          <a:outerShdw blurRad="38100" dist="38100" dir="2700000" algn="tl">
                            <a:srgbClr val="010199"/>
                          </a:outerShdw>
                        </a:effectLst>
                        <a:latin typeface="Arial" charset="0"/>
                      </a:endParaRPr>
                    </a:p>
                  </a:txBody>
                  <a:tcPr horzOverflow="overflow">
                    <a:lnL w="38100" cap="flat" cmpd="sng" algn="ctr">
                      <a:solidFill>
                        <a:schemeClr val="tx1"/>
                      </a:solidFill>
                      <a:prstDash val="solid"/>
                      <a:round/>
                      <a:headEnd type="none" w="sm" len="sm"/>
                      <a:tailEnd type="none" w="sm" len="sm"/>
                    </a:lnL>
                    <a:lnR w="38100" cap="flat" cmpd="sng" algn="ctr">
                      <a:solidFill>
                        <a:schemeClr val="tx1"/>
                      </a:solidFill>
                      <a:prstDash val="solid"/>
                      <a:round/>
                      <a:headEnd type="none" w="sm" len="sm"/>
                      <a:tailEnd type="none" w="sm" len="sm"/>
                    </a:lnR>
                    <a:lnT w="38100" cap="flat" cmpd="sng" algn="ctr">
                      <a:solidFill>
                        <a:schemeClr val="tx1"/>
                      </a:solidFill>
                      <a:prstDash val="solid"/>
                      <a:round/>
                      <a:headEnd type="none" w="sm" len="sm"/>
                      <a:tailEnd type="none" w="sm" len="sm"/>
                    </a:lnT>
                    <a:lnB w="381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endParaRPr kumimoji="0" lang="en-US" sz="2800" b="0" i="0" u="none" strike="noStrike" cap="none" normalizeH="0" baseline="0">
                        <a:ln>
                          <a:noFill/>
                        </a:ln>
                        <a:solidFill>
                          <a:schemeClr val="tx1"/>
                        </a:solidFill>
                        <a:effectLst>
                          <a:outerShdw blurRad="38100" dist="38100" dir="2700000" algn="tl">
                            <a:srgbClr val="010199"/>
                          </a:outerShdw>
                        </a:effectLst>
                        <a:latin typeface="Arial" charset="0"/>
                      </a:endParaRPr>
                    </a:p>
                  </a:txBody>
                  <a:tcPr horzOverflow="overflow">
                    <a:lnL w="38100" cap="flat" cmpd="sng" algn="ctr">
                      <a:solidFill>
                        <a:schemeClr val="tx1"/>
                      </a:solidFill>
                      <a:prstDash val="solid"/>
                      <a:round/>
                      <a:headEnd type="none" w="sm" len="sm"/>
                      <a:tailEnd type="none" w="sm" len="sm"/>
                    </a:lnL>
                    <a:lnR w="38100" cap="flat" cmpd="sng" algn="ctr">
                      <a:solidFill>
                        <a:schemeClr val="tx1"/>
                      </a:solidFill>
                      <a:prstDash val="solid"/>
                      <a:round/>
                      <a:headEnd type="none" w="sm" len="sm"/>
                      <a:tailEnd type="none" w="sm" len="sm"/>
                    </a:lnR>
                    <a:lnT w="38100" cap="flat" cmpd="sng" algn="ctr">
                      <a:solidFill>
                        <a:schemeClr val="tx1"/>
                      </a:solidFill>
                      <a:prstDash val="solid"/>
                      <a:round/>
                      <a:headEnd type="none" w="sm" len="sm"/>
                      <a:tailEnd type="none" w="sm" len="sm"/>
                    </a:lnT>
                    <a:lnB w="381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endParaRPr kumimoji="0" lang="en-US" sz="2800" b="0" i="0" u="none" strike="noStrike" cap="none" normalizeH="0" baseline="0">
                        <a:ln>
                          <a:noFill/>
                        </a:ln>
                        <a:solidFill>
                          <a:schemeClr val="tx1"/>
                        </a:solidFill>
                        <a:effectLst>
                          <a:outerShdw blurRad="38100" dist="38100" dir="2700000" algn="tl">
                            <a:srgbClr val="010199"/>
                          </a:outerShdw>
                        </a:effectLst>
                        <a:latin typeface="Arial" charset="0"/>
                      </a:endParaRPr>
                    </a:p>
                  </a:txBody>
                  <a:tcPr horzOverflow="overflow">
                    <a:lnL w="38100" cap="flat" cmpd="sng" algn="ctr">
                      <a:solidFill>
                        <a:schemeClr val="tx1"/>
                      </a:solidFill>
                      <a:prstDash val="solid"/>
                      <a:round/>
                      <a:headEnd type="none" w="sm" len="sm"/>
                      <a:tailEnd type="none" w="sm" len="sm"/>
                    </a:lnL>
                    <a:lnR w="38100" cap="flat" cmpd="sng" algn="ctr">
                      <a:solidFill>
                        <a:schemeClr val="tx1"/>
                      </a:solidFill>
                      <a:prstDash val="solid"/>
                      <a:round/>
                      <a:headEnd type="none" w="sm" len="sm"/>
                      <a:tailEnd type="none" w="sm" len="sm"/>
                    </a:lnR>
                    <a:lnT w="38100" cap="flat" cmpd="sng" algn="ctr">
                      <a:solidFill>
                        <a:schemeClr val="tx1"/>
                      </a:solidFill>
                      <a:prstDash val="solid"/>
                      <a:round/>
                      <a:headEnd type="none" w="sm" len="sm"/>
                      <a:tailEnd type="none" w="sm" len="sm"/>
                    </a:lnT>
                    <a:lnB w="381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r h="11303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endParaRPr kumimoji="0" lang="en-US" sz="2800" b="0" i="0" u="none" strike="noStrike" cap="none" normalizeH="0" baseline="0">
                        <a:ln>
                          <a:noFill/>
                        </a:ln>
                        <a:solidFill>
                          <a:schemeClr val="tx1"/>
                        </a:solidFill>
                        <a:effectLst/>
                        <a:latin typeface="Arial" charset="0"/>
                      </a:endParaRPr>
                    </a:p>
                  </a:txBody>
                  <a:tcPr horzOverflow="overflow">
                    <a:lnL w="38100" cap="flat" cmpd="sng" algn="ctr">
                      <a:solidFill>
                        <a:schemeClr val="tx1"/>
                      </a:solidFill>
                      <a:prstDash val="solid"/>
                      <a:round/>
                      <a:headEnd type="none" w="sm" len="sm"/>
                      <a:tailEnd type="none" w="sm" len="sm"/>
                    </a:lnL>
                    <a:lnR w="38100" cap="flat" cmpd="sng" algn="ctr">
                      <a:solidFill>
                        <a:schemeClr val="tx1"/>
                      </a:solidFill>
                      <a:prstDash val="solid"/>
                      <a:round/>
                      <a:headEnd type="none" w="sm" len="sm"/>
                      <a:tailEnd type="none" w="sm" len="sm"/>
                    </a:lnR>
                    <a:lnT w="38100" cap="flat" cmpd="sng" algn="ctr">
                      <a:solidFill>
                        <a:schemeClr val="tx1"/>
                      </a:solidFill>
                      <a:prstDash val="solid"/>
                      <a:round/>
                      <a:headEnd type="none" w="sm" len="sm"/>
                      <a:tailEnd type="none" w="sm" len="sm"/>
                    </a:lnT>
                    <a:lnB w="381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endParaRPr kumimoji="0" lang="en-US" sz="2800" b="0" i="0" u="none" strike="noStrike" cap="none" normalizeH="0" baseline="0">
                        <a:ln>
                          <a:noFill/>
                        </a:ln>
                        <a:solidFill>
                          <a:schemeClr val="tx1"/>
                        </a:solidFill>
                        <a:effectLst/>
                        <a:latin typeface="Arial" charset="0"/>
                      </a:endParaRPr>
                    </a:p>
                  </a:txBody>
                  <a:tcPr horzOverflow="overflow">
                    <a:lnL w="38100" cap="flat" cmpd="sng" algn="ctr">
                      <a:solidFill>
                        <a:schemeClr val="tx1"/>
                      </a:solidFill>
                      <a:prstDash val="solid"/>
                      <a:round/>
                      <a:headEnd type="none" w="sm" len="sm"/>
                      <a:tailEnd type="none" w="sm" len="sm"/>
                    </a:lnL>
                    <a:lnR w="38100" cap="flat" cmpd="sng" algn="ctr">
                      <a:solidFill>
                        <a:schemeClr val="tx1"/>
                      </a:solidFill>
                      <a:prstDash val="solid"/>
                      <a:round/>
                      <a:headEnd type="none" w="sm" len="sm"/>
                      <a:tailEnd type="none" w="sm" len="sm"/>
                    </a:lnR>
                    <a:lnT w="38100" cap="flat" cmpd="sng" algn="ctr">
                      <a:solidFill>
                        <a:schemeClr val="tx1"/>
                      </a:solidFill>
                      <a:prstDash val="solid"/>
                      <a:round/>
                      <a:headEnd type="none" w="sm" len="sm"/>
                      <a:tailEnd type="none" w="sm" len="sm"/>
                    </a:lnT>
                    <a:lnB w="381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endParaRPr kumimoji="0" lang="en-US" sz="2800" b="0" i="0" u="none" strike="noStrike" cap="none" normalizeH="0" baseline="0">
                        <a:ln>
                          <a:noFill/>
                        </a:ln>
                        <a:solidFill>
                          <a:schemeClr val="tx1"/>
                        </a:solidFill>
                        <a:effectLst/>
                        <a:latin typeface="Arial" charset="0"/>
                      </a:endParaRPr>
                    </a:p>
                  </a:txBody>
                  <a:tcPr horzOverflow="overflow">
                    <a:lnL w="38100" cap="flat" cmpd="sng" algn="ctr">
                      <a:solidFill>
                        <a:schemeClr val="tx1"/>
                      </a:solidFill>
                      <a:prstDash val="solid"/>
                      <a:round/>
                      <a:headEnd type="none" w="sm" len="sm"/>
                      <a:tailEnd type="none" w="sm" len="sm"/>
                    </a:lnL>
                    <a:lnR w="38100" cap="flat" cmpd="sng" algn="ctr">
                      <a:solidFill>
                        <a:schemeClr val="tx1"/>
                      </a:solidFill>
                      <a:prstDash val="solid"/>
                      <a:round/>
                      <a:headEnd type="none" w="sm" len="sm"/>
                      <a:tailEnd type="none" w="sm" len="sm"/>
                    </a:lnR>
                    <a:lnT w="38100" cap="flat" cmpd="sng" algn="ctr">
                      <a:solidFill>
                        <a:schemeClr val="tx1"/>
                      </a:solidFill>
                      <a:prstDash val="solid"/>
                      <a:round/>
                      <a:headEnd type="none" w="sm" len="sm"/>
                      <a:tailEnd type="none" w="sm" len="sm"/>
                    </a:lnT>
                    <a:lnB w="381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2"/>
                  </a:ext>
                </a:extLst>
              </a:tr>
              <a:tr h="1133475">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endParaRPr kumimoji="0" lang="en-US" sz="2800" b="0" i="0" u="none" strike="noStrike" cap="none" normalizeH="0" baseline="0">
                        <a:ln>
                          <a:noFill/>
                        </a:ln>
                        <a:solidFill>
                          <a:schemeClr val="tx1"/>
                        </a:solidFill>
                        <a:effectLst/>
                        <a:latin typeface="Arial" charset="0"/>
                      </a:endParaRPr>
                    </a:p>
                  </a:txBody>
                  <a:tcPr horzOverflow="overflow">
                    <a:lnL w="38100" cap="flat" cmpd="sng" algn="ctr">
                      <a:solidFill>
                        <a:schemeClr val="tx1"/>
                      </a:solidFill>
                      <a:prstDash val="solid"/>
                      <a:round/>
                      <a:headEnd type="none" w="sm" len="sm"/>
                      <a:tailEnd type="none" w="sm" len="sm"/>
                    </a:lnL>
                    <a:lnR w="38100" cap="flat" cmpd="sng" algn="ctr">
                      <a:solidFill>
                        <a:schemeClr val="tx1"/>
                      </a:solidFill>
                      <a:prstDash val="solid"/>
                      <a:round/>
                      <a:headEnd type="none" w="sm" len="sm"/>
                      <a:tailEnd type="none" w="sm" len="sm"/>
                    </a:lnR>
                    <a:lnT w="381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endParaRPr kumimoji="0" lang="en-US" sz="2800" b="0" i="0" u="none" strike="noStrike" cap="none" normalizeH="0" baseline="0">
                        <a:ln>
                          <a:noFill/>
                        </a:ln>
                        <a:solidFill>
                          <a:schemeClr val="tx1"/>
                        </a:solidFill>
                        <a:effectLst/>
                        <a:latin typeface="Arial" charset="0"/>
                      </a:endParaRPr>
                    </a:p>
                  </a:txBody>
                  <a:tcPr horzOverflow="overflow">
                    <a:lnL w="38100" cap="flat" cmpd="sng" algn="ctr">
                      <a:solidFill>
                        <a:schemeClr val="tx1"/>
                      </a:solidFill>
                      <a:prstDash val="solid"/>
                      <a:round/>
                      <a:headEnd type="none" w="sm" len="sm"/>
                      <a:tailEnd type="none" w="sm" len="sm"/>
                    </a:lnL>
                    <a:lnR w="38100" cap="flat" cmpd="sng" algn="ctr">
                      <a:solidFill>
                        <a:schemeClr val="tx1"/>
                      </a:solidFill>
                      <a:prstDash val="solid"/>
                      <a:round/>
                      <a:headEnd type="none" w="sm" len="sm"/>
                      <a:tailEnd type="none" w="sm" len="sm"/>
                    </a:lnR>
                    <a:lnT w="381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endParaRPr kumimoji="0" lang="en-US" sz="2800" b="0" i="0" u="none" strike="noStrike" cap="none" normalizeH="0" baseline="0">
                        <a:ln>
                          <a:noFill/>
                        </a:ln>
                        <a:solidFill>
                          <a:schemeClr val="tx1"/>
                        </a:solidFill>
                        <a:effectLst/>
                        <a:latin typeface="Arial" charset="0"/>
                      </a:endParaRPr>
                    </a:p>
                  </a:txBody>
                  <a:tcPr horzOverflow="overflow">
                    <a:lnL w="38100" cap="flat" cmpd="sng" algn="ctr">
                      <a:solidFill>
                        <a:schemeClr val="tx1"/>
                      </a:solidFill>
                      <a:prstDash val="solid"/>
                      <a:round/>
                      <a:headEnd type="none" w="sm" len="sm"/>
                      <a:tailEnd type="none" w="sm" len="sm"/>
                    </a:lnL>
                    <a:lnR w="38100" cap="flat" cmpd="sng" algn="ctr">
                      <a:solidFill>
                        <a:schemeClr val="tx1"/>
                      </a:solidFill>
                      <a:prstDash val="solid"/>
                      <a:round/>
                      <a:headEnd type="none" w="sm" len="sm"/>
                      <a:tailEnd type="none" w="sm" len="sm"/>
                    </a:lnR>
                    <a:lnT w="381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3"/>
                  </a:ext>
                </a:extLst>
              </a:tr>
            </a:tbl>
          </a:graphicData>
        </a:graphic>
      </p:graphicFrame>
      <p:sp>
        <p:nvSpPr>
          <p:cNvPr id="240666" name="Text Box 26"/>
          <p:cNvSpPr txBox="1">
            <a:spLocks noChangeArrowheads="1"/>
          </p:cNvSpPr>
          <p:nvPr/>
        </p:nvSpPr>
        <p:spPr bwMode="auto">
          <a:xfrm>
            <a:off x="762000" y="1905000"/>
            <a:ext cx="2133600" cy="519113"/>
          </a:xfrm>
          <a:prstGeom prst="rect">
            <a:avLst/>
          </a:prstGeom>
          <a:noFill/>
          <a:ln w="12700" cap="sq">
            <a:noFill/>
            <a:miter lim="800000"/>
            <a:headEnd type="none" w="sm" len="sm"/>
            <a:tailEnd type="none" w="sm" len="sm"/>
          </a:ln>
        </p:spPr>
        <p:txBody>
          <a:bodyPr wrap="square">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ar-JO" sz="2800" b="1" i="0" u="none" strike="noStrike" kern="1200" cap="none" spc="0" normalizeH="0" baseline="0" noProof="0" dirty="0">
                <a:ln>
                  <a:noFill/>
                </a:ln>
                <a:solidFill>
                  <a:srgbClr val="FFFFFF"/>
                </a:solidFill>
                <a:effectLst/>
                <a:uLnTx/>
                <a:uFillTx/>
                <a:latin typeface="Arial" charset="0"/>
                <a:ea typeface="+mn-ea"/>
                <a:cs typeface="+mn-cs"/>
              </a:rPr>
              <a:t>الأسلوب</a:t>
            </a:r>
            <a:endParaRPr kumimoji="0" lang="en-US" sz="2800" b="1" i="0" u="none" strike="noStrike" kern="1200" cap="none" spc="0" normalizeH="0" baseline="0" noProof="0" dirty="0">
              <a:ln>
                <a:noFill/>
              </a:ln>
              <a:solidFill>
                <a:srgbClr val="FFFFFF"/>
              </a:solidFill>
              <a:effectLst/>
              <a:uLnTx/>
              <a:uFillTx/>
              <a:latin typeface="Arial" charset="0"/>
              <a:ea typeface="+mn-ea"/>
              <a:cs typeface="+mn-cs"/>
            </a:endParaRPr>
          </a:p>
        </p:txBody>
      </p:sp>
      <p:sp>
        <p:nvSpPr>
          <p:cNvPr id="240667" name="Text Box 27"/>
          <p:cNvSpPr txBox="1">
            <a:spLocks noChangeArrowheads="1"/>
          </p:cNvSpPr>
          <p:nvPr/>
        </p:nvSpPr>
        <p:spPr bwMode="auto">
          <a:xfrm>
            <a:off x="3505200" y="1676400"/>
            <a:ext cx="2133600" cy="954107"/>
          </a:xfrm>
          <a:prstGeom prst="rect">
            <a:avLst/>
          </a:prstGeom>
          <a:noFill/>
          <a:ln w="12700" cap="sq">
            <a:noFill/>
            <a:miter lim="800000"/>
            <a:headEnd type="none" w="sm" len="sm"/>
            <a:tailEnd type="none" w="sm" len="sm"/>
          </a:ln>
        </p:spPr>
        <p:txBody>
          <a:bodyPr wrap="square">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ar-JO" sz="2800" b="1" i="0" u="none" strike="noStrike" kern="1200" cap="none" spc="0" normalizeH="0" baseline="0" noProof="0" dirty="0">
                <a:ln>
                  <a:noFill/>
                </a:ln>
                <a:solidFill>
                  <a:srgbClr val="FFFFFF"/>
                </a:solidFill>
                <a:effectLst/>
                <a:uLnTx/>
                <a:uFillTx/>
                <a:latin typeface="Arial" charset="0"/>
                <a:ea typeface="+mn-ea"/>
                <a:cs typeface="+mn-cs"/>
              </a:rPr>
              <a:t>التذكر بعد 3 ساعات</a:t>
            </a:r>
            <a:endParaRPr kumimoji="0" lang="en-US" sz="2800" b="1" i="0" u="none" strike="noStrike" kern="1200" cap="none" spc="0" normalizeH="0" baseline="0" noProof="0" dirty="0">
              <a:ln>
                <a:noFill/>
              </a:ln>
              <a:solidFill>
                <a:srgbClr val="FFFFFF"/>
              </a:solidFill>
              <a:effectLst/>
              <a:uLnTx/>
              <a:uFillTx/>
              <a:latin typeface="Arial" charset="0"/>
              <a:ea typeface="+mn-ea"/>
              <a:cs typeface="+mn-cs"/>
            </a:endParaRPr>
          </a:p>
        </p:txBody>
      </p:sp>
      <p:sp>
        <p:nvSpPr>
          <p:cNvPr id="240668" name="Text Box 28"/>
          <p:cNvSpPr txBox="1">
            <a:spLocks noChangeArrowheads="1"/>
          </p:cNvSpPr>
          <p:nvPr/>
        </p:nvSpPr>
        <p:spPr bwMode="auto">
          <a:xfrm>
            <a:off x="6248400" y="1676400"/>
            <a:ext cx="2133600" cy="523220"/>
          </a:xfrm>
          <a:prstGeom prst="rect">
            <a:avLst/>
          </a:prstGeom>
          <a:noFill/>
          <a:ln w="12700" cap="sq">
            <a:noFill/>
            <a:miter lim="800000"/>
            <a:headEnd type="none" w="sm" len="sm"/>
            <a:tailEnd type="none" w="sm" len="sm"/>
          </a:ln>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ar-JO" sz="2800" b="1" i="0" u="none" strike="noStrike" kern="1200" cap="none" spc="0" normalizeH="0" baseline="0" noProof="0" dirty="0">
                <a:ln>
                  <a:noFill/>
                </a:ln>
                <a:solidFill>
                  <a:srgbClr val="FFFFFF"/>
                </a:solidFill>
                <a:effectLst/>
                <a:uLnTx/>
                <a:uFillTx/>
                <a:latin typeface="Arial" charset="0"/>
                <a:ea typeface="+mn-ea"/>
                <a:cs typeface="+mn-cs"/>
              </a:rPr>
              <a:t>التذكر بعد 3 أيام</a:t>
            </a:r>
            <a:endParaRPr kumimoji="0" lang="en-US" sz="2800" b="1" i="0" u="none" strike="noStrike" kern="1200" cap="none" spc="0" normalizeH="0" baseline="0" noProof="0" dirty="0">
              <a:ln>
                <a:noFill/>
              </a:ln>
              <a:solidFill>
                <a:srgbClr val="FFFFFF"/>
              </a:solidFill>
              <a:effectLst/>
              <a:uLnTx/>
              <a:uFillTx/>
              <a:latin typeface="Arial" charset="0"/>
              <a:ea typeface="+mn-ea"/>
              <a:cs typeface="+mn-cs"/>
            </a:endParaRPr>
          </a:p>
        </p:txBody>
      </p:sp>
      <p:sp>
        <p:nvSpPr>
          <p:cNvPr id="240669" name="Text Box 29"/>
          <p:cNvSpPr txBox="1">
            <a:spLocks noChangeArrowheads="1"/>
          </p:cNvSpPr>
          <p:nvPr/>
        </p:nvSpPr>
        <p:spPr bwMode="auto">
          <a:xfrm>
            <a:off x="762000" y="2863850"/>
            <a:ext cx="2133600" cy="523220"/>
          </a:xfrm>
          <a:prstGeom prst="rect">
            <a:avLst/>
          </a:prstGeom>
          <a:noFill/>
          <a:ln w="12700" cap="sq">
            <a:noFill/>
            <a:miter lim="800000"/>
            <a:headEnd type="none" w="sm" len="sm"/>
            <a:tailEnd type="none" w="sm" len="sm"/>
          </a:ln>
        </p:spPr>
        <p:txBody>
          <a:bodyPr wrap="square">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ar-JO" sz="2800" b="1" i="0" u="none" strike="noStrike" kern="1200" cap="none" spc="0" normalizeH="0" baseline="0" noProof="0" dirty="0">
                <a:ln>
                  <a:noFill/>
                </a:ln>
                <a:solidFill>
                  <a:srgbClr val="FFFF00"/>
                </a:solidFill>
                <a:effectLst/>
                <a:uLnTx/>
                <a:uFillTx/>
                <a:latin typeface="Arial" charset="0"/>
                <a:ea typeface="+mn-ea"/>
                <a:cs typeface="+mn-cs"/>
              </a:rPr>
              <a:t>الإخبار فقط</a:t>
            </a:r>
            <a:endParaRPr kumimoji="0" lang="en-US" sz="2800" b="1" i="0" u="none" strike="noStrike" kern="1200" cap="none" spc="0" normalizeH="0" baseline="0" noProof="0" dirty="0">
              <a:ln>
                <a:noFill/>
              </a:ln>
              <a:solidFill>
                <a:srgbClr val="FFFF00"/>
              </a:solidFill>
              <a:effectLst/>
              <a:uLnTx/>
              <a:uFillTx/>
              <a:latin typeface="Arial" charset="0"/>
              <a:ea typeface="+mn-ea"/>
              <a:cs typeface="+mn-cs"/>
            </a:endParaRPr>
          </a:p>
        </p:txBody>
      </p:sp>
      <p:sp>
        <p:nvSpPr>
          <p:cNvPr id="240670" name="Text Box 30"/>
          <p:cNvSpPr txBox="1">
            <a:spLocks noChangeArrowheads="1"/>
          </p:cNvSpPr>
          <p:nvPr/>
        </p:nvSpPr>
        <p:spPr bwMode="auto">
          <a:xfrm>
            <a:off x="762000" y="3930650"/>
            <a:ext cx="2133600" cy="523220"/>
          </a:xfrm>
          <a:prstGeom prst="rect">
            <a:avLst/>
          </a:prstGeom>
          <a:noFill/>
          <a:ln w="12700" cap="sq">
            <a:noFill/>
            <a:miter lim="800000"/>
            <a:headEnd type="none" w="sm" len="sm"/>
            <a:tailEnd type="none" w="sm" len="sm"/>
          </a:ln>
        </p:spPr>
        <p:txBody>
          <a:bodyPr wrap="square">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ar-JO" sz="2800" b="1" i="0" u="none" strike="noStrike" kern="1200" cap="none" spc="0" normalizeH="0" baseline="0" noProof="0" dirty="0">
                <a:ln>
                  <a:noFill/>
                </a:ln>
                <a:solidFill>
                  <a:srgbClr val="FFFF00"/>
                </a:solidFill>
                <a:effectLst/>
                <a:uLnTx/>
                <a:uFillTx/>
                <a:latin typeface="Arial" charset="0"/>
                <a:ea typeface="+mn-ea"/>
                <a:cs typeface="+mn-cs"/>
              </a:rPr>
              <a:t>العرض فقط</a:t>
            </a:r>
            <a:endParaRPr kumimoji="0" lang="en-US" sz="2800" b="1" i="0" u="none" strike="noStrike" kern="1200" cap="none" spc="0" normalizeH="0" baseline="0" noProof="0" dirty="0">
              <a:ln>
                <a:noFill/>
              </a:ln>
              <a:solidFill>
                <a:srgbClr val="FFFF00"/>
              </a:solidFill>
              <a:effectLst/>
              <a:uLnTx/>
              <a:uFillTx/>
              <a:latin typeface="Arial" charset="0"/>
              <a:ea typeface="+mn-ea"/>
              <a:cs typeface="+mn-cs"/>
            </a:endParaRPr>
          </a:p>
        </p:txBody>
      </p:sp>
      <p:sp>
        <p:nvSpPr>
          <p:cNvPr id="240671" name="Text Box 31"/>
          <p:cNvSpPr txBox="1">
            <a:spLocks noChangeArrowheads="1"/>
          </p:cNvSpPr>
          <p:nvPr/>
        </p:nvSpPr>
        <p:spPr bwMode="auto">
          <a:xfrm>
            <a:off x="762000" y="5105400"/>
            <a:ext cx="2133600" cy="523220"/>
          </a:xfrm>
          <a:prstGeom prst="rect">
            <a:avLst/>
          </a:prstGeom>
          <a:noFill/>
          <a:ln w="12700" cap="sq">
            <a:noFill/>
            <a:miter lim="800000"/>
            <a:headEnd type="none" w="sm" len="sm"/>
            <a:tailEnd type="none" w="sm" len="sm"/>
          </a:ln>
        </p:spPr>
        <p:txBody>
          <a:bodyPr wrap="square">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ar-JO" sz="2800" b="1" i="0" u="none" strike="noStrike" kern="1200" cap="none" spc="0" normalizeH="0" baseline="0" noProof="0" dirty="0">
                <a:ln>
                  <a:noFill/>
                </a:ln>
                <a:solidFill>
                  <a:srgbClr val="FFFF00"/>
                </a:solidFill>
                <a:effectLst/>
                <a:uLnTx/>
                <a:uFillTx/>
                <a:latin typeface="Arial" charset="0"/>
                <a:ea typeface="+mn-ea"/>
                <a:cs typeface="+mn-cs"/>
              </a:rPr>
              <a:t>العرض والإخبار</a:t>
            </a:r>
            <a:endParaRPr kumimoji="0" lang="en-US" sz="2800" b="1" i="0" u="none" strike="noStrike" kern="1200" cap="none" spc="0" normalizeH="0" baseline="0" noProof="0" dirty="0">
              <a:ln>
                <a:noFill/>
              </a:ln>
              <a:solidFill>
                <a:srgbClr val="FFFF00"/>
              </a:solidFill>
              <a:effectLst/>
              <a:uLnTx/>
              <a:uFillTx/>
              <a:latin typeface="Arial" charset="0"/>
              <a:ea typeface="+mn-ea"/>
              <a:cs typeface="+mn-cs"/>
            </a:endParaRPr>
          </a:p>
        </p:txBody>
      </p:sp>
      <p:sp>
        <p:nvSpPr>
          <p:cNvPr id="240672" name="Text Box 32"/>
          <p:cNvSpPr txBox="1">
            <a:spLocks noChangeArrowheads="1"/>
          </p:cNvSpPr>
          <p:nvPr/>
        </p:nvSpPr>
        <p:spPr bwMode="auto">
          <a:xfrm>
            <a:off x="3429000" y="3048000"/>
            <a:ext cx="2133600" cy="519113"/>
          </a:xfrm>
          <a:prstGeom prst="rect">
            <a:avLst/>
          </a:prstGeom>
          <a:noFill/>
          <a:ln w="12700" cap="sq">
            <a:noFill/>
            <a:miter lim="800000"/>
            <a:headEnd type="none" w="sm" len="sm"/>
            <a:tailEnd type="none" w="sm" len="sm"/>
          </a:ln>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ar-JO" sz="2800" b="1" i="0" u="none" strike="noStrike" kern="1200" cap="none" spc="0" normalizeH="0" baseline="0" noProof="0" dirty="0">
                <a:ln>
                  <a:noFill/>
                </a:ln>
                <a:solidFill>
                  <a:srgbClr val="E8FD23"/>
                </a:solidFill>
                <a:effectLst/>
                <a:uLnTx/>
                <a:uFillTx/>
                <a:latin typeface="Arial" charset="0"/>
                <a:ea typeface="+mn-ea"/>
                <a:cs typeface="+mn-cs"/>
              </a:rPr>
              <a:t>70%</a:t>
            </a:r>
            <a:endParaRPr kumimoji="0" lang="en-US" sz="2800" b="1" i="0" u="none" strike="noStrike" kern="1200" cap="none" spc="0" normalizeH="0" baseline="0" noProof="0" dirty="0">
              <a:ln>
                <a:noFill/>
              </a:ln>
              <a:solidFill>
                <a:srgbClr val="E8FD23"/>
              </a:solidFill>
              <a:effectLst/>
              <a:uLnTx/>
              <a:uFillTx/>
              <a:latin typeface="Arial" charset="0"/>
              <a:ea typeface="+mn-ea"/>
              <a:cs typeface="+mn-cs"/>
            </a:endParaRPr>
          </a:p>
        </p:txBody>
      </p:sp>
      <p:sp>
        <p:nvSpPr>
          <p:cNvPr id="240673" name="Text Box 33"/>
          <p:cNvSpPr txBox="1">
            <a:spLocks noChangeArrowheads="1"/>
          </p:cNvSpPr>
          <p:nvPr/>
        </p:nvSpPr>
        <p:spPr bwMode="auto">
          <a:xfrm>
            <a:off x="3429000" y="4114800"/>
            <a:ext cx="2133600" cy="519113"/>
          </a:xfrm>
          <a:prstGeom prst="rect">
            <a:avLst/>
          </a:prstGeom>
          <a:noFill/>
          <a:ln w="12700" cap="sq">
            <a:noFill/>
            <a:miter lim="800000"/>
            <a:headEnd type="none" w="sm" len="sm"/>
            <a:tailEnd type="none" w="sm" len="sm"/>
          </a:ln>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ar-JO" sz="2800" b="1" i="0" u="none" strike="noStrike" kern="1200" cap="none" spc="0" normalizeH="0" baseline="0" noProof="0" dirty="0">
                <a:ln>
                  <a:noFill/>
                </a:ln>
                <a:solidFill>
                  <a:srgbClr val="E8FD23"/>
                </a:solidFill>
                <a:effectLst/>
                <a:uLnTx/>
                <a:uFillTx/>
                <a:latin typeface="Arial" charset="0"/>
                <a:ea typeface="+mn-ea"/>
                <a:cs typeface="+mn-cs"/>
              </a:rPr>
              <a:t>72%</a:t>
            </a:r>
            <a:endParaRPr kumimoji="0" lang="en-US" sz="2800" b="1" i="0" u="none" strike="noStrike" kern="1200" cap="none" spc="0" normalizeH="0" baseline="0" noProof="0" dirty="0">
              <a:ln>
                <a:noFill/>
              </a:ln>
              <a:solidFill>
                <a:srgbClr val="E8FD23"/>
              </a:solidFill>
              <a:effectLst/>
              <a:uLnTx/>
              <a:uFillTx/>
              <a:latin typeface="Arial" charset="0"/>
              <a:ea typeface="+mn-ea"/>
              <a:cs typeface="+mn-cs"/>
            </a:endParaRPr>
          </a:p>
        </p:txBody>
      </p:sp>
      <p:sp>
        <p:nvSpPr>
          <p:cNvPr id="240674" name="Text Box 34"/>
          <p:cNvSpPr txBox="1">
            <a:spLocks noChangeArrowheads="1"/>
          </p:cNvSpPr>
          <p:nvPr/>
        </p:nvSpPr>
        <p:spPr bwMode="auto">
          <a:xfrm>
            <a:off x="3429000" y="5257800"/>
            <a:ext cx="2133600" cy="519113"/>
          </a:xfrm>
          <a:prstGeom prst="rect">
            <a:avLst/>
          </a:prstGeom>
          <a:noFill/>
          <a:ln w="12700" cap="sq">
            <a:noFill/>
            <a:miter lim="800000"/>
            <a:headEnd type="none" w="sm" len="sm"/>
            <a:tailEnd type="none" w="sm" len="sm"/>
          </a:ln>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ar-JO" sz="2800" b="1" i="0" u="none" strike="noStrike" kern="1200" cap="none" spc="0" normalizeH="0" baseline="0" noProof="0" dirty="0">
                <a:ln>
                  <a:noFill/>
                </a:ln>
                <a:solidFill>
                  <a:srgbClr val="E8FD23"/>
                </a:solidFill>
                <a:effectLst/>
                <a:uLnTx/>
                <a:uFillTx/>
                <a:latin typeface="Arial" charset="0"/>
                <a:ea typeface="+mn-ea"/>
                <a:cs typeface="+mn-cs"/>
              </a:rPr>
              <a:t>85%</a:t>
            </a:r>
            <a:endParaRPr kumimoji="0" lang="en-US" sz="2800" b="1" i="0" u="none" strike="noStrike" kern="1200" cap="none" spc="0" normalizeH="0" baseline="0" noProof="0" dirty="0">
              <a:ln>
                <a:noFill/>
              </a:ln>
              <a:solidFill>
                <a:srgbClr val="E8FD23"/>
              </a:solidFill>
              <a:effectLst/>
              <a:uLnTx/>
              <a:uFillTx/>
              <a:latin typeface="Arial" charset="0"/>
              <a:ea typeface="+mn-ea"/>
              <a:cs typeface="+mn-cs"/>
            </a:endParaRPr>
          </a:p>
        </p:txBody>
      </p:sp>
      <p:sp>
        <p:nvSpPr>
          <p:cNvPr id="240675" name="Text Box 35"/>
          <p:cNvSpPr txBox="1">
            <a:spLocks noChangeArrowheads="1"/>
          </p:cNvSpPr>
          <p:nvPr/>
        </p:nvSpPr>
        <p:spPr bwMode="auto">
          <a:xfrm>
            <a:off x="6172200" y="3048000"/>
            <a:ext cx="2133600" cy="519113"/>
          </a:xfrm>
          <a:prstGeom prst="rect">
            <a:avLst/>
          </a:prstGeom>
          <a:noFill/>
          <a:ln w="12700" cap="sq">
            <a:noFill/>
            <a:miter lim="800000"/>
            <a:headEnd type="none" w="sm" len="sm"/>
            <a:tailEnd type="none" w="sm" len="sm"/>
          </a:ln>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ar-JO" sz="2800" b="1" i="0" u="none" strike="noStrike" kern="1200" cap="none" spc="0" normalizeH="0" baseline="0" noProof="0" dirty="0">
                <a:ln>
                  <a:noFill/>
                </a:ln>
                <a:solidFill>
                  <a:srgbClr val="3399FF"/>
                </a:solidFill>
                <a:effectLst/>
                <a:uLnTx/>
                <a:uFillTx/>
                <a:latin typeface="Arial" charset="0"/>
                <a:ea typeface="+mn-ea"/>
                <a:cs typeface="+mn-cs"/>
              </a:rPr>
              <a:t>10%</a:t>
            </a:r>
            <a:endParaRPr kumimoji="0" lang="en-US" sz="2800" b="1" i="0" u="none" strike="noStrike" kern="1200" cap="none" spc="0" normalizeH="0" baseline="0" noProof="0" dirty="0">
              <a:ln>
                <a:noFill/>
              </a:ln>
              <a:solidFill>
                <a:srgbClr val="3399FF"/>
              </a:solidFill>
              <a:effectLst/>
              <a:uLnTx/>
              <a:uFillTx/>
              <a:latin typeface="Arial" charset="0"/>
              <a:ea typeface="+mn-ea"/>
              <a:cs typeface="+mn-cs"/>
            </a:endParaRPr>
          </a:p>
        </p:txBody>
      </p:sp>
      <p:sp>
        <p:nvSpPr>
          <p:cNvPr id="240676" name="Text Box 36"/>
          <p:cNvSpPr txBox="1">
            <a:spLocks noChangeArrowheads="1"/>
          </p:cNvSpPr>
          <p:nvPr/>
        </p:nvSpPr>
        <p:spPr bwMode="auto">
          <a:xfrm>
            <a:off x="6172200" y="4114800"/>
            <a:ext cx="2133600" cy="519113"/>
          </a:xfrm>
          <a:prstGeom prst="rect">
            <a:avLst/>
          </a:prstGeom>
          <a:noFill/>
          <a:ln w="12700" cap="sq">
            <a:noFill/>
            <a:miter lim="800000"/>
            <a:headEnd type="none" w="sm" len="sm"/>
            <a:tailEnd type="none" w="sm" len="sm"/>
          </a:ln>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ar-JO" sz="2800" b="1" i="0" u="none" strike="noStrike" kern="1200" cap="none" spc="0" normalizeH="0" baseline="0" noProof="0" dirty="0">
                <a:ln>
                  <a:noFill/>
                </a:ln>
                <a:solidFill>
                  <a:srgbClr val="3399FF"/>
                </a:solidFill>
                <a:effectLst/>
                <a:uLnTx/>
                <a:uFillTx/>
                <a:latin typeface="Arial" charset="0"/>
                <a:ea typeface="+mn-ea"/>
                <a:cs typeface="+mn-cs"/>
              </a:rPr>
              <a:t>22%</a:t>
            </a:r>
            <a:endParaRPr kumimoji="0" lang="en-US" sz="2800" b="1" i="0" u="none" strike="noStrike" kern="1200" cap="none" spc="0" normalizeH="0" baseline="0" noProof="0" dirty="0">
              <a:ln>
                <a:noFill/>
              </a:ln>
              <a:solidFill>
                <a:srgbClr val="3399FF"/>
              </a:solidFill>
              <a:effectLst/>
              <a:uLnTx/>
              <a:uFillTx/>
              <a:latin typeface="Arial" charset="0"/>
              <a:ea typeface="+mn-ea"/>
              <a:cs typeface="+mn-cs"/>
            </a:endParaRPr>
          </a:p>
        </p:txBody>
      </p:sp>
      <p:sp>
        <p:nvSpPr>
          <p:cNvPr id="240677" name="Text Box 37"/>
          <p:cNvSpPr txBox="1">
            <a:spLocks noChangeArrowheads="1"/>
          </p:cNvSpPr>
          <p:nvPr/>
        </p:nvSpPr>
        <p:spPr bwMode="auto">
          <a:xfrm>
            <a:off x="6172200" y="5181600"/>
            <a:ext cx="2133600" cy="519113"/>
          </a:xfrm>
          <a:prstGeom prst="rect">
            <a:avLst/>
          </a:prstGeom>
          <a:noFill/>
          <a:ln w="12700" cap="sq">
            <a:noFill/>
            <a:miter lim="800000"/>
            <a:headEnd type="none" w="sm" len="sm"/>
            <a:tailEnd type="none" w="sm" len="sm"/>
          </a:ln>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ar-JO" sz="2800" b="1" i="0" u="none" strike="noStrike" kern="1200" cap="none" spc="0" normalizeH="0" baseline="0" noProof="0" dirty="0">
                <a:ln>
                  <a:noFill/>
                </a:ln>
                <a:solidFill>
                  <a:srgbClr val="3399FF"/>
                </a:solidFill>
                <a:effectLst/>
                <a:uLnTx/>
                <a:uFillTx/>
                <a:latin typeface="Arial" charset="0"/>
                <a:ea typeface="+mn-ea"/>
                <a:cs typeface="+mn-cs"/>
              </a:rPr>
              <a:t>65%</a:t>
            </a:r>
            <a:endParaRPr kumimoji="0" lang="en-US" sz="2800" b="1" i="0" u="none" strike="noStrike" kern="1200" cap="none" spc="0" normalizeH="0" baseline="0" noProof="0" dirty="0">
              <a:ln>
                <a:noFill/>
              </a:ln>
              <a:solidFill>
                <a:srgbClr val="3399FF"/>
              </a:solidFill>
              <a:effectLst/>
              <a:uLnTx/>
              <a:uFillTx/>
              <a:latin typeface="Arial" charset="0"/>
              <a:ea typeface="+mn-ea"/>
              <a:cs typeface="+mn-cs"/>
            </a:endParaRPr>
          </a:p>
        </p:txBody>
      </p:sp>
      <p:sp>
        <p:nvSpPr>
          <p:cNvPr id="99366" name="Text Box 38"/>
          <p:cNvSpPr txBox="1">
            <a:spLocks noChangeArrowheads="1"/>
          </p:cNvSpPr>
          <p:nvPr/>
        </p:nvSpPr>
        <p:spPr bwMode="auto">
          <a:xfrm>
            <a:off x="0" y="6248400"/>
            <a:ext cx="9144000" cy="523220"/>
          </a:xfrm>
          <a:prstGeom prst="rect">
            <a:avLst/>
          </a:prstGeom>
          <a:noFill/>
          <a:ln w="12700" cap="sq">
            <a:noFill/>
            <a:miter lim="800000"/>
            <a:headEnd type="none" w="sm" len="sm"/>
            <a:tailEnd type="none" w="sm" len="sm"/>
          </a:ln>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ar-JO" sz="1400" b="1" i="0" u="none" strike="noStrike" kern="1200" cap="none" spc="0" normalizeH="0" baseline="0" noProof="0" dirty="0">
                <a:ln>
                  <a:noFill/>
                </a:ln>
                <a:solidFill>
                  <a:srgbClr val="FFFFFF"/>
                </a:solidFill>
                <a:effectLst/>
                <a:uLnTx/>
                <a:uFillTx/>
                <a:latin typeface="Garamond" pitchFamily="18" charset="0"/>
                <a:ea typeface="+mn-ea"/>
                <a:cs typeface="+mn-cs"/>
              </a:rPr>
              <a:t>فرانسيس إم دواير، استراتيجيات تحسين التعلم البصري: دليل حول الاختيار الفعال والتصميم واستخدام المواد المرئية (كلية ستيت، بنسلفانيا: خدمات التعلم 1978) في ليفتين، التحدث أمام الجمهور.</a:t>
            </a:r>
            <a:endParaRPr kumimoji="0" lang="en-US" sz="1400" b="1" i="0" u="none" strike="noStrike" kern="1200" cap="none" spc="0" normalizeH="0" baseline="0" noProof="0" dirty="0">
              <a:ln>
                <a:noFill/>
              </a:ln>
              <a:solidFill>
                <a:srgbClr val="FFFFFF"/>
              </a:solidFill>
              <a:effectLst/>
              <a:uLnTx/>
              <a:uFillTx/>
              <a:latin typeface="Garamond" pitchFamily="18" charset="0"/>
              <a:ea typeface="+mn-ea"/>
              <a:cs typeface="+mn-cs"/>
            </a:endParaRPr>
          </a:p>
        </p:txBody>
      </p:sp>
    </p:spTree>
    <p:extLst>
      <p:ext uri="{BB962C8B-B14F-4D97-AF65-F5344CB8AC3E}">
        <p14:creationId xmlns:p14="http://schemas.microsoft.com/office/powerpoint/2010/main" val="173194886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240644"/>
                                        </p:tgtEl>
                                        <p:attrNameLst>
                                          <p:attrName>style.visibility</p:attrName>
                                        </p:attrNameLst>
                                      </p:cBhvr>
                                      <p:to>
                                        <p:strVal val="visible"/>
                                      </p:to>
                                    </p:set>
                                    <p:anim calcmode="lin" valueType="num">
                                      <p:cBhvr>
                                        <p:cTn id="7" dur="1000" fill="hold"/>
                                        <p:tgtEl>
                                          <p:spTgt spid="240644"/>
                                        </p:tgtEl>
                                        <p:attrNameLst>
                                          <p:attrName>ppt_w</p:attrName>
                                        </p:attrNameLst>
                                      </p:cBhvr>
                                      <p:tavLst>
                                        <p:tav tm="0">
                                          <p:val>
                                            <p:strVal val="#ppt_w+.3"/>
                                          </p:val>
                                        </p:tav>
                                        <p:tav tm="100000">
                                          <p:val>
                                            <p:strVal val="#ppt_w"/>
                                          </p:val>
                                        </p:tav>
                                      </p:tavLst>
                                    </p:anim>
                                    <p:anim calcmode="lin" valueType="num">
                                      <p:cBhvr>
                                        <p:cTn id="8" dur="1000" fill="hold"/>
                                        <p:tgtEl>
                                          <p:spTgt spid="240644"/>
                                        </p:tgtEl>
                                        <p:attrNameLst>
                                          <p:attrName>ppt_h</p:attrName>
                                        </p:attrNameLst>
                                      </p:cBhvr>
                                      <p:tavLst>
                                        <p:tav tm="0">
                                          <p:val>
                                            <p:strVal val="#ppt_h"/>
                                          </p:val>
                                        </p:tav>
                                        <p:tav tm="100000">
                                          <p:val>
                                            <p:strVal val="#ppt_h"/>
                                          </p:val>
                                        </p:tav>
                                      </p:tavLst>
                                    </p:anim>
                                    <p:animEffect transition="in" filter="fade">
                                      <p:cBhvr>
                                        <p:cTn id="9" dur="1000"/>
                                        <p:tgtEl>
                                          <p:spTgt spid="240644"/>
                                        </p:tgtEl>
                                      </p:cBhvr>
                                    </p:animEffect>
                                  </p:childTnLst>
                                </p:cTn>
                              </p:par>
                            </p:childTnLst>
                          </p:cTn>
                        </p:par>
                      </p:childTnLst>
                    </p:cTn>
                  </p:par>
                  <p:par>
                    <p:cTn id="10" fill="hold">
                      <p:stCondLst>
                        <p:cond delay="indefinite"/>
                      </p:stCondLst>
                      <p:childTnLst>
                        <p:par>
                          <p:cTn id="11" fill="hold">
                            <p:stCondLst>
                              <p:cond delay="0"/>
                            </p:stCondLst>
                            <p:childTnLst>
                              <p:par>
                                <p:cTn id="12" presetID="54" presetClass="entr" presetSubtype="0" accel="100000" fill="hold" grpId="0" nodeType="clickEffect">
                                  <p:stCondLst>
                                    <p:cond delay="0"/>
                                  </p:stCondLst>
                                  <p:childTnLst>
                                    <p:set>
                                      <p:cBhvr>
                                        <p:cTn id="13" dur="1" fill="hold">
                                          <p:stCondLst>
                                            <p:cond delay="0"/>
                                          </p:stCondLst>
                                        </p:cTn>
                                        <p:tgtEl>
                                          <p:spTgt spid="240666"/>
                                        </p:tgtEl>
                                        <p:attrNameLst>
                                          <p:attrName>style.visibility</p:attrName>
                                        </p:attrNameLst>
                                      </p:cBhvr>
                                      <p:to>
                                        <p:strVal val="visible"/>
                                      </p:to>
                                    </p:set>
                                    <p:anim calcmode="lin" valueType="num">
                                      <p:cBhvr>
                                        <p:cTn id="14" dur="500" fill="hold"/>
                                        <p:tgtEl>
                                          <p:spTgt spid="240666"/>
                                        </p:tgtEl>
                                        <p:attrNameLst>
                                          <p:attrName>ppt_w</p:attrName>
                                        </p:attrNameLst>
                                      </p:cBhvr>
                                      <p:tavLst>
                                        <p:tav tm="0">
                                          <p:val>
                                            <p:strVal val="#ppt_w*0.05"/>
                                          </p:val>
                                        </p:tav>
                                        <p:tav tm="100000">
                                          <p:val>
                                            <p:strVal val="#ppt_w"/>
                                          </p:val>
                                        </p:tav>
                                      </p:tavLst>
                                    </p:anim>
                                    <p:anim calcmode="lin" valueType="num">
                                      <p:cBhvr>
                                        <p:cTn id="15" dur="500" fill="hold"/>
                                        <p:tgtEl>
                                          <p:spTgt spid="240666"/>
                                        </p:tgtEl>
                                        <p:attrNameLst>
                                          <p:attrName>ppt_h</p:attrName>
                                        </p:attrNameLst>
                                      </p:cBhvr>
                                      <p:tavLst>
                                        <p:tav tm="0">
                                          <p:val>
                                            <p:strVal val="#ppt_h"/>
                                          </p:val>
                                        </p:tav>
                                        <p:tav tm="100000">
                                          <p:val>
                                            <p:strVal val="#ppt_h"/>
                                          </p:val>
                                        </p:tav>
                                      </p:tavLst>
                                    </p:anim>
                                    <p:anim calcmode="lin" valueType="num">
                                      <p:cBhvr>
                                        <p:cTn id="16" dur="500" fill="hold"/>
                                        <p:tgtEl>
                                          <p:spTgt spid="240666"/>
                                        </p:tgtEl>
                                        <p:attrNameLst>
                                          <p:attrName>ppt_x</p:attrName>
                                        </p:attrNameLst>
                                      </p:cBhvr>
                                      <p:tavLst>
                                        <p:tav tm="0">
                                          <p:val>
                                            <p:strVal val="#ppt_x-.2"/>
                                          </p:val>
                                        </p:tav>
                                        <p:tav tm="100000">
                                          <p:val>
                                            <p:strVal val="#ppt_x"/>
                                          </p:val>
                                        </p:tav>
                                      </p:tavLst>
                                    </p:anim>
                                    <p:anim calcmode="lin" valueType="num">
                                      <p:cBhvr>
                                        <p:cTn id="17" dur="500" fill="hold"/>
                                        <p:tgtEl>
                                          <p:spTgt spid="240666"/>
                                        </p:tgtEl>
                                        <p:attrNameLst>
                                          <p:attrName>ppt_y</p:attrName>
                                        </p:attrNameLst>
                                      </p:cBhvr>
                                      <p:tavLst>
                                        <p:tav tm="0">
                                          <p:val>
                                            <p:strVal val="#ppt_y"/>
                                          </p:val>
                                        </p:tav>
                                        <p:tav tm="100000">
                                          <p:val>
                                            <p:strVal val="#ppt_y"/>
                                          </p:val>
                                        </p:tav>
                                      </p:tavLst>
                                    </p:anim>
                                    <p:animEffect transition="in" filter="fade">
                                      <p:cBhvr>
                                        <p:cTn id="18" dur="500"/>
                                        <p:tgtEl>
                                          <p:spTgt spid="240666"/>
                                        </p:tgtEl>
                                      </p:cBhvr>
                                    </p:animEffect>
                                  </p:childTnLst>
                                </p:cTn>
                              </p:par>
                              <p:par>
                                <p:cTn id="19" presetID="54" presetClass="entr" presetSubtype="0" accel="100000" fill="hold" grpId="0" nodeType="withEffect">
                                  <p:stCondLst>
                                    <p:cond delay="0"/>
                                  </p:stCondLst>
                                  <p:childTnLst>
                                    <p:set>
                                      <p:cBhvr>
                                        <p:cTn id="20" dur="1" fill="hold">
                                          <p:stCondLst>
                                            <p:cond delay="0"/>
                                          </p:stCondLst>
                                        </p:cTn>
                                        <p:tgtEl>
                                          <p:spTgt spid="240667"/>
                                        </p:tgtEl>
                                        <p:attrNameLst>
                                          <p:attrName>style.visibility</p:attrName>
                                        </p:attrNameLst>
                                      </p:cBhvr>
                                      <p:to>
                                        <p:strVal val="visible"/>
                                      </p:to>
                                    </p:set>
                                    <p:anim calcmode="lin" valueType="num">
                                      <p:cBhvr>
                                        <p:cTn id="21" dur="500" fill="hold"/>
                                        <p:tgtEl>
                                          <p:spTgt spid="240667"/>
                                        </p:tgtEl>
                                        <p:attrNameLst>
                                          <p:attrName>ppt_w</p:attrName>
                                        </p:attrNameLst>
                                      </p:cBhvr>
                                      <p:tavLst>
                                        <p:tav tm="0">
                                          <p:val>
                                            <p:strVal val="#ppt_w*0.05"/>
                                          </p:val>
                                        </p:tav>
                                        <p:tav tm="100000">
                                          <p:val>
                                            <p:strVal val="#ppt_w"/>
                                          </p:val>
                                        </p:tav>
                                      </p:tavLst>
                                    </p:anim>
                                    <p:anim calcmode="lin" valueType="num">
                                      <p:cBhvr>
                                        <p:cTn id="22" dur="500" fill="hold"/>
                                        <p:tgtEl>
                                          <p:spTgt spid="240667"/>
                                        </p:tgtEl>
                                        <p:attrNameLst>
                                          <p:attrName>ppt_h</p:attrName>
                                        </p:attrNameLst>
                                      </p:cBhvr>
                                      <p:tavLst>
                                        <p:tav tm="0">
                                          <p:val>
                                            <p:strVal val="#ppt_h"/>
                                          </p:val>
                                        </p:tav>
                                        <p:tav tm="100000">
                                          <p:val>
                                            <p:strVal val="#ppt_h"/>
                                          </p:val>
                                        </p:tav>
                                      </p:tavLst>
                                    </p:anim>
                                    <p:anim calcmode="lin" valueType="num">
                                      <p:cBhvr>
                                        <p:cTn id="23" dur="500" fill="hold"/>
                                        <p:tgtEl>
                                          <p:spTgt spid="240667"/>
                                        </p:tgtEl>
                                        <p:attrNameLst>
                                          <p:attrName>ppt_x</p:attrName>
                                        </p:attrNameLst>
                                      </p:cBhvr>
                                      <p:tavLst>
                                        <p:tav tm="0">
                                          <p:val>
                                            <p:strVal val="#ppt_x-.2"/>
                                          </p:val>
                                        </p:tav>
                                        <p:tav tm="100000">
                                          <p:val>
                                            <p:strVal val="#ppt_x"/>
                                          </p:val>
                                        </p:tav>
                                      </p:tavLst>
                                    </p:anim>
                                    <p:anim calcmode="lin" valueType="num">
                                      <p:cBhvr>
                                        <p:cTn id="24" dur="500" fill="hold"/>
                                        <p:tgtEl>
                                          <p:spTgt spid="240667"/>
                                        </p:tgtEl>
                                        <p:attrNameLst>
                                          <p:attrName>ppt_y</p:attrName>
                                        </p:attrNameLst>
                                      </p:cBhvr>
                                      <p:tavLst>
                                        <p:tav tm="0">
                                          <p:val>
                                            <p:strVal val="#ppt_y"/>
                                          </p:val>
                                        </p:tav>
                                        <p:tav tm="100000">
                                          <p:val>
                                            <p:strVal val="#ppt_y"/>
                                          </p:val>
                                        </p:tav>
                                      </p:tavLst>
                                    </p:anim>
                                    <p:animEffect transition="in" filter="fade">
                                      <p:cBhvr>
                                        <p:cTn id="25" dur="500"/>
                                        <p:tgtEl>
                                          <p:spTgt spid="240667"/>
                                        </p:tgtEl>
                                      </p:cBhvr>
                                    </p:animEffect>
                                  </p:childTnLst>
                                </p:cTn>
                              </p:par>
                              <p:par>
                                <p:cTn id="26" presetID="54" presetClass="entr" presetSubtype="0" accel="100000" fill="hold" grpId="0" nodeType="withEffect">
                                  <p:stCondLst>
                                    <p:cond delay="0"/>
                                  </p:stCondLst>
                                  <p:childTnLst>
                                    <p:set>
                                      <p:cBhvr>
                                        <p:cTn id="27" dur="1" fill="hold">
                                          <p:stCondLst>
                                            <p:cond delay="0"/>
                                          </p:stCondLst>
                                        </p:cTn>
                                        <p:tgtEl>
                                          <p:spTgt spid="240668"/>
                                        </p:tgtEl>
                                        <p:attrNameLst>
                                          <p:attrName>style.visibility</p:attrName>
                                        </p:attrNameLst>
                                      </p:cBhvr>
                                      <p:to>
                                        <p:strVal val="visible"/>
                                      </p:to>
                                    </p:set>
                                    <p:anim calcmode="lin" valueType="num">
                                      <p:cBhvr>
                                        <p:cTn id="28" dur="500" fill="hold"/>
                                        <p:tgtEl>
                                          <p:spTgt spid="240668"/>
                                        </p:tgtEl>
                                        <p:attrNameLst>
                                          <p:attrName>ppt_w</p:attrName>
                                        </p:attrNameLst>
                                      </p:cBhvr>
                                      <p:tavLst>
                                        <p:tav tm="0">
                                          <p:val>
                                            <p:strVal val="#ppt_w*0.05"/>
                                          </p:val>
                                        </p:tav>
                                        <p:tav tm="100000">
                                          <p:val>
                                            <p:strVal val="#ppt_w"/>
                                          </p:val>
                                        </p:tav>
                                      </p:tavLst>
                                    </p:anim>
                                    <p:anim calcmode="lin" valueType="num">
                                      <p:cBhvr>
                                        <p:cTn id="29" dur="500" fill="hold"/>
                                        <p:tgtEl>
                                          <p:spTgt spid="240668"/>
                                        </p:tgtEl>
                                        <p:attrNameLst>
                                          <p:attrName>ppt_h</p:attrName>
                                        </p:attrNameLst>
                                      </p:cBhvr>
                                      <p:tavLst>
                                        <p:tav tm="0">
                                          <p:val>
                                            <p:strVal val="#ppt_h"/>
                                          </p:val>
                                        </p:tav>
                                        <p:tav tm="100000">
                                          <p:val>
                                            <p:strVal val="#ppt_h"/>
                                          </p:val>
                                        </p:tav>
                                      </p:tavLst>
                                    </p:anim>
                                    <p:anim calcmode="lin" valueType="num">
                                      <p:cBhvr>
                                        <p:cTn id="30" dur="500" fill="hold"/>
                                        <p:tgtEl>
                                          <p:spTgt spid="240668"/>
                                        </p:tgtEl>
                                        <p:attrNameLst>
                                          <p:attrName>ppt_x</p:attrName>
                                        </p:attrNameLst>
                                      </p:cBhvr>
                                      <p:tavLst>
                                        <p:tav tm="0">
                                          <p:val>
                                            <p:strVal val="#ppt_x-.2"/>
                                          </p:val>
                                        </p:tav>
                                        <p:tav tm="100000">
                                          <p:val>
                                            <p:strVal val="#ppt_x"/>
                                          </p:val>
                                        </p:tav>
                                      </p:tavLst>
                                    </p:anim>
                                    <p:anim calcmode="lin" valueType="num">
                                      <p:cBhvr>
                                        <p:cTn id="31" dur="500" fill="hold"/>
                                        <p:tgtEl>
                                          <p:spTgt spid="240668"/>
                                        </p:tgtEl>
                                        <p:attrNameLst>
                                          <p:attrName>ppt_y</p:attrName>
                                        </p:attrNameLst>
                                      </p:cBhvr>
                                      <p:tavLst>
                                        <p:tav tm="0">
                                          <p:val>
                                            <p:strVal val="#ppt_y"/>
                                          </p:val>
                                        </p:tav>
                                        <p:tav tm="100000">
                                          <p:val>
                                            <p:strVal val="#ppt_y"/>
                                          </p:val>
                                        </p:tav>
                                      </p:tavLst>
                                    </p:anim>
                                    <p:animEffect transition="in" filter="fade">
                                      <p:cBhvr>
                                        <p:cTn id="32" dur="500"/>
                                        <p:tgtEl>
                                          <p:spTgt spid="240668"/>
                                        </p:tgtEl>
                                      </p:cBhvr>
                                    </p:animEffect>
                                  </p:childTnLst>
                                </p:cTn>
                              </p:par>
                            </p:childTnLst>
                          </p:cTn>
                        </p:par>
                      </p:childTnLst>
                    </p:cTn>
                  </p:par>
                  <p:par>
                    <p:cTn id="33" fill="hold">
                      <p:stCondLst>
                        <p:cond delay="indefinite"/>
                      </p:stCondLst>
                      <p:childTnLst>
                        <p:par>
                          <p:cTn id="34" fill="hold">
                            <p:stCondLst>
                              <p:cond delay="0"/>
                            </p:stCondLst>
                            <p:childTnLst>
                              <p:par>
                                <p:cTn id="35" presetID="39" presetClass="entr" presetSubtype="0" accel="100000" fill="hold" grpId="0" nodeType="clickEffect">
                                  <p:stCondLst>
                                    <p:cond delay="0"/>
                                  </p:stCondLst>
                                  <p:childTnLst>
                                    <p:set>
                                      <p:cBhvr>
                                        <p:cTn id="36" dur="1" fill="hold">
                                          <p:stCondLst>
                                            <p:cond delay="0"/>
                                          </p:stCondLst>
                                        </p:cTn>
                                        <p:tgtEl>
                                          <p:spTgt spid="240669"/>
                                        </p:tgtEl>
                                        <p:attrNameLst>
                                          <p:attrName>style.visibility</p:attrName>
                                        </p:attrNameLst>
                                      </p:cBhvr>
                                      <p:to>
                                        <p:strVal val="visible"/>
                                      </p:to>
                                    </p:set>
                                    <p:anim calcmode="lin" valueType="num">
                                      <p:cBhvr>
                                        <p:cTn id="37" dur="500" fill="hold"/>
                                        <p:tgtEl>
                                          <p:spTgt spid="240669"/>
                                        </p:tgtEl>
                                        <p:attrNameLst>
                                          <p:attrName>ppt_h</p:attrName>
                                        </p:attrNameLst>
                                      </p:cBhvr>
                                      <p:tavLst>
                                        <p:tav tm="0">
                                          <p:val>
                                            <p:strVal val="#ppt_h/20"/>
                                          </p:val>
                                        </p:tav>
                                        <p:tav tm="50000">
                                          <p:val>
                                            <p:strVal val="#ppt_h/20"/>
                                          </p:val>
                                        </p:tav>
                                        <p:tav tm="100000">
                                          <p:val>
                                            <p:strVal val="#ppt_h"/>
                                          </p:val>
                                        </p:tav>
                                      </p:tavLst>
                                    </p:anim>
                                    <p:anim calcmode="lin" valueType="num">
                                      <p:cBhvr>
                                        <p:cTn id="38" dur="500" fill="hold"/>
                                        <p:tgtEl>
                                          <p:spTgt spid="240669"/>
                                        </p:tgtEl>
                                        <p:attrNameLst>
                                          <p:attrName>ppt_w</p:attrName>
                                        </p:attrNameLst>
                                      </p:cBhvr>
                                      <p:tavLst>
                                        <p:tav tm="0">
                                          <p:val>
                                            <p:strVal val="#ppt_w+.3"/>
                                          </p:val>
                                        </p:tav>
                                        <p:tav tm="50000">
                                          <p:val>
                                            <p:strVal val="#ppt_w+.3"/>
                                          </p:val>
                                        </p:tav>
                                        <p:tav tm="100000">
                                          <p:val>
                                            <p:strVal val="#ppt_w"/>
                                          </p:val>
                                        </p:tav>
                                      </p:tavLst>
                                    </p:anim>
                                    <p:anim calcmode="lin" valueType="num">
                                      <p:cBhvr>
                                        <p:cTn id="39" dur="500" fill="hold"/>
                                        <p:tgtEl>
                                          <p:spTgt spid="240669"/>
                                        </p:tgtEl>
                                        <p:attrNameLst>
                                          <p:attrName>ppt_x</p:attrName>
                                        </p:attrNameLst>
                                      </p:cBhvr>
                                      <p:tavLst>
                                        <p:tav tm="0">
                                          <p:val>
                                            <p:strVal val="#ppt_x-.3"/>
                                          </p:val>
                                        </p:tav>
                                        <p:tav tm="50000">
                                          <p:val>
                                            <p:strVal val="#ppt_x"/>
                                          </p:val>
                                        </p:tav>
                                        <p:tav tm="100000">
                                          <p:val>
                                            <p:strVal val="#ppt_x"/>
                                          </p:val>
                                        </p:tav>
                                      </p:tavLst>
                                    </p:anim>
                                    <p:anim calcmode="lin" valueType="num">
                                      <p:cBhvr>
                                        <p:cTn id="40" dur="500" fill="hold"/>
                                        <p:tgtEl>
                                          <p:spTgt spid="240669"/>
                                        </p:tgtEl>
                                        <p:attrNameLst>
                                          <p:attrName>ppt_y</p:attrName>
                                        </p:attrNameLst>
                                      </p:cBhvr>
                                      <p:tavLst>
                                        <p:tav tm="0">
                                          <p:val>
                                            <p:strVal val="#ppt_y"/>
                                          </p:val>
                                        </p:tav>
                                        <p:tav tm="100000">
                                          <p:val>
                                            <p:strVal val="#ppt_y"/>
                                          </p:val>
                                        </p:tav>
                                      </p:tavLst>
                                    </p:anim>
                                  </p:childTnLst>
                                </p:cTn>
                              </p:par>
                              <p:par>
                                <p:cTn id="41" presetID="39" presetClass="entr" presetSubtype="0" accel="100000" fill="hold" grpId="0" nodeType="withEffect">
                                  <p:stCondLst>
                                    <p:cond delay="0"/>
                                  </p:stCondLst>
                                  <p:childTnLst>
                                    <p:set>
                                      <p:cBhvr>
                                        <p:cTn id="42" dur="1" fill="hold">
                                          <p:stCondLst>
                                            <p:cond delay="0"/>
                                          </p:stCondLst>
                                        </p:cTn>
                                        <p:tgtEl>
                                          <p:spTgt spid="240672"/>
                                        </p:tgtEl>
                                        <p:attrNameLst>
                                          <p:attrName>style.visibility</p:attrName>
                                        </p:attrNameLst>
                                      </p:cBhvr>
                                      <p:to>
                                        <p:strVal val="visible"/>
                                      </p:to>
                                    </p:set>
                                    <p:anim calcmode="lin" valueType="num">
                                      <p:cBhvr>
                                        <p:cTn id="43" dur="500" fill="hold"/>
                                        <p:tgtEl>
                                          <p:spTgt spid="240672"/>
                                        </p:tgtEl>
                                        <p:attrNameLst>
                                          <p:attrName>ppt_h</p:attrName>
                                        </p:attrNameLst>
                                      </p:cBhvr>
                                      <p:tavLst>
                                        <p:tav tm="0">
                                          <p:val>
                                            <p:strVal val="#ppt_h/20"/>
                                          </p:val>
                                        </p:tav>
                                        <p:tav tm="50000">
                                          <p:val>
                                            <p:strVal val="#ppt_h/20"/>
                                          </p:val>
                                        </p:tav>
                                        <p:tav tm="100000">
                                          <p:val>
                                            <p:strVal val="#ppt_h"/>
                                          </p:val>
                                        </p:tav>
                                      </p:tavLst>
                                    </p:anim>
                                    <p:anim calcmode="lin" valueType="num">
                                      <p:cBhvr>
                                        <p:cTn id="44" dur="500" fill="hold"/>
                                        <p:tgtEl>
                                          <p:spTgt spid="240672"/>
                                        </p:tgtEl>
                                        <p:attrNameLst>
                                          <p:attrName>ppt_w</p:attrName>
                                        </p:attrNameLst>
                                      </p:cBhvr>
                                      <p:tavLst>
                                        <p:tav tm="0">
                                          <p:val>
                                            <p:strVal val="#ppt_w+.3"/>
                                          </p:val>
                                        </p:tav>
                                        <p:tav tm="50000">
                                          <p:val>
                                            <p:strVal val="#ppt_w+.3"/>
                                          </p:val>
                                        </p:tav>
                                        <p:tav tm="100000">
                                          <p:val>
                                            <p:strVal val="#ppt_w"/>
                                          </p:val>
                                        </p:tav>
                                      </p:tavLst>
                                    </p:anim>
                                    <p:anim calcmode="lin" valueType="num">
                                      <p:cBhvr>
                                        <p:cTn id="45" dur="500" fill="hold"/>
                                        <p:tgtEl>
                                          <p:spTgt spid="240672"/>
                                        </p:tgtEl>
                                        <p:attrNameLst>
                                          <p:attrName>ppt_x</p:attrName>
                                        </p:attrNameLst>
                                      </p:cBhvr>
                                      <p:tavLst>
                                        <p:tav tm="0">
                                          <p:val>
                                            <p:strVal val="#ppt_x-.3"/>
                                          </p:val>
                                        </p:tav>
                                        <p:tav tm="50000">
                                          <p:val>
                                            <p:strVal val="#ppt_x"/>
                                          </p:val>
                                        </p:tav>
                                        <p:tav tm="100000">
                                          <p:val>
                                            <p:strVal val="#ppt_x"/>
                                          </p:val>
                                        </p:tav>
                                      </p:tavLst>
                                    </p:anim>
                                    <p:anim calcmode="lin" valueType="num">
                                      <p:cBhvr>
                                        <p:cTn id="46" dur="500" fill="hold"/>
                                        <p:tgtEl>
                                          <p:spTgt spid="240672"/>
                                        </p:tgtEl>
                                        <p:attrNameLst>
                                          <p:attrName>ppt_y</p:attrName>
                                        </p:attrNameLst>
                                      </p:cBhvr>
                                      <p:tavLst>
                                        <p:tav tm="0">
                                          <p:val>
                                            <p:strVal val="#ppt_y"/>
                                          </p:val>
                                        </p:tav>
                                        <p:tav tm="100000">
                                          <p:val>
                                            <p:strVal val="#ppt_y"/>
                                          </p:val>
                                        </p:tav>
                                      </p:tavLst>
                                    </p:anim>
                                  </p:childTnLst>
                                </p:cTn>
                              </p:par>
                              <p:par>
                                <p:cTn id="47" presetID="39" presetClass="entr" presetSubtype="0" accel="100000" fill="hold" grpId="0" nodeType="withEffect">
                                  <p:stCondLst>
                                    <p:cond delay="0"/>
                                  </p:stCondLst>
                                  <p:childTnLst>
                                    <p:set>
                                      <p:cBhvr>
                                        <p:cTn id="48" dur="1" fill="hold">
                                          <p:stCondLst>
                                            <p:cond delay="0"/>
                                          </p:stCondLst>
                                        </p:cTn>
                                        <p:tgtEl>
                                          <p:spTgt spid="240675"/>
                                        </p:tgtEl>
                                        <p:attrNameLst>
                                          <p:attrName>style.visibility</p:attrName>
                                        </p:attrNameLst>
                                      </p:cBhvr>
                                      <p:to>
                                        <p:strVal val="visible"/>
                                      </p:to>
                                    </p:set>
                                    <p:anim calcmode="lin" valueType="num">
                                      <p:cBhvr>
                                        <p:cTn id="49" dur="500" fill="hold"/>
                                        <p:tgtEl>
                                          <p:spTgt spid="240675"/>
                                        </p:tgtEl>
                                        <p:attrNameLst>
                                          <p:attrName>ppt_h</p:attrName>
                                        </p:attrNameLst>
                                      </p:cBhvr>
                                      <p:tavLst>
                                        <p:tav tm="0">
                                          <p:val>
                                            <p:strVal val="#ppt_h/20"/>
                                          </p:val>
                                        </p:tav>
                                        <p:tav tm="50000">
                                          <p:val>
                                            <p:strVal val="#ppt_h/20"/>
                                          </p:val>
                                        </p:tav>
                                        <p:tav tm="100000">
                                          <p:val>
                                            <p:strVal val="#ppt_h"/>
                                          </p:val>
                                        </p:tav>
                                      </p:tavLst>
                                    </p:anim>
                                    <p:anim calcmode="lin" valueType="num">
                                      <p:cBhvr>
                                        <p:cTn id="50" dur="500" fill="hold"/>
                                        <p:tgtEl>
                                          <p:spTgt spid="240675"/>
                                        </p:tgtEl>
                                        <p:attrNameLst>
                                          <p:attrName>ppt_w</p:attrName>
                                        </p:attrNameLst>
                                      </p:cBhvr>
                                      <p:tavLst>
                                        <p:tav tm="0">
                                          <p:val>
                                            <p:strVal val="#ppt_w+.3"/>
                                          </p:val>
                                        </p:tav>
                                        <p:tav tm="50000">
                                          <p:val>
                                            <p:strVal val="#ppt_w+.3"/>
                                          </p:val>
                                        </p:tav>
                                        <p:tav tm="100000">
                                          <p:val>
                                            <p:strVal val="#ppt_w"/>
                                          </p:val>
                                        </p:tav>
                                      </p:tavLst>
                                    </p:anim>
                                    <p:anim calcmode="lin" valueType="num">
                                      <p:cBhvr>
                                        <p:cTn id="51" dur="500" fill="hold"/>
                                        <p:tgtEl>
                                          <p:spTgt spid="240675"/>
                                        </p:tgtEl>
                                        <p:attrNameLst>
                                          <p:attrName>ppt_x</p:attrName>
                                        </p:attrNameLst>
                                      </p:cBhvr>
                                      <p:tavLst>
                                        <p:tav tm="0">
                                          <p:val>
                                            <p:strVal val="#ppt_x-.3"/>
                                          </p:val>
                                        </p:tav>
                                        <p:tav tm="50000">
                                          <p:val>
                                            <p:strVal val="#ppt_x"/>
                                          </p:val>
                                        </p:tav>
                                        <p:tav tm="100000">
                                          <p:val>
                                            <p:strVal val="#ppt_x"/>
                                          </p:val>
                                        </p:tav>
                                      </p:tavLst>
                                    </p:anim>
                                    <p:anim calcmode="lin" valueType="num">
                                      <p:cBhvr>
                                        <p:cTn id="52" dur="500" fill="hold"/>
                                        <p:tgtEl>
                                          <p:spTgt spid="240675"/>
                                        </p:tgtEl>
                                        <p:attrNameLst>
                                          <p:attrName>ppt_y</p:attrName>
                                        </p:attrNameLst>
                                      </p:cBhvr>
                                      <p:tavLst>
                                        <p:tav tm="0">
                                          <p:val>
                                            <p:strVal val="#ppt_y"/>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54" presetClass="entr" presetSubtype="0" accel="100000" fill="hold" grpId="0" nodeType="clickEffect">
                                  <p:stCondLst>
                                    <p:cond delay="0"/>
                                  </p:stCondLst>
                                  <p:childTnLst>
                                    <p:set>
                                      <p:cBhvr>
                                        <p:cTn id="56" dur="1" fill="hold">
                                          <p:stCondLst>
                                            <p:cond delay="0"/>
                                          </p:stCondLst>
                                        </p:cTn>
                                        <p:tgtEl>
                                          <p:spTgt spid="240670"/>
                                        </p:tgtEl>
                                        <p:attrNameLst>
                                          <p:attrName>style.visibility</p:attrName>
                                        </p:attrNameLst>
                                      </p:cBhvr>
                                      <p:to>
                                        <p:strVal val="visible"/>
                                      </p:to>
                                    </p:set>
                                    <p:anim calcmode="lin" valueType="num">
                                      <p:cBhvr>
                                        <p:cTn id="57" dur="500" fill="hold"/>
                                        <p:tgtEl>
                                          <p:spTgt spid="240670"/>
                                        </p:tgtEl>
                                        <p:attrNameLst>
                                          <p:attrName>ppt_w</p:attrName>
                                        </p:attrNameLst>
                                      </p:cBhvr>
                                      <p:tavLst>
                                        <p:tav tm="0">
                                          <p:val>
                                            <p:strVal val="#ppt_w*0.05"/>
                                          </p:val>
                                        </p:tav>
                                        <p:tav tm="100000">
                                          <p:val>
                                            <p:strVal val="#ppt_w"/>
                                          </p:val>
                                        </p:tav>
                                      </p:tavLst>
                                    </p:anim>
                                    <p:anim calcmode="lin" valueType="num">
                                      <p:cBhvr>
                                        <p:cTn id="58" dur="500" fill="hold"/>
                                        <p:tgtEl>
                                          <p:spTgt spid="240670"/>
                                        </p:tgtEl>
                                        <p:attrNameLst>
                                          <p:attrName>ppt_h</p:attrName>
                                        </p:attrNameLst>
                                      </p:cBhvr>
                                      <p:tavLst>
                                        <p:tav tm="0">
                                          <p:val>
                                            <p:strVal val="#ppt_h"/>
                                          </p:val>
                                        </p:tav>
                                        <p:tav tm="100000">
                                          <p:val>
                                            <p:strVal val="#ppt_h"/>
                                          </p:val>
                                        </p:tav>
                                      </p:tavLst>
                                    </p:anim>
                                    <p:anim calcmode="lin" valueType="num">
                                      <p:cBhvr>
                                        <p:cTn id="59" dur="500" fill="hold"/>
                                        <p:tgtEl>
                                          <p:spTgt spid="240670"/>
                                        </p:tgtEl>
                                        <p:attrNameLst>
                                          <p:attrName>ppt_x</p:attrName>
                                        </p:attrNameLst>
                                      </p:cBhvr>
                                      <p:tavLst>
                                        <p:tav tm="0">
                                          <p:val>
                                            <p:strVal val="#ppt_x-.2"/>
                                          </p:val>
                                        </p:tav>
                                        <p:tav tm="100000">
                                          <p:val>
                                            <p:strVal val="#ppt_x"/>
                                          </p:val>
                                        </p:tav>
                                      </p:tavLst>
                                    </p:anim>
                                    <p:anim calcmode="lin" valueType="num">
                                      <p:cBhvr>
                                        <p:cTn id="60" dur="500" fill="hold"/>
                                        <p:tgtEl>
                                          <p:spTgt spid="240670"/>
                                        </p:tgtEl>
                                        <p:attrNameLst>
                                          <p:attrName>ppt_y</p:attrName>
                                        </p:attrNameLst>
                                      </p:cBhvr>
                                      <p:tavLst>
                                        <p:tav tm="0">
                                          <p:val>
                                            <p:strVal val="#ppt_y"/>
                                          </p:val>
                                        </p:tav>
                                        <p:tav tm="100000">
                                          <p:val>
                                            <p:strVal val="#ppt_y"/>
                                          </p:val>
                                        </p:tav>
                                      </p:tavLst>
                                    </p:anim>
                                    <p:animEffect transition="in" filter="fade">
                                      <p:cBhvr>
                                        <p:cTn id="61" dur="500"/>
                                        <p:tgtEl>
                                          <p:spTgt spid="240670"/>
                                        </p:tgtEl>
                                      </p:cBhvr>
                                    </p:animEffect>
                                  </p:childTnLst>
                                </p:cTn>
                              </p:par>
                              <p:par>
                                <p:cTn id="62" presetID="39" presetClass="entr" presetSubtype="0" accel="100000" fill="hold" grpId="0" nodeType="withEffect">
                                  <p:stCondLst>
                                    <p:cond delay="0"/>
                                  </p:stCondLst>
                                  <p:childTnLst>
                                    <p:set>
                                      <p:cBhvr>
                                        <p:cTn id="63" dur="1" fill="hold">
                                          <p:stCondLst>
                                            <p:cond delay="0"/>
                                          </p:stCondLst>
                                        </p:cTn>
                                        <p:tgtEl>
                                          <p:spTgt spid="240673"/>
                                        </p:tgtEl>
                                        <p:attrNameLst>
                                          <p:attrName>style.visibility</p:attrName>
                                        </p:attrNameLst>
                                      </p:cBhvr>
                                      <p:to>
                                        <p:strVal val="visible"/>
                                      </p:to>
                                    </p:set>
                                    <p:anim calcmode="lin" valueType="num">
                                      <p:cBhvr>
                                        <p:cTn id="64" dur="500" fill="hold"/>
                                        <p:tgtEl>
                                          <p:spTgt spid="240673"/>
                                        </p:tgtEl>
                                        <p:attrNameLst>
                                          <p:attrName>ppt_h</p:attrName>
                                        </p:attrNameLst>
                                      </p:cBhvr>
                                      <p:tavLst>
                                        <p:tav tm="0">
                                          <p:val>
                                            <p:strVal val="#ppt_h/20"/>
                                          </p:val>
                                        </p:tav>
                                        <p:tav tm="50000">
                                          <p:val>
                                            <p:strVal val="#ppt_h/20"/>
                                          </p:val>
                                        </p:tav>
                                        <p:tav tm="100000">
                                          <p:val>
                                            <p:strVal val="#ppt_h"/>
                                          </p:val>
                                        </p:tav>
                                      </p:tavLst>
                                    </p:anim>
                                    <p:anim calcmode="lin" valueType="num">
                                      <p:cBhvr>
                                        <p:cTn id="65" dur="500" fill="hold"/>
                                        <p:tgtEl>
                                          <p:spTgt spid="240673"/>
                                        </p:tgtEl>
                                        <p:attrNameLst>
                                          <p:attrName>ppt_w</p:attrName>
                                        </p:attrNameLst>
                                      </p:cBhvr>
                                      <p:tavLst>
                                        <p:tav tm="0">
                                          <p:val>
                                            <p:strVal val="#ppt_w+.3"/>
                                          </p:val>
                                        </p:tav>
                                        <p:tav tm="50000">
                                          <p:val>
                                            <p:strVal val="#ppt_w+.3"/>
                                          </p:val>
                                        </p:tav>
                                        <p:tav tm="100000">
                                          <p:val>
                                            <p:strVal val="#ppt_w"/>
                                          </p:val>
                                        </p:tav>
                                      </p:tavLst>
                                    </p:anim>
                                    <p:anim calcmode="lin" valueType="num">
                                      <p:cBhvr>
                                        <p:cTn id="66" dur="500" fill="hold"/>
                                        <p:tgtEl>
                                          <p:spTgt spid="240673"/>
                                        </p:tgtEl>
                                        <p:attrNameLst>
                                          <p:attrName>ppt_x</p:attrName>
                                        </p:attrNameLst>
                                      </p:cBhvr>
                                      <p:tavLst>
                                        <p:tav tm="0">
                                          <p:val>
                                            <p:strVal val="#ppt_x-.3"/>
                                          </p:val>
                                        </p:tav>
                                        <p:tav tm="50000">
                                          <p:val>
                                            <p:strVal val="#ppt_x"/>
                                          </p:val>
                                        </p:tav>
                                        <p:tav tm="100000">
                                          <p:val>
                                            <p:strVal val="#ppt_x"/>
                                          </p:val>
                                        </p:tav>
                                      </p:tavLst>
                                    </p:anim>
                                    <p:anim calcmode="lin" valueType="num">
                                      <p:cBhvr>
                                        <p:cTn id="67" dur="500" fill="hold"/>
                                        <p:tgtEl>
                                          <p:spTgt spid="240673"/>
                                        </p:tgtEl>
                                        <p:attrNameLst>
                                          <p:attrName>ppt_y</p:attrName>
                                        </p:attrNameLst>
                                      </p:cBhvr>
                                      <p:tavLst>
                                        <p:tav tm="0">
                                          <p:val>
                                            <p:strVal val="#ppt_y"/>
                                          </p:val>
                                        </p:tav>
                                        <p:tav tm="100000">
                                          <p:val>
                                            <p:strVal val="#ppt_y"/>
                                          </p:val>
                                        </p:tav>
                                      </p:tavLst>
                                    </p:anim>
                                  </p:childTnLst>
                                </p:cTn>
                              </p:par>
                              <p:par>
                                <p:cTn id="68" presetID="39" presetClass="entr" presetSubtype="0" accel="100000" fill="hold" grpId="0" nodeType="withEffect">
                                  <p:stCondLst>
                                    <p:cond delay="0"/>
                                  </p:stCondLst>
                                  <p:childTnLst>
                                    <p:set>
                                      <p:cBhvr>
                                        <p:cTn id="69" dur="1" fill="hold">
                                          <p:stCondLst>
                                            <p:cond delay="0"/>
                                          </p:stCondLst>
                                        </p:cTn>
                                        <p:tgtEl>
                                          <p:spTgt spid="240676"/>
                                        </p:tgtEl>
                                        <p:attrNameLst>
                                          <p:attrName>style.visibility</p:attrName>
                                        </p:attrNameLst>
                                      </p:cBhvr>
                                      <p:to>
                                        <p:strVal val="visible"/>
                                      </p:to>
                                    </p:set>
                                    <p:anim calcmode="lin" valueType="num">
                                      <p:cBhvr>
                                        <p:cTn id="70" dur="500" fill="hold"/>
                                        <p:tgtEl>
                                          <p:spTgt spid="240676"/>
                                        </p:tgtEl>
                                        <p:attrNameLst>
                                          <p:attrName>ppt_h</p:attrName>
                                        </p:attrNameLst>
                                      </p:cBhvr>
                                      <p:tavLst>
                                        <p:tav tm="0">
                                          <p:val>
                                            <p:strVal val="#ppt_h/20"/>
                                          </p:val>
                                        </p:tav>
                                        <p:tav tm="50000">
                                          <p:val>
                                            <p:strVal val="#ppt_h/20"/>
                                          </p:val>
                                        </p:tav>
                                        <p:tav tm="100000">
                                          <p:val>
                                            <p:strVal val="#ppt_h"/>
                                          </p:val>
                                        </p:tav>
                                      </p:tavLst>
                                    </p:anim>
                                    <p:anim calcmode="lin" valueType="num">
                                      <p:cBhvr>
                                        <p:cTn id="71" dur="500" fill="hold"/>
                                        <p:tgtEl>
                                          <p:spTgt spid="240676"/>
                                        </p:tgtEl>
                                        <p:attrNameLst>
                                          <p:attrName>ppt_w</p:attrName>
                                        </p:attrNameLst>
                                      </p:cBhvr>
                                      <p:tavLst>
                                        <p:tav tm="0">
                                          <p:val>
                                            <p:strVal val="#ppt_w+.3"/>
                                          </p:val>
                                        </p:tav>
                                        <p:tav tm="50000">
                                          <p:val>
                                            <p:strVal val="#ppt_w+.3"/>
                                          </p:val>
                                        </p:tav>
                                        <p:tav tm="100000">
                                          <p:val>
                                            <p:strVal val="#ppt_w"/>
                                          </p:val>
                                        </p:tav>
                                      </p:tavLst>
                                    </p:anim>
                                    <p:anim calcmode="lin" valueType="num">
                                      <p:cBhvr>
                                        <p:cTn id="72" dur="500" fill="hold"/>
                                        <p:tgtEl>
                                          <p:spTgt spid="240676"/>
                                        </p:tgtEl>
                                        <p:attrNameLst>
                                          <p:attrName>ppt_x</p:attrName>
                                        </p:attrNameLst>
                                      </p:cBhvr>
                                      <p:tavLst>
                                        <p:tav tm="0">
                                          <p:val>
                                            <p:strVal val="#ppt_x-.3"/>
                                          </p:val>
                                        </p:tav>
                                        <p:tav tm="50000">
                                          <p:val>
                                            <p:strVal val="#ppt_x"/>
                                          </p:val>
                                        </p:tav>
                                        <p:tav tm="100000">
                                          <p:val>
                                            <p:strVal val="#ppt_x"/>
                                          </p:val>
                                        </p:tav>
                                      </p:tavLst>
                                    </p:anim>
                                    <p:anim calcmode="lin" valueType="num">
                                      <p:cBhvr>
                                        <p:cTn id="73" dur="500" fill="hold"/>
                                        <p:tgtEl>
                                          <p:spTgt spid="240676"/>
                                        </p:tgtEl>
                                        <p:attrNameLst>
                                          <p:attrName>ppt_y</p:attrName>
                                        </p:attrNameLst>
                                      </p:cBhvr>
                                      <p:tavLst>
                                        <p:tav tm="0">
                                          <p:val>
                                            <p:strVal val="#ppt_y"/>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39" presetClass="entr" presetSubtype="0" accel="100000" fill="hold" grpId="0" nodeType="clickEffect">
                                  <p:stCondLst>
                                    <p:cond delay="0"/>
                                  </p:stCondLst>
                                  <p:childTnLst>
                                    <p:set>
                                      <p:cBhvr>
                                        <p:cTn id="77" dur="1" fill="hold">
                                          <p:stCondLst>
                                            <p:cond delay="0"/>
                                          </p:stCondLst>
                                        </p:cTn>
                                        <p:tgtEl>
                                          <p:spTgt spid="240671"/>
                                        </p:tgtEl>
                                        <p:attrNameLst>
                                          <p:attrName>style.visibility</p:attrName>
                                        </p:attrNameLst>
                                      </p:cBhvr>
                                      <p:to>
                                        <p:strVal val="visible"/>
                                      </p:to>
                                    </p:set>
                                    <p:anim calcmode="lin" valueType="num">
                                      <p:cBhvr>
                                        <p:cTn id="78" dur="500" fill="hold"/>
                                        <p:tgtEl>
                                          <p:spTgt spid="240671"/>
                                        </p:tgtEl>
                                        <p:attrNameLst>
                                          <p:attrName>ppt_h</p:attrName>
                                        </p:attrNameLst>
                                      </p:cBhvr>
                                      <p:tavLst>
                                        <p:tav tm="0">
                                          <p:val>
                                            <p:strVal val="#ppt_h/20"/>
                                          </p:val>
                                        </p:tav>
                                        <p:tav tm="50000">
                                          <p:val>
                                            <p:strVal val="#ppt_h/20"/>
                                          </p:val>
                                        </p:tav>
                                        <p:tav tm="100000">
                                          <p:val>
                                            <p:strVal val="#ppt_h"/>
                                          </p:val>
                                        </p:tav>
                                      </p:tavLst>
                                    </p:anim>
                                    <p:anim calcmode="lin" valueType="num">
                                      <p:cBhvr>
                                        <p:cTn id="79" dur="500" fill="hold"/>
                                        <p:tgtEl>
                                          <p:spTgt spid="240671"/>
                                        </p:tgtEl>
                                        <p:attrNameLst>
                                          <p:attrName>ppt_w</p:attrName>
                                        </p:attrNameLst>
                                      </p:cBhvr>
                                      <p:tavLst>
                                        <p:tav tm="0">
                                          <p:val>
                                            <p:strVal val="#ppt_w+.3"/>
                                          </p:val>
                                        </p:tav>
                                        <p:tav tm="50000">
                                          <p:val>
                                            <p:strVal val="#ppt_w+.3"/>
                                          </p:val>
                                        </p:tav>
                                        <p:tav tm="100000">
                                          <p:val>
                                            <p:strVal val="#ppt_w"/>
                                          </p:val>
                                        </p:tav>
                                      </p:tavLst>
                                    </p:anim>
                                    <p:anim calcmode="lin" valueType="num">
                                      <p:cBhvr>
                                        <p:cTn id="80" dur="500" fill="hold"/>
                                        <p:tgtEl>
                                          <p:spTgt spid="240671"/>
                                        </p:tgtEl>
                                        <p:attrNameLst>
                                          <p:attrName>ppt_x</p:attrName>
                                        </p:attrNameLst>
                                      </p:cBhvr>
                                      <p:tavLst>
                                        <p:tav tm="0">
                                          <p:val>
                                            <p:strVal val="#ppt_x-.3"/>
                                          </p:val>
                                        </p:tav>
                                        <p:tav tm="50000">
                                          <p:val>
                                            <p:strVal val="#ppt_x"/>
                                          </p:val>
                                        </p:tav>
                                        <p:tav tm="100000">
                                          <p:val>
                                            <p:strVal val="#ppt_x"/>
                                          </p:val>
                                        </p:tav>
                                      </p:tavLst>
                                    </p:anim>
                                    <p:anim calcmode="lin" valueType="num">
                                      <p:cBhvr>
                                        <p:cTn id="81" dur="500" fill="hold"/>
                                        <p:tgtEl>
                                          <p:spTgt spid="240671"/>
                                        </p:tgtEl>
                                        <p:attrNameLst>
                                          <p:attrName>ppt_y</p:attrName>
                                        </p:attrNameLst>
                                      </p:cBhvr>
                                      <p:tavLst>
                                        <p:tav tm="0">
                                          <p:val>
                                            <p:strVal val="#ppt_y"/>
                                          </p:val>
                                        </p:tav>
                                        <p:tav tm="100000">
                                          <p:val>
                                            <p:strVal val="#ppt_y"/>
                                          </p:val>
                                        </p:tav>
                                      </p:tavLst>
                                    </p:anim>
                                  </p:childTnLst>
                                </p:cTn>
                              </p:par>
                              <p:par>
                                <p:cTn id="82" presetID="39" presetClass="entr" presetSubtype="0" accel="100000" fill="hold" grpId="0" nodeType="withEffect">
                                  <p:stCondLst>
                                    <p:cond delay="0"/>
                                  </p:stCondLst>
                                  <p:childTnLst>
                                    <p:set>
                                      <p:cBhvr>
                                        <p:cTn id="83" dur="1" fill="hold">
                                          <p:stCondLst>
                                            <p:cond delay="0"/>
                                          </p:stCondLst>
                                        </p:cTn>
                                        <p:tgtEl>
                                          <p:spTgt spid="240674"/>
                                        </p:tgtEl>
                                        <p:attrNameLst>
                                          <p:attrName>style.visibility</p:attrName>
                                        </p:attrNameLst>
                                      </p:cBhvr>
                                      <p:to>
                                        <p:strVal val="visible"/>
                                      </p:to>
                                    </p:set>
                                    <p:anim calcmode="lin" valueType="num">
                                      <p:cBhvr>
                                        <p:cTn id="84" dur="500" fill="hold"/>
                                        <p:tgtEl>
                                          <p:spTgt spid="240674"/>
                                        </p:tgtEl>
                                        <p:attrNameLst>
                                          <p:attrName>ppt_h</p:attrName>
                                        </p:attrNameLst>
                                      </p:cBhvr>
                                      <p:tavLst>
                                        <p:tav tm="0">
                                          <p:val>
                                            <p:strVal val="#ppt_h/20"/>
                                          </p:val>
                                        </p:tav>
                                        <p:tav tm="50000">
                                          <p:val>
                                            <p:strVal val="#ppt_h/20"/>
                                          </p:val>
                                        </p:tav>
                                        <p:tav tm="100000">
                                          <p:val>
                                            <p:strVal val="#ppt_h"/>
                                          </p:val>
                                        </p:tav>
                                      </p:tavLst>
                                    </p:anim>
                                    <p:anim calcmode="lin" valueType="num">
                                      <p:cBhvr>
                                        <p:cTn id="85" dur="500" fill="hold"/>
                                        <p:tgtEl>
                                          <p:spTgt spid="240674"/>
                                        </p:tgtEl>
                                        <p:attrNameLst>
                                          <p:attrName>ppt_w</p:attrName>
                                        </p:attrNameLst>
                                      </p:cBhvr>
                                      <p:tavLst>
                                        <p:tav tm="0">
                                          <p:val>
                                            <p:strVal val="#ppt_w+.3"/>
                                          </p:val>
                                        </p:tav>
                                        <p:tav tm="50000">
                                          <p:val>
                                            <p:strVal val="#ppt_w+.3"/>
                                          </p:val>
                                        </p:tav>
                                        <p:tav tm="100000">
                                          <p:val>
                                            <p:strVal val="#ppt_w"/>
                                          </p:val>
                                        </p:tav>
                                      </p:tavLst>
                                    </p:anim>
                                    <p:anim calcmode="lin" valueType="num">
                                      <p:cBhvr>
                                        <p:cTn id="86" dur="500" fill="hold"/>
                                        <p:tgtEl>
                                          <p:spTgt spid="240674"/>
                                        </p:tgtEl>
                                        <p:attrNameLst>
                                          <p:attrName>ppt_x</p:attrName>
                                        </p:attrNameLst>
                                      </p:cBhvr>
                                      <p:tavLst>
                                        <p:tav tm="0">
                                          <p:val>
                                            <p:strVal val="#ppt_x-.3"/>
                                          </p:val>
                                        </p:tav>
                                        <p:tav tm="50000">
                                          <p:val>
                                            <p:strVal val="#ppt_x"/>
                                          </p:val>
                                        </p:tav>
                                        <p:tav tm="100000">
                                          <p:val>
                                            <p:strVal val="#ppt_x"/>
                                          </p:val>
                                        </p:tav>
                                      </p:tavLst>
                                    </p:anim>
                                    <p:anim calcmode="lin" valueType="num">
                                      <p:cBhvr>
                                        <p:cTn id="87" dur="500" fill="hold"/>
                                        <p:tgtEl>
                                          <p:spTgt spid="240674"/>
                                        </p:tgtEl>
                                        <p:attrNameLst>
                                          <p:attrName>ppt_y</p:attrName>
                                        </p:attrNameLst>
                                      </p:cBhvr>
                                      <p:tavLst>
                                        <p:tav tm="0">
                                          <p:val>
                                            <p:strVal val="#ppt_y"/>
                                          </p:val>
                                        </p:tav>
                                        <p:tav tm="100000">
                                          <p:val>
                                            <p:strVal val="#ppt_y"/>
                                          </p:val>
                                        </p:tav>
                                      </p:tavLst>
                                    </p:anim>
                                  </p:childTnLst>
                                </p:cTn>
                              </p:par>
                              <p:par>
                                <p:cTn id="88" presetID="39" presetClass="entr" presetSubtype="0" accel="100000" fill="hold" grpId="0" nodeType="withEffect">
                                  <p:stCondLst>
                                    <p:cond delay="0"/>
                                  </p:stCondLst>
                                  <p:childTnLst>
                                    <p:set>
                                      <p:cBhvr>
                                        <p:cTn id="89" dur="1" fill="hold">
                                          <p:stCondLst>
                                            <p:cond delay="0"/>
                                          </p:stCondLst>
                                        </p:cTn>
                                        <p:tgtEl>
                                          <p:spTgt spid="240677"/>
                                        </p:tgtEl>
                                        <p:attrNameLst>
                                          <p:attrName>style.visibility</p:attrName>
                                        </p:attrNameLst>
                                      </p:cBhvr>
                                      <p:to>
                                        <p:strVal val="visible"/>
                                      </p:to>
                                    </p:set>
                                    <p:anim calcmode="lin" valueType="num">
                                      <p:cBhvr>
                                        <p:cTn id="90" dur="500" fill="hold"/>
                                        <p:tgtEl>
                                          <p:spTgt spid="240677"/>
                                        </p:tgtEl>
                                        <p:attrNameLst>
                                          <p:attrName>ppt_h</p:attrName>
                                        </p:attrNameLst>
                                      </p:cBhvr>
                                      <p:tavLst>
                                        <p:tav tm="0">
                                          <p:val>
                                            <p:strVal val="#ppt_h/20"/>
                                          </p:val>
                                        </p:tav>
                                        <p:tav tm="50000">
                                          <p:val>
                                            <p:strVal val="#ppt_h/20"/>
                                          </p:val>
                                        </p:tav>
                                        <p:tav tm="100000">
                                          <p:val>
                                            <p:strVal val="#ppt_h"/>
                                          </p:val>
                                        </p:tav>
                                      </p:tavLst>
                                    </p:anim>
                                    <p:anim calcmode="lin" valueType="num">
                                      <p:cBhvr>
                                        <p:cTn id="91" dur="500" fill="hold"/>
                                        <p:tgtEl>
                                          <p:spTgt spid="240677"/>
                                        </p:tgtEl>
                                        <p:attrNameLst>
                                          <p:attrName>ppt_w</p:attrName>
                                        </p:attrNameLst>
                                      </p:cBhvr>
                                      <p:tavLst>
                                        <p:tav tm="0">
                                          <p:val>
                                            <p:strVal val="#ppt_w+.3"/>
                                          </p:val>
                                        </p:tav>
                                        <p:tav tm="50000">
                                          <p:val>
                                            <p:strVal val="#ppt_w+.3"/>
                                          </p:val>
                                        </p:tav>
                                        <p:tav tm="100000">
                                          <p:val>
                                            <p:strVal val="#ppt_w"/>
                                          </p:val>
                                        </p:tav>
                                      </p:tavLst>
                                    </p:anim>
                                    <p:anim calcmode="lin" valueType="num">
                                      <p:cBhvr>
                                        <p:cTn id="92" dur="500" fill="hold"/>
                                        <p:tgtEl>
                                          <p:spTgt spid="240677"/>
                                        </p:tgtEl>
                                        <p:attrNameLst>
                                          <p:attrName>ppt_x</p:attrName>
                                        </p:attrNameLst>
                                      </p:cBhvr>
                                      <p:tavLst>
                                        <p:tav tm="0">
                                          <p:val>
                                            <p:strVal val="#ppt_x-.3"/>
                                          </p:val>
                                        </p:tav>
                                        <p:tav tm="50000">
                                          <p:val>
                                            <p:strVal val="#ppt_x"/>
                                          </p:val>
                                        </p:tav>
                                        <p:tav tm="100000">
                                          <p:val>
                                            <p:strVal val="#ppt_x"/>
                                          </p:val>
                                        </p:tav>
                                      </p:tavLst>
                                    </p:anim>
                                    <p:anim calcmode="lin" valueType="num">
                                      <p:cBhvr>
                                        <p:cTn id="93" dur="500" fill="hold"/>
                                        <p:tgtEl>
                                          <p:spTgt spid="24067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0666" grpId="0"/>
      <p:bldP spid="240667" grpId="0"/>
      <p:bldP spid="240668" grpId="0"/>
      <p:bldP spid="240669" grpId="0"/>
      <p:bldP spid="240670" grpId="0"/>
      <p:bldP spid="240671" grpId="0"/>
      <p:bldP spid="240672" grpId="0"/>
      <p:bldP spid="240673" grpId="0"/>
      <p:bldP spid="240674" grpId="0"/>
      <p:bldP spid="240675" grpId="0"/>
      <p:bldP spid="240676" grpId="0"/>
      <p:bldP spid="24067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46083" name="Rectangle 3"/>
          <p:cNvSpPr>
            <a:spLocks noGrp="1" noChangeArrowheads="1"/>
          </p:cNvSpPr>
          <p:nvPr>
            <p:ph type="title"/>
          </p:nvPr>
        </p:nvSpPr>
        <p:spPr>
          <a:xfrm>
            <a:off x="2590800" y="228600"/>
            <a:ext cx="6553200" cy="5257800"/>
          </a:xfrm>
          <a:noFill/>
        </p:spPr>
        <p:txBody>
          <a:bodyPr/>
          <a:lstStyle/>
          <a:p>
            <a:r>
              <a:rPr lang="ar-JO" sz="8000" dirty="0">
                <a:solidFill>
                  <a:schemeClr val="bg1"/>
                </a:solidFill>
                <a:latin typeface="Arial" panose="020B0604020202020204" pitchFamily="34" charset="0"/>
                <a:cs typeface="Arial" panose="020B0604020202020204" pitchFamily="34" charset="0"/>
              </a:rPr>
              <a:t>اليوم الأول</a:t>
            </a:r>
            <a:br>
              <a:rPr lang="en-US" dirty="0">
                <a:solidFill>
                  <a:schemeClr val="bg1"/>
                </a:solidFill>
                <a:latin typeface="Arial" panose="020B0604020202020204" pitchFamily="34" charset="0"/>
                <a:cs typeface="Arial" panose="020B0604020202020204" pitchFamily="34" charset="0"/>
              </a:rPr>
            </a:br>
            <a:br>
              <a:rPr lang="en-US" dirty="0">
                <a:solidFill>
                  <a:schemeClr val="bg1"/>
                </a:solidFill>
                <a:latin typeface="Arial" panose="020B0604020202020204" pitchFamily="34" charset="0"/>
                <a:cs typeface="Arial" panose="020B0604020202020204" pitchFamily="34" charset="0"/>
              </a:rPr>
            </a:br>
            <a:r>
              <a:rPr lang="ar-JO" dirty="0">
                <a:solidFill>
                  <a:schemeClr val="bg1"/>
                </a:solidFill>
                <a:latin typeface="Arial" panose="020B0604020202020204" pitchFamily="34" charset="0"/>
                <a:cs typeface="Arial" panose="020B0604020202020204" pitchFamily="34" charset="0"/>
              </a:rPr>
              <a:t>صنع الله النور</a:t>
            </a:r>
            <a:br>
              <a:rPr lang="ar-JO" dirty="0">
                <a:solidFill>
                  <a:schemeClr val="bg1"/>
                </a:solidFill>
                <a:latin typeface="Arial" panose="020B0604020202020204" pitchFamily="34" charset="0"/>
                <a:cs typeface="Arial" panose="020B0604020202020204" pitchFamily="34" charset="0"/>
              </a:rPr>
            </a:br>
            <a:r>
              <a:rPr lang="ar-JO" dirty="0">
                <a:solidFill>
                  <a:schemeClr val="bg1"/>
                </a:solidFill>
                <a:latin typeface="Arial" panose="020B0604020202020204" pitchFamily="34" charset="0"/>
                <a:cs typeface="Arial" panose="020B0604020202020204" pitchFamily="34" charset="0"/>
              </a:rPr>
              <a:t>دعا الله النور نهاراَ </a:t>
            </a:r>
            <a:br>
              <a:rPr lang="ar-JO" dirty="0">
                <a:solidFill>
                  <a:schemeClr val="bg1"/>
                </a:solidFill>
                <a:latin typeface="Arial" panose="020B0604020202020204" pitchFamily="34" charset="0"/>
                <a:cs typeface="Arial" panose="020B0604020202020204" pitchFamily="34" charset="0"/>
              </a:rPr>
            </a:br>
            <a:r>
              <a:rPr lang="ar-JO" dirty="0">
                <a:solidFill>
                  <a:schemeClr val="bg1"/>
                </a:solidFill>
                <a:latin typeface="Arial" panose="020B0604020202020204" pitchFamily="34" charset="0"/>
                <a:cs typeface="Arial" panose="020B0604020202020204" pitchFamily="34" charset="0"/>
              </a:rPr>
              <a:t>والظلمة دعاها ليلاً</a:t>
            </a:r>
            <a:br>
              <a:rPr lang="ar-JO" dirty="0">
                <a:solidFill>
                  <a:schemeClr val="bg1"/>
                </a:solidFill>
                <a:latin typeface="Arial" panose="020B0604020202020204" pitchFamily="34" charset="0"/>
                <a:cs typeface="Arial" panose="020B0604020202020204" pitchFamily="34" charset="0"/>
              </a:rPr>
            </a:br>
            <a:r>
              <a:rPr lang="ar-JO" dirty="0">
                <a:solidFill>
                  <a:schemeClr val="bg1"/>
                </a:solidFill>
                <a:latin typeface="Arial" panose="020B0604020202020204" pitchFamily="34" charset="0"/>
                <a:cs typeface="Arial" panose="020B0604020202020204" pitchFamily="34" charset="0"/>
              </a:rPr>
              <a:t>تكوين 1: 3-5</a:t>
            </a:r>
            <a:br>
              <a:rPr lang="ar-JO" dirty="0">
                <a:solidFill>
                  <a:schemeClr val="bg1"/>
                </a:solidFill>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Tree>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7" descr="http://www.firstfridayrochester.org/images/Renaissance_Art_Gallery.jpg"/>
          <p:cNvPicPr>
            <a:picLocks noChangeAspect="1" noChangeArrowheads="1"/>
          </p:cNvPicPr>
          <p:nvPr/>
        </p:nvPicPr>
        <p:blipFill>
          <a:blip r:embed="rId2" cstate="print"/>
          <a:srcRect/>
          <a:stretch>
            <a:fillRect/>
          </a:stretch>
        </p:blipFill>
        <p:spPr bwMode="auto">
          <a:xfrm>
            <a:off x="0" y="15875"/>
            <a:ext cx="9144000" cy="6842125"/>
          </a:xfrm>
          <a:prstGeom prst="rect">
            <a:avLst/>
          </a:prstGeom>
          <a:noFill/>
          <a:ln w="9525">
            <a:noFill/>
            <a:miter lim="800000"/>
            <a:headEnd/>
            <a:tailEnd/>
          </a:ln>
        </p:spPr>
      </p:pic>
      <p:sp>
        <p:nvSpPr>
          <p:cNvPr id="7" name="Rectangle 2"/>
          <p:cNvSpPr txBox="1">
            <a:spLocks noChangeArrowheads="1"/>
          </p:cNvSpPr>
          <p:nvPr/>
        </p:nvSpPr>
        <p:spPr bwMode="auto">
          <a:xfrm>
            <a:off x="762000" y="2895600"/>
            <a:ext cx="7543800" cy="2971800"/>
          </a:xfrm>
          <a:prstGeom prst="rect">
            <a:avLst/>
          </a:prstGeom>
          <a:solidFill>
            <a:schemeClr val="accent2">
              <a:alpha val="37000"/>
            </a:schemeClr>
          </a:solidFill>
          <a:ln w="9525">
            <a:noFill/>
            <a:miter lim="800000"/>
            <a:headEnd/>
            <a:tailEnd/>
          </a:ln>
        </p:spPr>
        <p:txBody>
          <a:bodyPr anchor="b"/>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4000" b="0" i="0" u="none" strike="noStrike" kern="0" cap="none" spc="0" normalizeH="0" baseline="0" noProof="0" dirty="0">
                <a:ln>
                  <a:noFill/>
                </a:ln>
                <a:solidFill>
                  <a:srgbClr val="FFFF00"/>
                </a:solidFill>
                <a:effectLst/>
                <a:uLnTx/>
                <a:uFillTx/>
                <a:latin typeface="Comic Sans MS"/>
                <a:ea typeface="+mn-ea"/>
                <a:cs typeface="+mn-cs"/>
              </a:rPr>
              <a:t>يبدو أن العقول البشرية تتمتع بقدرة لا حدود لها تقريبًا على تذكر الصور.</a:t>
            </a:r>
          </a:p>
          <a:p>
            <a:pPr marL="0" marR="0" lvl="0" indent="0" algn="ctr" defTabSz="914400" rtl="0" eaLnBrk="1" fontAlgn="base" latinLnBrk="0" hangingPunct="1">
              <a:lnSpc>
                <a:spcPct val="100000"/>
              </a:lnSpc>
              <a:spcBef>
                <a:spcPct val="0"/>
              </a:spcBef>
              <a:spcAft>
                <a:spcPct val="0"/>
              </a:spcAft>
              <a:buClrTx/>
              <a:buSzTx/>
              <a:buFontTx/>
              <a:buNone/>
              <a:tabLst/>
              <a:defRPr/>
            </a:pPr>
            <a:br>
              <a:rPr kumimoji="0" lang="en-US" sz="4000" b="0" i="0" u="none" strike="noStrike" kern="0" cap="none" spc="0" normalizeH="0" baseline="0" noProof="0" dirty="0">
                <a:ln>
                  <a:noFill/>
                </a:ln>
                <a:solidFill>
                  <a:srgbClr val="FFFF00"/>
                </a:solidFill>
                <a:effectLst/>
                <a:uLnTx/>
                <a:uFillTx/>
                <a:latin typeface="Comic Sans MS"/>
                <a:ea typeface="+mn-ea"/>
                <a:cs typeface="+mn-cs"/>
              </a:rPr>
            </a:br>
            <a:r>
              <a:rPr kumimoji="0" lang="ar-JO" sz="2800" b="0" i="0" u="none" strike="noStrike" kern="0" cap="none" spc="0" normalizeH="0" baseline="0" noProof="0" dirty="0">
                <a:ln>
                  <a:noFill/>
                </a:ln>
                <a:solidFill>
                  <a:srgbClr val="FFFF00"/>
                </a:solidFill>
                <a:effectLst/>
                <a:uLnTx/>
                <a:uFillTx/>
                <a:latin typeface="Comic Sans MS"/>
                <a:ea typeface="+mn-ea"/>
                <a:cs typeface="+mn-cs"/>
              </a:rPr>
              <a:t>المجلة الفصلية لعلم النفس التجريبي، 25: 207-222.</a:t>
            </a:r>
            <a:endParaRPr kumimoji="0" lang="en-US" sz="2800" b="0" i="0" u="none" strike="noStrike" kern="0" cap="none" spc="0" normalizeH="0" baseline="0" noProof="0" dirty="0">
              <a:ln>
                <a:noFill/>
              </a:ln>
              <a:solidFill>
                <a:srgbClr val="FFFF00"/>
              </a:solidFill>
              <a:effectLst/>
              <a:uLnTx/>
              <a:uFillTx/>
              <a:latin typeface="Comic Sans MS"/>
              <a:ea typeface="+mn-ea"/>
              <a:cs typeface="+mn-cs"/>
            </a:endParaRPr>
          </a:p>
        </p:txBody>
      </p:sp>
    </p:spTree>
    <p:extLst>
      <p:ext uri="{BB962C8B-B14F-4D97-AF65-F5344CB8AC3E}">
        <p14:creationId xmlns:p14="http://schemas.microsoft.com/office/powerpoint/2010/main" val="3798322180"/>
      </p:ext>
    </p:extLst>
  </p:cSld>
  <p:clrMapOvr>
    <a:masterClrMapping/>
  </p:clrMapOvr>
  <p:transition spd="med">
    <p:fad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http://www.sandydemontigny.com/wordpress/wp-content/uploads/2009/02/magic_drawing_crayons.jpg"/>
          <p:cNvPicPr>
            <a:picLocks noChangeAspect="1" noChangeArrowheads="1"/>
          </p:cNvPicPr>
          <p:nvPr/>
        </p:nvPicPr>
        <p:blipFill>
          <a:blip r:embed="rId2" cstate="print">
            <a:lum bright="-26000"/>
          </a:blip>
          <a:srcRect/>
          <a:stretch>
            <a:fillRect/>
          </a:stretch>
        </p:blipFill>
        <p:spPr bwMode="auto">
          <a:xfrm>
            <a:off x="0" y="0"/>
            <a:ext cx="9144000" cy="6858000"/>
          </a:xfrm>
          <a:prstGeom prst="rect">
            <a:avLst/>
          </a:prstGeom>
          <a:noFill/>
        </p:spPr>
      </p:pic>
      <p:sp>
        <p:nvSpPr>
          <p:cNvPr id="103426" name="Rectangle 2"/>
          <p:cNvSpPr>
            <a:spLocks noGrp="1" noChangeArrowheads="1"/>
          </p:cNvSpPr>
          <p:nvPr>
            <p:ph type="title"/>
          </p:nvPr>
        </p:nvSpPr>
        <p:spPr>
          <a:xfrm>
            <a:off x="533400" y="685800"/>
            <a:ext cx="8229600" cy="1143000"/>
          </a:xfrm>
        </p:spPr>
        <p:txBody>
          <a:bodyPr>
            <a:normAutofit/>
          </a:bodyPr>
          <a:lstStyle/>
          <a:p>
            <a:pPr algn="ctr" eaLnBrk="1" hangingPunct="1"/>
            <a:r>
              <a:rPr lang="ar-JO" b="1" dirty="0">
                <a:solidFill>
                  <a:schemeClr val="bg1"/>
                </a:solidFill>
                <a:effectLst>
                  <a:glow rad="228600">
                    <a:schemeClr val="tx1">
                      <a:alpha val="69357"/>
                    </a:schemeClr>
                  </a:glow>
                  <a:outerShdw blurRad="38100" dist="38100" dir="2700000" algn="tl">
                    <a:srgbClr val="000000">
                      <a:alpha val="43137"/>
                    </a:srgbClr>
                  </a:outerShdw>
                </a:effectLst>
                <a:latin typeface="Arial" panose="020B0604020202020204" pitchFamily="34" charset="0"/>
                <a:cs typeface="Arial" panose="020B0604020202020204" pitchFamily="34" charset="0"/>
              </a:rPr>
              <a:t>كلمة طيبة للمرئيات منخفضة التقنية</a:t>
            </a:r>
            <a:endParaRPr lang="en-US" b="1" dirty="0">
              <a:solidFill>
                <a:schemeClr val="bg1"/>
              </a:solidFill>
              <a:effectLst>
                <a:glow rad="228600">
                  <a:schemeClr val="tx1">
                    <a:alpha val="69357"/>
                  </a:schemeClr>
                </a:glow>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44739" name="Rectangle 3"/>
          <p:cNvSpPr>
            <a:spLocks noGrp="1" noChangeArrowheads="1"/>
          </p:cNvSpPr>
          <p:nvPr>
            <p:ph idx="1"/>
          </p:nvPr>
        </p:nvSpPr>
        <p:spPr>
          <a:xfrm>
            <a:off x="533400" y="1981200"/>
            <a:ext cx="8229600" cy="4302125"/>
          </a:xfrm>
        </p:spPr>
        <p:txBody>
          <a:bodyPr>
            <a:normAutofit/>
          </a:bodyPr>
          <a:lstStyle/>
          <a:p>
            <a:pPr algn="r" rtl="1" eaLnBrk="1" hangingPunct="1">
              <a:lnSpc>
                <a:spcPct val="90000"/>
              </a:lnSpc>
            </a:pPr>
            <a:r>
              <a:rPr lang="ar-JO" sz="3600" b="1" dirty="0">
                <a:solidFill>
                  <a:schemeClr val="bg1"/>
                </a:solidFill>
                <a:effectLst>
                  <a:glow rad="228600">
                    <a:schemeClr val="tx1">
                      <a:alpha val="69357"/>
                    </a:schemeClr>
                  </a:glow>
                  <a:outerShdw blurRad="38100" dist="38100" dir="2700000" algn="tl">
                    <a:srgbClr val="000000">
                      <a:alpha val="43137"/>
                    </a:srgbClr>
                  </a:outerShdw>
                </a:effectLst>
                <a:latin typeface="Arial" panose="020B0604020202020204" pitchFamily="34" charset="0"/>
                <a:cs typeface="Arial" panose="020B0604020202020204" pitchFamily="34" charset="0"/>
              </a:rPr>
              <a:t>تقنياً: تُدار بسهولة</a:t>
            </a:r>
            <a:endParaRPr lang="en-US" sz="3600" b="1" dirty="0">
              <a:solidFill>
                <a:schemeClr val="bg1"/>
              </a:solidFill>
              <a:effectLst>
                <a:glow rad="228600">
                  <a:schemeClr val="tx1">
                    <a:alpha val="69357"/>
                  </a:schemeClr>
                </a:glow>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r" rtl="1">
              <a:lnSpc>
                <a:spcPct val="90000"/>
              </a:lnSpc>
            </a:pPr>
            <a:r>
              <a:rPr lang="ar-JO" sz="3600" b="1" dirty="0">
                <a:solidFill>
                  <a:schemeClr val="bg1"/>
                </a:solidFill>
                <a:effectLst>
                  <a:glow rad="228600">
                    <a:schemeClr val="tx1">
                      <a:alpha val="69357"/>
                    </a:schemeClr>
                  </a:glow>
                  <a:outerShdw blurRad="38100" dist="38100" dir="2700000" algn="tl">
                    <a:srgbClr val="000000">
                      <a:alpha val="43137"/>
                    </a:srgbClr>
                  </a:outerShdw>
                </a:effectLst>
                <a:latin typeface="Arial" panose="020B0604020202020204" pitchFamily="34" charset="0"/>
                <a:cs typeface="Arial" panose="020B0604020202020204" pitchFamily="34" charset="0"/>
              </a:rPr>
              <a:t>بلاغياً: لا يخلق تركيزاً منقسماً، هذه أدوات مساعدة بصرية، وليست عناصر تشتيت بصرية. </a:t>
            </a:r>
            <a:endParaRPr lang="en-US" sz="3600" b="1" dirty="0">
              <a:solidFill>
                <a:schemeClr val="bg1"/>
              </a:solidFill>
              <a:effectLst>
                <a:glow rad="228600">
                  <a:schemeClr val="tx1">
                    <a:alpha val="69357"/>
                  </a:schemeClr>
                </a:glow>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r" rtl="1" eaLnBrk="1" hangingPunct="1">
              <a:lnSpc>
                <a:spcPct val="90000"/>
              </a:lnSpc>
            </a:pPr>
            <a:r>
              <a:rPr lang="ar-JO" sz="3600" b="1" dirty="0">
                <a:solidFill>
                  <a:schemeClr val="bg1"/>
                </a:solidFill>
                <a:effectLst>
                  <a:glow rad="228600">
                    <a:schemeClr val="tx1">
                      <a:alpha val="69357"/>
                    </a:schemeClr>
                  </a:glow>
                  <a:outerShdw blurRad="38100" dist="38100" dir="2700000" algn="tl">
                    <a:srgbClr val="000000">
                      <a:alpha val="43137"/>
                    </a:srgbClr>
                  </a:outerShdw>
                </a:effectLst>
                <a:latin typeface="Arial" panose="020B0604020202020204" pitchFamily="34" charset="0"/>
                <a:cs typeface="Arial" panose="020B0604020202020204" pitchFamily="34" charset="0"/>
              </a:rPr>
              <a:t>رعوياً: تقلل سوء الفهم</a:t>
            </a:r>
            <a:endParaRPr lang="en-US" sz="3600" b="1" dirty="0">
              <a:solidFill>
                <a:schemeClr val="bg1"/>
              </a:solidFill>
              <a:effectLst>
                <a:glow rad="228600">
                  <a:schemeClr val="tx1">
                    <a:alpha val="69357"/>
                  </a:schemeClr>
                </a:glow>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r" rtl="1" eaLnBrk="1" hangingPunct="1">
              <a:lnSpc>
                <a:spcPct val="90000"/>
              </a:lnSpc>
            </a:pPr>
            <a:r>
              <a:rPr lang="ar-JO" sz="3600" b="1" dirty="0">
                <a:solidFill>
                  <a:schemeClr val="bg1"/>
                </a:solidFill>
                <a:effectLst>
                  <a:glow rad="228600">
                    <a:schemeClr val="tx1">
                      <a:alpha val="69357"/>
                    </a:schemeClr>
                  </a:glow>
                  <a:outerShdw blurRad="38100" dist="38100" dir="2700000" algn="tl">
                    <a:srgbClr val="000000">
                      <a:alpha val="43137"/>
                    </a:srgbClr>
                  </a:outerShdw>
                </a:effectLst>
                <a:latin typeface="Arial" panose="020B0604020202020204" pitchFamily="34" charset="0"/>
                <a:cs typeface="Arial" panose="020B0604020202020204" pitchFamily="34" charset="0"/>
              </a:rPr>
              <a:t>لاهوتياً: يدعم التواصل الشفوي ممثلاً في الكتاب المقدس</a:t>
            </a:r>
            <a:endParaRPr lang="en-US" sz="3600" b="1" dirty="0">
              <a:solidFill>
                <a:schemeClr val="bg1"/>
              </a:solidFill>
              <a:effectLst>
                <a:glow rad="228600">
                  <a:schemeClr val="tx1">
                    <a:alpha val="69357"/>
                  </a:schemeClr>
                </a:glow>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244739">
                                            <p:txEl>
                                              <p:pRg st="0" end="0"/>
                                            </p:txEl>
                                          </p:spTgt>
                                        </p:tgtEl>
                                        <p:attrNameLst>
                                          <p:attrName>style.visibility</p:attrName>
                                        </p:attrNameLst>
                                      </p:cBhvr>
                                      <p:to>
                                        <p:strVal val="visible"/>
                                      </p:to>
                                    </p:set>
                                    <p:anim calcmode="lin" valueType="num">
                                      <p:cBhvr>
                                        <p:cTn id="7" dur="500" fill="hold"/>
                                        <p:tgtEl>
                                          <p:spTgt spid="244739">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244739">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244739">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24473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9" presetClass="entr" presetSubtype="0" accel="100000" fill="hold" grpId="0" nodeType="clickEffect">
                                  <p:stCondLst>
                                    <p:cond delay="0"/>
                                  </p:stCondLst>
                                  <p:childTnLst>
                                    <p:set>
                                      <p:cBhvr>
                                        <p:cTn id="14" dur="1" fill="hold">
                                          <p:stCondLst>
                                            <p:cond delay="0"/>
                                          </p:stCondLst>
                                        </p:cTn>
                                        <p:tgtEl>
                                          <p:spTgt spid="244739">
                                            <p:txEl>
                                              <p:pRg st="1" end="1"/>
                                            </p:txEl>
                                          </p:spTgt>
                                        </p:tgtEl>
                                        <p:attrNameLst>
                                          <p:attrName>style.visibility</p:attrName>
                                        </p:attrNameLst>
                                      </p:cBhvr>
                                      <p:to>
                                        <p:strVal val="visible"/>
                                      </p:to>
                                    </p:set>
                                    <p:anim calcmode="lin" valueType="num">
                                      <p:cBhvr>
                                        <p:cTn id="15" dur="500" fill="hold"/>
                                        <p:tgtEl>
                                          <p:spTgt spid="244739">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6" dur="500" fill="hold"/>
                                        <p:tgtEl>
                                          <p:spTgt spid="244739">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7" dur="500" fill="hold"/>
                                        <p:tgtEl>
                                          <p:spTgt spid="244739">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18" dur="500" fill="hold"/>
                                        <p:tgtEl>
                                          <p:spTgt spid="24473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9" presetClass="entr" presetSubtype="0" accel="100000" fill="hold" grpId="0" nodeType="clickEffect">
                                  <p:stCondLst>
                                    <p:cond delay="0"/>
                                  </p:stCondLst>
                                  <p:childTnLst>
                                    <p:set>
                                      <p:cBhvr>
                                        <p:cTn id="22" dur="1" fill="hold">
                                          <p:stCondLst>
                                            <p:cond delay="0"/>
                                          </p:stCondLst>
                                        </p:cTn>
                                        <p:tgtEl>
                                          <p:spTgt spid="244739">
                                            <p:txEl>
                                              <p:pRg st="2" end="2"/>
                                            </p:txEl>
                                          </p:spTgt>
                                        </p:tgtEl>
                                        <p:attrNameLst>
                                          <p:attrName>style.visibility</p:attrName>
                                        </p:attrNameLst>
                                      </p:cBhvr>
                                      <p:to>
                                        <p:strVal val="visible"/>
                                      </p:to>
                                    </p:set>
                                    <p:anim calcmode="lin" valueType="num">
                                      <p:cBhvr>
                                        <p:cTn id="23" dur="500" fill="hold"/>
                                        <p:tgtEl>
                                          <p:spTgt spid="244739">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4" dur="500" fill="hold"/>
                                        <p:tgtEl>
                                          <p:spTgt spid="244739">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5" dur="500" fill="hold"/>
                                        <p:tgtEl>
                                          <p:spTgt spid="244739">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26" dur="500" fill="hold"/>
                                        <p:tgtEl>
                                          <p:spTgt spid="24473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9" presetClass="entr" presetSubtype="0" accel="100000" fill="hold" grpId="0" nodeType="clickEffect">
                                  <p:stCondLst>
                                    <p:cond delay="0"/>
                                  </p:stCondLst>
                                  <p:childTnLst>
                                    <p:set>
                                      <p:cBhvr>
                                        <p:cTn id="30" dur="1" fill="hold">
                                          <p:stCondLst>
                                            <p:cond delay="0"/>
                                          </p:stCondLst>
                                        </p:cTn>
                                        <p:tgtEl>
                                          <p:spTgt spid="244739">
                                            <p:txEl>
                                              <p:pRg st="3" end="3"/>
                                            </p:txEl>
                                          </p:spTgt>
                                        </p:tgtEl>
                                        <p:attrNameLst>
                                          <p:attrName>style.visibility</p:attrName>
                                        </p:attrNameLst>
                                      </p:cBhvr>
                                      <p:to>
                                        <p:strVal val="visible"/>
                                      </p:to>
                                    </p:set>
                                    <p:anim calcmode="lin" valueType="num">
                                      <p:cBhvr>
                                        <p:cTn id="31" dur="500" fill="hold"/>
                                        <p:tgtEl>
                                          <p:spTgt spid="244739">
                                            <p:txEl>
                                              <p:pRg st="3" end="3"/>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2" dur="500" fill="hold"/>
                                        <p:tgtEl>
                                          <p:spTgt spid="244739">
                                            <p:txEl>
                                              <p:pRg st="3" end="3"/>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3" dur="500" fill="hold"/>
                                        <p:tgtEl>
                                          <p:spTgt spid="244739">
                                            <p:txEl>
                                              <p:pRg st="3" end="3"/>
                                            </p:txEl>
                                          </p:spTgt>
                                        </p:tgtEl>
                                        <p:attrNameLst>
                                          <p:attrName>ppt_x</p:attrName>
                                        </p:attrNameLst>
                                      </p:cBhvr>
                                      <p:tavLst>
                                        <p:tav tm="0">
                                          <p:val>
                                            <p:strVal val="#ppt_x-.3"/>
                                          </p:val>
                                        </p:tav>
                                        <p:tav tm="50000">
                                          <p:val>
                                            <p:strVal val="#ppt_x"/>
                                          </p:val>
                                        </p:tav>
                                        <p:tav tm="100000">
                                          <p:val>
                                            <p:strVal val="#ppt_x"/>
                                          </p:val>
                                        </p:tav>
                                      </p:tavLst>
                                    </p:anim>
                                    <p:anim calcmode="lin" valueType="num">
                                      <p:cBhvr>
                                        <p:cTn id="34" dur="500" fill="hold"/>
                                        <p:tgtEl>
                                          <p:spTgt spid="244739">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4739"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Rot="1" noChangeArrowheads="1"/>
          </p:cNvSpPr>
          <p:nvPr>
            <p:ph type="title"/>
          </p:nvPr>
        </p:nvSpPr>
        <p:spPr>
          <a:xfrm>
            <a:off x="457200" y="0"/>
            <a:ext cx="8385175" cy="838200"/>
          </a:xfrm>
        </p:spPr>
        <p:txBody>
          <a:bodyPr>
            <a:normAutofit/>
          </a:bodyPr>
          <a:lstStyle/>
          <a:p>
            <a:pPr algn="ctr" eaLnBrk="1" hangingPunct="1"/>
            <a:r>
              <a:rPr lang="ar-JO" dirty="0">
                <a:latin typeface="Arial" panose="020B0604020202020204" pitchFamily="34" charset="0"/>
                <a:cs typeface="Arial" panose="020B0604020202020204" pitchFamily="34" charset="0"/>
              </a:rPr>
              <a:t>تكنيك منخفض: حاول</a:t>
            </a:r>
            <a:endParaRPr lang="en-US" dirty="0">
              <a:latin typeface="Arial" panose="020B0604020202020204" pitchFamily="34" charset="0"/>
              <a:cs typeface="Arial" panose="020B0604020202020204" pitchFamily="34" charset="0"/>
            </a:endParaRPr>
          </a:p>
        </p:txBody>
      </p:sp>
      <p:sp>
        <p:nvSpPr>
          <p:cNvPr id="245763" name="Rectangle 3"/>
          <p:cNvSpPr>
            <a:spLocks noGrp="1" noRot="1" noChangeArrowheads="1"/>
          </p:cNvSpPr>
          <p:nvPr>
            <p:ph idx="1"/>
          </p:nvPr>
        </p:nvSpPr>
        <p:spPr>
          <a:xfrm>
            <a:off x="533400" y="1524000"/>
            <a:ext cx="7620000" cy="5029200"/>
          </a:xfrm>
        </p:spPr>
        <p:txBody>
          <a:bodyPr>
            <a:normAutofit/>
          </a:bodyPr>
          <a:lstStyle/>
          <a:p>
            <a:pPr algn="r" rtl="1" eaLnBrk="1" hangingPunct="1">
              <a:lnSpc>
                <a:spcPct val="90000"/>
              </a:lnSpc>
            </a:pPr>
            <a:r>
              <a:rPr lang="ar-JO" sz="2800" dirty="0">
                <a:latin typeface="Arial" panose="020B0604020202020204" pitchFamily="34" charset="0"/>
                <a:cs typeface="Arial" panose="020B0604020202020204" pitchFamily="34" charset="0"/>
              </a:rPr>
              <a:t>اقرأ مزمور 32: 4-5</a:t>
            </a:r>
            <a:endParaRPr lang="en-US" sz="2800" dirty="0">
              <a:latin typeface="Arial" panose="020B0604020202020204" pitchFamily="34" charset="0"/>
              <a:cs typeface="Arial" panose="020B0604020202020204" pitchFamily="34" charset="0"/>
            </a:endParaRPr>
          </a:p>
          <a:p>
            <a:pPr lvl="1" algn="r">
              <a:lnSpc>
                <a:spcPct val="90000"/>
              </a:lnSpc>
              <a:buNone/>
            </a:pPr>
            <a:r>
              <a:rPr lang="ar-JO" sz="2500" dirty="0">
                <a:latin typeface="Arial" panose="020B0604020202020204" pitchFamily="34" charset="0"/>
                <a:cs typeface="Arial" panose="020B0604020202020204" pitchFamily="34" charset="0"/>
              </a:rPr>
              <a:t>   لما سكت بليت عظامي من زفيري اليوم كله</a:t>
            </a:r>
          </a:p>
          <a:p>
            <a:pPr lvl="1" algn="r">
              <a:lnSpc>
                <a:spcPct val="90000"/>
              </a:lnSpc>
              <a:buNone/>
            </a:pPr>
            <a:r>
              <a:rPr lang="ar-JO" sz="2500" dirty="0">
                <a:latin typeface="Arial" panose="020B0604020202020204" pitchFamily="34" charset="0"/>
                <a:cs typeface="Arial" panose="020B0604020202020204" pitchFamily="34" charset="0"/>
              </a:rPr>
              <a:t>   أن يدك ثقلت عليّ نهارا وليلاً تحولت رطوبتي إلى </a:t>
            </a:r>
          </a:p>
          <a:p>
            <a:pPr lvl="1" algn="r">
              <a:lnSpc>
                <a:spcPct val="90000"/>
              </a:lnSpc>
              <a:buNone/>
            </a:pPr>
            <a:r>
              <a:rPr lang="ar-JO" sz="2500" dirty="0">
                <a:latin typeface="Arial" panose="020B0604020202020204" pitchFamily="34" charset="0"/>
                <a:cs typeface="Arial" panose="020B0604020202020204" pitchFamily="34" charset="0"/>
              </a:rPr>
              <a:t>   يبوسة القيظ.</a:t>
            </a:r>
          </a:p>
          <a:p>
            <a:pPr lvl="1" algn="r">
              <a:lnSpc>
                <a:spcPct val="90000"/>
              </a:lnSpc>
              <a:buNone/>
            </a:pPr>
            <a:r>
              <a:rPr lang="ar-JO" sz="2500" dirty="0">
                <a:latin typeface="Arial" panose="020B0604020202020204" pitchFamily="34" charset="0"/>
                <a:cs typeface="Arial" panose="020B0604020202020204" pitchFamily="34" charset="0"/>
              </a:rPr>
              <a:t>   أعترف لك بخطيتي ولا أكتم إثمي. </a:t>
            </a:r>
          </a:p>
          <a:p>
            <a:pPr lvl="1" algn="r">
              <a:lnSpc>
                <a:spcPct val="90000"/>
              </a:lnSpc>
              <a:buNone/>
            </a:pPr>
            <a:r>
              <a:rPr lang="ar-JO" sz="2500" dirty="0">
                <a:latin typeface="Arial" panose="020B0604020202020204" pitchFamily="34" charset="0"/>
                <a:cs typeface="Arial" panose="020B0604020202020204" pitchFamily="34" charset="0"/>
              </a:rPr>
              <a:t>   قلت: أعترف للرب بذنبي وأنت رفعت أثام خطيتي.</a:t>
            </a:r>
            <a:endParaRPr lang="en-US" sz="2500" dirty="0">
              <a:latin typeface="Arial" panose="020B0604020202020204" pitchFamily="34" charset="0"/>
              <a:cs typeface="Arial" panose="020B0604020202020204" pitchFamily="34" charset="0"/>
            </a:endParaRPr>
          </a:p>
          <a:p>
            <a:pPr algn="r" rtl="1" eaLnBrk="1" hangingPunct="1">
              <a:lnSpc>
                <a:spcPct val="90000"/>
              </a:lnSpc>
            </a:pPr>
            <a:r>
              <a:rPr lang="ar-JO" sz="2800" dirty="0">
                <a:latin typeface="Arial" panose="020B0604020202020204" pitchFamily="34" charset="0"/>
                <a:cs typeface="Arial" panose="020B0604020202020204" pitchFamily="34" charset="0"/>
              </a:rPr>
              <a:t>فكر في ثلاث طرق لتستخدم كرسيين لتعليم/توضيح علاقة كاتب المزمور مع الله كما هي موصوفة في هذا النص</a:t>
            </a:r>
            <a:endParaRPr lang="en-US" sz="2800" dirty="0">
              <a:latin typeface="Arial" panose="020B0604020202020204" pitchFamily="34" charset="0"/>
              <a:cs typeface="Arial" panose="020B0604020202020204" pitchFamily="34" charset="0"/>
            </a:endParaRPr>
          </a:p>
          <a:p>
            <a:pPr lvl="1" algn="r" rtl="1" eaLnBrk="1" hangingPunct="1">
              <a:lnSpc>
                <a:spcPct val="90000"/>
              </a:lnSpc>
            </a:pPr>
            <a:r>
              <a:rPr lang="ar-JO" sz="2400" dirty="0">
                <a:latin typeface="Arial" panose="020B0604020202020204" pitchFamily="34" charset="0"/>
                <a:cs typeface="Arial" panose="020B0604020202020204" pitchFamily="34" charset="0"/>
              </a:rPr>
              <a:t>مثل عدد3 (لما سكتُّ) حرك أحد الكراسي بعيداً عن الكرسي الأول واجعله بعيداً</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2774768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245763">
                                            <p:txEl>
                                              <p:pRg st="0" end="0"/>
                                            </p:txEl>
                                          </p:spTgt>
                                        </p:tgtEl>
                                        <p:attrNameLst>
                                          <p:attrName>style.visibility</p:attrName>
                                        </p:attrNameLst>
                                      </p:cBhvr>
                                      <p:to>
                                        <p:strVal val="visible"/>
                                      </p:to>
                                    </p:set>
                                    <p:anim calcmode="lin" valueType="num">
                                      <p:cBhvr>
                                        <p:cTn id="7" dur="500" fill="hold"/>
                                        <p:tgtEl>
                                          <p:spTgt spid="245763">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245763">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245763">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245763">
                                            <p:txEl>
                                              <p:pRg st="0" end="0"/>
                                            </p:txEl>
                                          </p:spTgt>
                                        </p:tgtEl>
                                        <p:attrNameLst>
                                          <p:attrName>ppt_y</p:attrName>
                                        </p:attrNameLst>
                                      </p:cBhvr>
                                      <p:tavLst>
                                        <p:tav tm="0">
                                          <p:val>
                                            <p:strVal val="#ppt_y"/>
                                          </p:val>
                                        </p:tav>
                                        <p:tav tm="100000">
                                          <p:val>
                                            <p:strVal val="#ppt_y"/>
                                          </p:val>
                                        </p:tav>
                                      </p:tavLst>
                                    </p:anim>
                                  </p:childTnLst>
                                </p:cTn>
                              </p:par>
                              <p:par>
                                <p:cTn id="11" presetID="39" presetClass="entr" presetSubtype="0" accel="100000" fill="hold" grpId="0" nodeType="withEffect">
                                  <p:stCondLst>
                                    <p:cond delay="0"/>
                                  </p:stCondLst>
                                  <p:childTnLst>
                                    <p:set>
                                      <p:cBhvr>
                                        <p:cTn id="12" dur="1" fill="hold">
                                          <p:stCondLst>
                                            <p:cond delay="0"/>
                                          </p:stCondLst>
                                        </p:cTn>
                                        <p:tgtEl>
                                          <p:spTgt spid="245763">
                                            <p:txEl>
                                              <p:pRg st="1" end="1"/>
                                            </p:txEl>
                                          </p:spTgt>
                                        </p:tgtEl>
                                        <p:attrNameLst>
                                          <p:attrName>style.visibility</p:attrName>
                                        </p:attrNameLst>
                                      </p:cBhvr>
                                      <p:to>
                                        <p:strVal val="visible"/>
                                      </p:to>
                                    </p:set>
                                    <p:anim calcmode="lin" valueType="num">
                                      <p:cBhvr>
                                        <p:cTn id="13" dur="500" fill="hold"/>
                                        <p:tgtEl>
                                          <p:spTgt spid="245763">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4" dur="500" fill="hold"/>
                                        <p:tgtEl>
                                          <p:spTgt spid="245763">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5" dur="500" fill="hold"/>
                                        <p:tgtEl>
                                          <p:spTgt spid="245763">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16" dur="500" fill="hold"/>
                                        <p:tgtEl>
                                          <p:spTgt spid="245763">
                                            <p:txEl>
                                              <p:pRg st="1" end="1"/>
                                            </p:txEl>
                                          </p:spTgt>
                                        </p:tgtEl>
                                        <p:attrNameLst>
                                          <p:attrName>ppt_y</p:attrName>
                                        </p:attrNameLst>
                                      </p:cBhvr>
                                      <p:tavLst>
                                        <p:tav tm="0">
                                          <p:val>
                                            <p:strVal val="#ppt_y"/>
                                          </p:val>
                                        </p:tav>
                                        <p:tav tm="100000">
                                          <p:val>
                                            <p:strVal val="#ppt_y"/>
                                          </p:val>
                                        </p:tav>
                                      </p:tavLst>
                                    </p:anim>
                                  </p:childTnLst>
                                </p:cTn>
                              </p:par>
                              <p:par>
                                <p:cTn id="17" presetID="39" presetClass="entr" presetSubtype="0" accel="100000" fill="hold" grpId="0" nodeType="withEffect">
                                  <p:stCondLst>
                                    <p:cond delay="0"/>
                                  </p:stCondLst>
                                  <p:childTnLst>
                                    <p:set>
                                      <p:cBhvr>
                                        <p:cTn id="18" dur="1" fill="hold">
                                          <p:stCondLst>
                                            <p:cond delay="0"/>
                                          </p:stCondLst>
                                        </p:cTn>
                                        <p:tgtEl>
                                          <p:spTgt spid="245763">
                                            <p:txEl>
                                              <p:pRg st="2" end="2"/>
                                            </p:txEl>
                                          </p:spTgt>
                                        </p:tgtEl>
                                        <p:attrNameLst>
                                          <p:attrName>style.visibility</p:attrName>
                                        </p:attrNameLst>
                                      </p:cBhvr>
                                      <p:to>
                                        <p:strVal val="visible"/>
                                      </p:to>
                                    </p:set>
                                    <p:anim calcmode="lin" valueType="num">
                                      <p:cBhvr>
                                        <p:cTn id="19" dur="500" fill="hold"/>
                                        <p:tgtEl>
                                          <p:spTgt spid="245763">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0" dur="500" fill="hold"/>
                                        <p:tgtEl>
                                          <p:spTgt spid="245763">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1" dur="500" fill="hold"/>
                                        <p:tgtEl>
                                          <p:spTgt spid="245763">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22" dur="500" fill="hold"/>
                                        <p:tgtEl>
                                          <p:spTgt spid="245763">
                                            <p:txEl>
                                              <p:pRg st="2" end="2"/>
                                            </p:txEl>
                                          </p:spTgt>
                                        </p:tgtEl>
                                        <p:attrNameLst>
                                          <p:attrName>ppt_y</p:attrName>
                                        </p:attrNameLst>
                                      </p:cBhvr>
                                      <p:tavLst>
                                        <p:tav tm="0">
                                          <p:val>
                                            <p:strVal val="#ppt_y"/>
                                          </p:val>
                                        </p:tav>
                                        <p:tav tm="100000">
                                          <p:val>
                                            <p:strVal val="#ppt_y"/>
                                          </p:val>
                                        </p:tav>
                                      </p:tavLst>
                                    </p:anim>
                                  </p:childTnLst>
                                </p:cTn>
                              </p:par>
                              <p:par>
                                <p:cTn id="23" presetID="39" presetClass="entr" presetSubtype="0" accel="100000" fill="hold" grpId="0" nodeType="withEffect">
                                  <p:stCondLst>
                                    <p:cond delay="0"/>
                                  </p:stCondLst>
                                  <p:childTnLst>
                                    <p:set>
                                      <p:cBhvr>
                                        <p:cTn id="24" dur="1" fill="hold">
                                          <p:stCondLst>
                                            <p:cond delay="0"/>
                                          </p:stCondLst>
                                        </p:cTn>
                                        <p:tgtEl>
                                          <p:spTgt spid="245763">
                                            <p:txEl>
                                              <p:pRg st="3" end="3"/>
                                            </p:txEl>
                                          </p:spTgt>
                                        </p:tgtEl>
                                        <p:attrNameLst>
                                          <p:attrName>style.visibility</p:attrName>
                                        </p:attrNameLst>
                                      </p:cBhvr>
                                      <p:to>
                                        <p:strVal val="visible"/>
                                      </p:to>
                                    </p:set>
                                    <p:anim calcmode="lin" valueType="num">
                                      <p:cBhvr>
                                        <p:cTn id="25" dur="500" fill="hold"/>
                                        <p:tgtEl>
                                          <p:spTgt spid="245763">
                                            <p:txEl>
                                              <p:pRg st="3" end="3"/>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6" dur="500" fill="hold"/>
                                        <p:tgtEl>
                                          <p:spTgt spid="245763">
                                            <p:txEl>
                                              <p:pRg st="3" end="3"/>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7" dur="500" fill="hold"/>
                                        <p:tgtEl>
                                          <p:spTgt spid="245763">
                                            <p:txEl>
                                              <p:pRg st="3" end="3"/>
                                            </p:txEl>
                                          </p:spTgt>
                                        </p:tgtEl>
                                        <p:attrNameLst>
                                          <p:attrName>ppt_x</p:attrName>
                                        </p:attrNameLst>
                                      </p:cBhvr>
                                      <p:tavLst>
                                        <p:tav tm="0">
                                          <p:val>
                                            <p:strVal val="#ppt_x-.3"/>
                                          </p:val>
                                        </p:tav>
                                        <p:tav tm="50000">
                                          <p:val>
                                            <p:strVal val="#ppt_x"/>
                                          </p:val>
                                        </p:tav>
                                        <p:tav tm="100000">
                                          <p:val>
                                            <p:strVal val="#ppt_x"/>
                                          </p:val>
                                        </p:tav>
                                      </p:tavLst>
                                    </p:anim>
                                    <p:anim calcmode="lin" valueType="num">
                                      <p:cBhvr>
                                        <p:cTn id="28" dur="500" fill="hold"/>
                                        <p:tgtEl>
                                          <p:spTgt spid="245763">
                                            <p:txEl>
                                              <p:pRg st="3" end="3"/>
                                            </p:txEl>
                                          </p:spTgt>
                                        </p:tgtEl>
                                        <p:attrNameLst>
                                          <p:attrName>ppt_y</p:attrName>
                                        </p:attrNameLst>
                                      </p:cBhvr>
                                      <p:tavLst>
                                        <p:tav tm="0">
                                          <p:val>
                                            <p:strVal val="#ppt_y"/>
                                          </p:val>
                                        </p:tav>
                                        <p:tav tm="100000">
                                          <p:val>
                                            <p:strVal val="#ppt_y"/>
                                          </p:val>
                                        </p:tav>
                                      </p:tavLst>
                                    </p:anim>
                                  </p:childTnLst>
                                </p:cTn>
                              </p:par>
                              <p:par>
                                <p:cTn id="29" presetID="39" presetClass="entr" presetSubtype="0" accel="100000" fill="hold" grpId="0" nodeType="withEffect">
                                  <p:stCondLst>
                                    <p:cond delay="0"/>
                                  </p:stCondLst>
                                  <p:childTnLst>
                                    <p:set>
                                      <p:cBhvr>
                                        <p:cTn id="30" dur="1" fill="hold">
                                          <p:stCondLst>
                                            <p:cond delay="0"/>
                                          </p:stCondLst>
                                        </p:cTn>
                                        <p:tgtEl>
                                          <p:spTgt spid="245763">
                                            <p:txEl>
                                              <p:pRg st="4" end="4"/>
                                            </p:txEl>
                                          </p:spTgt>
                                        </p:tgtEl>
                                        <p:attrNameLst>
                                          <p:attrName>style.visibility</p:attrName>
                                        </p:attrNameLst>
                                      </p:cBhvr>
                                      <p:to>
                                        <p:strVal val="visible"/>
                                      </p:to>
                                    </p:set>
                                    <p:anim calcmode="lin" valueType="num">
                                      <p:cBhvr>
                                        <p:cTn id="31" dur="500" fill="hold"/>
                                        <p:tgtEl>
                                          <p:spTgt spid="245763">
                                            <p:txEl>
                                              <p:pRg st="4" end="4"/>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2" dur="500" fill="hold"/>
                                        <p:tgtEl>
                                          <p:spTgt spid="245763">
                                            <p:txEl>
                                              <p:pRg st="4" end="4"/>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3" dur="500" fill="hold"/>
                                        <p:tgtEl>
                                          <p:spTgt spid="245763">
                                            <p:txEl>
                                              <p:pRg st="4" end="4"/>
                                            </p:txEl>
                                          </p:spTgt>
                                        </p:tgtEl>
                                        <p:attrNameLst>
                                          <p:attrName>ppt_x</p:attrName>
                                        </p:attrNameLst>
                                      </p:cBhvr>
                                      <p:tavLst>
                                        <p:tav tm="0">
                                          <p:val>
                                            <p:strVal val="#ppt_x-.3"/>
                                          </p:val>
                                        </p:tav>
                                        <p:tav tm="50000">
                                          <p:val>
                                            <p:strVal val="#ppt_x"/>
                                          </p:val>
                                        </p:tav>
                                        <p:tav tm="100000">
                                          <p:val>
                                            <p:strVal val="#ppt_x"/>
                                          </p:val>
                                        </p:tav>
                                      </p:tavLst>
                                    </p:anim>
                                    <p:anim calcmode="lin" valueType="num">
                                      <p:cBhvr>
                                        <p:cTn id="34" dur="500" fill="hold"/>
                                        <p:tgtEl>
                                          <p:spTgt spid="245763">
                                            <p:txEl>
                                              <p:pRg st="4" end="4"/>
                                            </p:txEl>
                                          </p:spTgt>
                                        </p:tgtEl>
                                        <p:attrNameLst>
                                          <p:attrName>ppt_y</p:attrName>
                                        </p:attrNameLst>
                                      </p:cBhvr>
                                      <p:tavLst>
                                        <p:tav tm="0">
                                          <p:val>
                                            <p:strVal val="#ppt_y"/>
                                          </p:val>
                                        </p:tav>
                                        <p:tav tm="100000">
                                          <p:val>
                                            <p:strVal val="#ppt_y"/>
                                          </p:val>
                                        </p:tav>
                                      </p:tavLst>
                                    </p:anim>
                                  </p:childTnLst>
                                </p:cTn>
                              </p:par>
                              <p:par>
                                <p:cTn id="35" presetID="39" presetClass="entr" presetSubtype="0" accel="100000" fill="hold" grpId="0" nodeType="withEffect">
                                  <p:stCondLst>
                                    <p:cond delay="0"/>
                                  </p:stCondLst>
                                  <p:childTnLst>
                                    <p:set>
                                      <p:cBhvr>
                                        <p:cTn id="36" dur="1" fill="hold">
                                          <p:stCondLst>
                                            <p:cond delay="0"/>
                                          </p:stCondLst>
                                        </p:cTn>
                                        <p:tgtEl>
                                          <p:spTgt spid="245763">
                                            <p:txEl>
                                              <p:pRg st="5" end="5"/>
                                            </p:txEl>
                                          </p:spTgt>
                                        </p:tgtEl>
                                        <p:attrNameLst>
                                          <p:attrName>style.visibility</p:attrName>
                                        </p:attrNameLst>
                                      </p:cBhvr>
                                      <p:to>
                                        <p:strVal val="visible"/>
                                      </p:to>
                                    </p:set>
                                    <p:anim calcmode="lin" valueType="num">
                                      <p:cBhvr>
                                        <p:cTn id="37" dur="500" fill="hold"/>
                                        <p:tgtEl>
                                          <p:spTgt spid="245763">
                                            <p:txEl>
                                              <p:pRg st="5" end="5"/>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8" dur="500" fill="hold"/>
                                        <p:tgtEl>
                                          <p:spTgt spid="245763">
                                            <p:txEl>
                                              <p:pRg st="5" end="5"/>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9" dur="500" fill="hold"/>
                                        <p:tgtEl>
                                          <p:spTgt spid="245763">
                                            <p:txEl>
                                              <p:pRg st="5" end="5"/>
                                            </p:txEl>
                                          </p:spTgt>
                                        </p:tgtEl>
                                        <p:attrNameLst>
                                          <p:attrName>ppt_x</p:attrName>
                                        </p:attrNameLst>
                                      </p:cBhvr>
                                      <p:tavLst>
                                        <p:tav tm="0">
                                          <p:val>
                                            <p:strVal val="#ppt_x-.3"/>
                                          </p:val>
                                        </p:tav>
                                        <p:tav tm="50000">
                                          <p:val>
                                            <p:strVal val="#ppt_x"/>
                                          </p:val>
                                        </p:tav>
                                        <p:tav tm="100000">
                                          <p:val>
                                            <p:strVal val="#ppt_x"/>
                                          </p:val>
                                        </p:tav>
                                      </p:tavLst>
                                    </p:anim>
                                    <p:anim calcmode="lin" valueType="num">
                                      <p:cBhvr>
                                        <p:cTn id="40" dur="500" fill="hold"/>
                                        <p:tgtEl>
                                          <p:spTgt spid="24576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39" presetClass="entr" presetSubtype="0" accel="100000" fill="hold" grpId="0" nodeType="clickEffect">
                                  <p:stCondLst>
                                    <p:cond delay="0"/>
                                  </p:stCondLst>
                                  <p:childTnLst>
                                    <p:set>
                                      <p:cBhvr>
                                        <p:cTn id="44" dur="1" fill="hold">
                                          <p:stCondLst>
                                            <p:cond delay="0"/>
                                          </p:stCondLst>
                                        </p:cTn>
                                        <p:tgtEl>
                                          <p:spTgt spid="245763">
                                            <p:txEl>
                                              <p:pRg st="6" end="6"/>
                                            </p:txEl>
                                          </p:spTgt>
                                        </p:tgtEl>
                                        <p:attrNameLst>
                                          <p:attrName>style.visibility</p:attrName>
                                        </p:attrNameLst>
                                      </p:cBhvr>
                                      <p:to>
                                        <p:strVal val="visible"/>
                                      </p:to>
                                    </p:set>
                                    <p:anim calcmode="lin" valueType="num">
                                      <p:cBhvr>
                                        <p:cTn id="45" dur="500" fill="hold"/>
                                        <p:tgtEl>
                                          <p:spTgt spid="245763">
                                            <p:txEl>
                                              <p:pRg st="6" end="6"/>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46" dur="500" fill="hold"/>
                                        <p:tgtEl>
                                          <p:spTgt spid="245763">
                                            <p:txEl>
                                              <p:pRg st="6" end="6"/>
                                            </p:txEl>
                                          </p:spTgt>
                                        </p:tgtEl>
                                        <p:attrNameLst>
                                          <p:attrName>ppt_w</p:attrName>
                                        </p:attrNameLst>
                                      </p:cBhvr>
                                      <p:tavLst>
                                        <p:tav tm="0">
                                          <p:val>
                                            <p:strVal val="#ppt_w+.3"/>
                                          </p:val>
                                        </p:tav>
                                        <p:tav tm="50000">
                                          <p:val>
                                            <p:strVal val="#ppt_w+.3"/>
                                          </p:val>
                                        </p:tav>
                                        <p:tav tm="100000">
                                          <p:val>
                                            <p:strVal val="#ppt_w"/>
                                          </p:val>
                                        </p:tav>
                                      </p:tavLst>
                                    </p:anim>
                                    <p:anim calcmode="lin" valueType="num">
                                      <p:cBhvr>
                                        <p:cTn id="47" dur="500" fill="hold"/>
                                        <p:tgtEl>
                                          <p:spTgt spid="245763">
                                            <p:txEl>
                                              <p:pRg st="6" end="6"/>
                                            </p:txEl>
                                          </p:spTgt>
                                        </p:tgtEl>
                                        <p:attrNameLst>
                                          <p:attrName>ppt_x</p:attrName>
                                        </p:attrNameLst>
                                      </p:cBhvr>
                                      <p:tavLst>
                                        <p:tav tm="0">
                                          <p:val>
                                            <p:strVal val="#ppt_x-.3"/>
                                          </p:val>
                                        </p:tav>
                                        <p:tav tm="50000">
                                          <p:val>
                                            <p:strVal val="#ppt_x"/>
                                          </p:val>
                                        </p:tav>
                                        <p:tav tm="100000">
                                          <p:val>
                                            <p:strVal val="#ppt_x"/>
                                          </p:val>
                                        </p:tav>
                                      </p:tavLst>
                                    </p:anim>
                                    <p:anim calcmode="lin" valueType="num">
                                      <p:cBhvr>
                                        <p:cTn id="48" dur="500" fill="hold"/>
                                        <p:tgtEl>
                                          <p:spTgt spid="245763">
                                            <p:txEl>
                                              <p:pRg st="6" end="6"/>
                                            </p:txEl>
                                          </p:spTgt>
                                        </p:tgtEl>
                                        <p:attrNameLst>
                                          <p:attrName>ppt_y</p:attrName>
                                        </p:attrNameLst>
                                      </p:cBhvr>
                                      <p:tavLst>
                                        <p:tav tm="0">
                                          <p:val>
                                            <p:strVal val="#ppt_y"/>
                                          </p:val>
                                        </p:tav>
                                        <p:tav tm="100000">
                                          <p:val>
                                            <p:strVal val="#ppt_y"/>
                                          </p:val>
                                        </p:tav>
                                      </p:tavLst>
                                    </p:anim>
                                  </p:childTnLst>
                                </p:cTn>
                              </p:par>
                              <p:par>
                                <p:cTn id="49" presetID="39" presetClass="entr" presetSubtype="0" accel="100000" fill="hold" grpId="0" nodeType="withEffect">
                                  <p:stCondLst>
                                    <p:cond delay="0"/>
                                  </p:stCondLst>
                                  <p:childTnLst>
                                    <p:set>
                                      <p:cBhvr>
                                        <p:cTn id="50" dur="1" fill="hold">
                                          <p:stCondLst>
                                            <p:cond delay="0"/>
                                          </p:stCondLst>
                                        </p:cTn>
                                        <p:tgtEl>
                                          <p:spTgt spid="245763">
                                            <p:txEl>
                                              <p:pRg st="7" end="7"/>
                                            </p:txEl>
                                          </p:spTgt>
                                        </p:tgtEl>
                                        <p:attrNameLst>
                                          <p:attrName>style.visibility</p:attrName>
                                        </p:attrNameLst>
                                      </p:cBhvr>
                                      <p:to>
                                        <p:strVal val="visible"/>
                                      </p:to>
                                    </p:set>
                                    <p:anim calcmode="lin" valueType="num">
                                      <p:cBhvr>
                                        <p:cTn id="51" dur="500" fill="hold"/>
                                        <p:tgtEl>
                                          <p:spTgt spid="245763">
                                            <p:txEl>
                                              <p:pRg st="7" end="7"/>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52" dur="500" fill="hold"/>
                                        <p:tgtEl>
                                          <p:spTgt spid="245763">
                                            <p:txEl>
                                              <p:pRg st="7" end="7"/>
                                            </p:txEl>
                                          </p:spTgt>
                                        </p:tgtEl>
                                        <p:attrNameLst>
                                          <p:attrName>ppt_w</p:attrName>
                                        </p:attrNameLst>
                                      </p:cBhvr>
                                      <p:tavLst>
                                        <p:tav tm="0">
                                          <p:val>
                                            <p:strVal val="#ppt_w+.3"/>
                                          </p:val>
                                        </p:tav>
                                        <p:tav tm="50000">
                                          <p:val>
                                            <p:strVal val="#ppt_w+.3"/>
                                          </p:val>
                                        </p:tav>
                                        <p:tav tm="100000">
                                          <p:val>
                                            <p:strVal val="#ppt_w"/>
                                          </p:val>
                                        </p:tav>
                                      </p:tavLst>
                                    </p:anim>
                                    <p:anim calcmode="lin" valueType="num">
                                      <p:cBhvr>
                                        <p:cTn id="53" dur="500" fill="hold"/>
                                        <p:tgtEl>
                                          <p:spTgt spid="245763">
                                            <p:txEl>
                                              <p:pRg st="7" end="7"/>
                                            </p:txEl>
                                          </p:spTgt>
                                        </p:tgtEl>
                                        <p:attrNameLst>
                                          <p:attrName>ppt_x</p:attrName>
                                        </p:attrNameLst>
                                      </p:cBhvr>
                                      <p:tavLst>
                                        <p:tav tm="0">
                                          <p:val>
                                            <p:strVal val="#ppt_x-.3"/>
                                          </p:val>
                                        </p:tav>
                                        <p:tav tm="50000">
                                          <p:val>
                                            <p:strVal val="#ppt_x"/>
                                          </p:val>
                                        </p:tav>
                                        <p:tav tm="100000">
                                          <p:val>
                                            <p:strVal val="#ppt_x"/>
                                          </p:val>
                                        </p:tav>
                                      </p:tavLst>
                                    </p:anim>
                                    <p:anim calcmode="lin" valueType="num">
                                      <p:cBhvr>
                                        <p:cTn id="54" dur="500" fill="hold"/>
                                        <p:tgtEl>
                                          <p:spTgt spid="245763">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6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2"/>
          <p:cNvSpPr>
            <a:spLocks noGrp="1" noChangeArrowheads="1"/>
          </p:cNvSpPr>
          <p:nvPr>
            <p:ph type="title"/>
          </p:nvPr>
        </p:nvSpPr>
        <p:spPr/>
        <p:txBody>
          <a:bodyPr/>
          <a:lstStyle/>
          <a:p>
            <a:pPr eaLnBrk="1" hangingPunct="1">
              <a:defRPr/>
            </a:pPr>
            <a:r>
              <a:rPr lang="ar-JO" sz="4000" b="1" dirty="0">
                <a:latin typeface="Arial" panose="020B0604020202020204" pitchFamily="34" charset="0"/>
                <a:cs typeface="Arial" panose="020B0604020202020204" pitchFamily="34" charset="0"/>
              </a:rPr>
              <a:t>التنوع ... كيف؟</a:t>
            </a:r>
            <a:endParaRPr lang="en-US" sz="4000" b="1" dirty="0">
              <a:latin typeface="Arial" panose="020B0604020202020204" pitchFamily="34" charset="0"/>
              <a:cs typeface="Arial" panose="020B0604020202020204" pitchFamily="34" charset="0"/>
            </a:endParaRPr>
          </a:p>
        </p:txBody>
      </p:sp>
      <p:sp>
        <p:nvSpPr>
          <p:cNvPr id="246787" name="Rectangle 3"/>
          <p:cNvSpPr>
            <a:spLocks noGrp="1" noChangeArrowheads="1"/>
          </p:cNvSpPr>
          <p:nvPr>
            <p:ph type="body" idx="1"/>
          </p:nvPr>
        </p:nvSpPr>
        <p:spPr/>
        <p:txBody>
          <a:bodyPr/>
          <a:lstStyle/>
          <a:p>
            <a:pPr algn="r" rtl="1" eaLnBrk="1" hangingPunct="1"/>
            <a:r>
              <a:rPr lang="ar-JO" b="1" dirty="0">
                <a:latin typeface="Arial" panose="020B0604020202020204" pitchFamily="34" charset="0"/>
                <a:cs typeface="Arial" panose="020B0604020202020204" pitchFamily="34" charset="0"/>
              </a:rPr>
              <a:t>التواصل البصري</a:t>
            </a:r>
            <a:endParaRPr lang="en-US" b="1" dirty="0">
              <a:latin typeface="Arial" panose="020B0604020202020204" pitchFamily="34" charset="0"/>
              <a:cs typeface="Arial" panose="020B0604020202020204" pitchFamily="34" charset="0"/>
            </a:endParaRPr>
          </a:p>
          <a:p>
            <a:pPr algn="r" rtl="1" eaLnBrk="1" hangingPunct="1"/>
            <a:r>
              <a:rPr lang="ar-JO" b="1" dirty="0">
                <a:latin typeface="Arial" panose="020B0604020202020204" pitchFamily="34" charset="0"/>
                <a:cs typeface="Arial" panose="020B0604020202020204" pitchFamily="34" charset="0"/>
              </a:rPr>
              <a:t>الحوار</a:t>
            </a: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7916174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46787">
                                            <p:txEl>
                                              <p:pRg st="0" end="0"/>
                                            </p:txEl>
                                          </p:spTgt>
                                        </p:tgtEl>
                                        <p:attrNameLst>
                                          <p:attrName>style.visibility</p:attrName>
                                        </p:attrNameLst>
                                      </p:cBhvr>
                                      <p:to>
                                        <p:strVal val="visible"/>
                                      </p:to>
                                    </p:set>
                                    <p:animEffect transition="in" filter="dissolve">
                                      <p:cBhvr>
                                        <p:cTn id="7" dur="500"/>
                                        <p:tgtEl>
                                          <p:spTgt spid="24678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46787">
                                            <p:txEl>
                                              <p:pRg st="1" end="1"/>
                                            </p:txEl>
                                          </p:spTgt>
                                        </p:tgtEl>
                                        <p:attrNameLst>
                                          <p:attrName>style.visibility</p:attrName>
                                        </p:attrNameLst>
                                      </p:cBhvr>
                                      <p:to>
                                        <p:strVal val="visible"/>
                                      </p:to>
                                    </p:set>
                                    <p:animEffect transition="in" filter="dissolve">
                                      <p:cBhvr>
                                        <p:cTn id="12" dur="500"/>
                                        <p:tgtEl>
                                          <p:spTgt spid="24678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09570" name="Picture 2" descr="MCj01505630000[1]"/>
          <p:cNvPicPr>
            <a:picLocks noChangeAspect="1" noChangeArrowheads="1"/>
          </p:cNvPicPr>
          <p:nvPr/>
        </p:nvPicPr>
        <p:blipFill>
          <a:blip r:embed="rId2" cstate="print">
            <a:lum bright="-54000"/>
            <a:grayscl/>
          </a:blip>
          <a:srcRect/>
          <a:stretch>
            <a:fillRect/>
          </a:stretch>
        </p:blipFill>
        <p:spPr bwMode="auto">
          <a:xfrm>
            <a:off x="0" y="0"/>
            <a:ext cx="9144000" cy="6858000"/>
          </a:xfrm>
          <a:prstGeom prst="rect">
            <a:avLst/>
          </a:prstGeom>
          <a:solidFill>
            <a:srgbClr val="333333"/>
          </a:solidFill>
          <a:ln w="9525">
            <a:noFill/>
            <a:miter lim="800000"/>
            <a:headEnd/>
            <a:tailEnd/>
          </a:ln>
        </p:spPr>
      </p:pic>
      <p:sp>
        <p:nvSpPr>
          <p:cNvPr id="287747" name="Rectangle 3"/>
          <p:cNvSpPr>
            <a:spLocks noGrp="1" noChangeArrowheads="1"/>
          </p:cNvSpPr>
          <p:nvPr>
            <p:ph type="body" idx="1"/>
          </p:nvPr>
        </p:nvSpPr>
        <p:spPr>
          <a:xfrm>
            <a:off x="152400" y="1905000"/>
            <a:ext cx="8610600" cy="4114800"/>
          </a:xfrm>
        </p:spPr>
        <p:txBody>
          <a:bodyPr/>
          <a:lstStyle/>
          <a:p>
            <a:pPr marL="0" indent="0" algn="r" eaLnBrk="1" hangingPunct="1">
              <a:buClr>
                <a:schemeClr val="tx1"/>
              </a:buClr>
              <a:buNone/>
            </a:pPr>
            <a:r>
              <a:rPr lang="ar-JO" sz="4400" b="1" dirty="0"/>
              <a:t>1. نموذج ربنا</a:t>
            </a:r>
          </a:p>
          <a:p>
            <a:pPr marL="800100" lvl="2" indent="0" algn="r" eaLnBrk="1" hangingPunct="1">
              <a:buClr>
                <a:schemeClr val="tx1"/>
              </a:buClr>
              <a:buNone/>
            </a:pPr>
            <a:r>
              <a:rPr lang="en-US" sz="3200" b="1" dirty="0"/>
              <a:t> </a:t>
            </a:r>
            <a:r>
              <a:rPr lang="ar-JO" sz="3200" b="1" dirty="0"/>
              <a:t>      يسجل العهد الجديد 153 سؤالاً سألها الرب للناس</a:t>
            </a:r>
            <a:endParaRPr lang="en-US" sz="3200" b="1" dirty="0"/>
          </a:p>
        </p:txBody>
      </p:sp>
      <p:sp>
        <p:nvSpPr>
          <p:cNvPr id="287748" name="Rectangle 4"/>
          <p:cNvSpPr>
            <a:spLocks noGrp="1" noChangeArrowheads="1"/>
          </p:cNvSpPr>
          <p:nvPr>
            <p:ph type="title"/>
          </p:nvPr>
        </p:nvSpPr>
        <p:spPr>
          <a:xfrm>
            <a:off x="533400" y="152400"/>
            <a:ext cx="8229600" cy="1143000"/>
          </a:xfrm>
        </p:spPr>
        <p:txBody>
          <a:bodyPr/>
          <a:lstStyle/>
          <a:p>
            <a:pPr eaLnBrk="1" hangingPunct="1">
              <a:defRPr/>
            </a:pPr>
            <a:r>
              <a:rPr lang="ar-JO" sz="5400" b="1" dirty="0">
                <a:solidFill>
                  <a:srgbClr val="E8FD23"/>
                </a:solidFill>
              </a:rPr>
              <a:t>لماذا الحوار؟</a:t>
            </a:r>
            <a:endParaRPr lang="en-US" sz="5400" b="1" dirty="0">
              <a:solidFill>
                <a:srgbClr val="E8FD23"/>
              </a:solidFill>
            </a:endParaRPr>
          </a:p>
        </p:txBody>
      </p:sp>
    </p:spTree>
    <p:extLst>
      <p:ext uri="{BB962C8B-B14F-4D97-AF65-F5344CB8AC3E}">
        <p14:creationId xmlns:p14="http://schemas.microsoft.com/office/powerpoint/2010/main" val="76261356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87747">
                                            <p:txEl>
                                              <p:pRg st="0" end="0"/>
                                            </p:txEl>
                                          </p:spTgt>
                                        </p:tgtEl>
                                        <p:attrNameLst>
                                          <p:attrName>style.visibility</p:attrName>
                                        </p:attrNameLst>
                                      </p:cBhvr>
                                      <p:to>
                                        <p:strVal val="visible"/>
                                      </p:to>
                                    </p:set>
                                    <p:animEffect transition="in" filter="dissolve">
                                      <p:cBhvr>
                                        <p:cTn id="7" dur="500"/>
                                        <p:tgtEl>
                                          <p:spTgt spid="28774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08546" name="Picture 2" descr="MPj03826740000[1]"/>
          <p:cNvPicPr>
            <a:picLocks noChangeAspect="1" noChangeArrowheads="1"/>
          </p:cNvPicPr>
          <p:nvPr/>
        </p:nvPicPr>
        <p:blipFill>
          <a:blip r:embed="rId2" cstate="print">
            <a:lum bright="-54000"/>
            <a:grayscl/>
          </a:blip>
          <a:srcRect t="21428" r="7500" b="16667"/>
          <a:stretch>
            <a:fillRect/>
          </a:stretch>
        </p:blipFill>
        <p:spPr bwMode="auto">
          <a:xfrm>
            <a:off x="0" y="-9525"/>
            <a:ext cx="9220200" cy="6867525"/>
          </a:xfrm>
          <a:prstGeom prst="rect">
            <a:avLst/>
          </a:prstGeom>
          <a:noFill/>
          <a:ln w="9525">
            <a:noFill/>
            <a:miter lim="800000"/>
            <a:headEnd/>
            <a:tailEnd/>
          </a:ln>
        </p:spPr>
      </p:pic>
      <p:sp>
        <p:nvSpPr>
          <p:cNvPr id="286723" name="Rectangle 3"/>
          <p:cNvSpPr>
            <a:spLocks noGrp="1" noChangeArrowheads="1"/>
          </p:cNvSpPr>
          <p:nvPr>
            <p:ph type="body" idx="1"/>
          </p:nvPr>
        </p:nvSpPr>
        <p:spPr>
          <a:xfrm>
            <a:off x="0" y="1600200"/>
            <a:ext cx="8915400" cy="4525963"/>
          </a:xfrm>
        </p:spPr>
        <p:txBody>
          <a:bodyPr/>
          <a:lstStyle/>
          <a:p>
            <a:pPr marL="0" indent="0" algn="r" eaLnBrk="1" hangingPunct="1">
              <a:lnSpc>
                <a:spcPct val="80000"/>
              </a:lnSpc>
              <a:buNone/>
            </a:pPr>
            <a:r>
              <a:rPr lang="ar-JO" b="1" dirty="0">
                <a:solidFill>
                  <a:srgbClr val="00B0F0"/>
                </a:solidFill>
                <a:latin typeface="Arial" panose="020B0604020202020204" pitchFamily="34" charset="0"/>
                <a:cs typeface="Arial" panose="020B0604020202020204" pitchFamily="34" charset="0"/>
              </a:rPr>
              <a:t>1. </a:t>
            </a:r>
            <a:r>
              <a:rPr lang="ar-JO" b="1" dirty="0">
                <a:latin typeface="Arial" panose="020B0604020202020204" pitchFamily="34" charset="0"/>
                <a:cs typeface="Arial" panose="020B0604020202020204" pitchFamily="34" charset="0"/>
              </a:rPr>
              <a:t>تزود نقطة اتصال</a:t>
            </a:r>
            <a:endParaRPr lang="en-US" b="1" dirty="0">
              <a:latin typeface="Arial" panose="020B0604020202020204" pitchFamily="34" charset="0"/>
              <a:cs typeface="Arial" panose="020B0604020202020204" pitchFamily="34" charset="0"/>
            </a:endParaRPr>
          </a:p>
          <a:p>
            <a:pPr marL="990600" lvl="1" indent="-533400" algn="r" rtl="1" eaLnBrk="1" hangingPunct="1">
              <a:lnSpc>
                <a:spcPct val="80000"/>
              </a:lnSpc>
            </a:pPr>
            <a:r>
              <a:rPr lang="ar-JO" b="1" dirty="0">
                <a:solidFill>
                  <a:srgbClr val="E8FD23"/>
                </a:solidFill>
                <a:latin typeface="Arial" panose="020B0604020202020204" pitchFamily="34" charset="0"/>
                <a:cs typeface="Arial" panose="020B0604020202020204" pitchFamily="34" charset="0"/>
              </a:rPr>
              <a:t>لماذا تبكين؟ (يوحنا 20: 15)</a:t>
            </a:r>
            <a:endParaRPr lang="en-US" b="1" dirty="0">
              <a:solidFill>
                <a:srgbClr val="E8FD23"/>
              </a:solidFill>
              <a:latin typeface="Arial" panose="020B0604020202020204" pitchFamily="34" charset="0"/>
              <a:cs typeface="Arial" panose="020B0604020202020204" pitchFamily="34" charset="0"/>
            </a:endParaRPr>
          </a:p>
          <a:p>
            <a:pPr marL="990600" lvl="1" indent="-533400" algn="r" rtl="1" eaLnBrk="1" hangingPunct="1">
              <a:lnSpc>
                <a:spcPct val="80000"/>
              </a:lnSpc>
            </a:pPr>
            <a:r>
              <a:rPr lang="ar-JO" b="1" dirty="0">
                <a:solidFill>
                  <a:srgbClr val="E8FD23"/>
                </a:solidFill>
                <a:latin typeface="Arial" panose="020B0604020202020204" pitchFamily="34" charset="0"/>
                <a:cs typeface="Arial" panose="020B0604020202020204" pitchFamily="34" charset="0"/>
              </a:rPr>
              <a:t>يا غلمان ألعل عندكم إداماً؟ (يوحنا 21: 5)</a:t>
            </a:r>
            <a:endParaRPr lang="en-US" sz="3200" b="1" dirty="0">
              <a:latin typeface="Arial" panose="020B0604020202020204" pitchFamily="34" charset="0"/>
              <a:cs typeface="Arial" panose="020B0604020202020204" pitchFamily="34" charset="0"/>
            </a:endParaRPr>
          </a:p>
          <a:p>
            <a:pPr marL="0" indent="0" algn="r" eaLnBrk="1" hangingPunct="1">
              <a:lnSpc>
                <a:spcPct val="80000"/>
              </a:lnSpc>
              <a:buNone/>
            </a:pPr>
            <a:r>
              <a:rPr lang="ar-JO" b="1" dirty="0">
                <a:solidFill>
                  <a:srgbClr val="00B0F0"/>
                </a:solidFill>
                <a:latin typeface="Arial" panose="020B0604020202020204" pitchFamily="34" charset="0"/>
                <a:cs typeface="Arial" panose="020B0604020202020204" pitchFamily="34" charset="0"/>
              </a:rPr>
              <a:t>2. </a:t>
            </a:r>
            <a:r>
              <a:rPr lang="ar-JO" b="1" dirty="0">
                <a:latin typeface="Arial" panose="020B0604020202020204" pitchFamily="34" charset="0"/>
                <a:cs typeface="Arial" panose="020B0604020202020204" pitchFamily="34" charset="0"/>
              </a:rPr>
              <a:t>إثارة الإهتمام وتوجيه الفكر</a:t>
            </a:r>
            <a:endParaRPr lang="en-US" b="1" dirty="0">
              <a:latin typeface="Arial" panose="020B0604020202020204" pitchFamily="34" charset="0"/>
              <a:cs typeface="Arial" panose="020B0604020202020204" pitchFamily="34" charset="0"/>
            </a:endParaRPr>
          </a:p>
          <a:p>
            <a:pPr marL="990600" lvl="1" indent="-533400" algn="r" rtl="1" eaLnBrk="1" hangingPunct="1">
              <a:lnSpc>
                <a:spcPct val="80000"/>
              </a:lnSpc>
            </a:pPr>
            <a:r>
              <a:rPr lang="ar-JO" b="1" dirty="0">
                <a:solidFill>
                  <a:srgbClr val="E8FD23"/>
                </a:solidFill>
                <a:latin typeface="Arial" panose="020B0604020202020204" pitchFamily="34" charset="0"/>
                <a:cs typeface="Arial" panose="020B0604020202020204" pitchFamily="34" charset="0"/>
              </a:rPr>
              <a:t>ايما أيسر أن يقال مغفورة لك خطاياك أم قم وامشِ؟ (لوقا 5: 23)</a:t>
            </a:r>
            <a:endParaRPr lang="en-US" sz="3200" b="1" dirty="0">
              <a:latin typeface="Arial" panose="020B0604020202020204" pitchFamily="34" charset="0"/>
              <a:cs typeface="Arial" panose="020B0604020202020204" pitchFamily="34" charset="0"/>
            </a:endParaRPr>
          </a:p>
          <a:p>
            <a:pPr marL="0" indent="0" algn="r" eaLnBrk="1" hangingPunct="1">
              <a:lnSpc>
                <a:spcPct val="80000"/>
              </a:lnSpc>
              <a:buNone/>
            </a:pPr>
            <a:r>
              <a:rPr lang="ar-JO" b="1" dirty="0">
                <a:solidFill>
                  <a:srgbClr val="00B0F0"/>
                </a:solidFill>
                <a:latin typeface="Arial" panose="020B0604020202020204" pitchFamily="34" charset="0"/>
                <a:cs typeface="Arial" panose="020B0604020202020204" pitchFamily="34" charset="0"/>
              </a:rPr>
              <a:t>3.</a:t>
            </a:r>
            <a:r>
              <a:rPr lang="ar-JO" b="1" dirty="0">
                <a:latin typeface="Arial" panose="020B0604020202020204" pitchFamily="34" charset="0"/>
                <a:cs typeface="Arial" panose="020B0604020202020204" pitchFamily="34" charset="0"/>
              </a:rPr>
              <a:t> الفحص</a:t>
            </a:r>
            <a:endParaRPr lang="en-US" sz="2800" b="1" dirty="0">
              <a:solidFill>
                <a:srgbClr val="E8FD23"/>
              </a:solidFill>
              <a:latin typeface="Arial" panose="020B0604020202020204" pitchFamily="34" charset="0"/>
              <a:cs typeface="Arial" panose="020B0604020202020204" pitchFamily="34" charset="0"/>
            </a:endParaRPr>
          </a:p>
          <a:p>
            <a:pPr marL="990600" lvl="1" indent="-533400" algn="r" rtl="1" eaLnBrk="1" hangingPunct="1">
              <a:lnSpc>
                <a:spcPct val="80000"/>
              </a:lnSpc>
            </a:pPr>
            <a:r>
              <a:rPr lang="ar-JO" b="1" dirty="0">
                <a:solidFill>
                  <a:srgbClr val="E8FD23"/>
                </a:solidFill>
                <a:latin typeface="Arial" panose="020B0604020202020204" pitchFamily="34" charset="0"/>
                <a:cs typeface="Arial" panose="020B0604020202020204" pitchFamily="34" charset="0"/>
              </a:rPr>
              <a:t>من تقولون أني أنا؟ (متى 16: 15)</a:t>
            </a:r>
            <a:endParaRPr lang="en-US" b="1" dirty="0">
              <a:solidFill>
                <a:srgbClr val="E8FD23"/>
              </a:solidFill>
              <a:latin typeface="Arial" panose="020B0604020202020204" pitchFamily="34" charset="0"/>
              <a:cs typeface="Arial" panose="020B0604020202020204" pitchFamily="34" charset="0"/>
            </a:endParaRPr>
          </a:p>
          <a:p>
            <a:pPr marL="990600" lvl="1" indent="-533400" algn="r" rtl="1" eaLnBrk="1" hangingPunct="1">
              <a:lnSpc>
                <a:spcPct val="80000"/>
              </a:lnSpc>
            </a:pPr>
            <a:r>
              <a:rPr lang="ar-JO" b="1" dirty="0">
                <a:solidFill>
                  <a:srgbClr val="E8FD23"/>
                </a:solidFill>
                <a:latin typeface="Arial" panose="020B0604020202020204" pitchFamily="34" charset="0"/>
                <a:cs typeface="Arial" panose="020B0604020202020204" pitchFamily="34" charset="0"/>
              </a:rPr>
              <a:t>من أين نشتري خبزاً ليأكل هؤلاء؟ ... سال هذا لكي يمتحنه (يوحنا 6: 5-6)</a:t>
            </a:r>
            <a:endParaRPr lang="en-US" b="1" dirty="0">
              <a:solidFill>
                <a:srgbClr val="E8FD23"/>
              </a:solidFill>
              <a:latin typeface="Arial" panose="020B0604020202020204" pitchFamily="34" charset="0"/>
              <a:cs typeface="Arial" panose="020B0604020202020204" pitchFamily="34" charset="0"/>
            </a:endParaRPr>
          </a:p>
          <a:p>
            <a:pPr marL="990600" lvl="1" indent="-533400" algn="r" rtl="1" eaLnBrk="1" hangingPunct="1">
              <a:lnSpc>
                <a:spcPct val="80000"/>
              </a:lnSpc>
            </a:pPr>
            <a:r>
              <a:rPr lang="ar-JO" b="1" dirty="0">
                <a:solidFill>
                  <a:srgbClr val="E8FD23"/>
                </a:solidFill>
                <a:latin typeface="Arial" panose="020B0604020202020204" pitchFamily="34" charset="0"/>
                <a:cs typeface="Arial" panose="020B0604020202020204" pitchFamily="34" charset="0"/>
              </a:rPr>
              <a:t>أتحبني أكثر من هؤلاء؟ (يوحنا 21: 15)</a:t>
            </a:r>
            <a:endParaRPr lang="en-US" b="1" dirty="0">
              <a:solidFill>
                <a:srgbClr val="E8FD23"/>
              </a:solidFill>
              <a:latin typeface="Arial" panose="020B0604020202020204" pitchFamily="34" charset="0"/>
              <a:cs typeface="Arial" panose="020B0604020202020204" pitchFamily="34" charset="0"/>
            </a:endParaRPr>
          </a:p>
        </p:txBody>
      </p:sp>
      <p:sp>
        <p:nvSpPr>
          <p:cNvPr id="286724" name="Rectangle 4"/>
          <p:cNvSpPr>
            <a:spLocks noGrp="1" noChangeArrowheads="1"/>
          </p:cNvSpPr>
          <p:nvPr>
            <p:ph type="title"/>
          </p:nvPr>
        </p:nvSpPr>
        <p:spPr>
          <a:xfrm>
            <a:off x="304800" y="609600"/>
            <a:ext cx="8839200" cy="990600"/>
          </a:xfrm>
        </p:spPr>
        <p:txBody>
          <a:bodyPr/>
          <a:lstStyle/>
          <a:p>
            <a:pPr eaLnBrk="1" hangingPunct="1">
              <a:defRPr/>
            </a:pPr>
            <a:r>
              <a:rPr lang="ar-JO" sz="4000" b="1" dirty="0">
                <a:solidFill>
                  <a:srgbClr val="E8FD23"/>
                </a:solidFill>
                <a:latin typeface="Arial" panose="020B0604020202020204" pitchFamily="34" charset="0"/>
                <a:cs typeface="Arial" panose="020B0604020202020204" pitchFamily="34" charset="0"/>
              </a:rPr>
              <a:t>استخدام الرب للأسئلة</a:t>
            </a:r>
            <a:endParaRPr lang="en-US" sz="4000" b="1" dirty="0">
              <a:solidFill>
                <a:srgbClr val="E8FD23"/>
              </a:solidFill>
              <a:latin typeface="Arial" panose="020B0604020202020204" pitchFamily="34" charset="0"/>
              <a:cs typeface="Arial" panose="020B0604020202020204"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86723">
                                            <p:txEl>
                                              <p:pRg st="0" end="0"/>
                                            </p:txEl>
                                          </p:spTgt>
                                        </p:tgtEl>
                                        <p:attrNameLst>
                                          <p:attrName>style.visibility</p:attrName>
                                        </p:attrNameLst>
                                      </p:cBhvr>
                                      <p:to>
                                        <p:strVal val="visible"/>
                                      </p:to>
                                    </p:set>
                                    <p:animEffect transition="in" filter="checkerboard(across)">
                                      <p:cBhvr>
                                        <p:cTn id="7" dur="500"/>
                                        <p:tgtEl>
                                          <p:spTgt spid="286723">
                                            <p:txEl>
                                              <p:pRg st="0" end="0"/>
                                            </p:txEl>
                                          </p:spTgt>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286723">
                                            <p:txEl>
                                              <p:pRg st="1" end="1"/>
                                            </p:txEl>
                                          </p:spTgt>
                                        </p:tgtEl>
                                        <p:attrNameLst>
                                          <p:attrName>style.visibility</p:attrName>
                                        </p:attrNameLst>
                                      </p:cBhvr>
                                      <p:to>
                                        <p:strVal val="visible"/>
                                      </p:to>
                                    </p:set>
                                    <p:animEffect transition="in" filter="checkerboard(across)">
                                      <p:cBhvr>
                                        <p:cTn id="10" dur="500"/>
                                        <p:tgtEl>
                                          <p:spTgt spid="286723">
                                            <p:txEl>
                                              <p:pRg st="1" end="1"/>
                                            </p:txEl>
                                          </p:spTgt>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286723">
                                            <p:txEl>
                                              <p:pRg st="2" end="2"/>
                                            </p:txEl>
                                          </p:spTgt>
                                        </p:tgtEl>
                                        <p:attrNameLst>
                                          <p:attrName>style.visibility</p:attrName>
                                        </p:attrNameLst>
                                      </p:cBhvr>
                                      <p:to>
                                        <p:strVal val="visible"/>
                                      </p:to>
                                    </p:set>
                                    <p:animEffect transition="in" filter="checkerboard(across)">
                                      <p:cBhvr>
                                        <p:cTn id="13" dur="500"/>
                                        <p:tgtEl>
                                          <p:spTgt spid="28672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286723">
                                            <p:txEl>
                                              <p:pRg st="3" end="3"/>
                                            </p:txEl>
                                          </p:spTgt>
                                        </p:tgtEl>
                                        <p:attrNameLst>
                                          <p:attrName>style.visibility</p:attrName>
                                        </p:attrNameLst>
                                      </p:cBhvr>
                                      <p:to>
                                        <p:strVal val="visible"/>
                                      </p:to>
                                    </p:set>
                                    <p:animEffect transition="in" filter="checkerboard(across)">
                                      <p:cBhvr>
                                        <p:cTn id="18" dur="500"/>
                                        <p:tgtEl>
                                          <p:spTgt spid="286723">
                                            <p:txEl>
                                              <p:pRg st="3" end="3"/>
                                            </p:txEl>
                                          </p:spTgt>
                                        </p:tgtEl>
                                      </p:cBhvr>
                                    </p:animEffect>
                                  </p:childTnLst>
                                </p:cTn>
                              </p:par>
                              <p:par>
                                <p:cTn id="19" presetID="5" presetClass="entr" presetSubtype="10" fill="hold" grpId="0" nodeType="withEffect">
                                  <p:stCondLst>
                                    <p:cond delay="0"/>
                                  </p:stCondLst>
                                  <p:childTnLst>
                                    <p:set>
                                      <p:cBhvr>
                                        <p:cTn id="20" dur="1" fill="hold">
                                          <p:stCondLst>
                                            <p:cond delay="0"/>
                                          </p:stCondLst>
                                        </p:cTn>
                                        <p:tgtEl>
                                          <p:spTgt spid="286723">
                                            <p:txEl>
                                              <p:pRg st="4" end="4"/>
                                            </p:txEl>
                                          </p:spTgt>
                                        </p:tgtEl>
                                        <p:attrNameLst>
                                          <p:attrName>style.visibility</p:attrName>
                                        </p:attrNameLst>
                                      </p:cBhvr>
                                      <p:to>
                                        <p:strVal val="visible"/>
                                      </p:to>
                                    </p:set>
                                    <p:animEffect transition="in" filter="checkerboard(across)">
                                      <p:cBhvr>
                                        <p:cTn id="21" dur="500"/>
                                        <p:tgtEl>
                                          <p:spTgt spid="28672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 presetClass="entr" presetSubtype="10" fill="hold" grpId="0" nodeType="clickEffect">
                                  <p:stCondLst>
                                    <p:cond delay="0"/>
                                  </p:stCondLst>
                                  <p:childTnLst>
                                    <p:set>
                                      <p:cBhvr>
                                        <p:cTn id="25" dur="1" fill="hold">
                                          <p:stCondLst>
                                            <p:cond delay="0"/>
                                          </p:stCondLst>
                                        </p:cTn>
                                        <p:tgtEl>
                                          <p:spTgt spid="286723">
                                            <p:txEl>
                                              <p:pRg st="5" end="5"/>
                                            </p:txEl>
                                          </p:spTgt>
                                        </p:tgtEl>
                                        <p:attrNameLst>
                                          <p:attrName>style.visibility</p:attrName>
                                        </p:attrNameLst>
                                      </p:cBhvr>
                                      <p:to>
                                        <p:strVal val="visible"/>
                                      </p:to>
                                    </p:set>
                                    <p:animEffect transition="in" filter="checkerboard(across)">
                                      <p:cBhvr>
                                        <p:cTn id="26" dur="500"/>
                                        <p:tgtEl>
                                          <p:spTgt spid="286723">
                                            <p:txEl>
                                              <p:pRg st="5" end="5"/>
                                            </p:txEl>
                                          </p:spTgt>
                                        </p:tgtEl>
                                      </p:cBhvr>
                                    </p:animEffect>
                                  </p:childTnLst>
                                </p:cTn>
                              </p:par>
                              <p:par>
                                <p:cTn id="27" presetID="5" presetClass="entr" presetSubtype="10" fill="hold" grpId="0" nodeType="withEffect">
                                  <p:stCondLst>
                                    <p:cond delay="0"/>
                                  </p:stCondLst>
                                  <p:childTnLst>
                                    <p:set>
                                      <p:cBhvr>
                                        <p:cTn id="28" dur="1" fill="hold">
                                          <p:stCondLst>
                                            <p:cond delay="0"/>
                                          </p:stCondLst>
                                        </p:cTn>
                                        <p:tgtEl>
                                          <p:spTgt spid="286723">
                                            <p:txEl>
                                              <p:pRg st="6" end="6"/>
                                            </p:txEl>
                                          </p:spTgt>
                                        </p:tgtEl>
                                        <p:attrNameLst>
                                          <p:attrName>style.visibility</p:attrName>
                                        </p:attrNameLst>
                                      </p:cBhvr>
                                      <p:to>
                                        <p:strVal val="visible"/>
                                      </p:to>
                                    </p:set>
                                    <p:animEffect transition="in" filter="checkerboard(across)">
                                      <p:cBhvr>
                                        <p:cTn id="29" dur="500"/>
                                        <p:tgtEl>
                                          <p:spTgt spid="286723">
                                            <p:txEl>
                                              <p:pRg st="6" end="6"/>
                                            </p:txEl>
                                          </p:spTgt>
                                        </p:tgtEl>
                                      </p:cBhvr>
                                    </p:animEffect>
                                  </p:childTnLst>
                                </p:cTn>
                              </p:par>
                              <p:par>
                                <p:cTn id="30" presetID="5" presetClass="entr" presetSubtype="10" fill="hold" grpId="0" nodeType="withEffect">
                                  <p:stCondLst>
                                    <p:cond delay="0"/>
                                  </p:stCondLst>
                                  <p:childTnLst>
                                    <p:set>
                                      <p:cBhvr>
                                        <p:cTn id="31" dur="1" fill="hold">
                                          <p:stCondLst>
                                            <p:cond delay="0"/>
                                          </p:stCondLst>
                                        </p:cTn>
                                        <p:tgtEl>
                                          <p:spTgt spid="286723">
                                            <p:txEl>
                                              <p:pRg st="7" end="7"/>
                                            </p:txEl>
                                          </p:spTgt>
                                        </p:tgtEl>
                                        <p:attrNameLst>
                                          <p:attrName>style.visibility</p:attrName>
                                        </p:attrNameLst>
                                      </p:cBhvr>
                                      <p:to>
                                        <p:strVal val="visible"/>
                                      </p:to>
                                    </p:set>
                                    <p:animEffect transition="in" filter="checkerboard(across)">
                                      <p:cBhvr>
                                        <p:cTn id="32" dur="500"/>
                                        <p:tgtEl>
                                          <p:spTgt spid="286723">
                                            <p:txEl>
                                              <p:pRg st="7" end="7"/>
                                            </p:txEl>
                                          </p:spTgt>
                                        </p:tgtEl>
                                      </p:cBhvr>
                                    </p:animEffect>
                                  </p:childTnLst>
                                </p:cTn>
                              </p:par>
                              <p:par>
                                <p:cTn id="33" presetID="5" presetClass="entr" presetSubtype="10" fill="hold" grpId="0" nodeType="withEffect">
                                  <p:stCondLst>
                                    <p:cond delay="0"/>
                                  </p:stCondLst>
                                  <p:childTnLst>
                                    <p:set>
                                      <p:cBhvr>
                                        <p:cTn id="34" dur="1" fill="hold">
                                          <p:stCondLst>
                                            <p:cond delay="0"/>
                                          </p:stCondLst>
                                        </p:cTn>
                                        <p:tgtEl>
                                          <p:spTgt spid="286723">
                                            <p:txEl>
                                              <p:pRg st="8" end="8"/>
                                            </p:txEl>
                                          </p:spTgt>
                                        </p:tgtEl>
                                        <p:attrNameLst>
                                          <p:attrName>style.visibility</p:attrName>
                                        </p:attrNameLst>
                                      </p:cBhvr>
                                      <p:to>
                                        <p:strVal val="visible"/>
                                      </p:to>
                                    </p:set>
                                    <p:animEffect transition="in" filter="checkerboard(across)">
                                      <p:cBhvr>
                                        <p:cTn id="35" dur="500"/>
                                        <p:tgtEl>
                                          <p:spTgt spid="28672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23" grpId="0" build="p"/>
    </p:bldLst>
  </p:timing>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13666" name="Picture 2" descr="MCj01505630000[1]"/>
          <p:cNvPicPr>
            <a:picLocks noChangeAspect="1" noChangeArrowheads="1"/>
          </p:cNvPicPr>
          <p:nvPr/>
        </p:nvPicPr>
        <p:blipFill>
          <a:blip r:embed="rId2" cstate="print">
            <a:lum bright="-54000"/>
            <a:grayscl/>
          </a:blip>
          <a:srcRect/>
          <a:stretch>
            <a:fillRect/>
          </a:stretch>
        </p:blipFill>
        <p:spPr bwMode="auto">
          <a:xfrm>
            <a:off x="0" y="0"/>
            <a:ext cx="9144000" cy="6858000"/>
          </a:xfrm>
          <a:prstGeom prst="rect">
            <a:avLst/>
          </a:prstGeom>
          <a:solidFill>
            <a:srgbClr val="333333"/>
          </a:solidFill>
          <a:ln w="9525">
            <a:noFill/>
            <a:miter lim="800000"/>
            <a:headEnd/>
            <a:tailEnd/>
          </a:ln>
        </p:spPr>
      </p:pic>
      <p:sp>
        <p:nvSpPr>
          <p:cNvPr id="249859" name="Rectangle 3"/>
          <p:cNvSpPr>
            <a:spLocks noGrp="1" noChangeArrowheads="1"/>
          </p:cNvSpPr>
          <p:nvPr>
            <p:ph type="body" idx="1"/>
          </p:nvPr>
        </p:nvSpPr>
        <p:spPr/>
        <p:txBody>
          <a:bodyPr/>
          <a:lstStyle/>
          <a:p>
            <a:pPr marL="0" indent="0" algn="r" eaLnBrk="1" hangingPunct="1">
              <a:buNone/>
              <a:defRPr/>
            </a:pPr>
            <a:r>
              <a:rPr lang="ar-JO" sz="3600" b="1" dirty="0">
                <a:effectLst/>
                <a:latin typeface="Arial" panose="020B0604020202020204" pitchFamily="34" charset="0"/>
                <a:cs typeface="Arial" panose="020B0604020202020204" pitchFamily="34" charset="0"/>
              </a:rPr>
              <a:t>1. أفكر فيما يجب أن أقوله</a:t>
            </a:r>
            <a:endParaRPr lang="en-US" sz="3600" b="1" dirty="0">
              <a:effectLst/>
              <a:latin typeface="Arial" panose="020B0604020202020204" pitchFamily="34" charset="0"/>
              <a:cs typeface="Arial" panose="020B0604020202020204" pitchFamily="34" charset="0"/>
            </a:endParaRPr>
          </a:p>
          <a:p>
            <a:pPr marL="0" indent="0" algn="r" eaLnBrk="1" hangingPunct="1">
              <a:buNone/>
              <a:defRPr/>
            </a:pPr>
            <a:r>
              <a:rPr lang="ar-JO" sz="3600" b="1" dirty="0">
                <a:effectLst/>
                <a:latin typeface="Arial" panose="020B0604020202020204" pitchFamily="34" charset="0"/>
                <a:cs typeface="Arial" panose="020B0604020202020204" pitchFamily="34" charset="0"/>
              </a:rPr>
              <a:t>2. ثم أفكر كيف سيفهم الشخص الآخر ما أقوله</a:t>
            </a:r>
            <a:endParaRPr lang="en-US" sz="3600" b="1" dirty="0">
              <a:effectLst/>
              <a:latin typeface="Arial" panose="020B0604020202020204" pitchFamily="34" charset="0"/>
              <a:cs typeface="Arial" panose="020B0604020202020204" pitchFamily="34" charset="0"/>
            </a:endParaRPr>
          </a:p>
          <a:p>
            <a:pPr marL="0" indent="0" algn="r" eaLnBrk="1" hangingPunct="1">
              <a:buNone/>
              <a:defRPr/>
            </a:pPr>
            <a:r>
              <a:rPr lang="ar-JO" sz="3600" b="1" dirty="0">
                <a:effectLst/>
                <a:latin typeface="Arial" panose="020B0604020202020204" pitchFamily="34" charset="0"/>
                <a:cs typeface="Arial" panose="020B0604020202020204" pitchFamily="34" charset="0"/>
              </a:rPr>
              <a:t>3. ثم أعيد التفكير فيما يجب أن أقوله</a:t>
            </a:r>
            <a:endParaRPr lang="en-US" sz="3600" b="1" dirty="0">
              <a:effectLst/>
              <a:latin typeface="Arial" panose="020B0604020202020204" pitchFamily="34" charset="0"/>
              <a:cs typeface="Arial" panose="020B0604020202020204" pitchFamily="34" charset="0"/>
            </a:endParaRPr>
          </a:p>
          <a:p>
            <a:pPr marL="0" indent="0" algn="r" eaLnBrk="1" hangingPunct="1">
              <a:buNone/>
              <a:defRPr/>
            </a:pPr>
            <a:r>
              <a:rPr lang="ar-JO" sz="3600" b="1" dirty="0">
                <a:effectLst/>
                <a:latin typeface="Arial" panose="020B0604020202020204" pitchFamily="34" charset="0"/>
                <a:cs typeface="Arial" panose="020B0604020202020204" pitchFamily="34" charset="0"/>
              </a:rPr>
              <a:t>4. حتى عندما أقوله سوف يفكر فيما أفكر</a:t>
            </a:r>
            <a:endParaRPr lang="en-US" sz="3600" b="1" dirty="0">
              <a:effectLst/>
              <a:latin typeface="Arial" panose="020B0604020202020204" pitchFamily="34" charset="0"/>
              <a:cs typeface="Arial" panose="020B0604020202020204" pitchFamily="34" charset="0"/>
            </a:endParaRPr>
          </a:p>
        </p:txBody>
      </p:sp>
      <p:sp>
        <p:nvSpPr>
          <p:cNvPr id="249860" name="Rectangle 4"/>
          <p:cNvSpPr>
            <a:spLocks noGrp="1" noChangeArrowheads="1"/>
          </p:cNvSpPr>
          <p:nvPr>
            <p:ph type="title"/>
          </p:nvPr>
        </p:nvSpPr>
        <p:spPr>
          <a:xfrm>
            <a:off x="0" y="152400"/>
            <a:ext cx="9144000" cy="1143000"/>
          </a:xfrm>
        </p:spPr>
        <p:txBody>
          <a:bodyPr/>
          <a:lstStyle/>
          <a:p>
            <a:pPr eaLnBrk="1" hangingPunct="1">
              <a:defRPr/>
            </a:pPr>
            <a:r>
              <a:rPr lang="ar-JO" dirty="0">
                <a:solidFill>
                  <a:srgbClr val="E8FD23"/>
                </a:solidFill>
                <a:effectLst/>
                <a:latin typeface="Arial" panose="020B0604020202020204" pitchFamily="34" charset="0"/>
                <a:cs typeface="Arial" panose="020B0604020202020204" pitchFamily="34" charset="0"/>
              </a:rPr>
              <a:t>الوعظ باعتبار التفكير الرباعي</a:t>
            </a:r>
            <a:endParaRPr lang="en-US" dirty="0">
              <a:solidFill>
                <a:srgbClr val="E8FD23"/>
              </a:solidFill>
              <a:effectLst/>
              <a:latin typeface="Arial" panose="020B0604020202020204" pitchFamily="34" charset="0"/>
              <a:cs typeface="Arial" panose="020B0604020202020204" pitchFamily="34" charset="0"/>
            </a:endParaRPr>
          </a:p>
        </p:txBody>
      </p:sp>
      <p:sp>
        <p:nvSpPr>
          <p:cNvPr id="113669" name="Text Box 5"/>
          <p:cNvSpPr txBox="1">
            <a:spLocks noChangeArrowheads="1"/>
          </p:cNvSpPr>
          <p:nvPr/>
        </p:nvSpPr>
        <p:spPr bwMode="auto">
          <a:xfrm>
            <a:off x="228600" y="6186488"/>
            <a:ext cx="8915400" cy="366712"/>
          </a:xfrm>
          <a:prstGeom prst="rect">
            <a:avLst/>
          </a:prstGeom>
          <a:noFill/>
          <a:ln w="12700" cap="sq">
            <a:noFill/>
            <a:miter lim="800000"/>
            <a:headEnd type="none" w="sm" len="sm"/>
            <a:tailEnd type="none" w="sm" len="sm"/>
          </a:ln>
        </p:spPr>
        <p:txBody>
          <a:bodyPr>
            <a:spAutoFit/>
          </a:bodyPr>
          <a:lstStyle/>
          <a:p>
            <a:pPr marL="0" marR="0" lvl="0" indent="0" algn="r" defTabSz="914400" rtl="0" eaLnBrk="0" fontAlgn="base" latinLnBrk="0" hangingPunct="0">
              <a:lnSpc>
                <a:spcPct val="100000"/>
              </a:lnSpc>
              <a:spcBef>
                <a:spcPct val="50000"/>
              </a:spcBef>
              <a:spcAft>
                <a:spcPct val="0"/>
              </a:spcAft>
              <a:buClrTx/>
              <a:buSzTx/>
              <a:buFontTx/>
              <a:buNone/>
              <a:tabLst/>
              <a:defRPr/>
            </a:pPr>
            <a:r>
              <a:rPr kumimoji="0" lang="ar-JO" sz="1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ماك. وارن، قماش مزدحم (كينت، إنجلترا: هودر وستوتون، ١٩٧٤)، ١٤٣.</a:t>
            </a: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1152921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49859">
                                            <p:txEl>
                                              <p:pRg st="0" end="0"/>
                                            </p:txEl>
                                          </p:spTgt>
                                        </p:tgtEl>
                                        <p:attrNameLst>
                                          <p:attrName>style.visibility</p:attrName>
                                        </p:attrNameLst>
                                      </p:cBhvr>
                                      <p:to>
                                        <p:strVal val="visible"/>
                                      </p:to>
                                    </p:set>
                                    <p:animEffect transition="in" filter="dissolve">
                                      <p:cBhvr>
                                        <p:cTn id="7" dur="500"/>
                                        <p:tgtEl>
                                          <p:spTgt spid="24985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49859">
                                            <p:txEl>
                                              <p:pRg st="1" end="1"/>
                                            </p:txEl>
                                          </p:spTgt>
                                        </p:tgtEl>
                                        <p:attrNameLst>
                                          <p:attrName>style.visibility</p:attrName>
                                        </p:attrNameLst>
                                      </p:cBhvr>
                                      <p:to>
                                        <p:strVal val="visible"/>
                                      </p:to>
                                    </p:set>
                                    <p:animEffect transition="in" filter="dissolve">
                                      <p:cBhvr>
                                        <p:cTn id="12" dur="500"/>
                                        <p:tgtEl>
                                          <p:spTgt spid="24985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49859">
                                            <p:txEl>
                                              <p:pRg st="2" end="2"/>
                                            </p:txEl>
                                          </p:spTgt>
                                        </p:tgtEl>
                                        <p:attrNameLst>
                                          <p:attrName>style.visibility</p:attrName>
                                        </p:attrNameLst>
                                      </p:cBhvr>
                                      <p:to>
                                        <p:strVal val="visible"/>
                                      </p:to>
                                    </p:set>
                                    <p:animEffect transition="in" filter="dissolve">
                                      <p:cBhvr>
                                        <p:cTn id="17" dur="500"/>
                                        <p:tgtEl>
                                          <p:spTgt spid="24985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49859">
                                            <p:txEl>
                                              <p:pRg st="3" end="3"/>
                                            </p:txEl>
                                          </p:spTgt>
                                        </p:tgtEl>
                                        <p:attrNameLst>
                                          <p:attrName>style.visibility</p:attrName>
                                        </p:attrNameLst>
                                      </p:cBhvr>
                                      <p:to>
                                        <p:strVal val="visible"/>
                                      </p:to>
                                    </p:set>
                                    <p:animEffect transition="in" filter="dissolve">
                                      <p:cBhvr>
                                        <p:cTn id="22" dur="500"/>
                                        <p:tgtEl>
                                          <p:spTgt spid="24985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9859" grpId="0" uiExpand="1"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594" name="Picture 2" descr="MPj04070560000[1]"/>
          <p:cNvPicPr>
            <a:picLocks noChangeAspect="1" noChangeArrowheads="1"/>
          </p:cNvPicPr>
          <p:nvPr/>
        </p:nvPicPr>
        <p:blipFill>
          <a:blip r:embed="rId2" cstate="print">
            <a:lum bright="-66000" contrast="-12000"/>
          </a:blip>
          <a:srcRect/>
          <a:stretch>
            <a:fillRect/>
          </a:stretch>
        </p:blipFill>
        <p:spPr bwMode="auto">
          <a:xfrm>
            <a:off x="0" y="0"/>
            <a:ext cx="9144000" cy="6934200"/>
          </a:xfrm>
          <a:prstGeom prst="rect">
            <a:avLst/>
          </a:prstGeom>
          <a:noFill/>
          <a:ln w="9525">
            <a:noFill/>
            <a:miter lim="800000"/>
            <a:headEnd/>
            <a:tailEnd/>
          </a:ln>
        </p:spPr>
      </p:pic>
      <p:sp>
        <p:nvSpPr>
          <p:cNvPr id="247811" name="Text Box 3"/>
          <p:cNvSpPr txBox="1">
            <a:spLocks noChangeArrowheads="1"/>
          </p:cNvSpPr>
          <p:nvPr/>
        </p:nvSpPr>
        <p:spPr bwMode="auto">
          <a:xfrm>
            <a:off x="990600" y="762000"/>
            <a:ext cx="7467600" cy="4216539"/>
          </a:xfrm>
          <a:prstGeom prst="rect">
            <a:avLst/>
          </a:prstGeom>
          <a:noFill/>
          <a:ln w="9525">
            <a:noFill/>
            <a:miter lim="800000"/>
            <a:headEnd/>
            <a:tailEnd/>
          </a:ln>
        </p:spPr>
        <p:txBody>
          <a:bodyPr>
            <a:spAutoFit/>
          </a:bodyPr>
          <a:lstStyle/>
          <a:p>
            <a:pPr marL="0" marR="0" lvl="0" indent="0" algn="r" defTabSz="914400" rtl="0" eaLnBrk="0" fontAlgn="base" latinLnBrk="0" hangingPunct="0">
              <a:lnSpc>
                <a:spcPct val="100000"/>
              </a:lnSpc>
              <a:spcBef>
                <a:spcPct val="5000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إن ما يحدث أمامنا هو باختصار ثورة في الطريقة التي يحصل بها الشباب على الأخبار. إنهم لا يريدون الإعتماد على صحيفة الصباح للحصول على معلوماتهم الحديثة، كما أنهم لا يريدون الإعتماد على شخصية إلهية من الأعلى لتخبرهم بما هو مهم. ولزيادة التشبيه بالدين إلى أبعد من ذلك فإنهم بالتأكيد لا يريدون تقديم الأخبار على أنها إنجيل. وبدلاً من ذلك يريدون الحصول على أخبارهم عند الطلب عندما تناسبهم. إنهم يريدون السيطرة على وسائل الإعلام الخاصة بهم بدلاً من أن تسيطر عليها وسائل الإعلام. إنهم يريدون التساؤل والتحقيق وتقديم زاوية مختلفة.</a:t>
            </a:r>
          </a:p>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ar-JO" sz="2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a:p>
            <a:pPr marL="0" marR="0" lvl="0" indent="0" algn="r" defTabSz="914400" rtl="0" eaLnBrk="0" fontAlgn="base" latinLnBrk="0" hangingPunct="0">
              <a:lnSpc>
                <a:spcPct val="100000"/>
              </a:lnSpc>
              <a:spcBef>
                <a:spcPct val="50000"/>
              </a:spcBef>
              <a:spcAft>
                <a:spcPct val="0"/>
              </a:spcAft>
              <a:buClrTx/>
              <a:buSzTx/>
              <a:buFontTx/>
              <a:buNone/>
              <a:tabLst/>
              <a:defRPr/>
            </a:pPr>
            <a:r>
              <a:rPr kumimoji="0" lang="ar-JO" sz="16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روبرت مردوخ، مؤسس ورئيس شركة نيوز كوربوريشن التي تمتلك شبكة فوكس نيوز. نقلاً عن </a:t>
            </a:r>
            <a:r>
              <a:rPr kumimoji="0" lang="en-US" sz="16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PreachingToday.com (</a:t>
            </a:r>
            <a:r>
              <a:rPr kumimoji="0" lang="ar-JO" sz="16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6 / 7 / 05</a:t>
            </a:r>
            <a:r>
              <a:rPr kumimoji="0" lang="en-US" sz="16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a:t>
            </a:r>
            <a:endParaRPr kumimoji="0" lang="en-US" sz="2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4802361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247811"/>
                                        </p:tgtEl>
                                        <p:attrNameLst>
                                          <p:attrName>style.visibility</p:attrName>
                                        </p:attrNameLst>
                                      </p:cBhvr>
                                      <p:to>
                                        <p:strVal val="visible"/>
                                      </p:to>
                                    </p:set>
                                    <p:anim calcmode="lin" valueType="num">
                                      <p:cBhvr>
                                        <p:cTn id="7" dur="500" fill="hold"/>
                                        <p:tgtEl>
                                          <p:spTgt spid="247811"/>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247811"/>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247811"/>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2478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7811" grpId="0"/>
    </p:bldLst>
  </p:timing>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11618" name="Picture 2" descr="MCj01505630000[1]"/>
          <p:cNvPicPr>
            <a:picLocks noChangeAspect="1" noChangeArrowheads="1"/>
          </p:cNvPicPr>
          <p:nvPr/>
        </p:nvPicPr>
        <p:blipFill>
          <a:blip r:embed="rId2" cstate="print">
            <a:lum bright="-54000"/>
            <a:grayscl/>
          </a:blip>
          <a:srcRect/>
          <a:stretch>
            <a:fillRect/>
          </a:stretch>
        </p:blipFill>
        <p:spPr bwMode="auto">
          <a:xfrm>
            <a:off x="0" y="0"/>
            <a:ext cx="9144000" cy="6858000"/>
          </a:xfrm>
          <a:prstGeom prst="rect">
            <a:avLst/>
          </a:prstGeom>
          <a:solidFill>
            <a:srgbClr val="333333"/>
          </a:solidFill>
          <a:ln w="9525">
            <a:noFill/>
            <a:miter lim="800000"/>
            <a:headEnd/>
            <a:tailEnd/>
          </a:ln>
        </p:spPr>
      </p:pic>
      <p:sp>
        <p:nvSpPr>
          <p:cNvPr id="288771" name="Rectangle 3"/>
          <p:cNvSpPr>
            <a:spLocks noGrp="1" noChangeArrowheads="1"/>
          </p:cNvSpPr>
          <p:nvPr>
            <p:ph type="body" idx="1"/>
          </p:nvPr>
        </p:nvSpPr>
        <p:spPr/>
        <p:txBody>
          <a:bodyPr/>
          <a:lstStyle/>
          <a:p>
            <a:pPr marL="0" indent="0" algn="r" eaLnBrk="1" hangingPunct="1">
              <a:buClr>
                <a:schemeClr val="tx1"/>
              </a:buClr>
              <a:buNone/>
              <a:defRPr/>
            </a:pPr>
            <a:r>
              <a:rPr lang="ar-JO" sz="3600" b="1" dirty="0">
                <a:effectLst/>
                <a:latin typeface="Arial" panose="020B0604020202020204" pitchFamily="34" charset="0"/>
                <a:cs typeface="Arial" panose="020B0604020202020204" pitchFamily="34" charset="0"/>
              </a:rPr>
              <a:t>1. نموذج ربنا</a:t>
            </a:r>
          </a:p>
          <a:p>
            <a:pPr marL="0" indent="0" algn="r" eaLnBrk="1" hangingPunct="1">
              <a:buClr>
                <a:schemeClr val="tx1"/>
              </a:buClr>
              <a:buNone/>
              <a:defRPr/>
            </a:pPr>
            <a:r>
              <a:rPr lang="ar-JO" sz="3600" b="1" dirty="0">
                <a:effectLst/>
                <a:latin typeface="Arial" panose="020B0604020202020204" pitchFamily="34" charset="0"/>
                <a:cs typeface="Arial" panose="020B0604020202020204" pitchFamily="34" charset="0"/>
              </a:rPr>
              <a:t>2. نموذج خدام ربنا (مثل الرسول بولس)</a:t>
            </a:r>
          </a:p>
          <a:p>
            <a:pPr marL="0" indent="0" algn="r" eaLnBrk="1" hangingPunct="1">
              <a:buClr>
                <a:schemeClr val="tx1"/>
              </a:buClr>
              <a:buNone/>
              <a:defRPr/>
            </a:pPr>
            <a:r>
              <a:rPr lang="ar-JO" sz="3600" b="1" dirty="0">
                <a:effectLst/>
                <a:latin typeface="Arial" panose="020B0604020202020204" pitchFamily="34" charset="0"/>
                <a:cs typeface="Arial" panose="020B0604020202020204" pitchFamily="34" charset="0"/>
              </a:rPr>
              <a:t>3. النص</a:t>
            </a:r>
          </a:p>
          <a:p>
            <a:pPr marL="0" indent="0" algn="r" eaLnBrk="1" hangingPunct="1">
              <a:buClr>
                <a:schemeClr val="tx1"/>
              </a:buClr>
              <a:buNone/>
              <a:defRPr/>
            </a:pPr>
            <a:r>
              <a:rPr lang="ar-JO" sz="3600" b="1" dirty="0">
                <a:effectLst/>
                <a:latin typeface="Arial" panose="020B0604020202020204" pitchFamily="34" charset="0"/>
                <a:cs typeface="Arial" panose="020B0604020202020204" pitchFamily="34" charset="0"/>
              </a:rPr>
              <a:t>4. الثقافة</a:t>
            </a:r>
            <a:endParaRPr lang="en-US" sz="3600" b="1" dirty="0">
              <a:effectLst/>
              <a:latin typeface="Arial" panose="020B0604020202020204" pitchFamily="34" charset="0"/>
              <a:cs typeface="Arial" panose="020B0604020202020204" pitchFamily="34" charset="0"/>
            </a:endParaRPr>
          </a:p>
          <a:p>
            <a:pPr marL="0" indent="0" algn="r" eaLnBrk="1" hangingPunct="1">
              <a:buClr>
                <a:schemeClr val="tx1"/>
              </a:buClr>
              <a:buNone/>
              <a:defRPr/>
            </a:pPr>
            <a:r>
              <a:rPr lang="ar-JO" sz="3600" b="1" dirty="0">
                <a:effectLst/>
                <a:latin typeface="Arial" panose="020B0604020202020204" pitchFamily="34" charset="0"/>
                <a:cs typeface="Arial" panose="020B0604020202020204" pitchFamily="34" charset="0"/>
              </a:rPr>
              <a:t>5. نظرية التواصل</a:t>
            </a:r>
            <a:endParaRPr lang="en-US" sz="3600" b="1" dirty="0">
              <a:effectLst/>
              <a:latin typeface="Arial" panose="020B0604020202020204" pitchFamily="34" charset="0"/>
              <a:cs typeface="Arial" panose="020B0604020202020204" pitchFamily="34" charset="0"/>
            </a:endParaRPr>
          </a:p>
        </p:txBody>
      </p:sp>
      <p:sp>
        <p:nvSpPr>
          <p:cNvPr id="288772" name="Rectangle 4"/>
          <p:cNvSpPr>
            <a:spLocks noGrp="1" noChangeArrowheads="1"/>
          </p:cNvSpPr>
          <p:nvPr>
            <p:ph type="title"/>
          </p:nvPr>
        </p:nvSpPr>
        <p:spPr>
          <a:xfrm>
            <a:off x="533400" y="152400"/>
            <a:ext cx="8229600" cy="1143000"/>
          </a:xfrm>
        </p:spPr>
        <p:txBody>
          <a:bodyPr/>
          <a:lstStyle/>
          <a:p>
            <a:pPr eaLnBrk="1" hangingPunct="1">
              <a:defRPr/>
            </a:pPr>
            <a:r>
              <a:rPr lang="ar-JO" b="1" dirty="0">
                <a:solidFill>
                  <a:srgbClr val="E8FD23"/>
                </a:solidFill>
                <a:effectLst/>
                <a:latin typeface="Arial" panose="020B0604020202020204" pitchFamily="34" charset="0"/>
                <a:cs typeface="Arial" panose="020B0604020202020204" pitchFamily="34" charset="0"/>
              </a:rPr>
              <a:t>لماذا الحوار؟</a:t>
            </a:r>
            <a:endParaRPr lang="en-US" b="1" dirty="0">
              <a:solidFill>
                <a:srgbClr val="E8FD23"/>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7927984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88771">
                                            <p:txEl>
                                              <p:pRg st="4" end="4"/>
                                            </p:txEl>
                                          </p:spTgt>
                                        </p:tgtEl>
                                        <p:attrNameLst>
                                          <p:attrName>style.visibility</p:attrName>
                                        </p:attrNameLst>
                                      </p:cBhvr>
                                      <p:to>
                                        <p:strVal val="visible"/>
                                      </p:to>
                                    </p:set>
                                    <p:animEffect transition="in" filter="dissolve">
                                      <p:cBhvr>
                                        <p:cTn id="7" dur="500"/>
                                        <p:tgtEl>
                                          <p:spTgt spid="28877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8771" grpId="0" uiExpand="1" build="p"/>
    </p:bldLst>
  </p:timing>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 name="Group 2"/>
          <p:cNvGrpSpPr>
            <a:grpSpLocks/>
          </p:cNvGrpSpPr>
          <p:nvPr/>
        </p:nvGrpSpPr>
        <p:grpSpPr bwMode="auto">
          <a:xfrm>
            <a:off x="457200" y="304800"/>
            <a:ext cx="5534025" cy="4876800"/>
            <a:chOff x="288" y="192"/>
            <a:chExt cx="3486" cy="3072"/>
          </a:xfrm>
        </p:grpSpPr>
        <p:sp>
          <p:nvSpPr>
            <p:cNvPr id="112649" name="AutoShape 3"/>
            <p:cNvSpPr>
              <a:spLocks noChangeArrowheads="1"/>
            </p:cNvSpPr>
            <p:nvPr/>
          </p:nvSpPr>
          <p:spPr bwMode="auto">
            <a:xfrm rot="5400000">
              <a:off x="495" y="-15"/>
              <a:ext cx="3072" cy="3486"/>
            </a:xfrm>
            <a:prstGeom prst="triangle">
              <a:avLst>
                <a:gd name="adj" fmla="val 50000"/>
              </a:avLst>
            </a:prstGeom>
            <a:gradFill rotWithShape="1">
              <a:gsLst>
                <a:gs pos="0">
                  <a:srgbClr val="760000"/>
                </a:gs>
                <a:gs pos="50000">
                  <a:srgbClr val="FF0000"/>
                </a:gs>
                <a:gs pos="100000">
                  <a:srgbClr val="760000"/>
                </a:gs>
              </a:gsLst>
              <a:lin ang="5400000" scaled="1"/>
            </a:gradFill>
            <a:ln w="9525" algn="ctr">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E8FD23"/>
                </a:solidFill>
                <a:effectLst/>
                <a:uLnTx/>
                <a:uFillTx/>
                <a:latin typeface="Arial" panose="020B0604020202020204" pitchFamily="34" charset="0"/>
                <a:cs typeface="Arial" panose="020B0604020202020204" pitchFamily="34" charset="0"/>
              </a:endParaRPr>
            </a:p>
          </p:txBody>
        </p:sp>
        <p:sp>
          <p:nvSpPr>
            <p:cNvPr id="112650" name="Text Box 4"/>
            <p:cNvSpPr txBox="1">
              <a:spLocks noChangeArrowheads="1"/>
            </p:cNvSpPr>
            <p:nvPr/>
          </p:nvSpPr>
          <p:spPr bwMode="auto">
            <a:xfrm>
              <a:off x="420" y="824"/>
              <a:ext cx="1315" cy="233"/>
            </a:xfrm>
            <a:prstGeom prst="rect">
              <a:avLst/>
            </a:prstGeom>
            <a:noFill/>
            <a:ln w="9525" algn="ctr">
              <a:noFill/>
              <a:miter lim="800000"/>
              <a:headEnd/>
              <a:tailEnd/>
            </a:ln>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حقل الإختبار</a:t>
              </a: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12651" name="Text Box 5"/>
            <p:cNvSpPr txBox="1">
              <a:spLocks noChangeArrowheads="1"/>
            </p:cNvSpPr>
            <p:nvPr/>
          </p:nvSpPr>
          <p:spPr bwMode="auto">
            <a:xfrm>
              <a:off x="1012" y="1999"/>
              <a:ext cx="1052" cy="494"/>
            </a:xfrm>
            <a:prstGeom prst="rect">
              <a:avLst/>
            </a:prstGeom>
            <a:noFill/>
            <a:ln w="9525" algn="ctr">
              <a:noFill/>
              <a:miter lim="800000"/>
              <a:headEnd/>
              <a:tailEnd/>
            </a:ln>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المصدر </a:t>
              </a: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(يشفر)</a:t>
              </a: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grpSp>
      <p:grpSp>
        <p:nvGrpSpPr>
          <p:cNvPr id="3" name="Group 6"/>
          <p:cNvGrpSpPr>
            <a:grpSpLocks/>
          </p:cNvGrpSpPr>
          <p:nvPr/>
        </p:nvGrpSpPr>
        <p:grpSpPr bwMode="auto">
          <a:xfrm>
            <a:off x="3381375" y="304800"/>
            <a:ext cx="5534025" cy="4876800"/>
            <a:chOff x="2130" y="192"/>
            <a:chExt cx="3486" cy="3072"/>
          </a:xfrm>
        </p:grpSpPr>
        <p:sp>
          <p:nvSpPr>
            <p:cNvPr id="112646" name="AutoShape 7"/>
            <p:cNvSpPr>
              <a:spLocks noChangeArrowheads="1"/>
            </p:cNvSpPr>
            <p:nvPr/>
          </p:nvSpPr>
          <p:spPr bwMode="auto">
            <a:xfrm rot="-5400000">
              <a:off x="2337" y="-15"/>
              <a:ext cx="3072" cy="3486"/>
            </a:xfrm>
            <a:prstGeom prst="triangle">
              <a:avLst>
                <a:gd name="adj" fmla="val 50000"/>
              </a:avLst>
            </a:prstGeom>
            <a:gradFill rotWithShape="1">
              <a:gsLst>
                <a:gs pos="0">
                  <a:srgbClr val="760000"/>
                </a:gs>
                <a:gs pos="50000">
                  <a:srgbClr val="FF0000"/>
                </a:gs>
                <a:gs pos="100000">
                  <a:srgbClr val="760000"/>
                </a:gs>
              </a:gsLst>
              <a:lin ang="5400000" scaled="1"/>
            </a:gradFill>
            <a:ln w="9525" algn="ctr">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E8FD23"/>
                </a:solidFill>
                <a:effectLst/>
                <a:uLnTx/>
                <a:uFillTx/>
                <a:latin typeface="Arial" panose="020B0604020202020204" pitchFamily="34" charset="0"/>
                <a:cs typeface="Arial" panose="020B0604020202020204" pitchFamily="34" charset="0"/>
              </a:endParaRPr>
            </a:p>
          </p:txBody>
        </p:sp>
        <p:sp>
          <p:nvSpPr>
            <p:cNvPr id="112647" name="Text Box 8"/>
            <p:cNvSpPr txBox="1">
              <a:spLocks noChangeArrowheads="1"/>
            </p:cNvSpPr>
            <p:nvPr/>
          </p:nvSpPr>
          <p:spPr bwMode="auto">
            <a:xfrm>
              <a:off x="4235" y="824"/>
              <a:ext cx="1315" cy="233"/>
            </a:xfrm>
            <a:prstGeom prst="rect">
              <a:avLst/>
            </a:prstGeom>
            <a:noFill/>
            <a:ln w="9525" algn="ctr">
              <a:noFill/>
              <a:miter lim="800000"/>
              <a:headEnd/>
              <a:tailEnd/>
            </a:ln>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حقل الإختبار</a:t>
              </a: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12648" name="Text Box 9"/>
            <p:cNvSpPr txBox="1">
              <a:spLocks noChangeArrowheads="1"/>
            </p:cNvSpPr>
            <p:nvPr/>
          </p:nvSpPr>
          <p:spPr bwMode="auto">
            <a:xfrm>
              <a:off x="3906" y="1999"/>
              <a:ext cx="1052" cy="494"/>
            </a:xfrm>
            <a:prstGeom prst="rect">
              <a:avLst/>
            </a:prstGeom>
            <a:noFill/>
            <a:ln w="9525" algn="ctr">
              <a:noFill/>
              <a:miter lim="800000"/>
              <a:headEnd/>
              <a:tailEnd/>
            </a:ln>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المستقبل</a:t>
              </a: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(يفك التشفير)</a:t>
              </a: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grpSp>
      <p:sp>
        <p:nvSpPr>
          <p:cNvPr id="248842" name="AutoShape 10"/>
          <p:cNvSpPr>
            <a:spLocks noChangeArrowheads="1"/>
          </p:cNvSpPr>
          <p:nvPr/>
        </p:nvSpPr>
        <p:spPr bwMode="auto">
          <a:xfrm>
            <a:off x="3381375" y="2170113"/>
            <a:ext cx="2609850" cy="1146175"/>
          </a:xfrm>
          <a:prstGeom prst="diamond">
            <a:avLst/>
          </a:prstGeom>
          <a:gradFill rotWithShape="1">
            <a:gsLst>
              <a:gs pos="0">
                <a:srgbClr val="FF0000"/>
              </a:gs>
              <a:gs pos="50000">
                <a:srgbClr val="760000"/>
              </a:gs>
              <a:gs pos="100000">
                <a:srgbClr val="FF0000"/>
              </a:gs>
            </a:gsLst>
            <a:lin ang="5400000" scaled="1"/>
          </a:gradFill>
          <a:ln w="9525" algn="ctr">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E8FD23"/>
              </a:solidFill>
              <a:effectLst/>
              <a:uLnTx/>
              <a:uFillTx/>
              <a:latin typeface="Arial" panose="020B0604020202020204" pitchFamily="34" charset="0"/>
              <a:cs typeface="Arial" panose="020B0604020202020204" pitchFamily="34" charset="0"/>
            </a:endParaRPr>
          </a:p>
        </p:txBody>
      </p:sp>
      <p:sp>
        <p:nvSpPr>
          <p:cNvPr id="112645" name="Text Box 11"/>
          <p:cNvSpPr txBox="1">
            <a:spLocks noChangeArrowheads="1"/>
          </p:cNvSpPr>
          <p:nvPr/>
        </p:nvSpPr>
        <p:spPr bwMode="auto">
          <a:xfrm>
            <a:off x="762000" y="5943600"/>
            <a:ext cx="7924800" cy="369332"/>
          </a:xfrm>
          <a:prstGeom prst="rect">
            <a:avLst/>
          </a:prstGeom>
          <a:noFill/>
          <a:ln w="12700" cap="sq">
            <a:noFill/>
            <a:miter lim="800000"/>
            <a:headEnd type="none" w="sm" len="sm"/>
            <a:tailEnd type="none" w="sm" len="sm"/>
          </a:ln>
        </p:spPr>
        <p:txBody>
          <a:bodyPr>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ar-JO" sz="1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مقتبس من عملية وآثار الاتصالات، أد. ويلبر شرام (أوربانا: مطبعة جامعة إلينوي، 1954)، 3-26.</a:t>
            </a: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7738521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1+#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par>
                                <p:cTn id="15" presetID="10" presetClass="entr" presetSubtype="0" fill="hold" grpId="0" nodeType="withEffect">
                                  <p:stCondLst>
                                    <p:cond delay="0"/>
                                  </p:stCondLst>
                                  <p:childTnLst>
                                    <p:set>
                                      <p:cBhvr>
                                        <p:cTn id="16" dur="1" fill="hold">
                                          <p:stCondLst>
                                            <p:cond delay="0"/>
                                          </p:stCondLst>
                                        </p:cTn>
                                        <p:tgtEl>
                                          <p:spTgt spid="248842"/>
                                        </p:tgtEl>
                                        <p:attrNameLst>
                                          <p:attrName>style.visibility</p:attrName>
                                        </p:attrNameLst>
                                      </p:cBhvr>
                                      <p:to>
                                        <p:strVal val="visible"/>
                                      </p:to>
                                    </p:set>
                                    <p:animEffect transition="in" filter="fade">
                                      <p:cBhvr>
                                        <p:cTn id="17" dur="500"/>
                                        <p:tgtEl>
                                          <p:spTgt spid="2488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884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p:cNvPicPr>
            <a:picLocks noChangeAspect="1" noChangeArrowheads="1"/>
          </p:cNvPicPr>
          <p:nvPr/>
        </p:nvPicPr>
        <p:blipFill>
          <a:blip r:embed="rId2" cstate="print"/>
          <a:srcRect t="2217"/>
          <a:stretch>
            <a:fillRect/>
          </a:stretch>
        </p:blipFill>
        <p:spPr bwMode="auto">
          <a:xfrm>
            <a:off x="0" y="0"/>
            <a:ext cx="9145588" cy="6862763"/>
          </a:xfrm>
          <a:prstGeom prst="rect">
            <a:avLst/>
          </a:prstGeom>
          <a:noFill/>
          <a:ln w="9525">
            <a:noFill/>
            <a:miter lim="800000"/>
            <a:headEnd/>
            <a:tailEnd/>
          </a:ln>
        </p:spPr>
      </p:pic>
      <p:sp>
        <p:nvSpPr>
          <p:cNvPr id="47107" name="Rectangle 3"/>
          <p:cNvSpPr>
            <a:spLocks noGrp="1" noChangeArrowheads="1"/>
          </p:cNvSpPr>
          <p:nvPr>
            <p:ph type="title"/>
          </p:nvPr>
        </p:nvSpPr>
        <p:spPr>
          <a:xfrm>
            <a:off x="609600" y="533400"/>
            <a:ext cx="7772400" cy="5257800"/>
          </a:xfrm>
          <a:noFill/>
        </p:spPr>
        <p:txBody>
          <a:bodyPr/>
          <a:lstStyle/>
          <a:p>
            <a:r>
              <a:rPr lang="ar-JO" sz="8000" dirty="0">
                <a:solidFill>
                  <a:schemeClr val="bg1"/>
                </a:solidFill>
                <a:latin typeface="Arial" panose="020B0604020202020204" pitchFamily="34" charset="0"/>
                <a:cs typeface="Arial" panose="020B0604020202020204" pitchFamily="34" charset="0"/>
              </a:rPr>
              <a:t>اليوم الثاني</a:t>
            </a:r>
            <a:br>
              <a:rPr lang="en-US" dirty="0">
                <a:solidFill>
                  <a:schemeClr val="bg1"/>
                </a:solidFill>
                <a:latin typeface="Arial" panose="020B0604020202020204" pitchFamily="34" charset="0"/>
                <a:cs typeface="Arial" panose="020B0604020202020204" pitchFamily="34" charset="0"/>
              </a:rPr>
            </a:br>
            <a:r>
              <a:rPr lang="ar-JO" sz="4800" dirty="0">
                <a:solidFill>
                  <a:schemeClr val="bg1"/>
                </a:solidFill>
                <a:latin typeface="Arial" panose="020B0604020202020204" pitchFamily="34" charset="0"/>
                <a:cs typeface="Arial" panose="020B0604020202020204" pitchFamily="34" charset="0"/>
              </a:rPr>
              <a:t>صنع الله الجلد</a:t>
            </a:r>
            <a:br>
              <a:rPr lang="en-US" sz="4800" dirty="0">
                <a:solidFill>
                  <a:schemeClr val="bg1"/>
                </a:solidFill>
                <a:latin typeface="Arial" panose="020B0604020202020204" pitchFamily="34" charset="0"/>
                <a:cs typeface="Arial" panose="020B0604020202020204" pitchFamily="34" charset="0"/>
              </a:rPr>
            </a:br>
            <a:r>
              <a:rPr lang="ar-JO" sz="4800" dirty="0">
                <a:solidFill>
                  <a:schemeClr val="bg1"/>
                </a:solidFill>
                <a:latin typeface="Arial" panose="020B0604020202020204" pitchFamily="34" charset="0"/>
                <a:cs typeface="Arial" panose="020B0604020202020204" pitchFamily="34" charset="0"/>
              </a:rPr>
              <a:t>سمّى الجلد سماءً</a:t>
            </a:r>
            <a:br>
              <a:rPr lang="en-US" sz="4800" dirty="0">
                <a:solidFill>
                  <a:schemeClr val="bg1"/>
                </a:solidFill>
                <a:latin typeface="Arial" panose="020B0604020202020204" pitchFamily="34" charset="0"/>
                <a:cs typeface="Arial" panose="020B0604020202020204" pitchFamily="34" charset="0"/>
              </a:rPr>
            </a:br>
            <a:r>
              <a:rPr lang="ar-JO" sz="4800" dirty="0">
                <a:solidFill>
                  <a:schemeClr val="bg1"/>
                </a:solidFill>
                <a:latin typeface="Arial" panose="020B0604020202020204" pitchFamily="34" charset="0"/>
                <a:cs typeface="Arial" panose="020B0604020202020204" pitchFamily="34" charset="0"/>
              </a:rPr>
              <a:t>تكوين 1: 6-8</a:t>
            </a:r>
            <a:endParaRPr lang="en-US" dirty="0">
              <a:latin typeface="Arial" panose="020B0604020202020204" pitchFamily="34" charset="0"/>
              <a:cs typeface="Arial" panose="020B0604020202020204" pitchFamily="34" charset="0"/>
            </a:endParaRPr>
          </a:p>
        </p:txBody>
      </p:sp>
    </p:spTree>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13666" name="Picture 2" descr="MCj01505630000[1]"/>
          <p:cNvPicPr>
            <a:picLocks noChangeAspect="1" noChangeArrowheads="1"/>
          </p:cNvPicPr>
          <p:nvPr/>
        </p:nvPicPr>
        <p:blipFill>
          <a:blip r:embed="rId2" cstate="print">
            <a:lum bright="-54000"/>
            <a:grayscl/>
          </a:blip>
          <a:srcRect/>
          <a:stretch>
            <a:fillRect/>
          </a:stretch>
        </p:blipFill>
        <p:spPr bwMode="auto">
          <a:xfrm>
            <a:off x="0" y="0"/>
            <a:ext cx="9144000" cy="6858000"/>
          </a:xfrm>
          <a:prstGeom prst="rect">
            <a:avLst/>
          </a:prstGeom>
          <a:solidFill>
            <a:srgbClr val="333333"/>
          </a:solidFill>
          <a:ln w="9525">
            <a:noFill/>
            <a:miter lim="800000"/>
            <a:headEnd/>
            <a:tailEnd/>
          </a:ln>
        </p:spPr>
      </p:pic>
      <p:sp>
        <p:nvSpPr>
          <p:cNvPr id="249859" name="Rectangle 3"/>
          <p:cNvSpPr>
            <a:spLocks noGrp="1" noChangeArrowheads="1"/>
          </p:cNvSpPr>
          <p:nvPr>
            <p:ph type="body" idx="1"/>
          </p:nvPr>
        </p:nvSpPr>
        <p:spPr/>
        <p:txBody>
          <a:bodyPr/>
          <a:lstStyle/>
          <a:p>
            <a:pPr marL="0" indent="0" algn="r" eaLnBrk="1" hangingPunct="1">
              <a:buNone/>
              <a:defRPr/>
            </a:pPr>
            <a:r>
              <a:rPr lang="ar-JO" sz="3600" b="1" dirty="0">
                <a:effectLst/>
                <a:latin typeface="Arial" panose="020B0604020202020204" pitchFamily="34" charset="0"/>
                <a:cs typeface="Arial" panose="020B0604020202020204" pitchFamily="34" charset="0"/>
              </a:rPr>
              <a:t>1. أفكر فيما يجب أن أقوله</a:t>
            </a:r>
            <a:endParaRPr lang="en-US" sz="3600" b="1" dirty="0">
              <a:effectLst/>
              <a:latin typeface="Arial" panose="020B0604020202020204" pitchFamily="34" charset="0"/>
              <a:cs typeface="Arial" panose="020B0604020202020204" pitchFamily="34" charset="0"/>
            </a:endParaRPr>
          </a:p>
          <a:p>
            <a:pPr marL="0" indent="0" algn="r" eaLnBrk="1" hangingPunct="1">
              <a:buNone/>
              <a:defRPr/>
            </a:pPr>
            <a:r>
              <a:rPr lang="ar-JO" sz="3600" b="1" dirty="0">
                <a:effectLst/>
                <a:latin typeface="Arial" panose="020B0604020202020204" pitchFamily="34" charset="0"/>
                <a:cs typeface="Arial" panose="020B0604020202020204" pitchFamily="34" charset="0"/>
              </a:rPr>
              <a:t>2. ثم أفكر كيف سيفهم الشخص الآخر ما أقوله</a:t>
            </a:r>
            <a:endParaRPr lang="en-US" sz="3600" b="1" dirty="0">
              <a:effectLst/>
              <a:latin typeface="Arial" panose="020B0604020202020204" pitchFamily="34" charset="0"/>
              <a:cs typeface="Arial" panose="020B0604020202020204" pitchFamily="34" charset="0"/>
            </a:endParaRPr>
          </a:p>
          <a:p>
            <a:pPr marL="0" indent="0" algn="r" eaLnBrk="1" hangingPunct="1">
              <a:buNone/>
              <a:defRPr/>
            </a:pPr>
            <a:r>
              <a:rPr lang="ar-JO" sz="3600" b="1" dirty="0">
                <a:effectLst/>
                <a:latin typeface="Arial" panose="020B0604020202020204" pitchFamily="34" charset="0"/>
                <a:cs typeface="Arial" panose="020B0604020202020204" pitchFamily="34" charset="0"/>
              </a:rPr>
              <a:t>3. ثم أعيد التفكير فيما يجب أن أقوله</a:t>
            </a:r>
            <a:endParaRPr lang="en-US" sz="3600" b="1" dirty="0">
              <a:effectLst/>
              <a:latin typeface="Arial" panose="020B0604020202020204" pitchFamily="34" charset="0"/>
              <a:cs typeface="Arial" panose="020B0604020202020204" pitchFamily="34" charset="0"/>
            </a:endParaRPr>
          </a:p>
          <a:p>
            <a:pPr marL="0" indent="0" algn="r" eaLnBrk="1" hangingPunct="1">
              <a:buNone/>
              <a:defRPr/>
            </a:pPr>
            <a:r>
              <a:rPr lang="ar-JO" sz="3600" b="1" dirty="0">
                <a:effectLst/>
                <a:latin typeface="Arial" panose="020B0604020202020204" pitchFamily="34" charset="0"/>
                <a:cs typeface="Arial" panose="020B0604020202020204" pitchFamily="34" charset="0"/>
              </a:rPr>
              <a:t>4. حتى عندما أقوله سوف يفكر فيما أفكر</a:t>
            </a:r>
            <a:endParaRPr lang="en-US" sz="3600" b="1" dirty="0">
              <a:effectLst/>
              <a:latin typeface="Arial" panose="020B0604020202020204" pitchFamily="34" charset="0"/>
              <a:cs typeface="Arial" panose="020B0604020202020204" pitchFamily="34" charset="0"/>
            </a:endParaRPr>
          </a:p>
        </p:txBody>
      </p:sp>
      <p:sp>
        <p:nvSpPr>
          <p:cNvPr id="249860" name="Rectangle 4"/>
          <p:cNvSpPr>
            <a:spLocks noGrp="1" noChangeArrowheads="1"/>
          </p:cNvSpPr>
          <p:nvPr>
            <p:ph type="title"/>
          </p:nvPr>
        </p:nvSpPr>
        <p:spPr>
          <a:xfrm>
            <a:off x="0" y="152400"/>
            <a:ext cx="9144000" cy="1143000"/>
          </a:xfrm>
        </p:spPr>
        <p:txBody>
          <a:bodyPr/>
          <a:lstStyle/>
          <a:p>
            <a:pPr eaLnBrk="1" hangingPunct="1">
              <a:defRPr/>
            </a:pPr>
            <a:r>
              <a:rPr lang="ar-JO" dirty="0">
                <a:solidFill>
                  <a:srgbClr val="E8FD23"/>
                </a:solidFill>
                <a:effectLst/>
                <a:latin typeface="Arial" panose="020B0604020202020204" pitchFamily="34" charset="0"/>
                <a:cs typeface="Arial" panose="020B0604020202020204" pitchFamily="34" charset="0"/>
              </a:rPr>
              <a:t>الوعظ باعتبار التفكير الرباعي</a:t>
            </a:r>
            <a:endParaRPr lang="en-US" dirty="0">
              <a:solidFill>
                <a:srgbClr val="E8FD23"/>
              </a:solidFill>
              <a:effectLst/>
              <a:latin typeface="Arial" panose="020B0604020202020204" pitchFamily="34" charset="0"/>
              <a:cs typeface="Arial" panose="020B0604020202020204" pitchFamily="34" charset="0"/>
            </a:endParaRPr>
          </a:p>
        </p:txBody>
      </p:sp>
      <p:sp>
        <p:nvSpPr>
          <p:cNvPr id="113669" name="Text Box 5"/>
          <p:cNvSpPr txBox="1">
            <a:spLocks noChangeArrowheads="1"/>
          </p:cNvSpPr>
          <p:nvPr/>
        </p:nvSpPr>
        <p:spPr bwMode="auto">
          <a:xfrm>
            <a:off x="228600" y="6186488"/>
            <a:ext cx="8915400" cy="366712"/>
          </a:xfrm>
          <a:prstGeom prst="rect">
            <a:avLst/>
          </a:prstGeom>
          <a:noFill/>
          <a:ln w="12700" cap="sq">
            <a:noFill/>
            <a:miter lim="800000"/>
            <a:headEnd type="none" w="sm" len="sm"/>
            <a:tailEnd type="none" w="sm" len="sm"/>
          </a:ln>
        </p:spPr>
        <p:txBody>
          <a:bodyPr>
            <a:spAutoFit/>
          </a:bodyPr>
          <a:lstStyle/>
          <a:p>
            <a:pPr marL="0" marR="0" lvl="0" indent="0" algn="r" defTabSz="914400" rtl="0" eaLnBrk="0" fontAlgn="base" latinLnBrk="0" hangingPunct="0">
              <a:lnSpc>
                <a:spcPct val="100000"/>
              </a:lnSpc>
              <a:spcBef>
                <a:spcPct val="50000"/>
              </a:spcBef>
              <a:spcAft>
                <a:spcPct val="0"/>
              </a:spcAft>
              <a:buClrTx/>
              <a:buSzTx/>
              <a:buFontTx/>
              <a:buNone/>
              <a:tabLst/>
              <a:defRPr/>
            </a:pPr>
            <a:r>
              <a:rPr kumimoji="0" lang="ar-JO" sz="1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ماك. وارن، قماش مزدحم (كينت، إنجلترا: هودر وستوتون، ١٩٧٤)، ١٤٣.</a:t>
            </a: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834877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49859">
                                            <p:txEl>
                                              <p:pRg st="0" end="0"/>
                                            </p:txEl>
                                          </p:spTgt>
                                        </p:tgtEl>
                                        <p:attrNameLst>
                                          <p:attrName>style.visibility</p:attrName>
                                        </p:attrNameLst>
                                      </p:cBhvr>
                                      <p:to>
                                        <p:strVal val="visible"/>
                                      </p:to>
                                    </p:set>
                                    <p:animEffect transition="in" filter="dissolve">
                                      <p:cBhvr>
                                        <p:cTn id="7" dur="500"/>
                                        <p:tgtEl>
                                          <p:spTgt spid="24985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49859">
                                            <p:txEl>
                                              <p:pRg st="1" end="1"/>
                                            </p:txEl>
                                          </p:spTgt>
                                        </p:tgtEl>
                                        <p:attrNameLst>
                                          <p:attrName>style.visibility</p:attrName>
                                        </p:attrNameLst>
                                      </p:cBhvr>
                                      <p:to>
                                        <p:strVal val="visible"/>
                                      </p:to>
                                    </p:set>
                                    <p:animEffect transition="in" filter="dissolve">
                                      <p:cBhvr>
                                        <p:cTn id="12" dur="500"/>
                                        <p:tgtEl>
                                          <p:spTgt spid="24985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49859">
                                            <p:txEl>
                                              <p:pRg st="2" end="2"/>
                                            </p:txEl>
                                          </p:spTgt>
                                        </p:tgtEl>
                                        <p:attrNameLst>
                                          <p:attrName>style.visibility</p:attrName>
                                        </p:attrNameLst>
                                      </p:cBhvr>
                                      <p:to>
                                        <p:strVal val="visible"/>
                                      </p:to>
                                    </p:set>
                                    <p:animEffect transition="in" filter="dissolve">
                                      <p:cBhvr>
                                        <p:cTn id="17" dur="500"/>
                                        <p:tgtEl>
                                          <p:spTgt spid="24985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49859">
                                            <p:txEl>
                                              <p:pRg st="3" end="3"/>
                                            </p:txEl>
                                          </p:spTgt>
                                        </p:tgtEl>
                                        <p:attrNameLst>
                                          <p:attrName>style.visibility</p:attrName>
                                        </p:attrNameLst>
                                      </p:cBhvr>
                                      <p:to>
                                        <p:strVal val="visible"/>
                                      </p:to>
                                    </p:set>
                                    <p:animEffect transition="in" filter="dissolve">
                                      <p:cBhvr>
                                        <p:cTn id="22" dur="500"/>
                                        <p:tgtEl>
                                          <p:spTgt spid="24985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9859" grpId="0" uiExpand="1"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2"/>
          <p:cNvSpPr>
            <a:spLocks noGrp="1" noChangeArrowheads="1"/>
          </p:cNvSpPr>
          <p:nvPr>
            <p:ph type="title"/>
          </p:nvPr>
        </p:nvSpPr>
        <p:spPr/>
        <p:txBody>
          <a:bodyPr/>
          <a:lstStyle/>
          <a:p>
            <a:pPr eaLnBrk="1" hangingPunct="1">
              <a:defRPr/>
            </a:pPr>
            <a:r>
              <a:rPr lang="ar-JO" sz="4000" b="1" dirty="0">
                <a:latin typeface="Arial" panose="020B0604020202020204" pitchFamily="34" charset="0"/>
                <a:cs typeface="Arial" panose="020B0604020202020204" pitchFamily="34" charset="0"/>
              </a:rPr>
              <a:t>التنوع ... كيف؟</a:t>
            </a:r>
            <a:endParaRPr lang="en-US" sz="4000" b="1" dirty="0">
              <a:latin typeface="Arial" panose="020B0604020202020204" pitchFamily="34" charset="0"/>
              <a:cs typeface="Arial" panose="020B0604020202020204" pitchFamily="34" charset="0"/>
            </a:endParaRPr>
          </a:p>
        </p:txBody>
      </p:sp>
      <p:sp>
        <p:nvSpPr>
          <p:cNvPr id="246787" name="Rectangle 3"/>
          <p:cNvSpPr>
            <a:spLocks noGrp="1" noChangeArrowheads="1"/>
          </p:cNvSpPr>
          <p:nvPr>
            <p:ph type="body" idx="1"/>
          </p:nvPr>
        </p:nvSpPr>
        <p:spPr/>
        <p:txBody>
          <a:bodyPr/>
          <a:lstStyle/>
          <a:p>
            <a:pPr algn="r" rtl="1" eaLnBrk="1" hangingPunct="1"/>
            <a:r>
              <a:rPr lang="ar-JO" b="1" dirty="0">
                <a:latin typeface="Arial" panose="020B0604020202020204" pitchFamily="34" charset="0"/>
                <a:cs typeface="Arial" panose="020B0604020202020204" pitchFamily="34" charset="0"/>
              </a:rPr>
              <a:t>التواصل البصري</a:t>
            </a:r>
            <a:endParaRPr lang="en-US" b="1" dirty="0">
              <a:latin typeface="Arial" panose="020B0604020202020204" pitchFamily="34" charset="0"/>
              <a:cs typeface="Arial" panose="020B0604020202020204" pitchFamily="34" charset="0"/>
            </a:endParaRPr>
          </a:p>
          <a:p>
            <a:pPr algn="r" rtl="1" eaLnBrk="1" hangingPunct="1"/>
            <a:r>
              <a:rPr lang="ar-JO" b="1" dirty="0">
                <a:latin typeface="Arial" panose="020B0604020202020204" pitchFamily="34" charset="0"/>
                <a:cs typeface="Arial" panose="020B0604020202020204" pitchFamily="34" charset="0"/>
              </a:rPr>
              <a:t>الحوار</a:t>
            </a:r>
          </a:p>
          <a:p>
            <a:pPr algn="r" rtl="1" eaLnBrk="1" hangingPunct="1"/>
            <a:r>
              <a:rPr lang="ar-JO" b="1" dirty="0">
                <a:latin typeface="Arial" panose="020B0604020202020204" pitchFamily="34" charset="0"/>
                <a:cs typeface="Arial" panose="020B0604020202020204" pitchFamily="34" charset="0"/>
              </a:rPr>
              <a:t>القصة</a:t>
            </a: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8655319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46787">
                                            <p:txEl>
                                              <p:pRg st="2" end="2"/>
                                            </p:txEl>
                                          </p:spTgt>
                                        </p:tgtEl>
                                        <p:attrNameLst>
                                          <p:attrName>style.visibility</p:attrName>
                                        </p:attrNameLst>
                                      </p:cBhvr>
                                      <p:to>
                                        <p:strVal val="visible"/>
                                      </p:to>
                                    </p:set>
                                    <p:animEffect transition="in" filter="dissolve">
                                      <p:cBhvr>
                                        <p:cTn id="7" dur="500"/>
                                        <p:tgtEl>
                                          <p:spTgt spid="24678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9394" name="Picture 6" descr="MPj03826740000[1]"/>
          <p:cNvPicPr>
            <a:picLocks noChangeAspect="1" noChangeArrowheads="1"/>
          </p:cNvPicPr>
          <p:nvPr/>
        </p:nvPicPr>
        <p:blipFill>
          <a:blip r:embed="rId2" cstate="print">
            <a:lum bright="-54000"/>
            <a:grayscl/>
          </a:blip>
          <a:srcRect t="21428" r="7500" b="16667"/>
          <a:stretch>
            <a:fillRect/>
          </a:stretch>
        </p:blipFill>
        <p:spPr bwMode="auto">
          <a:xfrm>
            <a:off x="0" y="-9525"/>
            <a:ext cx="9220200" cy="6867525"/>
          </a:xfrm>
          <a:prstGeom prst="rect">
            <a:avLst/>
          </a:prstGeom>
          <a:noFill/>
          <a:ln w="9525">
            <a:noFill/>
            <a:miter lim="800000"/>
            <a:headEnd/>
            <a:tailEnd/>
          </a:ln>
        </p:spPr>
      </p:pic>
      <p:sp>
        <p:nvSpPr>
          <p:cNvPr id="94210" name="Rectangle 2"/>
          <p:cNvSpPr>
            <a:spLocks noGrp="1" noChangeArrowheads="1"/>
          </p:cNvSpPr>
          <p:nvPr>
            <p:ph type="body" idx="1"/>
          </p:nvPr>
        </p:nvSpPr>
        <p:spPr>
          <a:xfrm>
            <a:off x="228600" y="1676400"/>
            <a:ext cx="8991600" cy="4525963"/>
          </a:xfrm>
        </p:spPr>
        <p:txBody>
          <a:bodyPr/>
          <a:lstStyle/>
          <a:p>
            <a:pPr marL="0" indent="0" algn="r" rtl="1" eaLnBrk="1" hangingPunct="1">
              <a:lnSpc>
                <a:spcPct val="90000"/>
              </a:lnSpc>
              <a:buNone/>
              <a:defRPr/>
            </a:pPr>
            <a:r>
              <a:rPr lang="ar-JO" b="1" dirty="0">
                <a:solidFill>
                  <a:srgbClr val="FFC000"/>
                </a:solidFill>
                <a:latin typeface="Arial" panose="020B0604020202020204" pitchFamily="34" charset="0"/>
                <a:cs typeface="Arial" panose="020B0604020202020204" pitchFamily="34" charset="0"/>
              </a:rPr>
              <a:t>1. </a:t>
            </a:r>
            <a:r>
              <a:rPr lang="ar-JO" b="1" dirty="0">
                <a:latin typeface="Arial" panose="020B0604020202020204" pitchFamily="34" charset="0"/>
                <a:cs typeface="Arial" panose="020B0604020202020204" pitchFamily="34" charset="0"/>
              </a:rPr>
              <a:t>أين نحن؟</a:t>
            </a:r>
            <a:endParaRPr lang="en-US" b="1" dirty="0">
              <a:solidFill>
                <a:srgbClr val="E8FD23"/>
              </a:solidFill>
              <a:latin typeface="Arial" panose="020B0604020202020204" pitchFamily="34" charset="0"/>
              <a:cs typeface="Arial" panose="020B0604020202020204" pitchFamily="34" charset="0"/>
            </a:endParaRPr>
          </a:p>
          <a:p>
            <a:pPr marL="1371600" lvl="2" indent="-457200" algn="r" rtl="1" eaLnBrk="1" hangingPunct="1">
              <a:lnSpc>
                <a:spcPct val="90000"/>
              </a:lnSpc>
              <a:buFont typeface="Wingdings" pitchFamily="2" charset="2"/>
              <a:buChar char="Ø"/>
              <a:defRPr/>
            </a:pPr>
            <a:r>
              <a:rPr lang="ar-JO" b="1" dirty="0">
                <a:solidFill>
                  <a:srgbClr val="E8FD23"/>
                </a:solidFill>
                <a:latin typeface="Arial" panose="020B0604020202020204" pitchFamily="34" charset="0"/>
                <a:cs typeface="Arial" panose="020B0604020202020204" pitchFamily="34" charset="0"/>
              </a:rPr>
              <a:t>ما هي الحقيقة الموجودة في هذا العالك والتي تمكننا من إيجاد أنفسنا؟</a:t>
            </a:r>
            <a:endParaRPr lang="en-US" b="1" dirty="0">
              <a:solidFill>
                <a:srgbClr val="E8FD23"/>
              </a:solidFill>
              <a:latin typeface="Arial" panose="020B0604020202020204" pitchFamily="34" charset="0"/>
              <a:cs typeface="Arial" panose="020B0604020202020204" pitchFamily="34" charset="0"/>
            </a:endParaRPr>
          </a:p>
          <a:p>
            <a:pPr marL="0" indent="0" algn="r" eaLnBrk="1" hangingPunct="1">
              <a:lnSpc>
                <a:spcPct val="90000"/>
              </a:lnSpc>
              <a:buNone/>
              <a:defRPr/>
            </a:pPr>
            <a:r>
              <a:rPr lang="ar-JO" b="1" dirty="0">
                <a:solidFill>
                  <a:srgbClr val="FFC000"/>
                </a:solidFill>
                <a:latin typeface="Arial" panose="020B0604020202020204" pitchFamily="34" charset="0"/>
                <a:cs typeface="Arial" panose="020B0604020202020204" pitchFamily="34" charset="0"/>
              </a:rPr>
              <a:t>2. </a:t>
            </a:r>
            <a:r>
              <a:rPr lang="ar-JO" b="1" dirty="0">
                <a:latin typeface="Arial" panose="020B0604020202020204" pitchFamily="34" charset="0"/>
                <a:cs typeface="Arial" panose="020B0604020202020204" pitchFamily="34" charset="0"/>
              </a:rPr>
              <a:t>من نحن؟</a:t>
            </a:r>
            <a:endParaRPr lang="en-US" b="1" dirty="0">
              <a:solidFill>
                <a:srgbClr val="E8FD23"/>
              </a:solidFill>
              <a:latin typeface="Arial" panose="020B0604020202020204" pitchFamily="34" charset="0"/>
              <a:cs typeface="Arial" panose="020B0604020202020204" pitchFamily="34" charset="0"/>
            </a:endParaRPr>
          </a:p>
          <a:p>
            <a:pPr marL="1371600" lvl="2" indent="-457200" algn="r" rtl="1" eaLnBrk="1" hangingPunct="1">
              <a:lnSpc>
                <a:spcPct val="90000"/>
              </a:lnSpc>
              <a:buFont typeface="Wingdings" pitchFamily="2" charset="2"/>
              <a:buChar char="Ø"/>
              <a:defRPr/>
            </a:pPr>
            <a:r>
              <a:rPr lang="ar-JO" b="1" dirty="0">
                <a:solidFill>
                  <a:srgbClr val="E8FD23"/>
                </a:solidFill>
                <a:latin typeface="Arial" panose="020B0604020202020204" pitchFamily="34" charset="0"/>
                <a:cs typeface="Arial" panose="020B0604020202020204" pitchFamily="34" charset="0"/>
              </a:rPr>
              <a:t>ما هي طبيعة وهدف الكائنات البشرية؟</a:t>
            </a:r>
            <a:endParaRPr lang="en-US" b="1" dirty="0">
              <a:latin typeface="Arial" panose="020B0604020202020204" pitchFamily="34" charset="0"/>
              <a:cs typeface="Arial" panose="020B0604020202020204" pitchFamily="34" charset="0"/>
            </a:endParaRPr>
          </a:p>
          <a:p>
            <a:pPr marL="0" indent="0" algn="r" eaLnBrk="1" hangingPunct="1">
              <a:lnSpc>
                <a:spcPct val="90000"/>
              </a:lnSpc>
              <a:buNone/>
              <a:defRPr/>
            </a:pPr>
            <a:r>
              <a:rPr lang="ar-JO" b="1" dirty="0">
                <a:solidFill>
                  <a:srgbClr val="FFC000"/>
                </a:solidFill>
                <a:latin typeface="Arial" panose="020B0604020202020204" pitchFamily="34" charset="0"/>
                <a:cs typeface="Arial" panose="020B0604020202020204" pitchFamily="34" charset="0"/>
              </a:rPr>
              <a:t>3. </a:t>
            </a:r>
            <a:r>
              <a:rPr lang="ar-JO" b="1" dirty="0">
                <a:latin typeface="Arial" panose="020B0604020202020204" pitchFamily="34" charset="0"/>
                <a:cs typeface="Arial" panose="020B0604020202020204" pitchFamily="34" charset="0"/>
              </a:rPr>
              <a:t>ما هي المشكلة؟</a:t>
            </a:r>
            <a:endParaRPr lang="en-US" b="1" dirty="0">
              <a:latin typeface="Arial" panose="020B0604020202020204" pitchFamily="34" charset="0"/>
              <a:cs typeface="Arial" panose="020B0604020202020204" pitchFamily="34" charset="0"/>
            </a:endParaRPr>
          </a:p>
          <a:p>
            <a:pPr marL="1371600" lvl="2" indent="-457200" algn="r" rtl="1" eaLnBrk="1" hangingPunct="1">
              <a:lnSpc>
                <a:spcPct val="90000"/>
              </a:lnSpc>
              <a:buFont typeface="Wingdings" pitchFamily="2" charset="2"/>
              <a:buChar char="Ø"/>
              <a:defRPr/>
            </a:pPr>
            <a:r>
              <a:rPr lang="ar-JO" b="1" dirty="0">
                <a:solidFill>
                  <a:srgbClr val="E8FD23"/>
                </a:solidFill>
                <a:latin typeface="Arial" panose="020B0604020202020204" pitchFamily="34" charset="0"/>
                <a:cs typeface="Arial" panose="020B0604020202020204" pitchFamily="34" charset="0"/>
              </a:rPr>
              <a:t>كيف نحاسب الشر والألم؟</a:t>
            </a:r>
            <a:endParaRPr lang="en-US" b="1" dirty="0">
              <a:latin typeface="Arial" panose="020B0604020202020204" pitchFamily="34" charset="0"/>
              <a:cs typeface="Arial" panose="020B0604020202020204" pitchFamily="34" charset="0"/>
            </a:endParaRPr>
          </a:p>
          <a:p>
            <a:pPr marL="0" indent="0" algn="r" eaLnBrk="1" hangingPunct="1">
              <a:lnSpc>
                <a:spcPct val="90000"/>
              </a:lnSpc>
              <a:buNone/>
              <a:defRPr/>
            </a:pPr>
            <a:r>
              <a:rPr lang="ar-JO" b="1" dirty="0">
                <a:solidFill>
                  <a:srgbClr val="FFC000"/>
                </a:solidFill>
                <a:latin typeface="Arial" panose="020B0604020202020204" pitchFamily="34" charset="0"/>
                <a:cs typeface="Arial" panose="020B0604020202020204" pitchFamily="34" charset="0"/>
              </a:rPr>
              <a:t>4. </a:t>
            </a:r>
            <a:r>
              <a:rPr lang="ar-JO" b="1" dirty="0">
                <a:latin typeface="Arial" panose="020B0604020202020204" pitchFamily="34" charset="0"/>
                <a:cs typeface="Arial" panose="020B0604020202020204" pitchFamily="34" charset="0"/>
              </a:rPr>
              <a:t>ما هو الحل؟</a:t>
            </a:r>
            <a:endParaRPr lang="en-US" b="1" dirty="0">
              <a:solidFill>
                <a:srgbClr val="E8FD23"/>
              </a:solidFill>
              <a:latin typeface="Arial" panose="020B0604020202020204" pitchFamily="34" charset="0"/>
              <a:cs typeface="Arial" panose="020B0604020202020204" pitchFamily="34" charset="0"/>
            </a:endParaRPr>
          </a:p>
          <a:p>
            <a:pPr marL="1371600" lvl="2" indent="-457200" algn="r" rtl="1" eaLnBrk="1" hangingPunct="1">
              <a:lnSpc>
                <a:spcPct val="90000"/>
              </a:lnSpc>
              <a:buFont typeface="Wingdings" pitchFamily="2" charset="2"/>
              <a:buChar char="Ø"/>
              <a:defRPr/>
            </a:pPr>
            <a:r>
              <a:rPr lang="ar-JO" b="1" dirty="0">
                <a:solidFill>
                  <a:srgbClr val="E8FD23"/>
                </a:solidFill>
                <a:latin typeface="Arial" panose="020B0604020202020204" pitchFamily="34" charset="0"/>
                <a:cs typeface="Arial" panose="020B0604020202020204" pitchFamily="34" charset="0"/>
              </a:rPr>
              <a:t>كيف يفترض بنا أن نتصرف في هذا العالم؟</a:t>
            </a:r>
            <a:endParaRPr lang="en-US" b="1" dirty="0">
              <a:solidFill>
                <a:srgbClr val="E8FD23"/>
              </a:solidFill>
              <a:latin typeface="Arial" panose="020B0604020202020204" pitchFamily="34" charset="0"/>
              <a:cs typeface="Arial" panose="020B0604020202020204" pitchFamily="34" charset="0"/>
            </a:endParaRPr>
          </a:p>
        </p:txBody>
      </p:sp>
      <p:sp>
        <p:nvSpPr>
          <p:cNvPr id="59396" name="Text Box 4"/>
          <p:cNvSpPr txBox="1">
            <a:spLocks noChangeArrowheads="1"/>
          </p:cNvSpPr>
          <p:nvPr/>
        </p:nvSpPr>
        <p:spPr bwMode="auto">
          <a:xfrm>
            <a:off x="228600" y="6491288"/>
            <a:ext cx="8915400" cy="366712"/>
          </a:xfrm>
          <a:prstGeom prst="rect">
            <a:avLst/>
          </a:prstGeom>
          <a:noFill/>
          <a:ln w="12700" cap="sq">
            <a:noFill/>
            <a:miter lim="800000"/>
            <a:headEnd type="none" w="sm" len="sm"/>
            <a:tailEnd type="none" w="sm" len="sm"/>
          </a:ln>
        </p:spPr>
        <p:txBody>
          <a:bodyPr>
            <a:spAutoFit/>
          </a:bodyPr>
          <a:lstStyle/>
          <a:p>
            <a:pPr marL="0" marR="0" lvl="0" indent="0" algn="r" defTabSz="914400" rtl="0" eaLnBrk="0" fontAlgn="base" latinLnBrk="0" hangingPunct="0">
              <a:lnSpc>
                <a:spcPct val="100000"/>
              </a:lnSpc>
              <a:spcBef>
                <a:spcPct val="50000"/>
              </a:spcBef>
              <a:spcAft>
                <a:spcPct val="0"/>
              </a:spcAft>
              <a:buClrTx/>
              <a:buSzTx/>
              <a:buFontTx/>
              <a:buNone/>
              <a:tabLst/>
              <a:defRPr/>
            </a:pPr>
            <a:r>
              <a:rPr kumimoji="0" lang="ar-JO" sz="1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انظر الرؤية المتغيرة: تشكيل رؤية العالم المسيحي (داونرز جروف: إنترفارسيتي، 1984).</a:t>
            </a:r>
            <a:endParaRPr kumimoji="0" lang="en-US" sz="1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94213" name="Rectangle 5"/>
          <p:cNvSpPr>
            <a:spLocks noGrp="1" noRot="1" noChangeArrowheads="1"/>
          </p:cNvSpPr>
          <p:nvPr>
            <p:ph type="title"/>
          </p:nvPr>
        </p:nvSpPr>
        <p:spPr>
          <a:xfrm>
            <a:off x="304800" y="228600"/>
            <a:ext cx="8534400" cy="1143000"/>
          </a:xfrm>
        </p:spPr>
        <p:txBody>
          <a:bodyPr/>
          <a:lstStyle/>
          <a:p>
            <a:pPr algn="r" eaLnBrk="1" hangingPunct="1">
              <a:defRPr/>
            </a:pPr>
            <a:r>
              <a:rPr lang="ar-JO" sz="2800" dirty="0">
                <a:solidFill>
                  <a:srgbClr val="E8FD23"/>
                </a:solidFill>
                <a:latin typeface="Arial" panose="020B0604020202020204" pitchFamily="34" charset="0"/>
                <a:cs typeface="Arial" panose="020B0604020202020204" pitchFamily="34" charset="0"/>
              </a:rPr>
              <a:t>يسأل ج. ريتشارد ميدلتون وبرايان والش أربعة أسئلة تحاول كل وجهات النظر العالمية الإجابة عليها:</a:t>
            </a:r>
            <a:endParaRPr lang="en-US" sz="2800" dirty="0">
              <a:solidFill>
                <a:srgbClr val="E8FD23"/>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2228533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4210">
                                            <p:txEl>
                                              <p:pRg st="0" end="0"/>
                                            </p:txEl>
                                          </p:spTgt>
                                        </p:tgtEl>
                                        <p:attrNameLst>
                                          <p:attrName>style.visibility</p:attrName>
                                        </p:attrNameLst>
                                      </p:cBhvr>
                                      <p:to>
                                        <p:strVal val="visible"/>
                                      </p:to>
                                    </p:set>
                                    <p:animEffect transition="in" filter="dissolve">
                                      <p:cBhvr>
                                        <p:cTn id="7" dur="500"/>
                                        <p:tgtEl>
                                          <p:spTgt spid="94210">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94210">
                                            <p:txEl>
                                              <p:pRg st="1" end="1"/>
                                            </p:txEl>
                                          </p:spTgt>
                                        </p:tgtEl>
                                        <p:attrNameLst>
                                          <p:attrName>style.visibility</p:attrName>
                                        </p:attrNameLst>
                                      </p:cBhvr>
                                      <p:to>
                                        <p:strVal val="visible"/>
                                      </p:to>
                                    </p:set>
                                    <p:animEffect transition="in" filter="dissolve">
                                      <p:cBhvr>
                                        <p:cTn id="10" dur="500"/>
                                        <p:tgtEl>
                                          <p:spTgt spid="94210">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94210">
                                            <p:txEl>
                                              <p:pRg st="2" end="2"/>
                                            </p:txEl>
                                          </p:spTgt>
                                        </p:tgtEl>
                                        <p:attrNameLst>
                                          <p:attrName>style.visibility</p:attrName>
                                        </p:attrNameLst>
                                      </p:cBhvr>
                                      <p:to>
                                        <p:strVal val="visible"/>
                                      </p:to>
                                    </p:set>
                                    <p:animEffect transition="in" filter="dissolve">
                                      <p:cBhvr>
                                        <p:cTn id="15" dur="500"/>
                                        <p:tgtEl>
                                          <p:spTgt spid="94210">
                                            <p:txEl>
                                              <p:pRg st="2" end="2"/>
                                            </p:txEl>
                                          </p:spTgt>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94210">
                                            <p:txEl>
                                              <p:pRg st="3" end="3"/>
                                            </p:txEl>
                                          </p:spTgt>
                                        </p:tgtEl>
                                        <p:attrNameLst>
                                          <p:attrName>style.visibility</p:attrName>
                                        </p:attrNameLst>
                                      </p:cBhvr>
                                      <p:to>
                                        <p:strVal val="visible"/>
                                      </p:to>
                                    </p:set>
                                    <p:animEffect transition="in" filter="dissolve">
                                      <p:cBhvr>
                                        <p:cTn id="18" dur="500"/>
                                        <p:tgtEl>
                                          <p:spTgt spid="94210">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94210">
                                            <p:txEl>
                                              <p:pRg st="4" end="4"/>
                                            </p:txEl>
                                          </p:spTgt>
                                        </p:tgtEl>
                                        <p:attrNameLst>
                                          <p:attrName>style.visibility</p:attrName>
                                        </p:attrNameLst>
                                      </p:cBhvr>
                                      <p:to>
                                        <p:strVal val="visible"/>
                                      </p:to>
                                    </p:set>
                                    <p:animEffect transition="in" filter="dissolve">
                                      <p:cBhvr>
                                        <p:cTn id="23" dur="500"/>
                                        <p:tgtEl>
                                          <p:spTgt spid="94210">
                                            <p:txEl>
                                              <p:pRg st="4" end="4"/>
                                            </p:txEl>
                                          </p:spTgt>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94210">
                                            <p:txEl>
                                              <p:pRg st="5" end="5"/>
                                            </p:txEl>
                                          </p:spTgt>
                                        </p:tgtEl>
                                        <p:attrNameLst>
                                          <p:attrName>style.visibility</p:attrName>
                                        </p:attrNameLst>
                                      </p:cBhvr>
                                      <p:to>
                                        <p:strVal val="visible"/>
                                      </p:to>
                                    </p:set>
                                    <p:animEffect transition="in" filter="dissolve">
                                      <p:cBhvr>
                                        <p:cTn id="26" dur="500"/>
                                        <p:tgtEl>
                                          <p:spTgt spid="94210">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94210">
                                            <p:txEl>
                                              <p:pRg st="6" end="6"/>
                                            </p:txEl>
                                          </p:spTgt>
                                        </p:tgtEl>
                                        <p:attrNameLst>
                                          <p:attrName>style.visibility</p:attrName>
                                        </p:attrNameLst>
                                      </p:cBhvr>
                                      <p:to>
                                        <p:strVal val="visible"/>
                                      </p:to>
                                    </p:set>
                                    <p:animEffect transition="in" filter="dissolve">
                                      <p:cBhvr>
                                        <p:cTn id="31" dur="500"/>
                                        <p:tgtEl>
                                          <p:spTgt spid="94210">
                                            <p:txEl>
                                              <p:pRg st="6" end="6"/>
                                            </p:txEl>
                                          </p:spTgt>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94210">
                                            <p:txEl>
                                              <p:pRg st="7" end="7"/>
                                            </p:txEl>
                                          </p:spTgt>
                                        </p:tgtEl>
                                        <p:attrNameLst>
                                          <p:attrName>style.visibility</p:attrName>
                                        </p:attrNameLst>
                                      </p:cBhvr>
                                      <p:to>
                                        <p:strVal val="visible"/>
                                      </p:to>
                                    </p:set>
                                    <p:animEffect transition="in" filter="dissolve">
                                      <p:cBhvr>
                                        <p:cTn id="34" dur="500"/>
                                        <p:tgtEl>
                                          <p:spTgt spid="94210">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0" grpId="0" build="p"/>
    </p:bldLst>
  </p:timing>
</p:sld>
</file>

<file path=ppt/slides/slide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0418" name="Picture 5" descr="MCj02318160000[1]"/>
          <p:cNvPicPr>
            <a:picLocks noChangeAspect="1" noChangeArrowheads="1"/>
          </p:cNvPicPr>
          <p:nvPr/>
        </p:nvPicPr>
        <p:blipFill>
          <a:blip r:embed="rId2" cstate="print">
            <a:lum bright="-60000"/>
            <a:grayscl/>
          </a:blip>
          <a:srcRect/>
          <a:stretch>
            <a:fillRect/>
          </a:stretch>
        </p:blipFill>
        <p:spPr bwMode="auto">
          <a:xfrm>
            <a:off x="0" y="-1588"/>
            <a:ext cx="9144000" cy="6859588"/>
          </a:xfrm>
          <a:prstGeom prst="rect">
            <a:avLst/>
          </a:prstGeom>
          <a:solidFill>
            <a:srgbClr val="333333"/>
          </a:solidFill>
          <a:ln w="9525">
            <a:noFill/>
            <a:miter lim="800000"/>
            <a:headEnd/>
            <a:tailEnd/>
          </a:ln>
        </p:spPr>
      </p:pic>
      <p:sp>
        <p:nvSpPr>
          <p:cNvPr id="95234" name="Rectangle 2"/>
          <p:cNvSpPr>
            <a:spLocks noGrp="1" noChangeArrowheads="1"/>
          </p:cNvSpPr>
          <p:nvPr>
            <p:ph type="body" idx="1"/>
          </p:nvPr>
        </p:nvSpPr>
        <p:spPr>
          <a:xfrm>
            <a:off x="381000" y="1676400"/>
            <a:ext cx="8229600" cy="4525963"/>
          </a:xfrm>
        </p:spPr>
        <p:txBody>
          <a:bodyPr/>
          <a:lstStyle/>
          <a:p>
            <a:pPr marL="0" indent="0" algn="r" eaLnBrk="1" hangingPunct="1">
              <a:lnSpc>
                <a:spcPct val="80000"/>
              </a:lnSpc>
              <a:buNone/>
              <a:defRPr/>
            </a:pPr>
            <a:r>
              <a:rPr lang="ar-JO" sz="2800" b="1" dirty="0">
                <a:solidFill>
                  <a:srgbClr val="FFC000"/>
                </a:solidFill>
                <a:latin typeface="Arial" panose="020B0604020202020204" pitchFamily="34" charset="0"/>
                <a:cs typeface="Arial" panose="020B0604020202020204" pitchFamily="34" charset="0"/>
              </a:rPr>
              <a:t>1. </a:t>
            </a:r>
            <a:r>
              <a:rPr lang="ar-JO" sz="2800" b="1" dirty="0">
                <a:latin typeface="Arial" panose="020B0604020202020204" pitchFamily="34" charset="0"/>
                <a:cs typeface="Arial" panose="020B0604020202020204" pitchFamily="34" charset="0"/>
              </a:rPr>
              <a:t>يرتبط </a:t>
            </a:r>
            <a:r>
              <a:rPr lang="ar-JO" sz="2800" b="1" dirty="0">
                <a:solidFill>
                  <a:srgbClr val="009900"/>
                </a:solidFill>
                <a:latin typeface="Arial" panose="020B0604020202020204" pitchFamily="34" charset="0"/>
                <a:cs typeface="Arial" panose="020B0604020202020204" pitchFamily="34" charset="0"/>
              </a:rPr>
              <a:t>الإطار</a:t>
            </a:r>
            <a:r>
              <a:rPr lang="ar-JO" sz="2800" b="1" dirty="0">
                <a:latin typeface="Arial" panose="020B0604020202020204" pitchFamily="34" charset="0"/>
                <a:cs typeface="Arial" panose="020B0604020202020204" pitchFamily="34" charset="0"/>
              </a:rPr>
              <a:t> مع أين نحن؟</a:t>
            </a:r>
            <a:endParaRPr lang="en-US" sz="2800" b="1" dirty="0">
              <a:latin typeface="Arial" panose="020B0604020202020204" pitchFamily="34" charset="0"/>
              <a:cs typeface="Arial" panose="020B0604020202020204" pitchFamily="34" charset="0"/>
            </a:endParaRPr>
          </a:p>
          <a:p>
            <a:pPr marL="0" indent="0" algn="r" eaLnBrk="1" hangingPunct="1">
              <a:lnSpc>
                <a:spcPct val="80000"/>
              </a:lnSpc>
              <a:buNone/>
              <a:defRPr/>
            </a:pPr>
            <a:r>
              <a:rPr lang="ar-JO" sz="2800" b="1" dirty="0">
                <a:solidFill>
                  <a:srgbClr val="FFC000"/>
                </a:solidFill>
                <a:latin typeface="Arial" panose="020B0604020202020204" pitchFamily="34" charset="0"/>
                <a:cs typeface="Arial" panose="020B0604020202020204" pitchFamily="34" charset="0"/>
              </a:rPr>
              <a:t>2. </a:t>
            </a:r>
            <a:r>
              <a:rPr lang="ar-JO" sz="2800" b="1" dirty="0">
                <a:latin typeface="Arial" panose="020B0604020202020204" pitchFamily="34" charset="0"/>
                <a:cs typeface="Arial" panose="020B0604020202020204" pitchFamily="34" charset="0"/>
              </a:rPr>
              <a:t>تتوافق </a:t>
            </a:r>
            <a:r>
              <a:rPr lang="ar-JO" sz="2800" b="1" dirty="0">
                <a:solidFill>
                  <a:srgbClr val="009900"/>
                </a:solidFill>
                <a:latin typeface="Arial" panose="020B0604020202020204" pitchFamily="34" charset="0"/>
                <a:cs typeface="Arial" panose="020B0604020202020204" pitchFamily="34" charset="0"/>
              </a:rPr>
              <a:t>الشخصية</a:t>
            </a:r>
            <a:r>
              <a:rPr lang="ar-JO" sz="2800" b="1" dirty="0">
                <a:latin typeface="Arial" panose="020B0604020202020204" pitchFamily="34" charset="0"/>
                <a:cs typeface="Arial" panose="020B0604020202020204" pitchFamily="34" charset="0"/>
              </a:rPr>
              <a:t> مع من نحن؟</a:t>
            </a:r>
            <a:endParaRPr lang="en-US" sz="2800" b="1" dirty="0">
              <a:latin typeface="Arial" panose="020B0604020202020204" pitchFamily="34" charset="0"/>
              <a:cs typeface="Arial" panose="020B0604020202020204" pitchFamily="34" charset="0"/>
            </a:endParaRPr>
          </a:p>
          <a:p>
            <a:pPr marL="0" indent="0" algn="r" eaLnBrk="1" hangingPunct="1">
              <a:lnSpc>
                <a:spcPct val="80000"/>
              </a:lnSpc>
              <a:buNone/>
              <a:defRPr/>
            </a:pPr>
            <a:r>
              <a:rPr lang="ar-JO" sz="2800" b="1" dirty="0">
                <a:solidFill>
                  <a:srgbClr val="FFC000"/>
                </a:solidFill>
                <a:latin typeface="Arial" panose="020B0604020202020204" pitchFamily="34" charset="0"/>
                <a:cs typeface="Arial" panose="020B0604020202020204" pitchFamily="34" charset="0"/>
              </a:rPr>
              <a:t>3. </a:t>
            </a:r>
            <a:r>
              <a:rPr lang="ar-JO" sz="2800" b="1" dirty="0">
                <a:latin typeface="Arial" panose="020B0604020202020204" pitchFamily="34" charset="0"/>
                <a:cs typeface="Arial" panose="020B0604020202020204" pitchFamily="34" charset="0"/>
              </a:rPr>
              <a:t>يتعامل </a:t>
            </a:r>
            <a:r>
              <a:rPr lang="ar-JO" sz="2800" b="1" dirty="0">
                <a:solidFill>
                  <a:srgbClr val="009900"/>
                </a:solidFill>
                <a:latin typeface="Arial" panose="020B0604020202020204" pitchFamily="34" charset="0"/>
                <a:cs typeface="Arial" panose="020B0604020202020204" pitchFamily="34" charset="0"/>
              </a:rPr>
              <a:t>صراع الحبكة </a:t>
            </a:r>
            <a:r>
              <a:rPr lang="ar-JO" sz="2800" b="1" dirty="0">
                <a:latin typeface="Arial" panose="020B0604020202020204" pitchFamily="34" charset="0"/>
                <a:cs typeface="Arial" panose="020B0604020202020204" pitchFamily="34" charset="0"/>
              </a:rPr>
              <a:t>مع ما هي المشكلة؟</a:t>
            </a:r>
            <a:endParaRPr lang="en-US" sz="2800" b="1" dirty="0">
              <a:latin typeface="Arial" panose="020B0604020202020204" pitchFamily="34" charset="0"/>
              <a:cs typeface="Arial" panose="020B0604020202020204" pitchFamily="34" charset="0"/>
            </a:endParaRPr>
          </a:p>
          <a:p>
            <a:pPr marL="0" indent="0" algn="r" eaLnBrk="1" hangingPunct="1">
              <a:lnSpc>
                <a:spcPct val="80000"/>
              </a:lnSpc>
              <a:buNone/>
              <a:defRPr/>
            </a:pPr>
            <a:r>
              <a:rPr lang="ar-JO" sz="2800" b="1" dirty="0">
                <a:solidFill>
                  <a:srgbClr val="FFC000"/>
                </a:solidFill>
                <a:latin typeface="Arial" panose="020B0604020202020204" pitchFamily="34" charset="0"/>
                <a:cs typeface="Arial" panose="020B0604020202020204" pitchFamily="34" charset="0"/>
              </a:rPr>
              <a:t>4. </a:t>
            </a:r>
            <a:r>
              <a:rPr lang="ar-JO" sz="2800" b="1" dirty="0">
                <a:latin typeface="Arial" panose="020B0604020202020204" pitchFamily="34" charset="0"/>
                <a:cs typeface="Arial" panose="020B0604020202020204" pitchFamily="34" charset="0"/>
              </a:rPr>
              <a:t>يزود </a:t>
            </a:r>
            <a:r>
              <a:rPr lang="ar-JO" sz="2800" b="1" dirty="0">
                <a:solidFill>
                  <a:srgbClr val="009900"/>
                </a:solidFill>
                <a:latin typeface="Arial" panose="020B0604020202020204" pitchFamily="34" charset="0"/>
                <a:cs typeface="Arial" panose="020B0604020202020204" pitchFamily="34" charset="0"/>
              </a:rPr>
              <a:t>حل الحبكة </a:t>
            </a:r>
            <a:r>
              <a:rPr lang="ar-JO" sz="2800" b="1" dirty="0">
                <a:latin typeface="Arial" panose="020B0604020202020204" pitchFamily="34" charset="0"/>
                <a:cs typeface="Arial" panose="020B0604020202020204" pitchFamily="34" charset="0"/>
              </a:rPr>
              <a:t>إجابة على ما هو الحل؟</a:t>
            </a:r>
            <a:endParaRPr lang="en-US" sz="2800" b="1" dirty="0">
              <a:latin typeface="Arial" panose="020B0604020202020204" pitchFamily="34" charset="0"/>
              <a:cs typeface="Arial" panose="020B0604020202020204" pitchFamily="34" charset="0"/>
            </a:endParaRPr>
          </a:p>
          <a:p>
            <a:pPr marL="609600" indent="-609600" eaLnBrk="1" hangingPunct="1">
              <a:lnSpc>
                <a:spcPct val="80000"/>
              </a:lnSpc>
              <a:buFont typeface="Wingdings" pitchFamily="2" charset="2"/>
              <a:buNone/>
              <a:defRPr/>
            </a:pPr>
            <a:endParaRPr lang="en-US" sz="2800" b="1" i="1" dirty="0">
              <a:latin typeface="Arial" panose="020B0604020202020204" pitchFamily="34" charset="0"/>
              <a:cs typeface="Arial" panose="020B0604020202020204" pitchFamily="34" charset="0"/>
            </a:endParaRPr>
          </a:p>
          <a:p>
            <a:pPr marL="609600" indent="-609600" algn="ctr" eaLnBrk="1" hangingPunct="1">
              <a:lnSpc>
                <a:spcPct val="80000"/>
              </a:lnSpc>
              <a:buNone/>
              <a:defRPr/>
            </a:pPr>
            <a:r>
              <a:rPr lang="en-US" sz="2800" b="1" dirty="0">
                <a:latin typeface="Arial" panose="020B0604020202020204" pitchFamily="34" charset="0"/>
                <a:cs typeface="Arial" panose="020B0604020202020204" pitchFamily="34" charset="0"/>
              </a:rPr>
              <a:t>	</a:t>
            </a:r>
            <a:r>
              <a:rPr lang="ar-JO" sz="2800" b="1" dirty="0">
                <a:latin typeface="Arial" panose="020B0604020202020204" pitchFamily="34" charset="0"/>
                <a:cs typeface="Arial" panose="020B0604020202020204" pitchFamily="34" charset="0"/>
              </a:rPr>
              <a:t>تعتمد هويتنا وإحساسنا بالعالم </a:t>
            </a:r>
          </a:p>
          <a:p>
            <a:pPr marL="609600" indent="-609600" algn="ctr" eaLnBrk="1" hangingPunct="1">
              <a:lnSpc>
                <a:spcPct val="80000"/>
              </a:lnSpc>
              <a:buNone/>
              <a:defRPr/>
            </a:pPr>
            <a:r>
              <a:rPr lang="ar-JO" sz="2800" b="1" dirty="0">
                <a:latin typeface="Arial" panose="020B0604020202020204" pitchFamily="34" charset="0"/>
                <a:cs typeface="Arial" panose="020B0604020202020204" pitchFamily="34" charset="0"/>
              </a:rPr>
              <a:t>على القصة التي نرويها عن الشر (ما الخطأ؟)</a:t>
            </a:r>
          </a:p>
          <a:p>
            <a:pPr marL="609600" indent="-609600" algn="ctr" eaLnBrk="1" hangingPunct="1">
              <a:lnSpc>
                <a:spcPct val="80000"/>
              </a:lnSpc>
              <a:buNone/>
              <a:defRPr/>
            </a:pPr>
            <a:r>
              <a:rPr lang="ar-JO" sz="2800" b="1" dirty="0">
                <a:latin typeface="Arial" panose="020B0604020202020204" pitchFamily="34" charset="0"/>
                <a:cs typeface="Arial" panose="020B0604020202020204" pitchFamily="34" charset="0"/>
              </a:rPr>
              <a:t> والفداء (ما العلاج؟).</a:t>
            </a:r>
            <a:endParaRPr lang="en-US" sz="2800" b="1" dirty="0">
              <a:latin typeface="Arial" panose="020B0604020202020204" pitchFamily="34" charset="0"/>
              <a:cs typeface="Arial" panose="020B0604020202020204" pitchFamily="34" charset="0"/>
            </a:endParaRPr>
          </a:p>
        </p:txBody>
      </p:sp>
      <p:sp>
        <p:nvSpPr>
          <p:cNvPr id="60420" name="Text Box 3"/>
          <p:cNvSpPr txBox="1">
            <a:spLocks noChangeArrowheads="1"/>
          </p:cNvSpPr>
          <p:nvPr/>
        </p:nvSpPr>
        <p:spPr bwMode="auto">
          <a:xfrm>
            <a:off x="228600" y="5943600"/>
            <a:ext cx="8915400" cy="641350"/>
          </a:xfrm>
          <a:prstGeom prst="rect">
            <a:avLst/>
          </a:prstGeom>
          <a:noFill/>
          <a:ln w="12700" cap="sq">
            <a:noFill/>
            <a:miter lim="800000"/>
            <a:headEnd type="none" w="sm" len="sm"/>
            <a:tailEnd type="none" w="sm" len="sm"/>
          </a:ln>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ar-JO" sz="18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انظر والش وميدلتون، الحقيقة أغرب مما كانت عليه من قبل: الإيمان الكتابي في عالم ما بعد الحداثة (داونرز جروف: إنترفارسيتي، 1995)، 64.</a:t>
            </a:r>
            <a:endParaRPr kumimoji="0" lang="en-US" sz="18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95236" name="Rectangle 4"/>
          <p:cNvSpPr>
            <a:spLocks noGrp="1" noRot="1" noChangeArrowheads="1"/>
          </p:cNvSpPr>
          <p:nvPr>
            <p:ph type="title"/>
          </p:nvPr>
        </p:nvSpPr>
        <p:spPr>
          <a:xfrm>
            <a:off x="304800" y="274638"/>
            <a:ext cx="8382000" cy="1143000"/>
          </a:xfrm>
        </p:spPr>
        <p:txBody>
          <a:bodyPr/>
          <a:lstStyle/>
          <a:p>
            <a:pPr eaLnBrk="1" hangingPunct="1">
              <a:defRPr/>
            </a:pPr>
            <a:r>
              <a:rPr lang="ar-JO" sz="3600" dirty="0">
                <a:solidFill>
                  <a:srgbClr val="E8FD23"/>
                </a:solidFill>
                <a:latin typeface="Arial" panose="020B0604020202020204" pitchFamily="34" charset="0"/>
                <a:cs typeface="Arial" panose="020B0604020202020204" pitchFamily="34" charset="0"/>
              </a:rPr>
              <a:t>يمكن أن تكون </a:t>
            </a:r>
            <a:r>
              <a:rPr lang="ar-JO" sz="3600" dirty="0">
                <a:solidFill>
                  <a:srgbClr val="009900"/>
                </a:solidFill>
                <a:latin typeface="Arial" panose="020B0604020202020204" pitchFamily="34" charset="0"/>
                <a:cs typeface="Arial" panose="020B0604020202020204" pitchFamily="34" charset="0"/>
              </a:rPr>
              <a:t>الروايات</a:t>
            </a:r>
            <a:r>
              <a:rPr lang="ar-JO" sz="3600" dirty="0">
                <a:solidFill>
                  <a:srgbClr val="E8FD23"/>
                </a:solidFill>
                <a:latin typeface="Arial" panose="020B0604020202020204" pitchFamily="34" charset="0"/>
                <a:cs typeface="Arial" panose="020B0604020202020204" pitchFamily="34" charset="0"/>
              </a:rPr>
              <a:t> وسيلة فعالة </a:t>
            </a:r>
            <a:br>
              <a:rPr lang="ar-JO" sz="3600" dirty="0">
                <a:solidFill>
                  <a:srgbClr val="E8FD23"/>
                </a:solidFill>
                <a:latin typeface="Arial" panose="020B0604020202020204" pitchFamily="34" charset="0"/>
                <a:cs typeface="Arial" panose="020B0604020202020204" pitchFamily="34" charset="0"/>
              </a:rPr>
            </a:br>
            <a:r>
              <a:rPr lang="ar-JO" sz="3600" dirty="0">
                <a:solidFill>
                  <a:srgbClr val="E8FD23"/>
                </a:solidFill>
                <a:latin typeface="Arial" panose="020B0604020202020204" pitchFamily="34" charset="0"/>
                <a:cs typeface="Arial" panose="020B0604020202020204" pitchFamily="34" charset="0"/>
              </a:rPr>
              <a:t>للإجابة على هذه الأسئلة.</a:t>
            </a:r>
            <a:endParaRPr lang="en-US" sz="3600" dirty="0">
              <a:solidFill>
                <a:srgbClr val="E8FD23"/>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6977021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5234">
                                            <p:txEl>
                                              <p:pRg st="0" end="0"/>
                                            </p:txEl>
                                          </p:spTgt>
                                        </p:tgtEl>
                                        <p:attrNameLst>
                                          <p:attrName>style.visibility</p:attrName>
                                        </p:attrNameLst>
                                      </p:cBhvr>
                                      <p:to>
                                        <p:strVal val="visible"/>
                                      </p:to>
                                    </p:set>
                                    <p:animEffect transition="in" filter="dissolve">
                                      <p:cBhvr>
                                        <p:cTn id="7" dur="500"/>
                                        <p:tgtEl>
                                          <p:spTgt spid="9523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5234">
                                            <p:txEl>
                                              <p:pRg st="1" end="1"/>
                                            </p:txEl>
                                          </p:spTgt>
                                        </p:tgtEl>
                                        <p:attrNameLst>
                                          <p:attrName>style.visibility</p:attrName>
                                        </p:attrNameLst>
                                      </p:cBhvr>
                                      <p:to>
                                        <p:strVal val="visible"/>
                                      </p:to>
                                    </p:set>
                                    <p:animEffect transition="in" filter="dissolve">
                                      <p:cBhvr>
                                        <p:cTn id="12" dur="500"/>
                                        <p:tgtEl>
                                          <p:spTgt spid="9523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95234">
                                            <p:txEl>
                                              <p:pRg st="2" end="2"/>
                                            </p:txEl>
                                          </p:spTgt>
                                        </p:tgtEl>
                                        <p:attrNameLst>
                                          <p:attrName>style.visibility</p:attrName>
                                        </p:attrNameLst>
                                      </p:cBhvr>
                                      <p:to>
                                        <p:strVal val="visible"/>
                                      </p:to>
                                    </p:set>
                                    <p:animEffect transition="in" filter="dissolve">
                                      <p:cBhvr>
                                        <p:cTn id="17" dur="500"/>
                                        <p:tgtEl>
                                          <p:spTgt spid="9523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95234">
                                            <p:txEl>
                                              <p:pRg st="3" end="3"/>
                                            </p:txEl>
                                          </p:spTgt>
                                        </p:tgtEl>
                                        <p:attrNameLst>
                                          <p:attrName>style.visibility</p:attrName>
                                        </p:attrNameLst>
                                      </p:cBhvr>
                                      <p:to>
                                        <p:strVal val="visible"/>
                                      </p:to>
                                    </p:set>
                                    <p:animEffect transition="in" filter="dissolve">
                                      <p:cBhvr>
                                        <p:cTn id="22" dur="500"/>
                                        <p:tgtEl>
                                          <p:spTgt spid="9523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95234">
                                            <p:txEl>
                                              <p:pRg st="5" end="5"/>
                                            </p:txEl>
                                          </p:spTgt>
                                        </p:tgtEl>
                                        <p:attrNameLst>
                                          <p:attrName>style.visibility</p:attrName>
                                        </p:attrNameLst>
                                      </p:cBhvr>
                                      <p:to>
                                        <p:strVal val="visible"/>
                                      </p:to>
                                    </p:set>
                                    <p:animEffect transition="in" filter="dissolve">
                                      <p:cBhvr>
                                        <p:cTn id="27" dur="500"/>
                                        <p:tgtEl>
                                          <p:spTgt spid="95234">
                                            <p:txEl>
                                              <p:pRg st="5" end="5"/>
                                            </p:txEl>
                                          </p:spTgt>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95234">
                                            <p:txEl>
                                              <p:pRg st="6" end="6"/>
                                            </p:txEl>
                                          </p:spTgt>
                                        </p:tgtEl>
                                        <p:attrNameLst>
                                          <p:attrName>style.visibility</p:attrName>
                                        </p:attrNameLst>
                                      </p:cBhvr>
                                      <p:to>
                                        <p:strVal val="visible"/>
                                      </p:to>
                                    </p:set>
                                    <p:animEffect transition="in" filter="dissolve">
                                      <p:cBhvr>
                                        <p:cTn id="30" dur="500"/>
                                        <p:tgtEl>
                                          <p:spTgt spid="95234">
                                            <p:txEl>
                                              <p:pRg st="6" end="6"/>
                                            </p:txEl>
                                          </p:spTgt>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95234">
                                            <p:txEl>
                                              <p:pRg st="7" end="7"/>
                                            </p:txEl>
                                          </p:spTgt>
                                        </p:tgtEl>
                                        <p:attrNameLst>
                                          <p:attrName>style.visibility</p:attrName>
                                        </p:attrNameLst>
                                      </p:cBhvr>
                                      <p:to>
                                        <p:strVal val="visible"/>
                                      </p:to>
                                    </p:set>
                                    <p:animEffect transition="in" filter="dissolve">
                                      <p:cBhvr>
                                        <p:cTn id="33" dur="500"/>
                                        <p:tgtEl>
                                          <p:spTgt spid="9523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34" grpId="0" uiExpand="1"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2"/>
          <p:cNvSpPr>
            <a:spLocks noGrp="1" noChangeArrowheads="1"/>
          </p:cNvSpPr>
          <p:nvPr>
            <p:ph type="title"/>
          </p:nvPr>
        </p:nvSpPr>
        <p:spPr/>
        <p:txBody>
          <a:bodyPr/>
          <a:lstStyle/>
          <a:p>
            <a:pPr eaLnBrk="1" hangingPunct="1">
              <a:defRPr/>
            </a:pPr>
            <a:r>
              <a:rPr lang="ar-JO" sz="4000" b="1" dirty="0">
                <a:latin typeface="Arial" panose="020B0604020202020204" pitchFamily="34" charset="0"/>
                <a:cs typeface="Arial" panose="020B0604020202020204" pitchFamily="34" charset="0"/>
              </a:rPr>
              <a:t>التنوع ... كيف؟</a:t>
            </a:r>
            <a:endParaRPr lang="en-US" sz="4000" b="1" dirty="0">
              <a:latin typeface="Arial" panose="020B0604020202020204" pitchFamily="34" charset="0"/>
              <a:cs typeface="Arial" panose="020B0604020202020204" pitchFamily="34" charset="0"/>
            </a:endParaRPr>
          </a:p>
        </p:txBody>
      </p:sp>
      <p:sp>
        <p:nvSpPr>
          <p:cNvPr id="246787" name="Rectangle 3"/>
          <p:cNvSpPr>
            <a:spLocks noGrp="1" noChangeArrowheads="1"/>
          </p:cNvSpPr>
          <p:nvPr>
            <p:ph type="body" idx="1"/>
          </p:nvPr>
        </p:nvSpPr>
        <p:spPr/>
        <p:txBody>
          <a:bodyPr/>
          <a:lstStyle/>
          <a:p>
            <a:pPr algn="r" rtl="1" eaLnBrk="1" hangingPunct="1"/>
            <a:r>
              <a:rPr lang="ar-JO" b="1" dirty="0">
                <a:latin typeface="Arial" panose="020B0604020202020204" pitchFamily="34" charset="0"/>
                <a:cs typeface="Arial" panose="020B0604020202020204" pitchFamily="34" charset="0"/>
              </a:rPr>
              <a:t>التواصل البصري</a:t>
            </a:r>
            <a:endParaRPr lang="en-US" b="1" dirty="0">
              <a:latin typeface="Arial" panose="020B0604020202020204" pitchFamily="34" charset="0"/>
              <a:cs typeface="Arial" panose="020B0604020202020204" pitchFamily="34" charset="0"/>
            </a:endParaRPr>
          </a:p>
          <a:p>
            <a:pPr algn="r" rtl="1" eaLnBrk="1" hangingPunct="1"/>
            <a:r>
              <a:rPr lang="ar-JO" b="1" dirty="0">
                <a:latin typeface="Arial" panose="020B0604020202020204" pitchFamily="34" charset="0"/>
                <a:cs typeface="Arial" panose="020B0604020202020204" pitchFamily="34" charset="0"/>
              </a:rPr>
              <a:t>الحوار</a:t>
            </a:r>
          </a:p>
          <a:p>
            <a:pPr algn="r" rtl="1" eaLnBrk="1" hangingPunct="1"/>
            <a:r>
              <a:rPr lang="ar-JO" b="1" dirty="0">
                <a:latin typeface="Arial" panose="020B0604020202020204" pitchFamily="34" charset="0"/>
                <a:cs typeface="Arial" panose="020B0604020202020204" pitchFamily="34" charset="0"/>
              </a:rPr>
              <a:t>القصة</a:t>
            </a:r>
          </a:p>
          <a:p>
            <a:pPr algn="r" rtl="1" eaLnBrk="1" hangingPunct="1"/>
            <a:r>
              <a:rPr lang="ar-JO" b="1" dirty="0">
                <a:latin typeface="Arial" panose="020B0604020202020204" pitchFamily="34" charset="0"/>
                <a:cs typeface="Arial" panose="020B0604020202020204" pitchFamily="34" charset="0"/>
              </a:rPr>
              <a:t>الخبرة/الفنون</a:t>
            </a: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12418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46787">
                                            <p:txEl>
                                              <p:pRg st="3" end="3"/>
                                            </p:txEl>
                                          </p:spTgt>
                                        </p:tgtEl>
                                        <p:attrNameLst>
                                          <p:attrName>style.visibility</p:attrName>
                                        </p:attrNameLst>
                                      </p:cBhvr>
                                      <p:to>
                                        <p:strVal val="visible"/>
                                      </p:to>
                                    </p:set>
                                    <p:animEffect transition="in" filter="dissolve">
                                      <p:cBhvr>
                                        <p:cTn id="7" dur="500"/>
                                        <p:tgtEl>
                                          <p:spTgt spid="24678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2"/>
          <p:cNvSpPr>
            <a:spLocks noGrp="1" noChangeArrowheads="1"/>
          </p:cNvSpPr>
          <p:nvPr>
            <p:ph type="body" idx="1"/>
          </p:nvPr>
        </p:nvSpPr>
        <p:spPr/>
        <p:txBody>
          <a:bodyPr/>
          <a:lstStyle/>
          <a:p>
            <a:pPr algn="ctr" eaLnBrk="1" hangingPunct="1">
              <a:buFont typeface="Wingdings" pitchFamily="2" charset="2"/>
              <a:buNone/>
              <a:defRPr/>
            </a:pPr>
            <a:r>
              <a:rPr lang="ar-JO" sz="6000" dirty="0">
                <a:latin typeface="Arial" panose="020B0604020202020204" pitchFamily="34" charset="0"/>
                <a:cs typeface="Arial" panose="020B0604020202020204" pitchFamily="34" charset="0"/>
              </a:rPr>
              <a:t>لا يمكن لأي رؤية غير شعرية للواقع أن تكون كاملة.</a:t>
            </a:r>
            <a:endParaRPr lang="en-US" sz="6000" dirty="0">
              <a:latin typeface="Arial" panose="020B0604020202020204" pitchFamily="34" charset="0"/>
              <a:cs typeface="Arial" panose="020B0604020202020204" pitchFamily="34" charset="0"/>
            </a:endParaRPr>
          </a:p>
          <a:p>
            <a:pPr algn="ctr" eaLnBrk="1" hangingPunct="1">
              <a:buFont typeface="Wingdings" pitchFamily="2" charset="2"/>
              <a:buNone/>
              <a:defRPr/>
            </a:pPr>
            <a:endParaRPr lang="en-US" sz="6000" dirty="0">
              <a:latin typeface="Arial" panose="020B0604020202020204" pitchFamily="34" charset="0"/>
              <a:cs typeface="Arial" panose="020B0604020202020204" pitchFamily="34" charset="0"/>
            </a:endParaRPr>
          </a:p>
          <a:p>
            <a:pPr algn="ctr" eaLnBrk="1" hangingPunct="1">
              <a:buFont typeface="Wingdings" pitchFamily="2" charset="2"/>
              <a:buNone/>
              <a:defRPr/>
            </a:pPr>
            <a:r>
              <a:rPr lang="ar-JO" sz="1800" dirty="0">
                <a:latin typeface="Arial" panose="020B0604020202020204" pitchFamily="34" charset="0"/>
                <a:cs typeface="Arial" panose="020B0604020202020204" pitchFamily="34" charset="0"/>
              </a:rPr>
              <a:t>جون باروز، نظريات كل شيء مستشهد بها في ميلر، “الأهمية اللاهوتية للشعر الكتابي،” اللغة واللاهوت والكتاب المقدس، محرران بالنتين وبارتون (أكسفورد: كلاريدون، 1994)، 230.</a:t>
            </a:r>
            <a:endParaRPr lang="en-US"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58048047"/>
      </p:ext>
    </p:extLst>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810" name="Picture 2" descr="MPj04070150000[1]"/>
          <p:cNvPicPr>
            <a:picLocks noChangeAspect="1" noChangeArrowheads="1"/>
          </p:cNvPicPr>
          <p:nvPr/>
        </p:nvPicPr>
        <p:blipFill>
          <a:blip r:embed="rId2" cstate="print">
            <a:lum bright="-24000"/>
          </a:blip>
          <a:srcRect t="3334" b="5556"/>
          <a:stretch>
            <a:fillRect/>
          </a:stretch>
        </p:blipFill>
        <p:spPr bwMode="auto">
          <a:xfrm>
            <a:off x="0" y="0"/>
            <a:ext cx="9144000" cy="6858000"/>
          </a:xfrm>
          <a:prstGeom prst="rect">
            <a:avLst/>
          </a:prstGeom>
          <a:noFill/>
          <a:ln w="9525">
            <a:noFill/>
            <a:miter lim="800000"/>
            <a:headEnd/>
            <a:tailEnd/>
          </a:ln>
        </p:spPr>
      </p:pic>
      <p:sp>
        <p:nvSpPr>
          <p:cNvPr id="256003" name="Text Box 3"/>
          <p:cNvSpPr txBox="1">
            <a:spLocks noChangeArrowheads="1"/>
          </p:cNvSpPr>
          <p:nvPr/>
        </p:nvSpPr>
        <p:spPr bwMode="auto">
          <a:xfrm>
            <a:off x="685800" y="1143000"/>
            <a:ext cx="7696200" cy="3231654"/>
          </a:xfrm>
          <a:prstGeom prst="rect">
            <a:avLst/>
          </a:prstGeom>
          <a:noFill/>
          <a:ln w="9525">
            <a:noFill/>
            <a:miter lim="800000"/>
            <a:headEnd/>
            <a:tailEnd/>
          </a:ln>
          <a:effectLst/>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glow rad="228600">
                    <a:srgbClr val="000000">
                      <a:alpha val="65287"/>
                    </a:srgbClr>
                  </a:glow>
                  <a:outerShdw blurRad="38100" dist="38100" dir="2700000" algn="tl">
                    <a:srgbClr val="010199"/>
                  </a:outerShdw>
                </a:effectLst>
                <a:uLnTx/>
                <a:uFillTx/>
                <a:latin typeface="Arial" panose="020B0604020202020204" pitchFamily="34" charset="0"/>
                <a:ea typeface="+mn-ea"/>
                <a:cs typeface="Arial" panose="020B0604020202020204" pitchFamily="34" charset="0"/>
              </a:rPr>
              <a:t>إن عامة الناس ينجذبون بسهولة إلى                  المقارنات والأمثلة أكثر من المناقشات الصعبة والدقيقة. إنهم يفضلون رؤية صورة مرسومة جيداً                 بدلاً من كتاب مكتوب جيداً.</a:t>
            </a:r>
          </a:p>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4000" b="1" i="0" u="none" strike="noStrike" kern="1200" cap="none" spc="0" normalizeH="0" baseline="0" noProof="0" dirty="0">
                <a:ln>
                  <a:noFill/>
                </a:ln>
                <a:solidFill>
                  <a:srgbClr val="FFFFFF"/>
                </a:solidFill>
                <a:effectLst>
                  <a:glow rad="228600">
                    <a:srgbClr val="000000">
                      <a:alpha val="65287"/>
                    </a:srgbClr>
                  </a:glow>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	      			</a:t>
            </a:r>
            <a:r>
              <a:rPr kumimoji="0" lang="ar-JO" sz="4000" b="1" i="0" u="none" strike="noStrike" kern="1200" cap="none" spc="0" normalizeH="0" baseline="0" noProof="0" dirty="0">
                <a:ln>
                  <a:noFill/>
                </a:ln>
                <a:solidFill>
                  <a:srgbClr val="FFFFFF"/>
                </a:solidFill>
                <a:effectLst>
                  <a:glow rad="228600">
                    <a:srgbClr val="000000">
                      <a:alpha val="65287"/>
                    </a:srgbClr>
                  </a:glow>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 مارتن لوثر</a:t>
            </a:r>
            <a:endParaRPr kumimoji="0" lang="en-US" sz="4000" b="1" i="0" u="none" strike="noStrike" kern="1200" cap="none" spc="0" normalizeH="0" baseline="0" noProof="0" dirty="0">
              <a:ln>
                <a:noFill/>
              </a:ln>
              <a:solidFill>
                <a:srgbClr val="FFFFFF"/>
              </a:solidFill>
              <a:effectLst>
                <a:glow rad="228600">
                  <a:srgbClr val="000000">
                    <a:alpha val="65287"/>
                  </a:srgbClr>
                </a:glow>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625354452"/>
      </p:ext>
    </p:extLst>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0834" name="Rectangle 2"/>
          <p:cNvSpPr>
            <a:spLocks noGrp="1" noRot="1" noChangeArrowheads="1"/>
          </p:cNvSpPr>
          <p:nvPr>
            <p:ph type="title"/>
          </p:nvPr>
        </p:nvSpPr>
        <p:spPr>
          <a:xfrm>
            <a:off x="2514600" y="304800"/>
            <a:ext cx="4114800" cy="788988"/>
          </a:xfrm>
        </p:spPr>
        <p:txBody>
          <a:bodyPr/>
          <a:lstStyle/>
          <a:p>
            <a:pPr algn="ctr" eaLnBrk="1" hangingPunct="1"/>
            <a:r>
              <a:rPr lang="ar-JO" sz="3400" b="1" dirty="0">
                <a:latin typeface="Arial" panose="020B0604020202020204" pitchFamily="34" charset="0"/>
                <a:cs typeface="Arial" panose="020B0604020202020204" pitchFamily="34" charset="0"/>
              </a:rPr>
              <a:t>العصف الذهني:</a:t>
            </a:r>
            <a:endParaRPr lang="en-US" sz="2200" b="1" dirty="0">
              <a:latin typeface="Arial" panose="020B0604020202020204" pitchFamily="34" charset="0"/>
              <a:cs typeface="Arial" panose="020B0604020202020204" pitchFamily="34" charset="0"/>
            </a:endParaRPr>
          </a:p>
        </p:txBody>
      </p:sp>
      <p:sp>
        <p:nvSpPr>
          <p:cNvPr id="282627" name="Rectangle 3"/>
          <p:cNvSpPr>
            <a:spLocks noGrp="1" noRot="1" noChangeArrowheads="1"/>
          </p:cNvSpPr>
          <p:nvPr>
            <p:ph sz="half" idx="1"/>
          </p:nvPr>
        </p:nvSpPr>
        <p:spPr>
          <a:xfrm>
            <a:off x="0" y="1295400"/>
            <a:ext cx="4495800" cy="5181600"/>
          </a:xfrm>
        </p:spPr>
        <p:txBody>
          <a:bodyPr/>
          <a:lstStyle/>
          <a:p>
            <a:pPr algn="r" eaLnBrk="1" hangingPunct="1">
              <a:lnSpc>
                <a:spcPct val="90000"/>
              </a:lnSpc>
              <a:buNone/>
            </a:pPr>
            <a:r>
              <a:rPr lang="ar-JO" sz="2500" b="1" dirty="0">
                <a:latin typeface="Arial" panose="020B0604020202020204" pitchFamily="34" charset="0"/>
                <a:cs typeface="Arial" panose="020B0604020202020204" pitchFamily="34" charset="0"/>
              </a:rPr>
              <a:t>حدد ما هي التجربة الحسية الموجودة   </a:t>
            </a:r>
          </a:p>
          <a:p>
            <a:pPr algn="r" eaLnBrk="1" hangingPunct="1">
              <a:lnSpc>
                <a:spcPct val="90000"/>
              </a:lnSpc>
              <a:buNone/>
            </a:pPr>
            <a:r>
              <a:rPr lang="ar-JO" sz="2500" b="1" dirty="0">
                <a:latin typeface="Arial" panose="020B0604020202020204" pitchFamily="34" charset="0"/>
                <a:cs typeface="Arial" panose="020B0604020202020204" pitchFamily="34" charset="0"/>
              </a:rPr>
              <a:t>    هنا.</a:t>
            </a:r>
          </a:p>
          <a:p>
            <a:pPr algn="r" eaLnBrk="1" hangingPunct="1">
              <a:lnSpc>
                <a:spcPct val="90000"/>
              </a:lnSpc>
              <a:buNone/>
            </a:pPr>
            <a:r>
              <a:rPr lang="ar-JO" sz="2500" b="1" dirty="0">
                <a:latin typeface="Arial" panose="020B0604020202020204" pitchFamily="34" charset="0"/>
                <a:cs typeface="Arial" panose="020B0604020202020204" pitchFamily="34" charset="0"/>
              </a:rPr>
              <a:t>ما الذي يمكنك فعله لإعادة إحداث التأثير </a:t>
            </a:r>
          </a:p>
          <a:p>
            <a:pPr algn="r" eaLnBrk="1" hangingPunct="1">
              <a:lnSpc>
                <a:spcPct val="90000"/>
              </a:lnSpc>
              <a:buNone/>
            </a:pPr>
            <a:r>
              <a:rPr lang="ar-JO" sz="2500" b="1" dirty="0">
                <a:latin typeface="Arial" panose="020B0604020202020204" pitchFamily="34" charset="0"/>
                <a:cs typeface="Arial" panose="020B0604020202020204" pitchFamily="34" charset="0"/>
              </a:rPr>
              <a:t>    في نفسك أثناء دراستك؟</a:t>
            </a:r>
          </a:p>
          <a:p>
            <a:pPr algn="r" eaLnBrk="1" hangingPunct="1">
              <a:lnSpc>
                <a:spcPct val="90000"/>
              </a:lnSpc>
              <a:buNone/>
            </a:pPr>
            <a:r>
              <a:rPr lang="ar-JO" sz="2500" b="1" dirty="0">
                <a:latin typeface="Arial" panose="020B0604020202020204" pitchFamily="34" charset="0"/>
                <a:cs typeface="Arial" panose="020B0604020202020204" pitchFamily="34" charset="0"/>
              </a:rPr>
              <a:t>ما الذي يمكنك فعله لإعادة إحداث التأثير </a:t>
            </a:r>
          </a:p>
          <a:p>
            <a:pPr algn="r" eaLnBrk="1" hangingPunct="1">
              <a:lnSpc>
                <a:spcPct val="90000"/>
              </a:lnSpc>
              <a:buNone/>
            </a:pPr>
            <a:r>
              <a:rPr lang="ar-JO" sz="2500" b="1" dirty="0">
                <a:latin typeface="Arial" panose="020B0604020202020204" pitchFamily="34" charset="0"/>
                <a:cs typeface="Arial" panose="020B0604020202020204" pitchFamily="34" charset="0"/>
              </a:rPr>
              <a:t>    لدى المستمعين أثناء وعظك؟</a:t>
            </a:r>
            <a:endParaRPr lang="en-US" sz="2500" b="1" dirty="0">
              <a:latin typeface="Arial" panose="020B0604020202020204" pitchFamily="34" charset="0"/>
              <a:cs typeface="Arial" panose="020B0604020202020204" pitchFamily="34" charset="0"/>
            </a:endParaRPr>
          </a:p>
        </p:txBody>
      </p:sp>
      <p:sp>
        <p:nvSpPr>
          <p:cNvPr id="282628" name="Rectangle 4"/>
          <p:cNvSpPr>
            <a:spLocks noGrp="1" noRot="1" noChangeArrowheads="1"/>
          </p:cNvSpPr>
          <p:nvPr>
            <p:ph sz="half" idx="2"/>
          </p:nvPr>
        </p:nvSpPr>
        <p:spPr>
          <a:xfrm>
            <a:off x="4648200" y="1600200"/>
            <a:ext cx="4495800" cy="4530725"/>
          </a:xfrm>
        </p:spPr>
        <p:txBody>
          <a:bodyPr/>
          <a:lstStyle/>
          <a:p>
            <a:pPr algn="ctr" eaLnBrk="1" hangingPunct="1">
              <a:lnSpc>
                <a:spcPct val="90000"/>
              </a:lnSpc>
              <a:buFont typeface="Wingdings" pitchFamily="2" charset="2"/>
              <a:buNone/>
            </a:pPr>
            <a:r>
              <a:rPr lang="ar-JO" sz="2500" b="1" dirty="0">
                <a:latin typeface="Arial" panose="020B0604020202020204" pitchFamily="34" charset="0"/>
                <a:cs typeface="Arial" panose="020B0604020202020204" pitchFamily="34" charset="0"/>
              </a:rPr>
              <a:t>مزمور 28: 1</a:t>
            </a:r>
            <a:endParaRPr lang="en-US" sz="2500" b="1" dirty="0">
              <a:latin typeface="Arial" panose="020B0604020202020204" pitchFamily="34" charset="0"/>
              <a:cs typeface="Arial" panose="020B0604020202020204" pitchFamily="34" charset="0"/>
            </a:endParaRPr>
          </a:p>
          <a:p>
            <a:pPr algn="ctr" eaLnBrk="1" hangingPunct="1">
              <a:lnSpc>
                <a:spcPct val="90000"/>
              </a:lnSpc>
              <a:buFont typeface="Wingdings" pitchFamily="2" charset="2"/>
              <a:buNone/>
            </a:pPr>
            <a:r>
              <a:rPr lang="ar-JO" sz="2500" b="1" dirty="0">
                <a:latin typeface="Arial" panose="020B0604020202020204" pitchFamily="34" charset="0"/>
                <a:cs typeface="Arial" panose="020B0604020202020204" pitchFamily="34" charset="0"/>
              </a:rPr>
              <a:t>إليك يا رب أصرخ. يا صخرتي</a:t>
            </a:r>
          </a:p>
          <a:p>
            <a:pPr algn="ctr" eaLnBrk="1" hangingPunct="1">
              <a:lnSpc>
                <a:spcPct val="90000"/>
              </a:lnSpc>
              <a:buNone/>
            </a:pPr>
            <a:r>
              <a:rPr lang="ar-JO" sz="2500" b="1" dirty="0">
                <a:latin typeface="Arial" panose="020B0604020202020204" pitchFamily="34" charset="0"/>
                <a:cs typeface="Arial" panose="020B0604020202020204" pitchFamily="34" charset="0"/>
              </a:rPr>
              <a:t>لا تتصامم من جهتي</a:t>
            </a:r>
          </a:p>
          <a:p>
            <a:pPr algn="ctr" eaLnBrk="1" hangingPunct="1">
              <a:lnSpc>
                <a:spcPct val="90000"/>
              </a:lnSpc>
              <a:buNone/>
            </a:pPr>
            <a:r>
              <a:rPr lang="ar-JO" sz="2500" b="1" dirty="0">
                <a:latin typeface="Arial" panose="020B0604020202020204" pitchFamily="34" charset="0"/>
                <a:cs typeface="Arial" panose="020B0604020202020204" pitchFamily="34" charset="0"/>
              </a:rPr>
              <a:t>لئلا تسكت عني </a:t>
            </a:r>
          </a:p>
          <a:p>
            <a:pPr algn="ctr" eaLnBrk="1" hangingPunct="1">
              <a:lnSpc>
                <a:spcPct val="90000"/>
              </a:lnSpc>
              <a:buNone/>
            </a:pPr>
            <a:r>
              <a:rPr lang="ar-JO" sz="2500" b="1" dirty="0">
                <a:latin typeface="Arial" panose="020B0604020202020204" pitchFamily="34" charset="0"/>
                <a:cs typeface="Arial" panose="020B0604020202020204" pitchFamily="34" charset="0"/>
              </a:rPr>
              <a:t>فأشبه الهابطين في الجب.</a:t>
            </a:r>
            <a:endParaRPr lang="en-US" sz="25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3144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2627">
                                            <p:txEl>
                                              <p:pRg st="0" end="0"/>
                                            </p:txEl>
                                          </p:spTgt>
                                        </p:tgtEl>
                                        <p:attrNameLst>
                                          <p:attrName>style.visibility</p:attrName>
                                        </p:attrNameLst>
                                      </p:cBhvr>
                                      <p:to>
                                        <p:strVal val="visible"/>
                                      </p:to>
                                    </p:set>
                                    <p:animEffect transition="in" filter="fade">
                                      <p:cBhvr>
                                        <p:cTn id="7" dur="500"/>
                                        <p:tgtEl>
                                          <p:spTgt spid="282627">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82627">
                                            <p:txEl>
                                              <p:pRg st="1" end="1"/>
                                            </p:txEl>
                                          </p:spTgt>
                                        </p:tgtEl>
                                        <p:attrNameLst>
                                          <p:attrName>style.visibility</p:attrName>
                                        </p:attrNameLst>
                                      </p:cBhvr>
                                      <p:to>
                                        <p:strVal val="visible"/>
                                      </p:to>
                                    </p:set>
                                    <p:animEffect transition="in" filter="fade">
                                      <p:cBhvr>
                                        <p:cTn id="10" dur="500"/>
                                        <p:tgtEl>
                                          <p:spTgt spid="282627">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82628">
                                            <p:txEl>
                                              <p:pRg st="0" end="0"/>
                                            </p:txEl>
                                          </p:spTgt>
                                        </p:tgtEl>
                                        <p:attrNameLst>
                                          <p:attrName>style.visibility</p:attrName>
                                        </p:attrNameLst>
                                      </p:cBhvr>
                                      <p:to>
                                        <p:strVal val="visible"/>
                                      </p:to>
                                    </p:set>
                                    <p:animEffect transition="in" filter="fade">
                                      <p:cBhvr>
                                        <p:cTn id="15" dur="1000"/>
                                        <p:tgtEl>
                                          <p:spTgt spid="282628">
                                            <p:txEl>
                                              <p:pRg st="0" end="0"/>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82628">
                                            <p:txEl>
                                              <p:pRg st="1" end="1"/>
                                            </p:txEl>
                                          </p:spTgt>
                                        </p:tgtEl>
                                        <p:attrNameLst>
                                          <p:attrName>style.visibility</p:attrName>
                                        </p:attrNameLst>
                                      </p:cBhvr>
                                      <p:to>
                                        <p:strVal val="visible"/>
                                      </p:to>
                                    </p:set>
                                    <p:animEffect transition="in" filter="fade">
                                      <p:cBhvr>
                                        <p:cTn id="18" dur="1000"/>
                                        <p:tgtEl>
                                          <p:spTgt spid="282628">
                                            <p:txEl>
                                              <p:pRg st="1" end="1"/>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82628">
                                            <p:txEl>
                                              <p:pRg st="2" end="2"/>
                                            </p:txEl>
                                          </p:spTgt>
                                        </p:tgtEl>
                                        <p:attrNameLst>
                                          <p:attrName>style.visibility</p:attrName>
                                        </p:attrNameLst>
                                      </p:cBhvr>
                                      <p:to>
                                        <p:strVal val="visible"/>
                                      </p:to>
                                    </p:set>
                                    <p:animEffect transition="in" filter="fade">
                                      <p:cBhvr>
                                        <p:cTn id="21" dur="1000"/>
                                        <p:tgtEl>
                                          <p:spTgt spid="282628">
                                            <p:txEl>
                                              <p:pRg st="2" end="2"/>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82628">
                                            <p:txEl>
                                              <p:pRg st="3" end="3"/>
                                            </p:txEl>
                                          </p:spTgt>
                                        </p:tgtEl>
                                        <p:attrNameLst>
                                          <p:attrName>style.visibility</p:attrName>
                                        </p:attrNameLst>
                                      </p:cBhvr>
                                      <p:to>
                                        <p:strVal val="visible"/>
                                      </p:to>
                                    </p:set>
                                    <p:animEffect transition="in" filter="fade">
                                      <p:cBhvr>
                                        <p:cTn id="24" dur="1000"/>
                                        <p:tgtEl>
                                          <p:spTgt spid="282628">
                                            <p:txEl>
                                              <p:pRg st="3" end="3"/>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82628">
                                            <p:txEl>
                                              <p:pRg st="4" end="4"/>
                                            </p:txEl>
                                          </p:spTgt>
                                        </p:tgtEl>
                                        <p:attrNameLst>
                                          <p:attrName>style.visibility</p:attrName>
                                        </p:attrNameLst>
                                      </p:cBhvr>
                                      <p:to>
                                        <p:strVal val="visible"/>
                                      </p:to>
                                    </p:set>
                                    <p:animEffect transition="in" filter="fade">
                                      <p:cBhvr>
                                        <p:cTn id="27" dur="1000"/>
                                        <p:tgtEl>
                                          <p:spTgt spid="28262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82627">
                                            <p:txEl>
                                              <p:pRg st="2" end="2"/>
                                            </p:txEl>
                                          </p:spTgt>
                                        </p:tgtEl>
                                        <p:attrNameLst>
                                          <p:attrName>style.visibility</p:attrName>
                                        </p:attrNameLst>
                                      </p:cBhvr>
                                      <p:to>
                                        <p:strVal val="visible"/>
                                      </p:to>
                                    </p:set>
                                    <p:animEffect transition="in" filter="fade">
                                      <p:cBhvr>
                                        <p:cTn id="32" dur="500"/>
                                        <p:tgtEl>
                                          <p:spTgt spid="282627">
                                            <p:txEl>
                                              <p:pRg st="2" end="2"/>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82627">
                                            <p:txEl>
                                              <p:pRg st="3" end="3"/>
                                            </p:txEl>
                                          </p:spTgt>
                                        </p:tgtEl>
                                        <p:attrNameLst>
                                          <p:attrName>style.visibility</p:attrName>
                                        </p:attrNameLst>
                                      </p:cBhvr>
                                      <p:to>
                                        <p:strVal val="visible"/>
                                      </p:to>
                                    </p:set>
                                    <p:animEffect transition="in" filter="fade">
                                      <p:cBhvr>
                                        <p:cTn id="35" dur="500"/>
                                        <p:tgtEl>
                                          <p:spTgt spid="282627">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282627">
                                            <p:txEl>
                                              <p:pRg st="4" end="4"/>
                                            </p:txEl>
                                          </p:spTgt>
                                        </p:tgtEl>
                                        <p:attrNameLst>
                                          <p:attrName>style.visibility</p:attrName>
                                        </p:attrNameLst>
                                      </p:cBhvr>
                                      <p:to>
                                        <p:strVal val="visible"/>
                                      </p:to>
                                    </p:set>
                                    <p:animEffect transition="in" filter="fade">
                                      <p:cBhvr>
                                        <p:cTn id="40" dur="500"/>
                                        <p:tgtEl>
                                          <p:spTgt spid="282627">
                                            <p:txEl>
                                              <p:pRg st="4" end="4"/>
                                            </p:tx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82627">
                                            <p:txEl>
                                              <p:pRg st="5" end="5"/>
                                            </p:txEl>
                                          </p:spTgt>
                                        </p:tgtEl>
                                        <p:attrNameLst>
                                          <p:attrName>style.visibility</p:attrName>
                                        </p:attrNameLst>
                                      </p:cBhvr>
                                      <p:to>
                                        <p:strVal val="visible"/>
                                      </p:to>
                                    </p:set>
                                    <p:animEffect transition="in" filter="fade">
                                      <p:cBhvr>
                                        <p:cTn id="43" dur="500"/>
                                        <p:tgtEl>
                                          <p:spTgt spid="28262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2627" grpId="0" uiExpand="1" build="p"/>
      <p:bldP spid="282628" grpId="0" build="p"/>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990600"/>
            <a:ext cx="7467600" cy="4462760"/>
          </a:xfrm>
          <a:prstGeom prst="rect">
            <a:avLst/>
          </a:prstGeom>
          <a:noFill/>
        </p:spPr>
        <p:txBody>
          <a:bodyPr wrap="square" rtlCol="0">
            <a:spAutoFit/>
          </a:bodyPr>
          <a:lstStyle/>
          <a:p>
            <a:endParaRPr lang="en-US" sz="4400" dirty="0">
              <a:latin typeface="Arial" panose="020B0604020202020204" pitchFamily="34" charset="0"/>
              <a:cs typeface="Arial" panose="020B0604020202020204" pitchFamily="34" charset="0"/>
            </a:endParaRPr>
          </a:p>
          <a:p>
            <a:pPr algn="ctr"/>
            <a:r>
              <a:rPr lang="ar-JO" sz="4800" b="1" dirty="0">
                <a:solidFill>
                  <a:srgbClr val="FFFF66"/>
                </a:solidFill>
                <a:latin typeface="Arial" panose="020B0604020202020204" pitchFamily="34" charset="0"/>
                <a:cs typeface="Arial" panose="020B0604020202020204" pitchFamily="34" charset="0"/>
              </a:rPr>
              <a:t>مثال على استخدام فن الفيديو للخدمة</a:t>
            </a:r>
            <a:endParaRPr lang="en-US" sz="4800" b="1" dirty="0">
              <a:solidFill>
                <a:srgbClr val="FFFF66"/>
              </a:solidFill>
              <a:latin typeface="Arial" panose="020B0604020202020204" pitchFamily="34" charset="0"/>
              <a:cs typeface="Arial" panose="020B0604020202020204" pitchFamily="34" charset="0"/>
            </a:endParaRPr>
          </a:p>
          <a:p>
            <a:pPr algn="ctr"/>
            <a:endParaRPr lang="en-US" sz="4800" b="1" dirty="0">
              <a:solidFill>
                <a:srgbClr val="FFFF66"/>
              </a:solidFill>
              <a:latin typeface="Arial" panose="020B0604020202020204" pitchFamily="34" charset="0"/>
              <a:cs typeface="Arial" panose="020B0604020202020204" pitchFamily="34" charset="0"/>
            </a:endParaRPr>
          </a:p>
          <a:p>
            <a:pPr algn="ctr"/>
            <a:r>
              <a:rPr lang="en-US" sz="4800" b="1" dirty="0">
                <a:solidFill>
                  <a:srgbClr val="FFFF66"/>
                </a:solidFill>
                <a:latin typeface="Arial" panose="020B0604020202020204" pitchFamily="34" charset="0"/>
                <a:cs typeface="Arial" panose="020B0604020202020204" pitchFamily="34" charset="0"/>
              </a:rPr>
              <a:t>“</a:t>
            </a:r>
            <a:r>
              <a:rPr lang="ar-JO" sz="4800" b="1" dirty="0">
                <a:solidFill>
                  <a:srgbClr val="FFFF66"/>
                </a:solidFill>
                <a:latin typeface="Arial" panose="020B0604020202020204" pitchFamily="34" charset="0"/>
                <a:cs typeface="Arial" panose="020B0604020202020204" pitchFamily="34" charset="0"/>
              </a:rPr>
              <a:t>ألف سؤال</a:t>
            </a:r>
            <a:r>
              <a:rPr lang="en-US" sz="4800" b="1" dirty="0">
                <a:solidFill>
                  <a:srgbClr val="FFFF66"/>
                </a:solidFill>
                <a:latin typeface="Arial" panose="020B0604020202020204" pitchFamily="34" charset="0"/>
                <a:cs typeface="Arial" panose="020B0604020202020204" pitchFamily="34" charset="0"/>
              </a:rPr>
              <a:t>”</a:t>
            </a:r>
          </a:p>
          <a:p>
            <a:pPr algn="ctr"/>
            <a:r>
              <a:rPr lang="ar-JO" sz="4800" b="1" dirty="0">
                <a:solidFill>
                  <a:srgbClr val="FFFF66"/>
                </a:solidFill>
                <a:latin typeface="Arial" panose="020B0604020202020204" pitchFamily="34" charset="0"/>
                <a:cs typeface="Arial" panose="020B0604020202020204" pitchFamily="34" charset="0"/>
              </a:rPr>
              <a:t>امينة براون</a:t>
            </a:r>
            <a:endParaRPr lang="en-US" sz="4800" b="1" dirty="0">
              <a:solidFill>
                <a:srgbClr val="FFFF66"/>
              </a:solidFill>
              <a:latin typeface="Arial" panose="020B0604020202020204" pitchFamily="34" charset="0"/>
              <a:cs typeface="Arial" panose="020B0604020202020204" pitchFamily="34" charset="0"/>
            </a:endParaRPr>
          </a:p>
          <a:p>
            <a:pPr algn="ctr"/>
            <a:endParaRPr lang="en-US" sz="4800" b="1" dirty="0">
              <a:latin typeface="Arial" panose="020B0604020202020204" pitchFamily="34" charset="0"/>
              <a:cs typeface="Arial" panose="020B0604020202020204" pitchFamily="34" charset="0"/>
            </a:endParaRPr>
          </a:p>
        </p:txBody>
      </p:sp>
    </p:spTree>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2"/>
          <p:cNvSpPr>
            <a:spLocks noGrp="1" noChangeArrowheads="1"/>
          </p:cNvSpPr>
          <p:nvPr>
            <p:ph type="title"/>
          </p:nvPr>
        </p:nvSpPr>
        <p:spPr/>
        <p:txBody>
          <a:bodyPr/>
          <a:lstStyle/>
          <a:p>
            <a:pPr eaLnBrk="1" hangingPunct="1">
              <a:defRPr/>
            </a:pPr>
            <a:r>
              <a:rPr lang="ar-JO" sz="4000" b="1" dirty="0">
                <a:latin typeface="Arial" panose="020B0604020202020204" pitchFamily="34" charset="0"/>
                <a:cs typeface="Arial" panose="020B0604020202020204" pitchFamily="34" charset="0"/>
              </a:rPr>
              <a:t>التنوع ... كيف؟ (مراجعة)</a:t>
            </a:r>
            <a:endParaRPr lang="en-US" sz="4000" b="1" dirty="0">
              <a:latin typeface="Arial" panose="020B0604020202020204" pitchFamily="34" charset="0"/>
              <a:cs typeface="Arial" panose="020B0604020202020204" pitchFamily="34" charset="0"/>
            </a:endParaRPr>
          </a:p>
        </p:txBody>
      </p:sp>
      <p:sp>
        <p:nvSpPr>
          <p:cNvPr id="246787" name="Rectangle 3"/>
          <p:cNvSpPr>
            <a:spLocks noGrp="1" noChangeArrowheads="1"/>
          </p:cNvSpPr>
          <p:nvPr>
            <p:ph type="body" idx="1"/>
          </p:nvPr>
        </p:nvSpPr>
        <p:spPr/>
        <p:txBody>
          <a:bodyPr/>
          <a:lstStyle/>
          <a:p>
            <a:pPr algn="r" rtl="1" eaLnBrk="1" hangingPunct="1"/>
            <a:r>
              <a:rPr lang="ar-JO" b="1" dirty="0">
                <a:latin typeface="Arial" panose="020B0604020202020204" pitchFamily="34" charset="0"/>
                <a:cs typeface="Arial" panose="020B0604020202020204" pitchFamily="34" charset="0"/>
              </a:rPr>
              <a:t>التواصل البصري</a:t>
            </a:r>
            <a:endParaRPr lang="en-US" b="1" dirty="0">
              <a:latin typeface="Arial" panose="020B0604020202020204" pitchFamily="34" charset="0"/>
              <a:cs typeface="Arial" panose="020B0604020202020204" pitchFamily="34" charset="0"/>
            </a:endParaRPr>
          </a:p>
          <a:p>
            <a:pPr algn="r" rtl="1" eaLnBrk="1" hangingPunct="1"/>
            <a:r>
              <a:rPr lang="ar-JO" b="1" dirty="0">
                <a:latin typeface="Arial" panose="020B0604020202020204" pitchFamily="34" charset="0"/>
                <a:cs typeface="Arial" panose="020B0604020202020204" pitchFamily="34" charset="0"/>
              </a:rPr>
              <a:t>الحوار</a:t>
            </a:r>
          </a:p>
          <a:p>
            <a:pPr algn="r" rtl="1" eaLnBrk="1" hangingPunct="1"/>
            <a:r>
              <a:rPr lang="ar-JO" b="1" dirty="0">
                <a:latin typeface="Arial" panose="020B0604020202020204" pitchFamily="34" charset="0"/>
                <a:cs typeface="Arial" panose="020B0604020202020204" pitchFamily="34" charset="0"/>
              </a:rPr>
              <a:t>القصة</a:t>
            </a:r>
          </a:p>
          <a:p>
            <a:pPr algn="r" rtl="1" eaLnBrk="1" hangingPunct="1"/>
            <a:r>
              <a:rPr lang="ar-JO" b="1" dirty="0">
                <a:latin typeface="Arial" panose="020B0604020202020204" pitchFamily="34" charset="0"/>
                <a:cs typeface="Arial" panose="020B0604020202020204" pitchFamily="34" charset="0"/>
              </a:rPr>
              <a:t>الخبرة/الفنون</a:t>
            </a: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9502732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46787">
                                            <p:txEl>
                                              <p:pRg st="0" end="0"/>
                                            </p:txEl>
                                          </p:spTgt>
                                        </p:tgtEl>
                                        <p:attrNameLst>
                                          <p:attrName>style.visibility</p:attrName>
                                        </p:attrNameLst>
                                      </p:cBhvr>
                                      <p:to>
                                        <p:strVal val="visible"/>
                                      </p:to>
                                    </p:set>
                                    <p:animEffect transition="in" filter="dissolve">
                                      <p:cBhvr>
                                        <p:cTn id="7" dur="500"/>
                                        <p:tgtEl>
                                          <p:spTgt spid="24678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46787">
                                            <p:txEl>
                                              <p:pRg st="1" end="1"/>
                                            </p:txEl>
                                          </p:spTgt>
                                        </p:tgtEl>
                                        <p:attrNameLst>
                                          <p:attrName>style.visibility</p:attrName>
                                        </p:attrNameLst>
                                      </p:cBhvr>
                                      <p:to>
                                        <p:strVal val="visible"/>
                                      </p:to>
                                    </p:set>
                                    <p:animEffect transition="in" filter="dissolve">
                                      <p:cBhvr>
                                        <p:cTn id="12" dur="500"/>
                                        <p:tgtEl>
                                          <p:spTgt spid="24678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46787">
                                            <p:txEl>
                                              <p:pRg st="2" end="2"/>
                                            </p:txEl>
                                          </p:spTgt>
                                        </p:tgtEl>
                                        <p:attrNameLst>
                                          <p:attrName>style.visibility</p:attrName>
                                        </p:attrNameLst>
                                      </p:cBhvr>
                                      <p:to>
                                        <p:strVal val="visible"/>
                                      </p:to>
                                    </p:set>
                                    <p:animEffect transition="in" filter="dissolve">
                                      <p:cBhvr>
                                        <p:cTn id="17" dur="500"/>
                                        <p:tgtEl>
                                          <p:spTgt spid="24678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246787">
                                            <p:txEl>
                                              <p:pRg st="3" end="3"/>
                                            </p:txEl>
                                          </p:spTgt>
                                        </p:tgtEl>
                                        <p:attrNameLst>
                                          <p:attrName>style.visibility</p:attrName>
                                        </p:attrNameLst>
                                      </p:cBhvr>
                                      <p:to>
                                        <p:strVal val="visible"/>
                                      </p:to>
                                    </p:set>
                                    <p:animEffect transition="in" filter="dissolve">
                                      <p:cBhvr>
                                        <p:cTn id="22" dur="500"/>
                                        <p:tgtEl>
                                          <p:spTgt spid="24678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p:cNvPicPr>
            <a:picLocks noChangeAspect="1" noChangeArrowheads="1"/>
          </p:cNvPicPr>
          <p:nvPr/>
        </p:nvPicPr>
        <p:blipFill>
          <a:blip r:embed="rId2" cstate="print"/>
          <a:srcRect/>
          <a:stretch>
            <a:fillRect/>
          </a:stretch>
        </p:blipFill>
        <p:spPr bwMode="auto">
          <a:xfrm>
            <a:off x="-304800" y="-228600"/>
            <a:ext cx="9755188" cy="7316788"/>
          </a:xfrm>
          <a:prstGeom prst="rect">
            <a:avLst/>
          </a:prstGeom>
          <a:noFill/>
          <a:ln w="9525">
            <a:noFill/>
            <a:miter lim="800000"/>
            <a:headEnd/>
            <a:tailEnd/>
          </a:ln>
        </p:spPr>
      </p:pic>
      <p:sp>
        <p:nvSpPr>
          <p:cNvPr id="7171" name="Rectangle 3"/>
          <p:cNvSpPr>
            <a:spLocks noGrp="1" noChangeArrowheads="1"/>
          </p:cNvSpPr>
          <p:nvPr>
            <p:ph type="title"/>
          </p:nvPr>
        </p:nvSpPr>
        <p:spPr>
          <a:xfrm>
            <a:off x="-381000" y="0"/>
            <a:ext cx="8153400" cy="4419600"/>
          </a:xfrm>
        </p:spPr>
        <p:txBody>
          <a:bodyPr anchor="t"/>
          <a:lstStyle/>
          <a:p>
            <a:pPr algn="r">
              <a:defRPr/>
            </a:pPr>
            <a:r>
              <a:rPr lang="ar-JO" sz="8000" dirty="0">
                <a:effectLst>
                  <a:outerShdw blurRad="38100" dist="38100" dir="2700000" algn="tl">
                    <a:srgbClr val="C0C0C0"/>
                  </a:outerShdw>
                </a:effectLst>
                <a:latin typeface="Arial" panose="020B0604020202020204" pitchFamily="34" charset="0"/>
                <a:cs typeface="Arial" panose="020B0604020202020204" pitchFamily="34" charset="0"/>
              </a:rPr>
              <a:t>اليوم الثالث</a:t>
            </a:r>
            <a:br>
              <a:rPr lang="en-US" dirty="0">
                <a:effectLst>
                  <a:outerShdw blurRad="38100" dist="38100" dir="2700000" algn="tl">
                    <a:srgbClr val="C0C0C0"/>
                  </a:outerShdw>
                </a:effectLst>
                <a:latin typeface="Arial" panose="020B0604020202020204" pitchFamily="34" charset="0"/>
                <a:cs typeface="Arial" panose="020B0604020202020204" pitchFamily="34" charset="0"/>
              </a:rPr>
            </a:br>
            <a:r>
              <a:rPr lang="ar-JO" sz="3600" dirty="0">
                <a:effectLst>
                  <a:outerShdw blurRad="38100" dist="38100" dir="2700000" algn="tl">
                    <a:srgbClr val="C0C0C0"/>
                  </a:outerShdw>
                </a:effectLst>
                <a:latin typeface="Arial" panose="020B0604020202020204" pitchFamily="34" charset="0"/>
                <a:cs typeface="Arial" panose="020B0604020202020204" pitchFamily="34" charset="0"/>
              </a:rPr>
              <a:t>صنع الله اليابسة</a:t>
            </a:r>
            <a:endParaRPr lang="en-US" sz="3600" dirty="0">
              <a:effectLst>
                <a:outerShdw blurRad="38100" dist="38100" dir="2700000" algn="tl">
                  <a:srgbClr val="C0C0C0"/>
                </a:outerShdw>
              </a:effectLst>
              <a:latin typeface="Arial" panose="020B0604020202020204" pitchFamily="34" charset="0"/>
              <a:cs typeface="Arial" panose="020B0604020202020204" pitchFamily="34" charset="0"/>
            </a:endParaRPr>
          </a:p>
        </p:txBody>
      </p:sp>
    </p:spTree>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0" y="1417643"/>
            <a:ext cx="2678874" cy="2522151"/>
          </a:xfrm>
        </p:spPr>
        <p:txBody>
          <a:bodyPr/>
          <a:lstStyle/>
          <a:p>
            <a:pPr algn="r"/>
            <a:r>
              <a:rPr lang="en-US" dirty="0"/>
              <a:t>Black</a:t>
            </a:r>
          </a:p>
        </p:txBody>
      </p:sp>
    </p:spTree>
    <p:extLst>
      <p:ext uri="{BB962C8B-B14F-4D97-AF65-F5344CB8AC3E}">
        <p14:creationId xmlns:p14="http://schemas.microsoft.com/office/powerpoint/2010/main" val="3661521253"/>
      </p:ext>
    </p:extLst>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16934" y="76202"/>
            <a:ext cx="9144000" cy="685800"/>
          </a:xfrm>
        </p:spPr>
        <p:txBody>
          <a:bodyPr/>
          <a:lstStyle/>
          <a:p>
            <a:pPr eaLnBrk="1" hangingPunct="1">
              <a:defRPr/>
            </a:pPr>
            <a:r>
              <a:rPr lang="en-US" sz="4800" b="1" dirty="0">
                <a:solidFill>
                  <a:srgbClr val="FFFFFF"/>
                </a:solidFill>
                <a:latin typeface="Arial" panose="020B0604020202020204" pitchFamily="34" charset="0"/>
                <a:ea typeface="ＭＳ Ｐゴシック" charset="0"/>
                <a:cs typeface="Arial" panose="020B0604020202020204" pitchFamily="34" charset="0"/>
              </a:rPr>
              <a:t>BibleStudyDownloads.org</a:t>
            </a:r>
            <a:endParaRPr lang="en-US" sz="1800" b="1" dirty="0">
              <a:solidFill>
                <a:srgbClr val="FFFFFF"/>
              </a:solidFill>
              <a:latin typeface="Arial" panose="020B0604020202020204" pitchFamily="34" charset="0"/>
              <a:ea typeface="ＭＳ Ｐゴシック" charset="0"/>
              <a:cs typeface="Arial" panose="020B0604020202020204" pitchFamily="34" charset="0"/>
            </a:endParaRPr>
          </a:p>
        </p:txBody>
      </p:sp>
      <p:sp>
        <p:nvSpPr>
          <p:cNvPr id="99331" name="Rectangle 1026"/>
          <p:cNvSpPr txBox="1">
            <a:spLocks noChangeArrowheads="1"/>
          </p:cNvSpPr>
          <p:nvPr/>
        </p:nvSpPr>
        <p:spPr bwMode="auto">
          <a:xfrm>
            <a:off x="0" y="863601"/>
            <a:ext cx="3606800" cy="32784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lIns="91430" tIns="45715" rIns="91430" bIns="45715"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300" rtl="1" eaLnBrk="1" fontAlgn="base" latinLnBrk="0" hangingPunct="1">
              <a:lnSpc>
                <a:spcPct val="100000"/>
              </a:lnSpc>
              <a:spcBef>
                <a:spcPct val="0"/>
              </a:spcBef>
              <a:spcAft>
                <a:spcPct val="0"/>
              </a:spcAft>
              <a:buClrTx/>
              <a:buSzTx/>
              <a:buFontTx/>
              <a:buNone/>
              <a:tabLst/>
              <a:defRPr/>
            </a:pPr>
            <a:r>
              <a:rPr kumimoji="0" lang="ar-JO" sz="3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استخدم رمز الإستجابة السريعة (</a:t>
            </a:r>
            <a:r>
              <a:rPr kumimoji="0" lang="en-US" sz="3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QR Code</a:t>
            </a:r>
            <a:r>
              <a:rPr kumimoji="0" lang="ar-JO" sz="3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a:t>
            </a:r>
            <a:r>
              <a:rPr kumimoji="0" lang="en-US" sz="3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 </a:t>
            </a:r>
            <a:r>
              <a:rPr kumimoji="0" lang="ar-JO" sz="3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للحصول على الرابط الإلكتروني الخاص بالمصادر</a:t>
            </a:r>
            <a:endParaRPr kumimoji="0" lang="en-US" sz="3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0" y="4341544"/>
            <a:ext cx="3425631" cy="2096430"/>
          </a:xfrm>
          <a:prstGeom prst="rect">
            <a:avLst/>
          </a:prstGeom>
        </p:spPr>
      </p:pic>
      <p:pic>
        <p:nvPicPr>
          <p:cNvPr id="5" name="Picture 4">
            <a:extLst>
              <a:ext uri="{FF2B5EF4-FFF2-40B4-BE49-F238E27FC236}">
                <a16:creationId xmlns:a16="http://schemas.microsoft.com/office/drawing/2014/main" id="{98B62EE6-866D-4143-9082-63CB2850C425}"/>
              </a:ext>
            </a:extLst>
          </p:cNvPr>
          <p:cNvPicPr>
            <a:picLocks noChangeAspect="1"/>
          </p:cNvPicPr>
          <p:nvPr/>
        </p:nvPicPr>
        <p:blipFill>
          <a:blip r:embed="rId4"/>
          <a:stretch>
            <a:fillRect/>
          </a:stretch>
        </p:blipFill>
        <p:spPr>
          <a:xfrm>
            <a:off x="3735659" y="1080945"/>
            <a:ext cx="5357029" cy="5357029"/>
          </a:xfrm>
          <a:prstGeom prst="rect">
            <a:avLst/>
          </a:prstGeom>
        </p:spPr>
      </p:pic>
    </p:spTree>
    <p:extLst>
      <p:ext uri="{BB962C8B-B14F-4D97-AF65-F5344CB8AC3E}">
        <p14:creationId xmlns:p14="http://schemas.microsoft.com/office/powerpoint/2010/main" val="2699993439"/>
      </p:ext>
    </p:extLst>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021288"/>
            <a:ext cx="9144000" cy="757808"/>
          </a:xfrm>
        </p:spPr>
        <p:txBody>
          <a:bodyPr/>
          <a:lstStyle/>
          <a:p>
            <a:pPr rtl="1" eaLnBrk="1" hangingPunct="1">
              <a:defRPr/>
            </a:pPr>
            <a:r>
              <a:rPr lang="ar-JO" sz="2400" b="1" dirty="0">
                <a:solidFill>
                  <a:srgbClr val="FFFFFF"/>
                </a:solidFill>
                <a:latin typeface="Arial" panose="020B0604020202020204" pitchFamily="34" charset="0"/>
                <a:ea typeface="ＭＳ Ｐゴシック" charset="0"/>
                <a:cs typeface="Arial" panose="020B0604020202020204" pitchFamily="34" charset="0"/>
              </a:rPr>
              <a:t>الرابط للعرض التقديميِّ "فن الوعظ" متاحٌ على الموقع الإلكترونيّ:</a:t>
            </a:r>
            <a:br>
              <a:rPr lang="ar-JO" sz="2400" b="1" dirty="0">
                <a:solidFill>
                  <a:srgbClr val="FFFFFF"/>
                </a:solidFill>
                <a:latin typeface="Arial" panose="020B0604020202020204" pitchFamily="34" charset="0"/>
                <a:ea typeface="ＭＳ Ｐゴシック" charset="0"/>
                <a:cs typeface="Arial" panose="020B0604020202020204" pitchFamily="34" charset="0"/>
              </a:rPr>
            </a:br>
            <a:r>
              <a:rPr lang="ar-JO" sz="2400" b="1" dirty="0">
                <a:solidFill>
                  <a:srgbClr val="FFFFFF"/>
                </a:solidFill>
                <a:latin typeface="Arial" panose="020B0604020202020204" pitchFamily="34" charset="0"/>
                <a:ea typeface="ＭＳ Ｐゴシック" charset="0"/>
                <a:cs typeface="Arial" panose="020B0604020202020204" pitchFamily="34" charset="0"/>
              </a:rPr>
              <a:t> </a:t>
            </a:r>
            <a:r>
              <a:rPr lang="en-US" sz="2400" b="1" dirty="0">
                <a:solidFill>
                  <a:srgbClr val="FFFFFF"/>
                </a:solidFill>
                <a:latin typeface="Arial" panose="020B0604020202020204" pitchFamily="34" charset="0"/>
                <a:ea typeface="ＭＳ Ｐゴシック" charset="0"/>
                <a:cs typeface="Arial" panose="020B0604020202020204" pitchFamily="34" charset="0"/>
              </a:rPr>
              <a:t>BibleStudyDownloads.org</a:t>
            </a:r>
          </a:p>
        </p:txBody>
      </p:sp>
      <p:sp>
        <p:nvSpPr>
          <p:cNvPr id="99331" name="Rectangle 1026"/>
          <p:cNvSpPr txBox="1">
            <a:spLocks noChangeArrowheads="1"/>
          </p:cNvSpPr>
          <p:nvPr/>
        </p:nvSpPr>
        <p:spPr bwMode="auto">
          <a:xfrm>
            <a:off x="0" y="-27384"/>
            <a:ext cx="91440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300" rtl="1" eaLnBrk="1" fontAlgn="base" latinLnBrk="0" hangingPunct="1">
              <a:lnSpc>
                <a:spcPct val="100000"/>
              </a:lnSpc>
              <a:spcBef>
                <a:spcPct val="0"/>
              </a:spcBef>
              <a:spcAft>
                <a:spcPct val="0"/>
              </a:spcAft>
              <a:buClrTx/>
              <a:buSzTx/>
              <a:buFontTx/>
              <a:buNone/>
              <a:tabLst/>
              <a:defRPr/>
            </a:pPr>
            <a:r>
              <a:rPr lang="ar-JO" sz="3600" b="1" dirty="0">
                <a:solidFill>
                  <a:srgbClr val="FFFFFF"/>
                </a:solidFill>
                <a:latin typeface="Arial" panose="020B0604020202020204" pitchFamily="34" charset="0"/>
                <a:cs typeface="Arial" panose="020B0604020202020204" pitchFamily="34" charset="0"/>
              </a:rPr>
              <a:t>أ</a:t>
            </a:r>
            <a:r>
              <a:rPr kumimoji="0" lang="ar-JO" sz="36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حصل على هذا العرض التقديمي مجاناً</a:t>
            </a:r>
            <a:endParaRPr kumimoji="0" lang="en-US" sz="36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3" y="692696"/>
            <a:ext cx="9232347" cy="5328592"/>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23528" y="2132856"/>
            <a:ext cx="6153212" cy="3483594"/>
          </a:xfrm>
          <a:prstGeom prst="rect">
            <a:avLst/>
          </a:prstGeom>
        </p:spPr>
      </p:pic>
    </p:spTree>
    <p:extLst>
      <p:ext uri="{BB962C8B-B14F-4D97-AF65-F5344CB8AC3E}">
        <p14:creationId xmlns:p14="http://schemas.microsoft.com/office/powerpoint/2010/main" val="377914197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p:cNvPicPr>
            <a:picLocks noChangeAspect="1" noChangeArrowheads="1"/>
          </p:cNvPicPr>
          <p:nvPr/>
        </p:nvPicPr>
        <p:blipFill>
          <a:blip r:embed="rId2" cstate="print"/>
          <a:srcRect/>
          <a:stretch>
            <a:fillRect/>
          </a:stretch>
        </p:blipFill>
        <p:spPr bwMode="auto">
          <a:xfrm>
            <a:off x="0" y="-3175"/>
            <a:ext cx="9145588" cy="6864350"/>
          </a:xfrm>
          <a:prstGeom prst="rect">
            <a:avLst/>
          </a:prstGeom>
          <a:noFill/>
          <a:ln w="9525">
            <a:noFill/>
            <a:miter lim="800000"/>
            <a:headEnd/>
            <a:tailEnd/>
          </a:ln>
        </p:spPr>
      </p:pic>
      <p:sp>
        <p:nvSpPr>
          <p:cNvPr id="49155" name="Rectangle 3"/>
          <p:cNvSpPr>
            <a:spLocks noChangeArrowheads="1"/>
          </p:cNvSpPr>
          <p:nvPr/>
        </p:nvSpPr>
        <p:spPr bwMode="auto">
          <a:xfrm>
            <a:off x="7470775" y="-769938"/>
            <a:ext cx="184150" cy="396875"/>
          </a:xfrm>
          <a:prstGeom prst="rect">
            <a:avLst/>
          </a:prstGeom>
          <a:noFill/>
          <a:ln w="50800">
            <a:noFill/>
            <a:miter lim="800000"/>
            <a:headEnd/>
            <a:tailEnd/>
          </a:ln>
        </p:spPr>
        <p:txBody>
          <a:bodyPr wrap="none">
            <a:spAutoFit/>
          </a:bodyPr>
          <a:lstStyle/>
          <a:p>
            <a:pPr algn="r" eaLnBrk="0" hangingPunct="0"/>
            <a:endParaRPr lang="en-US" sz="2000">
              <a:latin typeface="Arial" panose="020B0604020202020204" pitchFamily="34" charset="0"/>
              <a:cs typeface="Arial" panose="020B0604020202020204" pitchFamily="34" charset="0"/>
            </a:endParaRPr>
          </a:p>
        </p:txBody>
      </p:sp>
      <p:sp>
        <p:nvSpPr>
          <p:cNvPr id="8196" name="Rectangle 4"/>
          <p:cNvSpPr>
            <a:spLocks noChangeArrowheads="1"/>
          </p:cNvSpPr>
          <p:nvPr/>
        </p:nvSpPr>
        <p:spPr bwMode="auto">
          <a:xfrm>
            <a:off x="1752600" y="4179888"/>
            <a:ext cx="5562600" cy="769441"/>
          </a:xfrm>
          <a:prstGeom prst="rect">
            <a:avLst/>
          </a:prstGeom>
          <a:solidFill>
            <a:schemeClr val="tx1">
              <a:alpha val="60001"/>
            </a:schemeClr>
          </a:solidFill>
          <a:ln w="9525">
            <a:noFill/>
            <a:miter lim="800000"/>
            <a:headEnd/>
            <a:tailEnd/>
          </a:ln>
          <a:effectLst/>
        </p:spPr>
        <p:txBody>
          <a:bodyPr>
            <a:spAutoFit/>
          </a:bodyPr>
          <a:lstStyle/>
          <a:p>
            <a:pPr>
              <a:defRPr/>
            </a:pPr>
            <a:r>
              <a:rPr lang="ar-JO" sz="4400" dirty="0">
                <a:solidFill>
                  <a:schemeClr val="bg1"/>
                </a:solidFill>
                <a:effectLst>
                  <a:outerShdw blurRad="38100" dist="38100" dir="2700000" algn="tl">
                    <a:srgbClr val="808080"/>
                  </a:outerShdw>
                </a:effectLst>
                <a:latin typeface="Arial" panose="020B0604020202020204" pitchFamily="34" charset="0"/>
                <a:cs typeface="Arial" panose="020B0604020202020204" pitchFamily="34" charset="0"/>
              </a:rPr>
              <a:t>والبحار</a:t>
            </a:r>
            <a:endParaRPr lang="en-US" sz="3600" dirty="0">
              <a:effectLst>
                <a:outerShdw blurRad="38100" dist="38100" dir="2700000" algn="tl">
                  <a:srgbClr val="FFFFFF"/>
                </a:outerShdw>
              </a:effectLst>
              <a:latin typeface="Arial" panose="020B0604020202020204" pitchFamily="34" charset="0"/>
              <a:cs typeface="Arial" panose="020B0604020202020204" pitchFamily="34" charset="0"/>
            </a:endParaRP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1026" descr="forest-01"/>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2531" name="Text Box 1027"/>
          <p:cNvSpPr txBox="1">
            <a:spLocks noChangeArrowheads="1"/>
          </p:cNvSpPr>
          <p:nvPr/>
        </p:nvSpPr>
        <p:spPr bwMode="auto">
          <a:xfrm>
            <a:off x="381000" y="5105400"/>
            <a:ext cx="8153400" cy="1200329"/>
          </a:xfrm>
          <a:prstGeom prst="rect">
            <a:avLst/>
          </a:prstGeom>
          <a:solidFill>
            <a:schemeClr val="tx1">
              <a:alpha val="50000"/>
            </a:schemeClr>
          </a:solidFill>
          <a:ln w="9525">
            <a:noFill/>
            <a:miter lim="800000"/>
            <a:headEnd/>
            <a:tailEnd/>
          </a:ln>
          <a:effectLst/>
        </p:spPr>
        <p:txBody>
          <a:bodyPr wrap="square">
            <a:spAutoFit/>
          </a:bodyPr>
          <a:lstStyle/>
          <a:p>
            <a:pPr>
              <a:defRPr/>
            </a:pPr>
            <a:r>
              <a:rPr lang="ar-JO" sz="3600" dirty="0">
                <a:solidFill>
                  <a:schemeClr val="bg1"/>
                </a:solidFill>
                <a:effectLst>
                  <a:outerShdw blurRad="38100" dist="38100" dir="2700000" algn="tl">
                    <a:srgbClr val="808080"/>
                  </a:outerShdw>
                </a:effectLst>
                <a:latin typeface="Arial" panose="020B0604020202020204" pitchFamily="34" charset="0"/>
                <a:cs typeface="Arial" panose="020B0604020202020204" pitchFamily="34" charset="0"/>
              </a:rPr>
              <a:t>صنع أيضاً النباتات من كل نوع</a:t>
            </a:r>
          </a:p>
          <a:p>
            <a:pPr>
              <a:defRPr/>
            </a:pPr>
            <a:r>
              <a:rPr lang="ar-JO" sz="3600" dirty="0">
                <a:solidFill>
                  <a:schemeClr val="bg1"/>
                </a:solidFill>
                <a:effectLst>
                  <a:outerShdw blurRad="38100" dist="38100" dir="2700000" algn="tl">
                    <a:srgbClr val="808080"/>
                  </a:outerShdw>
                </a:effectLst>
                <a:latin typeface="Arial" panose="020B0604020202020204" pitchFamily="34" charset="0"/>
                <a:cs typeface="Arial" panose="020B0604020202020204" pitchFamily="34" charset="0"/>
              </a:rPr>
              <a:t>تكوين 1: 9-13</a:t>
            </a:r>
            <a:endParaRPr lang="en-US" sz="3600" dirty="0">
              <a:solidFill>
                <a:schemeClr val="bg1"/>
              </a:solidFill>
              <a:effectLst>
                <a:outerShdw blurRad="38100" dist="38100" dir="2700000" algn="tl">
                  <a:srgbClr val="808080"/>
                </a:outerShdw>
              </a:effectLst>
              <a:latin typeface="Arial" panose="020B0604020202020204" pitchFamily="34" charset="0"/>
              <a:cs typeface="Arial" panose="020B0604020202020204" pitchFamily="34" charset="0"/>
            </a:endParaRPr>
          </a:p>
        </p:txBody>
      </p:sp>
    </p:spTree>
  </p:cSld>
  <p:clrMapOvr>
    <a:masterClrMapping/>
  </p:clrMapOvr>
  <p:transition/>
</p:sld>
</file>

<file path=ppt/theme/_rels/theme10.xml.rels><?xml version="1.0" encoding="UTF-8" standalone="yes"?>
<Relationships xmlns="http://schemas.openxmlformats.org/package/2006/relationships"><Relationship Id="rId1" Type="http://schemas.openxmlformats.org/officeDocument/2006/relationships/image" Target="../media/image6.jpeg"/></Relationships>
</file>

<file path=ppt/theme/_rels/theme11.xml.rels><?xml version="1.0" encoding="UTF-8" standalone="yes"?>
<Relationships xmlns="http://schemas.openxmlformats.org/package/2006/relationships"><Relationship Id="rId1" Type="http://schemas.openxmlformats.org/officeDocument/2006/relationships/image" Target="../media/image7.jpeg"/></Relationships>
</file>

<file path=ppt/theme/_rels/theme7.xml.rels><?xml version="1.0" encoding="UTF-8" standalone="yes"?>
<Relationships xmlns="http://schemas.openxmlformats.org/package/2006/relationships"><Relationship Id="rId1" Type="http://schemas.openxmlformats.org/officeDocument/2006/relationships/image" Target="../media/image2.jpeg"/></Relationships>
</file>

<file path=ppt/theme/_rels/them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image" Target="../media/image3.jpeg"/></Relationships>
</file>

<file path=ppt/theme/_rels/theme9.xml.rels><?xml version="1.0" encoding="UTF-8" standalone="yes"?>
<Relationships xmlns="http://schemas.openxmlformats.org/package/2006/relationships"><Relationship Id="rId1" Type="http://schemas.openxmlformats.org/officeDocument/2006/relationships/image" Target="../media/image5.jpeg"/></Relationships>
</file>

<file path=ppt/theme/theme1.xml><?xml version="1.0" encoding="utf-8"?>
<a:theme xmlns:a="http://schemas.openxmlformats.org/drawingml/2006/main" name="Watermark">
  <a:themeElements>
    <a:clrScheme name="Watermark 1">
      <a:dk1>
        <a:srgbClr val="000000"/>
      </a:dk1>
      <a:lt1>
        <a:srgbClr val="FFFFFF"/>
      </a:lt1>
      <a:dk2>
        <a:srgbClr val="000000"/>
      </a:dk2>
      <a:lt2>
        <a:srgbClr val="808080"/>
      </a:lt2>
      <a:accent1>
        <a:srgbClr val="CCCCFF"/>
      </a:accent1>
      <a:accent2>
        <a:srgbClr val="D9D8EC"/>
      </a:accent2>
      <a:accent3>
        <a:srgbClr val="FFFFFF"/>
      </a:accent3>
      <a:accent4>
        <a:srgbClr val="000000"/>
      </a:accent4>
      <a:accent5>
        <a:srgbClr val="E2E2FF"/>
      </a:accent5>
      <a:accent6>
        <a:srgbClr val="C4C4D6"/>
      </a:accent6>
      <a:hlink>
        <a:srgbClr val="6767FF"/>
      </a:hlink>
      <a:folHlink>
        <a:srgbClr val="9933FF"/>
      </a:folHlink>
    </a:clrScheme>
    <a:fontScheme name="Watermar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rgbClr val="E8FD23"/>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rgbClr val="E8FD23"/>
            </a:solidFill>
            <a:effectLst/>
            <a:latin typeface="Arial" charset="0"/>
          </a:defRPr>
        </a:defPPr>
      </a:lstStyle>
    </a:lnDef>
  </a:objectDefaults>
  <a:extraClrSchemeLst>
    <a:extraClrScheme>
      <a:clrScheme name="Watermark 1">
        <a:dk1>
          <a:srgbClr val="000000"/>
        </a:dk1>
        <a:lt1>
          <a:srgbClr val="FFFFFF"/>
        </a:lt1>
        <a:dk2>
          <a:srgbClr val="000000"/>
        </a:dk2>
        <a:lt2>
          <a:srgbClr val="808080"/>
        </a:lt2>
        <a:accent1>
          <a:srgbClr val="CCCCFF"/>
        </a:accent1>
        <a:accent2>
          <a:srgbClr val="D9D8EC"/>
        </a:accent2>
        <a:accent3>
          <a:srgbClr val="FFFFFF"/>
        </a:accent3>
        <a:accent4>
          <a:srgbClr val="000000"/>
        </a:accent4>
        <a:accent5>
          <a:srgbClr val="E2E2FF"/>
        </a:accent5>
        <a:accent6>
          <a:srgbClr val="C4C4D6"/>
        </a:accent6>
        <a:hlink>
          <a:srgbClr val="6767FF"/>
        </a:hlink>
        <a:folHlink>
          <a:srgbClr val="9933FF"/>
        </a:folHlink>
      </a:clrScheme>
      <a:clrMap bg1="lt1" tx1="dk1" bg2="lt2" tx2="dk2" accent1="accent1" accent2="accent2" accent3="accent3" accent4="accent4" accent5="accent5" accent6="accent6" hlink="hlink" folHlink="folHlink"/>
    </a:extraClrScheme>
    <a:extraClrScheme>
      <a:clrScheme name="Watermark 2">
        <a:dk1>
          <a:srgbClr val="000000"/>
        </a:dk1>
        <a:lt1>
          <a:srgbClr val="FFFFFF"/>
        </a:lt1>
        <a:dk2>
          <a:srgbClr val="666633"/>
        </a:dk2>
        <a:lt2>
          <a:srgbClr val="5F5F5F"/>
        </a:lt2>
        <a:accent1>
          <a:srgbClr val="FFCC00"/>
        </a:accent1>
        <a:accent2>
          <a:srgbClr val="EFF0B2"/>
        </a:accent2>
        <a:accent3>
          <a:srgbClr val="FFFFFF"/>
        </a:accent3>
        <a:accent4>
          <a:srgbClr val="000000"/>
        </a:accent4>
        <a:accent5>
          <a:srgbClr val="FFE2AA"/>
        </a:accent5>
        <a:accent6>
          <a:srgbClr val="D9D9A1"/>
        </a:accent6>
        <a:hlink>
          <a:srgbClr val="808000"/>
        </a:hlink>
        <a:folHlink>
          <a:srgbClr val="CCCC00"/>
        </a:folHlink>
      </a:clrScheme>
      <a:clrMap bg1="lt1" tx1="dk1" bg2="lt2" tx2="dk2" accent1="accent1" accent2="accent2" accent3="accent3" accent4="accent4" accent5="accent5" accent6="accent6" hlink="hlink" folHlink="folHlink"/>
    </a:extraClrScheme>
    <a:extraClrScheme>
      <a:clrScheme name="Watermark 3">
        <a:dk1>
          <a:srgbClr val="000000"/>
        </a:dk1>
        <a:lt1>
          <a:srgbClr val="FFFFFF"/>
        </a:lt1>
        <a:dk2>
          <a:srgbClr val="000000"/>
        </a:dk2>
        <a:lt2>
          <a:srgbClr val="666699"/>
        </a:lt2>
        <a:accent1>
          <a:srgbClr val="9BB0CB"/>
        </a:accent1>
        <a:accent2>
          <a:srgbClr val="D1E0CE"/>
        </a:accent2>
        <a:accent3>
          <a:srgbClr val="FFFFFF"/>
        </a:accent3>
        <a:accent4>
          <a:srgbClr val="000000"/>
        </a:accent4>
        <a:accent5>
          <a:srgbClr val="CBD4E2"/>
        </a:accent5>
        <a:accent6>
          <a:srgbClr val="BDCBBA"/>
        </a:accent6>
        <a:hlink>
          <a:srgbClr val="8EA642"/>
        </a:hlink>
        <a:folHlink>
          <a:srgbClr val="CCCC00"/>
        </a:folHlink>
      </a:clrScheme>
      <a:clrMap bg1="lt1" tx1="dk1" bg2="lt2" tx2="dk2" accent1="accent1" accent2="accent2" accent3="accent3" accent4="accent4" accent5="accent5" accent6="accent6" hlink="hlink" folHlink="folHlink"/>
    </a:extraClrScheme>
    <a:extraClrScheme>
      <a:clrScheme name="Watermark 4">
        <a:dk1>
          <a:srgbClr val="333300"/>
        </a:dk1>
        <a:lt1>
          <a:srgbClr val="FFFFCC"/>
        </a:lt1>
        <a:dk2>
          <a:srgbClr val="336600"/>
        </a:dk2>
        <a:lt2>
          <a:srgbClr val="FFFFCC"/>
        </a:lt2>
        <a:accent1>
          <a:srgbClr val="99CC00"/>
        </a:accent1>
        <a:accent2>
          <a:srgbClr val="669900"/>
        </a:accent2>
        <a:accent3>
          <a:srgbClr val="ADB8AA"/>
        </a:accent3>
        <a:accent4>
          <a:srgbClr val="DADAAE"/>
        </a:accent4>
        <a:accent5>
          <a:srgbClr val="CAE2AA"/>
        </a:accent5>
        <a:accent6>
          <a:srgbClr val="5C8A00"/>
        </a:accent6>
        <a:hlink>
          <a:srgbClr val="CC9900"/>
        </a:hlink>
        <a:folHlink>
          <a:srgbClr val="FFCC00"/>
        </a:folHlink>
      </a:clrScheme>
      <a:clrMap bg1="dk2" tx1="lt1" bg2="dk1" tx2="lt2" accent1="accent1" accent2="accent2" accent3="accent3" accent4="accent4" accent5="accent5" accent6="accent6" hlink="hlink" folHlink="folHlink"/>
    </a:extraClrScheme>
    <a:extraClrScheme>
      <a:clrScheme name="Watermark 5">
        <a:dk1>
          <a:srgbClr val="424458"/>
        </a:dk1>
        <a:lt1>
          <a:srgbClr val="FFFFFF"/>
        </a:lt1>
        <a:dk2>
          <a:srgbClr val="004A48"/>
        </a:dk2>
        <a:lt2>
          <a:srgbClr val="FFFFFF"/>
        </a:lt2>
        <a:accent1>
          <a:srgbClr val="83B200"/>
        </a:accent1>
        <a:accent2>
          <a:srgbClr val="006260"/>
        </a:accent2>
        <a:accent3>
          <a:srgbClr val="AAB1B1"/>
        </a:accent3>
        <a:accent4>
          <a:srgbClr val="DADADA"/>
        </a:accent4>
        <a:accent5>
          <a:srgbClr val="C1D5AA"/>
        </a:accent5>
        <a:accent6>
          <a:srgbClr val="005856"/>
        </a:accent6>
        <a:hlink>
          <a:srgbClr val="6666FF"/>
        </a:hlink>
        <a:folHlink>
          <a:srgbClr val="B2B2B2"/>
        </a:folHlink>
      </a:clrScheme>
      <a:clrMap bg1="dk2" tx1="lt1" bg2="dk1" tx2="lt2" accent1="accent1" accent2="accent2" accent3="accent3" accent4="accent4" accent5="accent5" accent6="accent6" hlink="hlink" folHlink="folHlink"/>
    </a:extraClrScheme>
    <a:extraClrScheme>
      <a:clrScheme name="Watermark 6">
        <a:dk1>
          <a:srgbClr val="000000"/>
        </a:dk1>
        <a:lt1>
          <a:srgbClr val="FFFFFF"/>
        </a:lt1>
        <a:dk2>
          <a:srgbClr val="1C2046"/>
        </a:dk2>
        <a:lt2>
          <a:srgbClr val="FFFFFF"/>
        </a:lt2>
        <a:accent1>
          <a:srgbClr val="00CCFF"/>
        </a:accent1>
        <a:accent2>
          <a:srgbClr val="2D226E"/>
        </a:accent2>
        <a:accent3>
          <a:srgbClr val="ABABB0"/>
        </a:accent3>
        <a:accent4>
          <a:srgbClr val="DADADA"/>
        </a:accent4>
        <a:accent5>
          <a:srgbClr val="AAE2FF"/>
        </a:accent5>
        <a:accent6>
          <a:srgbClr val="281E63"/>
        </a:accent6>
        <a:hlink>
          <a:srgbClr val="666699"/>
        </a:hlink>
        <a:folHlink>
          <a:srgbClr val="9999FF"/>
        </a:folHlink>
      </a:clrScheme>
      <a:clrMap bg1="dk2" tx1="lt1" bg2="dk1" tx2="lt2" accent1="accent1" accent2="accent2" accent3="accent3" accent4="accent4" accent5="accent5" accent6="accent6" hlink="hlink" folHlink="folHlink"/>
    </a:extraClrScheme>
    <a:extraClrScheme>
      <a:clrScheme name="Watermark 7">
        <a:dk1>
          <a:srgbClr val="424458"/>
        </a:dk1>
        <a:lt1>
          <a:srgbClr val="FFFFFF"/>
        </a:lt1>
        <a:dk2>
          <a:srgbClr val="000066"/>
        </a:dk2>
        <a:lt2>
          <a:srgbClr val="FFFFFF"/>
        </a:lt2>
        <a:accent1>
          <a:srgbClr val="6666FF"/>
        </a:accent1>
        <a:accent2>
          <a:srgbClr val="333399"/>
        </a:accent2>
        <a:accent3>
          <a:srgbClr val="AAAAB8"/>
        </a:accent3>
        <a:accent4>
          <a:srgbClr val="DADADA"/>
        </a:accent4>
        <a:accent5>
          <a:srgbClr val="B8B8FF"/>
        </a:accent5>
        <a:accent6>
          <a:srgbClr val="2D2D8A"/>
        </a:accent6>
        <a:hlink>
          <a:srgbClr val="FF9900"/>
        </a:hlink>
        <a:folHlink>
          <a:srgbClr val="CCCC00"/>
        </a:folHlink>
      </a:clrScheme>
      <a:clrMap bg1="dk2" tx1="lt1" bg2="dk1" tx2="lt2" accent1="accent1" accent2="accent2" accent3="accent3" accent4="accent4" accent5="accent5" accent6="accent6" hlink="hlink" folHlink="folHlink"/>
    </a:extraClrScheme>
    <a:extraClrScheme>
      <a:clrScheme name="Watermark 8">
        <a:dk1>
          <a:srgbClr val="1C1C1C"/>
        </a:dk1>
        <a:lt1>
          <a:srgbClr val="FFFFCC"/>
        </a:lt1>
        <a:dk2>
          <a:srgbClr val="390B20"/>
        </a:dk2>
        <a:lt2>
          <a:srgbClr val="FFFFCC"/>
        </a:lt2>
        <a:accent1>
          <a:srgbClr val="FF916F"/>
        </a:accent1>
        <a:accent2>
          <a:srgbClr val="561450"/>
        </a:accent2>
        <a:accent3>
          <a:srgbClr val="AEAAAB"/>
        </a:accent3>
        <a:accent4>
          <a:srgbClr val="DADAAE"/>
        </a:accent4>
        <a:accent5>
          <a:srgbClr val="FFC7BB"/>
        </a:accent5>
        <a:accent6>
          <a:srgbClr val="4D1148"/>
        </a:accent6>
        <a:hlink>
          <a:srgbClr val="637D95"/>
        </a:hlink>
        <a:folHlink>
          <a:srgbClr val="FFCC00"/>
        </a:folHlink>
      </a:clrScheme>
      <a:clrMap bg1="dk2" tx1="lt1" bg2="dk1" tx2="lt2" accent1="accent1" accent2="accent2" accent3="accent3" accent4="accent4" accent5="accent5" accent6="accent6" hlink="hlink" folHlink="folHlink"/>
    </a:extraClrScheme>
    <a:extraClrScheme>
      <a:clrScheme name="Watermark 9">
        <a:dk1>
          <a:srgbClr val="4C0000"/>
        </a:dk1>
        <a:lt1>
          <a:srgbClr val="FFFFFF"/>
        </a:lt1>
        <a:dk2>
          <a:srgbClr val="722104"/>
        </a:dk2>
        <a:lt2>
          <a:srgbClr val="FFFFFF"/>
        </a:lt2>
        <a:accent1>
          <a:srgbClr val="CC6600"/>
        </a:accent1>
        <a:accent2>
          <a:srgbClr val="8A2E00"/>
        </a:accent2>
        <a:accent3>
          <a:srgbClr val="BCABAA"/>
        </a:accent3>
        <a:accent4>
          <a:srgbClr val="DADADA"/>
        </a:accent4>
        <a:accent5>
          <a:srgbClr val="E2B8AA"/>
        </a:accent5>
        <a:accent6>
          <a:srgbClr val="7D2900"/>
        </a:accent6>
        <a:hlink>
          <a:srgbClr val="FFCC00"/>
        </a:hlink>
        <a:folHlink>
          <a:srgbClr val="FF9900"/>
        </a:folHlink>
      </a:clrScheme>
      <a:clrMap bg1="dk2" tx1="lt1" bg2="dk1" tx2="lt2" accent1="accent1" accent2="accent2" accent3="accent3" accent4="accent4" accent5="accent5" accent6="accent6" hlink="hlink" folHlink="folHlink"/>
    </a:extraClrScheme>
    <a:extraClrScheme>
      <a:clrScheme name="Watermark 10">
        <a:dk1>
          <a:srgbClr val="000000"/>
        </a:dk1>
        <a:lt1>
          <a:srgbClr val="FF9900"/>
        </a:lt1>
        <a:dk2>
          <a:srgbClr val="420000"/>
        </a:dk2>
        <a:lt2>
          <a:srgbClr val="660000"/>
        </a:lt2>
        <a:accent1>
          <a:srgbClr val="CCCC00"/>
        </a:accent1>
        <a:accent2>
          <a:srgbClr val="999966"/>
        </a:accent2>
        <a:accent3>
          <a:srgbClr val="FFCAAA"/>
        </a:accent3>
        <a:accent4>
          <a:srgbClr val="000000"/>
        </a:accent4>
        <a:accent5>
          <a:srgbClr val="E2E2AA"/>
        </a:accent5>
        <a:accent6>
          <a:srgbClr val="8A8A5C"/>
        </a:accent6>
        <a:hlink>
          <a:srgbClr val="996633"/>
        </a:hlink>
        <a:folHlink>
          <a:srgbClr val="993300"/>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11.xml><?xml version="1.0" encoding="utf-8"?>
<a:theme xmlns:a="http://schemas.openxmlformats.org/drawingml/2006/main" name="Verve">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BRAIN_S">
  <a:themeElements>
    <a:clrScheme name="BRAIN_S 1">
      <a:dk1>
        <a:srgbClr val="FFCC00"/>
      </a:dk1>
      <a:lt1>
        <a:srgbClr val="F8F8F8"/>
      </a:lt1>
      <a:dk2>
        <a:srgbClr val="000000"/>
      </a:dk2>
      <a:lt2>
        <a:srgbClr val="6666FF"/>
      </a:lt2>
      <a:accent1>
        <a:srgbClr val="669900"/>
      </a:accent1>
      <a:accent2>
        <a:srgbClr val="006600"/>
      </a:accent2>
      <a:accent3>
        <a:srgbClr val="AAAAAA"/>
      </a:accent3>
      <a:accent4>
        <a:srgbClr val="D4D4D4"/>
      </a:accent4>
      <a:accent5>
        <a:srgbClr val="B8CAAA"/>
      </a:accent5>
      <a:accent6>
        <a:srgbClr val="005C00"/>
      </a:accent6>
      <a:hlink>
        <a:srgbClr val="0099FF"/>
      </a:hlink>
      <a:folHlink>
        <a:srgbClr val="669900"/>
      </a:folHlink>
    </a:clrScheme>
    <a:fontScheme name="BRAIN_S">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aramond" pitchFamily="1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aramond" pitchFamily="18" charset="0"/>
          </a:defRPr>
        </a:defPPr>
      </a:lstStyle>
    </a:lnDef>
  </a:objectDefaults>
  <a:extraClrSchemeLst>
    <a:extraClrScheme>
      <a:clrScheme name="BRAIN_S 1">
        <a:dk1>
          <a:srgbClr val="FFCC00"/>
        </a:dk1>
        <a:lt1>
          <a:srgbClr val="F8F8F8"/>
        </a:lt1>
        <a:dk2>
          <a:srgbClr val="000000"/>
        </a:dk2>
        <a:lt2>
          <a:srgbClr val="6666FF"/>
        </a:lt2>
        <a:accent1>
          <a:srgbClr val="669900"/>
        </a:accent1>
        <a:accent2>
          <a:srgbClr val="006600"/>
        </a:accent2>
        <a:accent3>
          <a:srgbClr val="AAAAAA"/>
        </a:accent3>
        <a:accent4>
          <a:srgbClr val="D4D4D4"/>
        </a:accent4>
        <a:accent5>
          <a:srgbClr val="B8CAAA"/>
        </a:accent5>
        <a:accent6>
          <a:srgbClr val="005C00"/>
        </a:accent6>
        <a:hlink>
          <a:srgbClr val="0099FF"/>
        </a:hlink>
        <a:folHlink>
          <a:srgbClr val="669900"/>
        </a:folHlink>
      </a:clrScheme>
      <a:clrMap bg1="dk2" tx1="lt1" bg2="dk1" tx2="lt2" accent1="accent1" accent2="accent2" accent3="accent3" accent4="accent4" accent5="accent5" accent6="accent6" hlink="hlink" folHlink="folHlink"/>
    </a:extraClrScheme>
    <a:extraClrScheme>
      <a:clrScheme name="BRAIN_S 2">
        <a:dk1>
          <a:srgbClr val="868686"/>
        </a:dk1>
        <a:lt1>
          <a:srgbClr val="FFFFFF"/>
        </a:lt1>
        <a:dk2>
          <a:srgbClr val="009999"/>
        </a:dk2>
        <a:lt2>
          <a:srgbClr val="6600FF"/>
        </a:lt2>
        <a:accent1>
          <a:srgbClr val="9999FF"/>
        </a:accent1>
        <a:accent2>
          <a:srgbClr val="CBCBCB"/>
        </a:accent2>
        <a:accent3>
          <a:srgbClr val="FFFFFF"/>
        </a:accent3>
        <a:accent4>
          <a:srgbClr val="727272"/>
        </a:accent4>
        <a:accent5>
          <a:srgbClr val="CACAFF"/>
        </a:accent5>
        <a:accent6>
          <a:srgbClr val="B8B8B8"/>
        </a:accent6>
        <a:hlink>
          <a:srgbClr val="6600FF"/>
        </a:hlink>
        <a:folHlink>
          <a:srgbClr val="009999"/>
        </a:folHlink>
      </a:clrScheme>
      <a:clrMap bg1="lt1" tx1="dk1" bg2="lt2" tx2="dk2" accent1="accent1" accent2="accent2" accent3="accent3" accent4="accent4" accent5="accent5" accent6="accent6" hlink="hlink" folHlink="folHlink"/>
    </a:extraClrScheme>
    <a:extraClrScheme>
      <a:clrScheme name="BRAIN_S 3">
        <a:dk1>
          <a:srgbClr val="1C1C1C"/>
        </a:dk1>
        <a:lt1>
          <a:srgbClr val="FFFFFF"/>
        </a:lt1>
        <a:dk2>
          <a:srgbClr val="000000"/>
        </a:dk2>
        <a:lt2>
          <a:srgbClr val="969696"/>
        </a:lt2>
        <a:accent1>
          <a:srgbClr val="DDDDDD"/>
        </a:accent1>
        <a:accent2>
          <a:srgbClr val="CBCBCB"/>
        </a:accent2>
        <a:accent3>
          <a:srgbClr val="FFFFFF"/>
        </a:accent3>
        <a:accent4>
          <a:srgbClr val="161616"/>
        </a:accent4>
        <a:accent5>
          <a:srgbClr val="EBEBEB"/>
        </a:accent5>
        <a:accent6>
          <a:srgbClr val="B8B8B8"/>
        </a:accent6>
        <a:hlink>
          <a:srgbClr val="4D4D4D"/>
        </a:hlink>
        <a:folHlink>
          <a:srgbClr val="B2B2B2"/>
        </a:folHlink>
      </a:clrScheme>
      <a:clrMap bg1="lt1" tx1="dk1" bg2="lt2" tx2="dk2" accent1="accent1" accent2="accent2" accent3="accent3" accent4="accent4" accent5="accent5" accent6="accent6" hlink="hlink" folHlink="folHlink"/>
    </a:extraClrScheme>
    <a:extraClrScheme>
      <a:clrScheme name="BRAIN_S 4">
        <a:dk1>
          <a:srgbClr val="FFCC00"/>
        </a:dk1>
        <a:lt1>
          <a:srgbClr val="FFFFCC"/>
        </a:lt1>
        <a:dk2>
          <a:srgbClr val="000099"/>
        </a:dk2>
        <a:lt2>
          <a:srgbClr val="00CC00"/>
        </a:lt2>
        <a:accent1>
          <a:srgbClr val="3333FF"/>
        </a:accent1>
        <a:accent2>
          <a:srgbClr val="3333CC"/>
        </a:accent2>
        <a:accent3>
          <a:srgbClr val="AAAACA"/>
        </a:accent3>
        <a:accent4>
          <a:srgbClr val="DADAAE"/>
        </a:accent4>
        <a:accent5>
          <a:srgbClr val="ADADFF"/>
        </a:accent5>
        <a:accent6>
          <a:srgbClr val="2D2DB9"/>
        </a:accent6>
        <a:hlink>
          <a:srgbClr val="0099FF"/>
        </a:hlink>
        <a:folHlink>
          <a:srgbClr val="CC9900"/>
        </a:folHlink>
      </a:clrScheme>
      <a:clrMap bg1="dk2" tx1="lt1" bg2="dk1" tx2="lt2" accent1="accent1" accent2="accent2" accent3="accent3" accent4="accent4" accent5="accent5" accent6="accent6" hlink="hlink" folHlink="folHlink"/>
    </a:extraClrScheme>
    <a:extraClrScheme>
      <a:clrScheme name="BRAIN_S 5">
        <a:dk1>
          <a:srgbClr val="FFFF00"/>
        </a:dk1>
        <a:lt1>
          <a:srgbClr val="FFFFFF"/>
        </a:lt1>
        <a:dk2>
          <a:srgbClr val="FF0033"/>
        </a:dk2>
        <a:lt2>
          <a:srgbClr val="000000"/>
        </a:lt2>
        <a:accent1>
          <a:srgbClr val="330099"/>
        </a:accent1>
        <a:accent2>
          <a:srgbClr val="CC0000"/>
        </a:accent2>
        <a:accent3>
          <a:srgbClr val="FFAAAD"/>
        </a:accent3>
        <a:accent4>
          <a:srgbClr val="DADADA"/>
        </a:accent4>
        <a:accent5>
          <a:srgbClr val="ADAACA"/>
        </a:accent5>
        <a:accent6>
          <a:srgbClr val="B90000"/>
        </a:accent6>
        <a:hlink>
          <a:srgbClr val="0099FF"/>
        </a:hlink>
        <a:folHlink>
          <a:srgbClr val="FFFF0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_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2_Orbit">
  <a:themeElements>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rgbClr val="E8FD23"/>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rgbClr val="E8FD23"/>
            </a:solidFill>
            <a:effectLst/>
            <a:latin typeface="Arial"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9900"/>
        </a:lt1>
        <a:dk2>
          <a:srgbClr val="420000"/>
        </a:dk2>
        <a:lt2>
          <a:srgbClr val="660000"/>
        </a:lt2>
        <a:accent1>
          <a:srgbClr val="CCCC00"/>
        </a:accent1>
        <a:accent2>
          <a:srgbClr val="999966"/>
        </a:accent2>
        <a:accent3>
          <a:srgbClr val="FFCAAA"/>
        </a:accent3>
        <a:accent4>
          <a:srgbClr val="000000"/>
        </a:accent4>
        <a:accent5>
          <a:srgbClr val="E2E2AA"/>
        </a:accent5>
        <a:accent6>
          <a:srgbClr val="8A8A5C"/>
        </a:accent6>
        <a:hlink>
          <a:srgbClr val="996633"/>
        </a:hlink>
        <a:folHlink>
          <a:srgbClr val="993300"/>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_Crayons">
  <a:themeElements>
    <a:clrScheme name="Crayons 1">
      <a:dk1>
        <a:srgbClr val="000000"/>
      </a:dk1>
      <a:lt1>
        <a:srgbClr val="FFFFFF"/>
      </a:lt1>
      <a:dk2>
        <a:srgbClr val="FF0000"/>
      </a:dk2>
      <a:lt2>
        <a:srgbClr val="FFB800"/>
      </a:lt2>
      <a:accent1>
        <a:srgbClr val="FFEF66"/>
      </a:accent1>
      <a:accent2>
        <a:srgbClr val="000000"/>
      </a:accent2>
      <a:accent3>
        <a:srgbClr val="FFFFFF"/>
      </a:accent3>
      <a:accent4>
        <a:srgbClr val="000000"/>
      </a:accent4>
      <a:accent5>
        <a:srgbClr val="FFF6B8"/>
      </a:accent5>
      <a:accent6>
        <a:srgbClr val="000000"/>
      </a:accent6>
      <a:hlink>
        <a:srgbClr val="00B200"/>
      </a:hlink>
      <a:folHlink>
        <a:srgbClr val="703DFF"/>
      </a:folHlink>
    </a:clrScheme>
    <a:fontScheme name="Crayons">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aramond" pitchFamily="1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aramond" pitchFamily="18" charset="0"/>
          </a:defRPr>
        </a:defPPr>
      </a:lstStyle>
    </a:lnDef>
  </a:objectDefaults>
  <a:extraClrSchemeLst>
    <a:extraClrScheme>
      <a:clrScheme name="Crayons 1">
        <a:dk1>
          <a:srgbClr val="000000"/>
        </a:dk1>
        <a:lt1>
          <a:srgbClr val="FFFFFF"/>
        </a:lt1>
        <a:dk2>
          <a:srgbClr val="FF0000"/>
        </a:dk2>
        <a:lt2>
          <a:srgbClr val="FFB800"/>
        </a:lt2>
        <a:accent1>
          <a:srgbClr val="FFEF66"/>
        </a:accent1>
        <a:accent2>
          <a:srgbClr val="000000"/>
        </a:accent2>
        <a:accent3>
          <a:srgbClr val="FFFFFF"/>
        </a:accent3>
        <a:accent4>
          <a:srgbClr val="000000"/>
        </a:accent4>
        <a:accent5>
          <a:srgbClr val="FFF6B8"/>
        </a:accent5>
        <a:accent6>
          <a:srgbClr val="000000"/>
        </a:accent6>
        <a:hlink>
          <a:srgbClr val="00B200"/>
        </a:hlink>
        <a:folHlink>
          <a:srgbClr val="703DFF"/>
        </a:folHlink>
      </a:clrScheme>
      <a:clrMap bg1="lt1" tx1="dk1" bg2="lt2" tx2="dk2" accent1="accent1" accent2="accent2" accent3="accent3" accent4="accent4" accent5="accent5" accent6="accent6" hlink="hlink" folHlink="folHlink"/>
    </a:extraClrScheme>
    <a:extraClrScheme>
      <a:clrScheme name="Crayons 2">
        <a:dk1>
          <a:srgbClr val="000000"/>
        </a:dk1>
        <a:lt1>
          <a:srgbClr val="FFFFFF"/>
        </a:lt1>
        <a:dk2>
          <a:srgbClr val="000000"/>
        </a:dk2>
        <a:lt2>
          <a:srgbClr val="99CCFF"/>
        </a:lt2>
        <a:accent1>
          <a:srgbClr val="CCCCFF"/>
        </a:accent1>
        <a:accent2>
          <a:srgbClr val="000066"/>
        </a:accent2>
        <a:accent3>
          <a:srgbClr val="FFFFFF"/>
        </a:accent3>
        <a:accent4>
          <a:srgbClr val="000000"/>
        </a:accent4>
        <a:accent5>
          <a:srgbClr val="E2E2FF"/>
        </a:accent5>
        <a:accent6>
          <a:srgbClr val="00005C"/>
        </a:accent6>
        <a:hlink>
          <a:srgbClr val="00B200"/>
        </a:hlink>
        <a:folHlink>
          <a:srgbClr val="CCFF33"/>
        </a:folHlink>
      </a:clrScheme>
      <a:clrMap bg1="lt1" tx1="dk1" bg2="lt2" tx2="dk2" accent1="accent1" accent2="accent2" accent3="accent3" accent4="accent4" accent5="accent5" accent6="accent6" hlink="hlink" folHlink="folHlink"/>
    </a:extraClrScheme>
    <a:extraClrScheme>
      <a:clrScheme name="Crayons 3">
        <a:dk1>
          <a:srgbClr val="000000"/>
        </a:dk1>
        <a:lt1>
          <a:srgbClr val="FFFFFF"/>
        </a:lt1>
        <a:dk2>
          <a:srgbClr val="000000"/>
        </a:dk2>
        <a:lt2>
          <a:srgbClr val="3399FF"/>
        </a:lt2>
        <a:accent1>
          <a:srgbClr val="CCECFF"/>
        </a:accent1>
        <a:accent2>
          <a:srgbClr val="008080"/>
        </a:accent2>
        <a:accent3>
          <a:srgbClr val="FFFFFF"/>
        </a:accent3>
        <a:accent4>
          <a:srgbClr val="000000"/>
        </a:accent4>
        <a:accent5>
          <a:srgbClr val="E2F4FF"/>
        </a:accent5>
        <a:accent6>
          <a:srgbClr val="007373"/>
        </a:accent6>
        <a:hlink>
          <a:srgbClr val="009999"/>
        </a:hlink>
        <a:folHlink>
          <a:srgbClr val="3366CC"/>
        </a:folHlink>
      </a:clrScheme>
      <a:clrMap bg1="lt1" tx1="dk1" bg2="lt2" tx2="dk2" accent1="accent1" accent2="accent2" accent3="accent3" accent4="accent4" accent5="accent5" accent6="accent6" hlink="hlink" folHlink="folHlink"/>
    </a:extraClrScheme>
    <a:extraClrScheme>
      <a:clrScheme name="Crayons 4">
        <a:dk1>
          <a:srgbClr val="808000"/>
        </a:dk1>
        <a:lt1>
          <a:srgbClr val="FFFFFF"/>
        </a:lt1>
        <a:dk2>
          <a:srgbClr val="336600"/>
        </a:dk2>
        <a:lt2>
          <a:srgbClr val="FFFFFF"/>
        </a:lt2>
        <a:accent1>
          <a:srgbClr val="99CC00"/>
        </a:accent1>
        <a:accent2>
          <a:srgbClr val="003300"/>
        </a:accent2>
        <a:accent3>
          <a:srgbClr val="ADB8AA"/>
        </a:accent3>
        <a:accent4>
          <a:srgbClr val="DADADA"/>
        </a:accent4>
        <a:accent5>
          <a:srgbClr val="CAE2AA"/>
        </a:accent5>
        <a:accent6>
          <a:srgbClr val="002D00"/>
        </a:accent6>
        <a:hlink>
          <a:srgbClr val="CCCC00"/>
        </a:hlink>
        <a:folHlink>
          <a:srgbClr val="CCFF33"/>
        </a:folHlink>
      </a:clrScheme>
      <a:clrMap bg1="dk2" tx1="lt1" bg2="dk1" tx2="lt2" accent1="accent1" accent2="accent2" accent3="accent3" accent4="accent4" accent5="accent5" accent6="accent6" hlink="hlink" folHlink="folHlink"/>
    </a:extraClrScheme>
    <a:extraClrScheme>
      <a:clrScheme name="Crayons 5">
        <a:dk1>
          <a:srgbClr val="808080"/>
        </a:dk1>
        <a:lt1>
          <a:srgbClr val="FFFFFF"/>
        </a:lt1>
        <a:dk2>
          <a:srgbClr val="003366"/>
        </a:dk2>
        <a:lt2>
          <a:srgbClr val="CCECFF"/>
        </a:lt2>
        <a:accent1>
          <a:srgbClr val="33CCCC"/>
        </a:accent1>
        <a:accent2>
          <a:srgbClr val="006699"/>
        </a:accent2>
        <a:accent3>
          <a:srgbClr val="AAADB8"/>
        </a:accent3>
        <a:accent4>
          <a:srgbClr val="DADADA"/>
        </a:accent4>
        <a:accent5>
          <a:srgbClr val="ADE2E2"/>
        </a:accent5>
        <a:accent6>
          <a:srgbClr val="005C8A"/>
        </a:accent6>
        <a:hlink>
          <a:srgbClr val="00FFFF"/>
        </a:hlink>
        <a:folHlink>
          <a:srgbClr val="0000FF"/>
        </a:folHlink>
      </a:clrScheme>
      <a:clrMap bg1="dk2" tx1="lt1" bg2="dk1" tx2="lt2" accent1="accent1" accent2="accent2" accent3="accent3" accent4="accent4" accent5="accent5" accent6="accent6" hlink="hlink" folHlink="folHlink"/>
    </a:extraClrScheme>
    <a:extraClrScheme>
      <a:clrScheme name="Crayons 6">
        <a:dk1>
          <a:srgbClr val="6666FF"/>
        </a:dk1>
        <a:lt1>
          <a:srgbClr val="FFFFFF"/>
        </a:lt1>
        <a:dk2>
          <a:srgbClr val="000066"/>
        </a:dk2>
        <a:lt2>
          <a:srgbClr val="FFFFFF"/>
        </a:lt2>
        <a:accent1>
          <a:srgbClr val="33CCFF"/>
        </a:accent1>
        <a:accent2>
          <a:srgbClr val="0000FF"/>
        </a:accent2>
        <a:accent3>
          <a:srgbClr val="AAAAB8"/>
        </a:accent3>
        <a:accent4>
          <a:srgbClr val="DADADA"/>
        </a:accent4>
        <a:accent5>
          <a:srgbClr val="ADE2FF"/>
        </a:accent5>
        <a:accent6>
          <a:srgbClr val="0000E7"/>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Crayons 7">
        <a:dk1>
          <a:srgbClr val="000000"/>
        </a:dk1>
        <a:lt1>
          <a:srgbClr val="FFFFFF"/>
        </a:lt1>
        <a:dk2>
          <a:srgbClr val="800080"/>
        </a:dk2>
        <a:lt2>
          <a:srgbClr val="FFFFFF"/>
        </a:lt2>
        <a:accent1>
          <a:srgbClr val="CC66FF"/>
        </a:accent1>
        <a:accent2>
          <a:srgbClr val="990099"/>
        </a:accent2>
        <a:accent3>
          <a:srgbClr val="C0AAC0"/>
        </a:accent3>
        <a:accent4>
          <a:srgbClr val="DADADA"/>
        </a:accent4>
        <a:accent5>
          <a:srgbClr val="E2B8FF"/>
        </a:accent5>
        <a:accent6>
          <a:srgbClr val="8A008A"/>
        </a:accent6>
        <a:hlink>
          <a:srgbClr val="FF9900"/>
        </a:hlink>
        <a:folHlink>
          <a:srgbClr val="FF3300"/>
        </a:folHlink>
      </a:clrScheme>
      <a:clrMap bg1="dk2" tx1="lt1" bg2="dk1" tx2="lt2" accent1="accent1" accent2="accent2" accent3="accent3" accent4="accent4" accent5="accent5" accent6="accent6" hlink="hlink" folHlink="folHlink"/>
    </a:extraClrScheme>
    <a:extraClrScheme>
      <a:clrScheme name="Crayons 8">
        <a:dk1>
          <a:srgbClr val="FF3300"/>
        </a:dk1>
        <a:lt1>
          <a:srgbClr val="FFFFFF"/>
        </a:lt1>
        <a:dk2>
          <a:srgbClr val="800000"/>
        </a:dk2>
        <a:lt2>
          <a:srgbClr val="FFFFCC"/>
        </a:lt2>
        <a:accent1>
          <a:srgbClr val="FF7C80"/>
        </a:accent1>
        <a:accent2>
          <a:srgbClr val="990000"/>
        </a:accent2>
        <a:accent3>
          <a:srgbClr val="C0AAAA"/>
        </a:accent3>
        <a:accent4>
          <a:srgbClr val="DADADA"/>
        </a:accent4>
        <a:accent5>
          <a:srgbClr val="FFBFC0"/>
        </a:accent5>
        <a:accent6>
          <a:srgbClr val="8A0000"/>
        </a:accent6>
        <a:hlink>
          <a:srgbClr val="FF66CC"/>
        </a:hlink>
        <a:folHlink>
          <a:srgbClr val="FFCC00"/>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1_Company Handbook">
  <a:themeElements>
    <a:clrScheme name="Company Handbook 1">
      <a:dk1>
        <a:srgbClr val="00354E"/>
      </a:dk1>
      <a:lt1>
        <a:srgbClr val="EAEAEA"/>
      </a:lt1>
      <a:dk2>
        <a:srgbClr val="006699"/>
      </a:dk2>
      <a:lt2>
        <a:srgbClr val="CCECFF"/>
      </a:lt2>
      <a:accent1>
        <a:srgbClr val="006699"/>
      </a:accent1>
      <a:accent2>
        <a:srgbClr val="6699FF"/>
      </a:accent2>
      <a:accent3>
        <a:srgbClr val="AAB8CA"/>
      </a:accent3>
      <a:accent4>
        <a:srgbClr val="C8C8C8"/>
      </a:accent4>
      <a:accent5>
        <a:srgbClr val="AAB8CA"/>
      </a:accent5>
      <a:accent6>
        <a:srgbClr val="5C8AE7"/>
      </a:accent6>
      <a:hlink>
        <a:srgbClr val="CCCCFF"/>
      </a:hlink>
      <a:folHlink>
        <a:srgbClr val="5E6FD4"/>
      </a:folHlink>
    </a:clrScheme>
    <a:fontScheme name="Company Handbook">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rgbClr val="E8FD23"/>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rgbClr val="E8FD23"/>
            </a:solidFill>
            <a:effectLst/>
            <a:latin typeface="Arial" charset="0"/>
          </a:defRPr>
        </a:defPPr>
      </a:lstStyle>
    </a:lnDef>
  </a:objectDefaults>
  <a:extraClrSchemeLst>
    <a:extraClrScheme>
      <a:clrScheme name="Company Handbook 1">
        <a:dk1>
          <a:srgbClr val="00354E"/>
        </a:dk1>
        <a:lt1>
          <a:srgbClr val="EAEAEA"/>
        </a:lt1>
        <a:dk2>
          <a:srgbClr val="006699"/>
        </a:dk2>
        <a:lt2>
          <a:srgbClr val="CCECFF"/>
        </a:lt2>
        <a:accent1>
          <a:srgbClr val="006699"/>
        </a:accent1>
        <a:accent2>
          <a:srgbClr val="6699FF"/>
        </a:accent2>
        <a:accent3>
          <a:srgbClr val="AAB8CA"/>
        </a:accent3>
        <a:accent4>
          <a:srgbClr val="C8C8C8"/>
        </a:accent4>
        <a:accent5>
          <a:srgbClr val="AAB8CA"/>
        </a:accent5>
        <a:accent6>
          <a:srgbClr val="5C8AE7"/>
        </a:accent6>
        <a:hlink>
          <a:srgbClr val="CCCCFF"/>
        </a:hlink>
        <a:folHlink>
          <a:srgbClr val="5E6FD4"/>
        </a:folHlink>
      </a:clrScheme>
      <a:clrMap bg1="dk2" tx1="lt1" bg2="dk1" tx2="lt2" accent1="accent1" accent2="accent2" accent3="accent3" accent4="accent4" accent5="accent5" accent6="accent6" hlink="hlink" folHlink="folHlink"/>
    </a:extraClrScheme>
    <a:extraClrScheme>
      <a:clrScheme name="Company Handbook 2">
        <a:dk1>
          <a:srgbClr val="000080"/>
        </a:dk1>
        <a:lt1>
          <a:srgbClr val="FFFFFF"/>
        </a:lt1>
        <a:dk2>
          <a:srgbClr val="3366CC"/>
        </a:dk2>
        <a:lt2>
          <a:srgbClr val="7A7C93"/>
        </a:lt2>
        <a:accent1>
          <a:srgbClr val="006699"/>
        </a:accent1>
        <a:accent2>
          <a:srgbClr val="6699FF"/>
        </a:accent2>
        <a:accent3>
          <a:srgbClr val="FFFFFF"/>
        </a:accent3>
        <a:accent4>
          <a:srgbClr val="00006C"/>
        </a:accent4>
        <a:accent5>
          <a:srgbClr val="AAB8CA"/>
        </a:accent5>
        <a:accent6>
          <a:srgbClr val="5C8AE7"/>
        </a:accent6>
        <a:hlink>
          <a:srgbClr val="9933FF"/>
        </a:hlink>
        <a:folHlink>
          <a:srgbClr val="CCCCFF"/>
        </a:folHlink>
      </a:clrScheme>
      <a:clrMap bg1="lt1" tx1="dk1" bg2="lt2" tx2="dk2" accent1="accent1" accent2="accent2" accent3="accent3" accent4="accent4" accent5="accent5" accent6="accent6" hlink="hlink" folHlink="folHlink"/>
    </a:extraClrScheme>
    <a:extraClrScheme>
      <a:clrScheme name="Company Handbook 3">
        <a:dk1>
          <a:srgbClr val="000000"/>
        </a:dk1>
        <a:lt1>
          <a:srgbClr val="FFFFFF"/>
        </a:lt1>
        <a:dk2>
          <a:srgbClr val="000000"/>
        </a:dk2>
        <a:lt2>
          <a:srgbClr val="868686"/>
        </a:lt2>
        <a:accent1>
          <a:srgbClr val="969696"/>
        </a:accent1>
        <a:accent2>
          <a:srgbClr val="CBCBCB"/>
        </a:accent2>
        <a:accent3>
          <a:srgbClr val="FFFFFF"/>
        </a:accent3>
        <a:accent4>
          <a:srgbClr val="000000"/>
        </a:accent4>
        <a:accent5>
          <a:srgbClr val="C9C9C9"/>
        </a:accent5>
        <a:accent6>
          <a:srgbClr val="B8B8B8"/>
        </a:accent6>
        <a:hlink>
          <a:srgbClr val="777777"/>
        </a:hlink>
        <a:folHlink>
          <a:srgbClr val="C0C0C0"/>
        </a:folHlink>
      </a:clrScheme>
      <a:clrMap bg1="lt1" tx1="dk1" bg2="lt2" tx2="dk2" accent1="accent1" accent2="accent2" accent3="accent3" accent4="accent4" accent5="accent5" accent6="accent6" hlink="hlink" folHlink="folHlink"/>
    </a:extraClrScheme>
    <a:extraClrScheme>
      <a:clrScheme name="Company Handbook 4">
        <a:dk1>
          <a:srgbClr val="660066"/>
        </a:dk1>
        <a:lt1>
          <a:srgbClr val="EAEAEA"/>
        </a:lt1>
        <a:dk2>
          <a:srgbClr val="3366CC"/>
        </a:dk2>
        <a:lt2>
          <a:srgbClr val="7A7C93"/>
        </a:lt2>
        <a:accent1>
          <a:srgbClr val="00CCCC"/>
        </a:accent1>
        <a:accent2>
          <a:srgbClr val="CC66FF"/>
        </a:accent2>
        <a:accent3>
          <a:srgbClr val="F3F3F3"/>
        </a:accent3>
        <a:accent4>
          <a:srgbClr val="560056"/>
        </a:accent4>
        <a:accent5>
          <a:srgbClr val="AAE2E2"/>
        </a:accent5>
        <a:accent6>
          <a:srgbClr val="B95CE7"/>
        </a:accent6>
        <a:hlink>
          <a:srgbClr val="FF9966"/>
        </a:hlink>
        <a:folHlink>
          <a:srgbClr val="FFCC66"/>
        </a:folHlink>
      </a:clrScheme>
      <a:clrMap bg1="lt1" tx1="dk1" bg2="lt2" tx2="dk2" accent1="accent1" accent2="accent2" accent3="accent3" accent4="accent4" accent5="accent5" accent6="accent6" hlink="hlink" folHlink="folHlink"/>
    </a:extraClrScheme>
    <a:extraClrScheme>
      <a:clrScheme name="Company Handbook 5">
        <a:dk1>
          <a:srgbClr val="00354E"/>
        </a:dk1>
        <a:lt1>
          <a:srgbClr val="EAEAEA"/>
        </a:lt1>
        <a:dk2>
          <a:srgbClr val="6D67AA"/>
        </a:dk2>
        <a:lt2>
          <a:srgbClr val="CCCCFF"/>
        </a:lt2>
        <a:accent1>
          <a:srgbClr val="6600CC"/>
        </a:accent1>
        <a:accent2>
          <a:srgbClr val="9999FF"/>
        </a:accent2>
        <a:accent3>
          <a:srgbClr val="BAB8D2"/>
        </a:accent3>
        <a:accent4>
          <a:srgbClr val="C8C8C8"/>
        </a:accent4>
        <a:accent5>
          <a:srgbClr val="B8AAE2"/>
        </a:accent5>
        <a:accent6>
          <a:srgbClr val="8A8AE7"/>
        </a:accent6>
        <a:hlink>
          <a:srgbClr val="CCCCFF"/>
        </a:hlink>
        <a:folHlink>
          <a:srgbClr val="9D70B8"/>
        </a:folHlink>
      </a:clrScheme>
      <a:clrMap bg1="dk2" tx1="lt1" bg2="dk1" tx2="lt2" accent1="accent1" accent2="accent2" accent3="accent3" accent4="accent4" accent5="accent5" accent6="accent6" hlink="hlink" folHlink="folHlink"/>
    </a:extraClrScheme>
    <a:extraClrScheme>
      <a:clrScheme name="Company Handbook 6">
        <a:dk1>
          <a:srgbClr val="003366"/>
        </a:dk1>
        <a:lt1>
          <a:srgbClr val="EAEAEA"/>
        </a:lt1>
        <a:dk2>
          <a:srgbClr val="009999"/>
        </a:dk2>
        <a:lt2>
          <a:srgbClr val="FFFFFF"/>
        </a:lt2>
        <a:accent1>
          <a:srgbClr val="008080"/>
        </a:accent1>
        <a:accent2>
          <a:srgbClr val="00CCCC"/>
        </a:accent2>
        <a:accent3>
          <a:srgbClr val="AACACA"/>
        </a:accent3>
        <a:accent4>
          <a:srgbClr val="C8C8C8"/>
        </a:accent4>
        <a:accent5>
          <a:srgbClr val="AAC0C0"/>
        </a:accent5>
        <a:accent6>
          <a:srgbClr val="00B9B9"/>
        </a:accent6>
        <a:hlink>
          <a:srgbClr val="A7DDE1"/>
        </a:hlink>
        <a:folHlink>
          <a:srgbClr val="FF99FF"/>
        </a:folHlink>
      </a:clrScheme>
      <a:clrMap bg1="dk2" tx1="lt1" bg2="dk1" tx2="lt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1_Stream">
  <a:themeElements>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eam">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aramond" pitchFamily="1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aramond" pitchFamily="18" charset="0"/>
          </a:defRPr>
        </a:defPPr>
      </a:lstStyle>
    </a:lnDef>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1_Maple">
  <a:themeElements>
    <a:clrScheme name="Maple 1">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CC"/>
      </a:hlink>
      <a:folHlink>
        <a:srgbClr val="CCCC00"/>
      </a:folHlink>
    </a:clrScheme>
    <a:fontScheme name="Mapl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rgbClr val="E8FD23"/>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rgbClr val="E8FD23"/>
            </a:solidFill>
            <a:effectLst/>
            <a:latin typeface="Arial" charset="0"/>
          </a:defRPr>
        </a:defPPr>
      </a:lstStyle>
    </a:lnDef>
  </a:objectDefaults>
  <a:extraClrSchemeLst>
    <a:extraClrScheme>
      <a:clrScheme name="Maple 1">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CC"/>
        </a:hlink>
        <a:folHlink>
          <a:srgbClr val="CCCC00"/>
        </a:folHlink>
      </a:clrScheme>
      <a:clrMap bg1="dk2" tx1="lt1" bg2="dk1" tx2="lt2" accent1="accent1" accent2="accent2" accent3="accent3" accent4="accent4" accent5="accent5" accent6="accent6" hlink="hlink" folHlink="folHlink"/>
    </a:extraClrScheme>
    <a:extraClrScheme>
      <a:clrScheme name="Maple 2">
        <a:dk1>
          <a:srgbClr val="EA9306"/>
        </a:dk1>
        <a:lt1>
          <a:srgbClr val="FFFFFF"/>
        </a:lt1>
        <a:dk2>
          <a:srgbClr val="FAC120"/>
        </a:dk2>
        <a:lt2>
          <a:srgbClr val="FFFDD1"/>
        </a:lt2>
        <a:accent1>
          <a:srgbClr val="CC6600"/>
        </a:accent1>
        <a:accent2>
          <a:srgbClr val="FF9933"/>
        </a:accent2>
        <a:accent3>
          <a:srgbClr val="FCDDAB"/>
        </a:accent3>
        <a:accent4>
          <a:srgbClr val="DADADA"/>
        </a:accent4>
        <a:accent5>
          <a:srgbClr val="E2B8AA"/>
        </a:accent5>
        <a:accent6>
          <a:srgbClr val="E78A2D"/>
        </a:accent6>
        <a:hlink>
          <a:srgbClr val="A50021"/>
        </a:hlink>
        <a:folHlink>
          <a:srgbClr val="666633"/>
        </a:folHlink>
      </a:clrScheme>
      <a:clrMap bg1="dk2" tx1="lt1" bg2="dk1" tx2="lt2" accent1="accent1" accent2="accent2" accent3="accent3" accent4="accent4" accent5="accent5" accent6="accent6" hlink="hlink" folHlink="folHlink"/>
    </a:extraClrScheme>
    <a:extraClrScheme>
      <a:clrScheme name="Maple 3">
        <a:dk1>
          <a:srgbClr val="000000"/>
        </a:dk1>
        <a:lt1>
          <a:srgbClr val="FFFFCC"/>
        </a:lt1>
        <a:dk2>
          <a:srgbClr val="A26D18"/>
        </a:dk2>
        <a:lt2>
          <a:srgbClr val="F9D793"/>
        </a:lt2>
        <a:accent1>
          <a:srgbClr val="FFD05B"/>
        </a:accent1>
        <a:accent2>
          <a:srgbClr val="FEE1A8"/>
        </a:accent2>
        <a:accent3>
          <a:srgbClr val="FFFFE2"/>
        </a:accent3>
        <a:accent4>
          <a:srgbClr val="000000"/>
        </a:accent4>
        <a:accent5>
          <a:srgbClr val="FFE4B5"/>
        </a:accent5>
        <a:accent6>
          <a:srgbClr val="E6CC98"/>
        </a:accent6>
        <a:hlink>
          <a:srgbClr val="FF0000"/>
        </a:hlink>
        <a:folHlink>
          <a:srgbClr val="CC6600"/>
        </a:folHlink>
      </a:clrScheme>
      <a:clrMap bg1="lt1" tx1="dk1" bg2="lt2" tx2="dk2" accent1="accent1" accent2="accent2" accent3="accent3" accent4="accent4" accent5="accent5" accent6="accent6" hlink="hlink" folHlink="folHlink"/>
    </a:extraClrScheme>
    <a:extraClrScheme>
      <a:clrScheme name="Maple 4">
        <a:dk1>
          <a:srgbClr val="008000"/>
        </a:dk1>
        <a:lt1>
          <a:srgbClr val="FFFFFF"/>
        </a:lt1>
        <a:dk2>
          <a:srgbClr val="005800"/>
        </a:dk2>
        <a:lt2>
          <a:srgbClr val="FFFFCC"/>
        </a:lt2>
        <a:accent1>
          <a:srgbClr val="00CC99"/>
        </a:accent1>
        <a:accent2>
          <a:srgbClr val="007825"/>
        </a:accent2>
        <a:accent3>
          <a:srgbClr val="AAB4AA"/>
        </a:accent3>
        <a:accent4>
          <a:srgbClr val="DADADA"/>
        </a:accent4>
        <a:accent5>
          <a:srgbClr val="AAE2CA"/>
        </a:accent5>
        <a:accent6>
          <a:srgbClr val="006C20"/>
        </a:accent6>
        <a:hlink>
          <a:srgbClr val="9966FF"/>
        </a:hlink>
        <a:folHlink>
          <a:srgbClr val="99CCFF"/>
        </a:folHlink>
      </a:clrScheme>
      <a:clrMap bg1="dk2" tx1="lt1" bg2="dk1" tx2="lt2" accent1="accent1" accent2="accent2" accent3="accent3" accent4="accent4" accent5="accent5" accent6="accent6" hlink="hlink" folHlink="folHlink"/>
    </a:extraClrScheme>
    <a:extraClrScheme>
      <a:clrScheme name="Maple 5">
        <a:dk1>
          <a:srgbClr val="56925A"/>
        </a:dk1>
        <a:lt1>
          <a:srgbClr val="FFFFFF"/>
        </a:lt1>
        <a:dk2>
          <a:srgbClr val="6FB56D"/>
        </a:dk2>
        <a:lt2>
          <a:srgbClr val="FFFFCC"/>
        </a:lt2>
        <a:accent1>
          <a:srgbClr val="2B877C"/>
        </a:accent1>
        <a:accent2>
          <a:srgbClr val="5A9A5F"/>
        </a:accent2>
        <a:accent3>
          <a:srgbClr val="BBD7BA"/>
        </a:accent3>
        <a:accent4>
          <a:srgbClr val="DADADA"/>
        </a:accent4>
        <a:accent5>
          <a:srgbClr val="ACC3BF"/>
        </a:accent5>
        <a:accent6>
          <a:srgbClr val="518B55"/>
        </a:accent6>
        <a:hlink>
          <a:srgbClr val="99FF33"/>
        </a:hlink>
        <a:folHlink>
          <a:srgbClr val="CCFF99"/>
        </a:folHlink>
      </a:clrScheme>
      <a:clrMap bg1="dk2" tx1="lt1" bg2="dk1" tx2="lt2" accent1="accent1" accent2="accent2" accent3="accent3" accent4="accent4" accent5="accent5" accent6="accent6" hlink="hlink" folHlink="folHlink"/>
    </a:extraClrScheme>
    <a:extraClrScheme>
      <a:clrScheme name="Maple 6">
        <a:dk1>
          <a:srgbClr val="006699"/>
        </a:dk1>
        <a:lt1>
          <a:srgbClr val="FFFFFF"/>
        </a:lt1>
        <a:dk2>
          <a:srgbClr val="006666"/>
        </a:dk2>
        <a:lt2>
          <a:srgbClr val="CCECFF"/>
        </a:lt2>
        <a:accent1>
          <a:srgbClr val="00CCFF"/>
        </a:accent1>
        <a:accent2>
          <a:srgbClr val="017A83"/>
        </a:accent2>
        <a:accent3>
          <a:srgbClr val="AAB8B8"/>
        </a:accent3>
        <a:accent4>
          <a:srgbClr val="DADADA"/>
        </a:accent4>
        <a:accent5>
          <a:srgbClr val="AAE2FF"/>
        </a:accent5>
        <a:accent6>
          <a:srgbClr val="016E76"/>
        </a:accent6>
        <a:hlink>
          <a:srgbClr val="FFFFCC"/>
        </a:hlink>
        <a:folHlink>
          <a:srgbClr val="99FF99"/>
        </a:folHlink>
      </a:clrScheme>
      <a:clrMap bg1="dk2" tx1="lt1" bg2="dk1" tx2="lt2" accent1="accent1" accent2="accent2" accent3="accent3" accent4="accent4" accent5="accent5" accent6="accent6" hlink="hlink" folHlink="folHlink"/>
    </a:extraClrScheme>
    <a:extraClrScheme>
      <a:clrScheme name="Maple 7">
        <a:dk1>
          <a:srgbClr val="80ACC4"/>
        </a:dk1>
        <a:lt1>
          <a:srgbClr val="FFFFFF"/>
        </a:lt1>
        <a:dk2>
          <a:srgbClr val="B3D1DF"/>
        </a:dk2>
        <a:lt2>
          <a:srgbClr val="FFFFFF"/>
        </a:lt2>
        <a:accent1>
          <a:srgbClr val="5089A8"/>
        </a:accent1>
        <a:accent2>
          <a:srgbClr val="BBC6DB"/>
        </a:accent2>
        <a:accent3>
          <a:srgbClr val="D6E5EC"/>
        </a:accent3>
        <a:accent4>
          <a:srgbClr val="DADADA"/>
        </a:accent4>
        <a:accent5>
          <a:srgbClr val="B3C4D1"/>
        </a:accent5>
        <a:accent6>
          <a:srgbClr val="A9B3C6"/>
        </a:accent6>
        <a:hlink>
          <a:srgbClr val="0000FF"/>
        </a:hlink>
        <a:folHlink>
          <a:srgbClr val="006699"/>
        </a:folHlink>
      </a:clrScheme>
      <a:clrMap bg1="dk2" tx1="lt1" bg2="dk1" tx2="lt2" accent1="accent1" accent2="accent2" accent3="accent3" accent4="accent4" accent5="accent5" accent6="accent6" hlink="hlink" folHlink="folHlink"/>
    </a:extraClrScheme>
    <a:extraClrScheme>
      <a:clrScheme name="Maple 8">
        <a:dk1>
          <a:srgbClr val="5700AE"/>
        </a:dk1>
        <a:lt1>
          <a:srgbClr val="FFFFFF"/>
        </a:lt1>
        <a:dk2>
          <a:srgbClr val="7301CB"/>
        </a:dk2>
        <a:lt2>
          <a:srgbClr val="C5C5FF"/>
        </a:lt2>
        <a:accent1>
          <a:srgbClr val="9999FF"/>
        </a:accent1>
        <a:accent2>
          <a:srgbClr val="7000E0"/>
        </a:accent2>
        <a:accent3>
          <a:srgbClr val="BCAAE2"/>
        </a:accent3>
        <a:accent4>
          <a:srgbClr val="DADADA"/>
        </a:accent4>
        <a:accent5>
          <a:srgbClr val="CACAFF"/>
        </a:accent5>
        <a:accent6>
          <a:srgbClr val="6500CB"/>
        </a:accent6>
        <a:hlink>
          <a:srgbClr val="99F3FF"/>
        </a:hlink>
        <a:folHlink>
          <a:srgbClr val="CCCCFF"/>
        </a:folHlink>
      </a:clrScheme>
      <a:clrMap bg1="dk2" tx1="lt1" bg2="dk1" tx2="lt2" accent1="accent1" accent2="accent2" accent3="accent3" accent4="accent4" accent5="accent5" accent6="accent6" hlink="hlink" folHlink="folHlink"/>
    </a:extraClrScheme>
    <a:extraClrScheme>
      <a:clrScheme name="Maple 9">
        <a:dk1>
          <a:srgbClr val="003366"/>
        </a:dk1>
        <a:lt1>
          <a:srgbClr val="FFFFFF"/>
        </a:lt1>
        <a:dk2>
          <a:srgbClr val="003366"/>
        </a:dk2>
        <a:lt2>
          <a:srgbClr val="CBD5DF"/>
        </a:lt2>
        <a:accent1>
          <a:srgbClr val="A9BEE9"/>
        </a:accent1>
        <a:accent2>
          <a:srgbClr val="D6E4F2"/>
        </a:accent2>
        <a:accent3>
          <a:srgbClr val="FFFFFF"/>
        </a:accent3>
        <a:accent4>
          <a:srgbClr val="002A56"/>
        </a:accent4>
        <a:accent5>
          <a:srgbClr val="D1DBF2"/>
        </a:accent5>
        <a:accent6>
          <a:srgbClr val="C2CFDB"/>
        </a:accent6>
        <a:hlink>
          <a:srgbClr val="0000CC"/>
        </a:hlink>
        <a:folHlink>
          <a:srgbClr val="8668E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Fireworks">
  <a:themeElements>
    <a:clrScheme name="Fireworks 1">
      <a:dk1>
        <a:srgbClr val="AF273E"/>
      </a:dk1>
      <a:lt1>
        <a:srgbClr val="FFCC00"/>
      </a:lt1>
      <a:dk2>
        <a:srgbClr val="000000"/>
      </a:dk2>
      <a:lt2>
        <a:srgbClr val="FFFFFF"/>
      </a:lt2>
      <a:accent1>
        <a:srgbClr val="FF8B17"/>
      </a:accent1>
      <a:accent2>
        <a:srgbClr val="FFE103"/>
      </a:accent2>
      <a:accent3>
        <a:srgbClr val="AAAAAA"/>
      </a:accent3>
      <a:accent4>
        <a:srgbClr val="DAAE00"/>
      </a:accent4>
      <a:accent5>
        <a:srgbClr val="FFC4AB"/>
      </a:accent5>
      <a:accent6>
        <a:srgbClr val="E7CC02"/>
      </a:accent6>
      <a:hlink>
        <a:srgbClr val="FF3399"/>
      </a:hlink>
      <a:folHlink>
        <a:srgbClr val="FE1F08"/>
      </a:folHlink>
    </a:clrScheme>
    <a:fontScheme name="Fireworks">
      <a:majorFont>
        <a:latin typeface="Arial Black"/>
        <a:ea typeface=""/>
        <a:cs typeface=""/>
      </a:majorFont>
      <a:minorFont>
        <a:latin typeface="Arial Blac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rgbClr val="E8FD23"/>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rgbClr val="E8FD23"/>
            </a:solidFill>
            <a:effectLst/>
            <a:latin typeface="Arial" charset="0"/>
          </a:defRPr>
        </a:defPPr>
      </a:lstStyle>
    </a:lnDef>
  </a:objectDefaults>
  <a:extraClrSchemeLst>
    <a:extraClrScheme>
      <a:clrScheme name="Fireworks 1">
        <a:dk1>
          <a:srgbClr val="AF273E"/>
        </a:dk1>
        <a:lt1>
          <a:srgbClr val="FFCC00"/>
        </a:lt1>
        <a:dk2>
          <a:srgbClr val="000000"/>
        </a:dk2>
        <a:lt2>
          <a:srgbClr val="FFFFFF"/>
        </a:lt2>
        <a:accent1>
          <a:srgbClr val="FF8B17"/>
        </a:accent1>
        <a:accent2>
          <a:srgbClr val="FFE103"/>
        </a:accent2>
        <a:accent3>
          <a:srgbClr val="AAAAAA"/>
        </a:accent3>
        <a:accent4>
          <a:srgbClr val="DAAE00"/>
        </a:accent4>
        <a:accent5>
          <a:srgbClr val="FFC4AB"/>
        </a:accent5>
        <a:accent6>
          <a:srgbClr val="E7CC02"/>
        </a:accent6>
        <a:hlink>
          <a:srgbClr val="FF3399"/>
        </a:hlink>
        <a:folHlink>
          <a:srgbClr val="FE1F08"/>
        </a:folHlink>
      </a:clrScheme>
      <a:clrMap bg1="dk2" tx1="lt1" bg2="dk1" tx2="lt2" accent1="accent1" accent2="accent2" accent3="accent3" accent4="accent4" accent5="accent5" accent6="accent6" hlink="hlink" folHlink="folHlink"/>
    </a:extraClrScheme>
    <a:extraClrScheme>
      <a:clrScheme name="Fireworks 2">
        <a:dk1>
          <a:srgbClr val="0000A4"/>
        </a:dk1>
        <a:lt1>
          <a:srgbClr val="CCFFFF"/>
        </a:lt1>
        <a:dk2>
          <a:srgbClr val="000066"/>
        </a:dk2>
        <a:lt2>
          <a:srgbClr val="00FFFF"/>
        </a:lt2>
        <a:accent1>
          <a:srgbClr val="51B2E3"/>
        </a:accent1>
        <a:accent2>
          <a:srgbClr val="04E8AC"/>
        </a:accent2>
        <a:accent3>
          <a:srgbClr val="AAAAB8"/>
        </a:accent3>
        <a:accent4>
          <a:srgbClr val="AEDADA"/>
        </a:accent4>
        <a:accent5>
          <a:srgbClr val="B3D5EF"/>
        </a:accent5>
        <a:accent6>
          <a:srgbClr val="03D29B"/>
        </a:accent6>
        <a:hlink>
          <a:srgbClr val="FF3399"/>
        </a:hlink>
        <a:folHlink>
          <a:srgbClr val="8F5FD5"/>
        </a:folHlink>
      </a:clrScheme>
      <a:clrMap bg1="dk2" tx1="lt1" bg2="dk1" tx2="lt2" accent1="accent1" accent2="accent2" accent3="accent3" accent4="accent4" accent5="accent5" accent6="accent6" hlink="hlink" folHlink="folHlink"/>
    </a:extraClrScheme>
    <a:extraClrScheme>
      <a:clrScheme name="Fireworks 3">
        <a:dk1>
          <a:srgbClr val="9F237F"/>
        </a:dk1>
        <a:lt1>
          <a:srgbClr val="FFCC00"/>
        </a:lt1>
        <a:dk2>
          <a:srgbClr val="000000"/>
        </a:dk2>
        <a:lt2>
          <a:srgbClr val="FFFFFF"/>
        </a:lt2>
        <a:accent1>
          <a:srgbClr val="39A6DD"/>
        </a:accent1>
        <a:accent2>
          <a:srgbClr val="FF03E7"/>
        </a:accent2>
        <a:accent3>
          <a:srgbClr val="AAAAAA"/>
        </a:accent3>
        <a:accent4>
          <a:srgbClr val="DAAE00"/>
        </a:accent4>
        <a:accent5>
          <a:srgbClr val="AED0EB"/>
        </a:accent5>
        <a:accent6>
          <a:srgbClr val="E702D1"/>
        </a:accent6>
        <a:hlink>
          <a:srgbClr val="FF3399"/>
        </a:hlink>
        <a:folHlink>
          <a:srgbClr val="753BCB"/>
        </a:folHlink>
      </a:clrScheme>
      <a:clrMap bg1="dk2" tx1="lt1" bg2="dk1" tx2="lt2" accent1="accent1" accent2="accent2" accent3="accent3" accent4="accent4" accent5="accent5" accent6="accent6" hlink="hlink" folHlink="folHlink"/>
    </a:extraClrScheme>
    <a:extraClrScheme>
      <a:clrScheme name="Fireworks 4">
        <a:dk1>
          <a:srgbClr val="00603B"/>
        </a:dk1>
        <a:lt1>
          <a:srgbClr val="FFCC00"/>
        </a:lt1>
        <a:dk2>
          <a:srgbClr val="000000"/>
        </a:dk2>
        <a:lt2>
          <a:srgbClr val="FFFFFF"/>
        </a:lt2>
        <a:accent1>
          <a:srgbClr val="39A6DD"/>
        </a:accent1>
        <a:accent2>
          <a:srgbClr val="07FB18"/>
        </a:accent2>
        <a:accent3>
          <a:srgbClr val="AAAAAA"/>
        </a:accent3>
        <a:accent4>
          <a:srgbClr val="DAAE00"/>
        </a:accent4>
        <a:accent5>
          <a:srgbClr val="AED0EB"/>
        </a:accent5>
        <a:accent6>
          <a:srgbClr val="06E315"/>
        </a:accent6>
        <a:hlink>
          <a:srgbClr val="FF3399"/>
        </a:hlink>
        <a:folHlink>
          <a:srgbClr val="753BCB"/>
        </a:folHlink>
      </a:clrScheme>
      <a:clrMap bg1="dk2" tx1="lt1" bg2="dk1" tx2="lt2" accent1="accent1" accent2="accent2" accent3="accent3" accent4="accent4" accent5="accent5" accent6="accent6" hlink="hlink" folHlink="folHlink"/>
    </a:extraClrScheme>
    <a:extraClrScheme>
      <a:clrScheme name="Fireworks 5">
        <a:dk1>
          <a:srgbClr val="FF6600"/>
        </a:dk1>
        <a:lt1>
          <a:srgbClr val="FFFFFF"/>
        </a:lt1>
        <a:dk2>
          <a:srgbClr val="003366"/>
        </a:dk2>
        <a:lt2>
          <a:srgbClr val="FFFFFF"/>
        </a:lt2>
        <a:accent1>
          <a:srgbClr val="FF99FF"/>
        </a:accent1>
        <a:accent2>
          <a:srgbClr val="FFFF99"/>
        </a:accent2>
        <a:accent3>
          <a:srgbClr val="AAADB8"/>
        </a:accent3>
        <a:accent4>
          <a:srgbClr val="DADADA"/>
        </a:accent4>
        <a:accent5>
          <a:srgbClr val="FFCAFF"/>
        </a:accent5>
        <a:accent6>
          <a:srgbClr val="E7E78A"/>
        </a:accent6>
        <a:hlink>
          <a:srgbClr val="FF3399"/>
        </a:hlink>
        <a:folHlink>
          <a:srgbClr val="FF9966"/>
        </a:folHlink>
      </a:clrScheme>
      <a:clrMap bg1="dk2" tx1="lt1" bg2="dk1" tx2="lt2" accent1="accent1" accent2="accent2" accent3="accent3" accent4="accent4" accent5="accent5" accent6="accent6" hlink="hlink" folHlink="folHlink"/>
    </a:extraClrScheme>
    <a:extraClrScheme>
      <a:clrScheme name="Fireworks 6">
        <a:dk1>
          <a:srgbClr val="000000"/>
        </a:dk1>
        <a:lt1>
          <a:srgbClr val="FFFFFF"/>
        </a:lt1>
        <a:dk2>
          <a:srgbClr val="993366"/>
        </a:dk2>
        <a:lt2>
          <a:srgbClr val="CCFFFF"/>
        </a:lt2>
        <a:accent1>
          <a:srgbClr val="CCECFF"/>
        </a:accent1>
        <a:accent2>
          <a:srgbClr val="FFFF99"/>
        </a:accent2>
        <a:accent3>
          <a:srgbClr val="FFFFFF"/>
        </a:accent3>
        <a:accent4>
          <a:srgbClr val="000000"/>
        </a:accent4>
        <a:accent5>
          <a:srgbClr val="E2F4FF"/>
        </a:accent5>
        <a:accent6>
          <a:srgbClr val="E7E78A"/>
        </a:accent6>
        <a:hlink>
          <a:srgbClr val="FFCCFF"/>
        </a:hlink>
        <a:folHlink>
          <a:srgbClr val="FFCCCC"/>
        </a:folHlink>
      </a:clrScheme>
      <a:clrMap bg1="lt1" tx1="dk1" bg2="lt2" tx2="dk2" accent1="accent1" accent2="accent2" accent3="accent3" accent4="accent4" accent5="accent5" accent6="accent6" hlink="hlink" folHlink="folHlink"/>
    </a:extraClrScheme>
    <a:extraClrScheme>
      <a:clrScheme name="Fireworks 7">
        <a:dk1>
          <a:srgbClr val="000000"/>
        </a:dk1>
        <a:lt1>
          <a:srgbClr val="FF9900"/>
        </a:lt1>
        <a:dk2>
          <a:srgbClr val="420000"/>
        </a:dk2>
        <a:lt2>
          <a:srgbClr val="660000"/>
        </a:lt2>
        <a:accent1>
          <a:srgbClr val="CCCC00"/>
        </a:accent1>
        <a:accent2>
          <a:srgbClr val="999966"/>
        </a:accent2>
        <a:accent3>
          <a:srgbClr val="FFCAAA"/>
        </a:accent3>
        <a:accent4>
          <a:srgbClr val="000000"/>
        </a:accent4>
        <a:accent5>
          <a:srgbClr val="E2E2AA"/>
        </a:accent5>
        <a:accent6>
          <a:srgbClr val="8A8A5C"/>
        </a:accent6>
        <a:hlink>
          <a:srgbClr val="996633"/>
        </a:hlink>
        <a:folHlink>
          <a:srgbClr val="993300"/>
        </a:folHlink>
      </a:clrScheme>
      <a:clrMap bg1="lt1" tx1="dk1" bg2="lt2" tx2="dk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1_Watermark">
  <a:themeElements>
    <a:clrScheme name="Watermark 1">
      <a:dk1>
        <a:srgbClr val="000000"/>
      </a:dk1>
      <a:lt1>
        <a:srgbClr val="FFFFFF"/>
      </a:lt1>
      <a:dk2>
        <a:srgbClr val="000000"/>
      </a:dk2>
      <a:lt2>
        <a:srgbClr val="808080"/>
      </a:lt2>
      <a:accent1>
        <a:srgbClr val="CCCCFF"/>
      </a:accent1>
      <a:accent2>
        <a:srgbClr val="D9D8EC"/>
      </a:accent2>
      <a:accent3>
        <a:srgbClr val="FFFFFF"/>
      </a:accent3>
      <a:accent4>
        <a:srgbClr val="000000"/>
      </a:accent4>
      <a:accent5>
        <a:srgbClr val="E2E2FF"/>
      </a:accent5>
      <a:accent6>
        <a:srgbClr val="C4C4D6"/>
      </a:accent6>
      <a:hlink>
        <a:srgbClr val="6767FF"/>
      </a:hlink>
      <a:folHlink>
        <a:srgbClr val="9933FF"/>
      </a:folHlink>
    </a:clrScheme>
    <a:fontScheme name="Watermar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rgbClr val="E8FD23"/>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rgbClr val="E8FD23"/>
            </a:solidFill>
            <a:effectLst/>
            <a:latin typeface="Arial" charset="0"/>
          </a:defRPr>
        </a:defPPr>
      </a:lstStyle>
    </a:lnDef>
  </a:objectDefaults>
  <a:extraClrSchemeLst>
    <a:extraClrScheme>
      <a:clrScheme name="Watermark 1">
        <a:dk1>
          <a:srgbClr val="000000"/>
        </a:dk1>
        <a:lt1>
          <a:srgbClr val="FFFFFF"/>
        </a:lt1>
        <a:dk2>
          <a:srgbClr val="000000"/>
        </a:dk2>
        <a:lt2>
          <a:srgbClr val="808080"/>
        </a:lt2>
        <a:accent1>
          <a:srgbClr val="CCCCFF"/>
        </a:accent1>
        <a:accent2>
          <a:srgbClr val="D9D8EC"/>
        </a:accent2>
        <a:accent3>
          <a:srgbClr val="FFFFFF"/>
        </a:accent3>
        <a:accent4>
          <a:srgbClr val="000000"/>
        </a:accent4>
        <a:accent5>
          <a:srgbClr val="E2E2FF"/>
        </a:accent5>
        <a:accent6>
          <a:srgbClr val="C4C4D6"/>
        </a:accent6>
        <a:hlink>
          <a:srgbClr val="6767FF"/>
        </a:hlink>
        <a:folHlink>
          <a:srgbClr val="9933FF"/>
        </a:folHlink>
      </a:clrScheme>
      <a:clrMap bg1="lt1" tx1="dk1" bg2="lt2" tx2="dk2" accent1="accent1" accent2="accent2" accent3="accent3" accent4="accent4" accent5="accent5" accent6="accent6" hlink="hlink" folHlink="folHlink"/>
    </a:extraClrScheme>
    <a:extraClrScheme>
      <a:clrScheme name="Watermark 2">
        <a:dk1>
          <a:srgbClr val="000000"/>
        </a:dk1>
        <a:lt1>
          <a:srgbClr val="FFFFFF"/>
        </a:lt1>
        <a:dk2>
          <a:srgbClr val="666633"/>
        </a:dk2>
        <a:lt2>
          <a:srgbClr val="5F5F5F"/>
        </a:lt2>
        <a:accent1>
          <a:srgbClr val="FFCC00"/>
        </a:accent1>
        <a:accent2>
          <a:srgbClr val="EFF0B2"/>
        </a:accent2>
        <a:accent3>
          <a:srgbClr val="FFFFFF"/>
        </a:accent3>
        <a:accent4>
          <a:srgbClr val="000000"/>
        </a:accent4>
        <a:accent5>
          <a:srgbClr val="FFE2AA"/>
        </a:accent5>
        <a:accent6>
          <a:srgbClr val="D9D9A1"/>
        </a:accent6>
        <a:hlink>
          <a:srgbClr val="808000"/>
        </a:hlink>
        <a:folHlink>
          <a:srgbClr val="CCCC00"/>
        </a:folHlink>
      </a:clrScheme>
      <a:clrMap bg1="lt1" tx1="dk1" bg2="lt2" tx2="dk2" accent1="accent1" accent2="accent2" accent3="accent3" accent4="accent4" accent5="accent5" accent6="accent6" hlink="hlink" folHlink="folHlink"/>
    </a:extraClrScheme>
    <a:extraClrScheme>
      <a:clrScheme name="Watermark 3">
        <a:dk1>
          <a:srgbClr val="000000"/>
        </a:dk1>
        <a:lt1>
          <a:srgbClr val="FFFFFF"/>
        </a:lt1>
        <a:dk2>
          <a:srgbClr val="000000"/>
        </a:dk2>
        <a:lt2>
          <a:srgbClr val="666699"/>
        </a:lt2>
        <a:accent1>
          <a:srgbClr val="9BB0CB"/>
        </a:accent1>
        <a:accent2>
          <a:srgbClr val="D1E0CE"/>
        </a:accent2>
        <a:accent3>
          <a:srgbClr val="FFFFFF"/>
        </a:accent3>
        <a:accent4>
          <a:srgbClr val="000000"/>
        </a:accent4>
        <a:accent5>
          <a:srgbClr val="CBD4E2"/>
        </a:accent5>
        <a:accent6>
          <a:srgbClr val="BDCBBA"/>
        </a:accent6>
        <a:hlink>
          <a:srgbClr val="8EA642"/>
        </a:hlink>
        <a:folHlink>
          <a:srgbClr val="CCCC00"/>
        </a:folHlink>
      </a:clrScheme>
      <a:clrMap bg1="lt1" tx1="dk1" bg2="lt2" tx2="dk2" accent1="accent1" accent2="accent2" accent3="accent3" accent4="accent4" accent5="accent5" accent6="accent6" hlink="hlink" folHlink="folHlink"/>
    </a:extraClrScheme>
    <a:extraClrScheme>
      <a:clrScheme name="Watermark 4">
        <a:dk1>
          <a:srgbClr val="333300"/>
        </a:dk1>
        <a:lt1>
          <a:srgbClr val="FFFFCC"/>
        </a:lt1>
        <a:dk2>
          <a:srgbClr val="336600"/>
        </a:dk2>
        <a:lt2>
          <a:srgbClr val="FFFFCC"/>
        </a:lt2>
        <a:accent1>
          <a:srgbClr val="99CC00"/>
        </a:accent1>
        <a:accent2>
          <a:srgbClr val="669900"/>
        </a:accent2>
        <a:accent3>
          <a:srgbClr val="ADB8AA"/>
        </a:accent3>
        <a:accent4>
          <a:srgbClr val="DADAAE"/>
        </a:accent4>
        <a:accent5>
          <a:srgbClr val="CAE2AA"/>
        </a:accent5>
        <a:accent6>
          <a:srgbClr val="5C8A00"/>
        </a:accent6>
        <a:hlink>
          <a:srgbClr val="CC9900"/>
        </a:hlink>
        <a:folHlink>
          <a:srgbClr val="FFCC00"/>
        </a:folHlink>
      </a:clrScheme>
      <a:clrMap bg1="dk2" tx1="lt1" bg2="dk1" tx2="lt2" accent1="accent1" accent2="accent2" accent3="accent3" accent4="accent4" accent5="accent5" accent6="accent6" hlink="hlink" folHlink="folHlink"/>
    </a:extraClrScheme>
    <a:extraClrScheme>
      <a:clrScheme name="Watermark 5">
        <a:dk1>
          <a:srgbClr val="424458"/>
        </a:dk1>
        <a:lt1>
          <a:srgbClr val="FFFFFF"/>
        </a:lt1>
        <a:dk2>
          <a:srgbClr val="004A48"/>
        </a:dk2>
        <a:lt2>
          <a:srgbClr val="FFFFFF"/>
        </a:lt2>
        <a:accent1>
          <a:srgbClr val="83B200"/>
        </a:accent1>
        <a:accent2>
          <a:srgbClr val="006260"/>
        </a:accent2>
        <a:accent3>
          <a:srgbClr val="AAB1B1"/>
        </a:accent3>
        <a:accent4>
          <a:srgbClr val="DADADA"/>
        </a:accent4>
        <a:accent5>
          <a:srgbClr val="C1D5AA"/>
        </a:accent5>
        <a:accent6>
          <a:srgbClr val="005856"/>
        </a:accent6>
        <a:hlink>
          <a:srgbClr val="6666FF"/>
        </a:hlink>
        <a:folHlink>
          <a:srgbClr val="B2B2B2"/>
        </a:folHlink>
      </a:clrScheme>
      <a:clrMap bg1="dk2" tx1="lt1" bg2="dk1" tx2="lt2" accent1="accent1" accent2="accent2" accent3="accent3" accent4="accent4" accent5="accent5" accent6="accent6" hlink="hlink" folHlink="folHlink"/>
    </a:extraClrScheme>
    <a:extraClrScheme>
      <a:clrScheme name="Watermark 6">
        <a:dk1>
          <a:srgbClr val="000000"/>
        </a:dk1>
        <a:lt1>
          <a:srgbClr val="FFFFFF"/>
        </a:lt1>
        <a:dk2>
          <a:srgbClr val="1C2046"/>
        </a:dk2>
        <a:lt2>
          <a:srgbClr val="FFFFFF"/>
        </a:lt2>
        <a:accent1>
          <a:srgbClr val="00CCFF"/>
        </a:accent1>
        <a:accent2>
          <a:srgbClr val="2D226E"/>
        </a:accent2>
        <a:accent3>
          <a:srgbClr val="ABABB0"/>
        </a:accent3>
        <a:accent4>
          <a:srgbClr val="DADADA"/>
        </a:accent4>
        <a:accent5>
          <a:srgbClr val="AAE2FF"/>
        </a:accent5>
        <a:accent6>
          <a:srgbClr val="281E63"/>
        </a:accent6>
        <a:hlink>
          <a:srgbClr val="666699"/>
        </a:hlink>
        <a:folHlink>
          <a:srgbClr val="9999FF"/>
        </a:folHlink>
      </a:clrScheme>
      <a:clrMap bg1="dk2" tx1="lt1" bg2="dk1" tx2="lt2" accent1="accent1" accent2="accent2" accent3="accent3" accent4="accent4" accent5="accent5" accent6="accent6" hlink="hlink" folHlink="folHlink"/>
    </a:extraClrScheme>
    <a:extraClrScheme>
      <a:clrScheme name="Watermark 7">
        <a:dk1>
          <a:srgbClr val="424458"/>
        </a:dk1>
        <a:lt1>
          <a:srgbClr val="FFFFFF"/>
        </a:lt1>
        <a:dk2>
          <a:srgbClr val="000066"/>
        </a:dk2>
        <a:lt2>
          <a:srgbClr val="FFFFFF"/>
        </a:lt2>
        <a:accent1>
          <a:srgbClr val="6666FF"/>
        </a:accent1>
        <a:accent2>
          <a:srgbClr val="333399"/>
        </a:accent2>
        <a:accent3>
          <a:srgbClr val="AAAAB8"/>
        </a:accent3>
        <a:accent4>
          <a:srgbClr val="DADADA"/>
        </a:accent4>
        <a:accent5>
          <a:srgbClr val="B8B8FF"/>
        </a:accent5>
        <a:accent6>
          <a:srgbClr val="2D2D8A"/>
        </a:accent6>
        <a:hlink>
          <a:srgbClr val="FF9900"/>
        </a:hlink>
        <a:folHlink>
          <a:srgbClr val="CCCC00"/>
        </a:folHlink>
      </a:clrScheme>
      <a:clrMap bg1="dk2" tx1="lt1" bg2="dk1" tx2="lt2" accent1="accent1" accent2="accent2" accent3="accent3" accent4="accent4" accent5="accent5" accent6="accent6" hlink="hlink" folHlink="folHlink"/>
    </a:extraClrScheme>
    <a:extraClrScheme>
      <a:clrScheme name="Watermark 8">
        <a:dk1>
          <a:srgbClr val="1C1C1C"/>
        </a:dk1>
        <a:lt1>
          <a:srgbClr val="FFFFCC"/>
        </a:lt1>
        <a:dk2>
          <a:srgbClr val="390B20"/>
        </a:dk2>
        <a:lt2>
          <a:srgbClr val="FFFFCC"/>
        </a:lt2>
        <a:accent1>
          <a:srgbClr val="FF916F"/>
        </a:accent1>
        <a:accent2>
          <a:srgbClr val="561450"/>
        </a:accent2>
        <a:accent3>
          <a:srgbClr val="AEAAAB"/>
        </a:accent3>
        <a:accent4>
          <a:srgbClr val="DADAAE"/>
        </a:accent4>
        <a:accent5>
          <a:srgbClr val="FFC7BB"/>
        </a:accent5>
        <a:accent6>
          <a:srgbClr val="4D1148"/>
        </a:accent6>
        <a:hlink>
          <a:srgbClr val="637D95"/>
        </a:hlink>
        <a:folHlink>
          <a:srgbClr val="FFCC00"/>
        </a:folHlink>
      </a:clrScheme>
      <a:clrMap bg1="dk2" tx1="lt1" bg2="dk1" tx2="lt2" accent1="accent1" accent2="accent2" accent3="accent3" accent4="accent4" accent5="accent5" accent6="accent6" hlink="hlink" folHlink="folHlink"/>
    </a:extraClrScheme>
    <a:extraClrScheme>
      <a:clrScheme name="Watermark 9">
        <a:dk1>
          <a:srgbClr val="4C0000"/>
        </a:dk1>
        <a:lt1>
          <a:srgbClr val="FFFFFF"/>
        </a:lt1>
        <a:dk2>
          <a:srgbClr val="722104"/>
        </a:dk2>
        <a:lt2>
          <a:srgbClr val="FFFFFF"/>
        </a:lt2>
        <a:accent1>
          <a:srgbClr val="CC6600"/>
        </a:accent1>
        <a:accent2>
          <a:srgbClr val="8A2E00"/>
        </a:accent2>
        <a:accent3>
          <a:srgbClr val="BCABAA"/>
        </a:accent3>
        <a:accent4>
          <a:srgbClr val="DADADA"/>
        </a:accent4>
        <a:accent5>
          <a:srgbClr val="E2B8AA"/>
        </a:accent5>
        <a:accent6>
          <a:srgbClr val="7D2900"/>
        </a:accent6>
        <a:hlink>
          <a:srgbClr val="FFCC00"/>
        </a:hlink>
        <a:folHlink>
          <a:srgbClr val="FF9900"/>
        </a:folHlink>
      </a:clrScheme>
      <a:clrMap bg1="dk2" tx1="lt1" bg2="dk1" tx2="lt2" accent1="accent1" accent2="accent2" accent3="accent3" accent4="accent4" accent5="accent5" accent6="accent6" hlink="hlink" folHlink="folHlink"/>
    </a:extraClrScheme>
    <a:extraClrScheme>
      <a:clrScheme name="Watermark 10">
        <a:dk1>
          <a:srgbClr val="000000"/>
        </a:dk1>
        <a:lt1>
          <a:srgbClr val="FF9900"/>
        </a:lt1>
        <a:dk2>
          <a:srgbClr val="420000"/>
        </a:dk2>
        <a:lt2>
          <a:srgbClr val="660000"/>
        </a:lt2>
        <a:accent1>
          <a:srgbClr val="CCCC00"/>
        </a:accent1>
        <a:accent2>
          <a:srgbClr val="999966"/>
        </a:accent2>
        <a:accent3>
          <a:srgbClr val="FFCAAA"/>
        </a:accent3>
        <a:accent4>
          <a:srgbClr val="000000"/>
        </a:accent4>
        <a:accent5>
          <a:srgbClr val="E2E2AA"/>
        </a:accent5>
        <a:accent6>
          <a:srgbClr val="8A8A5C"/>
        </a:accent6>
        <a:hlink>
          <a:srgbClr val="996633"/>
        </a:hlink>
        <a:folHlink>
          <a:srgbClr val="993300"/>
        </a:folHlink>
      </a:clrScheme>
      <a:clrMap bg1="lt1" tx1="dk1" bg2="lt2" tx2="dk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rayons">
  <a:themeElements>
    <a:clrScheme name="Crayons 1">
      <a:dk1>
        <a:srgbClr val="000000"/>
      </a:dk1>
      <a:lt1>
        <a:srgbClr val="FFFFFF"/>
      </a:lt1>
      <a:dk2>
        <a:srgbClr val="FF0000"/>
      </a:dk2>
      <a:lt2>
        <a:srgbClr val="FFB800"/>
      </a:lt2>
      <a:accent1>
        <a:srgbClr val="FFEF66"/>
      </a:accent1>
      <a:accent2>
        <a:srgbClr val="000000"/>
      </a:accent2>
      <a:accent3>
        <a:srgbClr val="FFFFFF"/>
      </a:accent3>
      <a:accent4>
        <a:srgbClr val="000000"/>
      </a:accent4>
      <a:accent5>
        <a:srgbClr val="FFF6B8"/>
      </a:accent5>
      <a:accent6>
        <a:srgbClr val="000000"/>
      </a:accent6>
      <a:hlink>
        <a:srgbClr val="00B200"/>
      </a:hlink>
      <a:folHlink>
        <a:srgbClr val="703DFF"/>
      </a:folHlink>
    </a:clrScheme>
    <a:fontScheme name="Crayons">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rgbClr val="E8FD23"/>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rgbClr val="E8FD23"/>
            </a:solidFill>
            <a:effectLst/>
            <a:latin typeface="Arial" charset="0"/>
          </a:defRPr>
        </a:defPPr>
      </a:lstStyle>
    </a:lnDef>
  </a:objectDefaults>
  <a:extraClrSchemeLst>
    <a:extraClrScheme>
      <a:clrScheme name="Crayons 1">
        <a:dk1>
          <a:srgbClr val="000000"/>
        </a:dk1>
        <a:lt1>
          <a:srgbClr val="FFFFFF"/>
        </a:lt1>
        <a:dk2>
          <a:srgbClr val="FF0000"/>
        </a:dk2>
        <a:lt2>
          <a:srgbClr val="FFB800"/>
        </a:lt2>
        <a:accent1>
          <a:srgbClr val="FFEF66"/>
        </a:accent1>
        <a:accent2>
          <a:srgbClr val="000000"/>
        </a:accent2>
        <a:accent3>
          <a:srgbClr val="FFFFFF"/>
        </a:accent3>
        <a:accent4>
          <a:srgbClr val="000000"/>
        </a:accent4>
        <a:accent5>
          <a:srgbClr val="FFF6B8"/>
        </a:accent5>
        <a:accent6>
          <a:srgbClr val="000000"/>
        </a:accent6>
        <a:hlink>
          <a:srgbClr val="00B200"/>
        </a:hlink>
        <a:folHlink>
          <a:srgbClr val="703DFF"/>
        </a:folHlink>
      </a:clrScheme>
      <a:clrMap bg1="lt1" tx1="dk1" bg2="lt2" tx2="dk2" accent1="accent1" accent2="accent2" accent3="accent3" accent4="accent4" accent5="accent5" accent6="accent6" hlink="hlink" folHlink="folHlink"/>
    </a:extraClrScheme>
    <a:extraClrScheme>
      <a:clrScheme name="Crayons 2">
        <a:dk1>
          <a:srgbClr val="000000"/>
        </a:dk1>
        <a:lt1>
          <a:srgbClr val="FFFFFF"/>
        </a:lt1>
        <a:dk2>
          <a:srgbClr val="000000"/>
        </a:dk2>
        <a:lt2>
          <a:srgbClr val="99CCFF"/>
        </a:lt2>
        <a:accent1>
          <a:srgbClr val="CCCCFF"/>
        </a:accent1>
        <a:accent2>
          <a:srgbClr val="000066"/>
        </a:accent2>
        <a:accent3>
          <a:srgbClr val="FFFFFF"/>
        </a:accent3>
        <a:accent4>
          <a:srgbClr val="000000"/>
        </a:accent4>
        <a:accent5>
          <a:srgbClr val="E2E2FF"/>
        </a:accent5>
        <a:accent6>
          <a:srgbClr val="00005C"/>
        </a:accent6>
        <a:hlink>
          <a:srgbClr val="00B200"/>
        </a:hlink>
        <a:folHlink>
          <a:srgbClr val="CCFF33"/>
        </a:folHlink>
      </a:clrScheme>
      <a:clrMap bg1="lt1" tx1="dk1" bg2="lt2" tx2="dk2" accent1="accent1" accent2="accent2" accent3="accent3" accent4="accent4" accent5="accent5" accent6="accent6" hlink="hlink" folHlink="folHlink"/>
    </a:extraClrScheme>
    <a:extraClrScheme>
      <a:clrScheme name="Crayons 3">
        <a:dk1>
          <a:srgbClr val="000000"/>
        </a:dk1>
        <a:lt1>
          <a:srgbClr val="FFFFFF"/>
        </a:lt1>
        <a:dk2>
          <a:srgbClr val="000000"/>
        </a:dk2>
        <a:lt2>
          <a:srgbClr val="3399FF"/>
        </a:lt2>
        <a:accent1>
          <a:srgbClr val="CCECFF"/>
        </a:accent1>
        <a:accent2>
          <a:srgbClr val="008080"/>
        </a:accent2>
        <a:accent3>
          <a:srgbClr val="FFFFFF"/>
        </a:accent3>
        <a:accent4>
          <a:srgbClr val="000000"/>
        </a:accent4>
        <a:accent5>
          <a:srgbClr val="E2F4FF"/>
        </a:accent5>
        <a:accent6>
          <a:srgbClr val="007373"/>
        </a:accent6>
        <a:hlink>
          <a:srgbClr val="009999"/>
        </a:hlink>
        <a:folHlink>
          <a:srgbClr val="3366CC"/>
        </a:folHlink>
      </a:clrScheme>
      <a:clrMap bg1="lt1" tx1="dk1" bg2="lt2" tx2="dk2" accent1="accent1" accent2="accent2" accent3="accent3" accent4="accent4" accent5="accent5" accent6="accent6" hlink="hlink" folHlink="folHlink"/>
    </a:extraClrScheme>
    <a:extraClrScheme>
      <a:clrScheme name="Crayons 4">
        <a:dk1>
          <a:srgbClr val="808000"/>
        </a:dk1>
        <a:lt1>
          <a:srgbClr val="FFFFFF"/>
        </a:lt1>
        <a:dk2>
          <a:srgbClr val="336600"/>
        </a:dk2>
        <a:lt2>
          <a:srgbClr val="FFFFFF"/>
        </a:lt2>
        <a:accent1>
          <a:srgbClr val="99CC00"/>
        </a:accent1>
        <a:accent2>
          <a:srgbClr val="003300"/>
        </a:accent2>
        <a:accent3>
          <a:srgbClr val="ADB8AA"/>
        </a:accent3>
        <a:accent4>
          <a:srgbClr val="DADADA"/>
        </a:accent4>
        <a:accent5>
          <a:srgbClr val="CAE2AA"/>
        </a:accent5>
        <a:accent6>
          <a:srgbClr val="002D00"/>
        </a:accent6>
        <a:hlink>
          <a:srgbClr val="CCCC00"/>
        </a:hlink>
        <a:folHlink>
          <a:srgbClr val="CCFF33"/>
        </a:folHlink>
      </a:clrScheme>
      <a:clrMap bg1="dk2" tx1="lt1" bg2="dk1" tx2="lt2" accent1="accent1" accent2="accent2" accent3="accent3" accent4="accent4" accent5="accent5" accent6="accent6" hlink="hlink" folHlink="folHlink"/>
    </a:extraClrScheme>
    <a:extraClrScheme>
      <a:clrScheme name="Crayons 5">
        <a:dk1>
          <a:srgbClr val="808080"/>
        </a:dk1>
        <a:lt1>
          <a:srgbClr val="FFFFFF"/>
        </a:lt1>
        <a:dk2>
          <a:srgbClr val="003366"/>
        </a:dk2>
        <a:lt2>
          <a:srgbClr val="CCECFF"/>
        </a:lt2>
        <a:accent1>
          <a:srgbClr val="33CCCC"/>
        </a:accent1>
        <a:accent2>
          <a:srgbClr val="006699"/>
        </a:accent2>
        <a:accent3>
          <a:srgbClr val="AAADB8"/>
        </a:accent3>
        <a:accent4>
          <a:srgbClr val="DADADA"/>
        </a:accent4>
        <a:accent5>
          <a:srgbClr val="ADE2E2"/>
        </a:accent5>
        <a:accent6>
          <a:srgbClr val="005C8A"/>
        </a:accent6>
        <a:hlink>
          <a:srgbClr val="00FFFF"/>
        </a:hlink>
        <a:folHlink>
          <a:srgbClr val="0000FF"/>
        </a:folHlink>
      </a:clrScheme>
      <a:clrMap bg1="dk2" tx1="lt1" bg2="dk1" tx2="lt2" accent1="accent1" accent2="accent2" accent3="accent3" accent4="accent4" accent5="accent5" accent6="accent6" hlink="hlink" folHlink="folHlink"/>
    </a:extraClrScheme>
    <a:extraClrScheme>
      <a:clrScheme name="Crayons 6">
        <a:dk1>
          <a:srgbClr val="6666FF"/>
        </a:dk1>
        <a:lt1>
          <a:srgbClr val="FFFFFF"/>
        </a:lt1>
        <a:dk2>
          <a:srgbClr val="000066"/>
        </a:dk2>
        <a:lt2>
          <a:srgbClr val="FFFFFF"/>
        </a:lt2>
        <a:accent1>
          <a:srgbClr val="33CCFF"/>
        </a:accent1>
        <a:accent2>
          <a:srgbClr val="0000FF"/>
        </a:accent2>
        <a:accent3>
          <a:srgbClr val="AAAAB8"/>
        </a:accent3>
        <a:accent4>
          <a:srgbClr val="DADADA"/>
        </a:accent4>
        <a:accent5>
          <a:srgbClr val="ADE2FF"/>
        </a:accent5>
        <a:accent6>
          <a:srgbClr val="0000E7"/>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Crayons 7">
        <a:dk1>
          <a:srgbClr val="000000"/>
        </a:dk1>
        <a:lt1>
          <a:srgbClr val="FFFFFF"/>
        </a:lt1>
        <a:dk2>
          <a:srgbClr val="800080"/>
        </a:dk2>
        <a:lt2>
          <a:srgbClr val="FFFFFF"/>
        </a:lt2>
        <a:accent1>
          <a:srgbClr val="CC66FF"/>
        </a:accent1>
        <a:accent2>
          <a:srgbClr val="990099"/>
        </a:accent2>
        <a:accent3>
          <a:srgbClr val="C0AAC0"/>
        </a:accent3>
        <a:accent4>
          <a:srgbClr val="DADADA"/>
        </a:accent4>
        <a:accent5>
          <a:srgbClr val="E2B8FF"/>
        </a:accent5>
        <a:accent6>
          <a:srgbClr val="8A008A"/>
        </a:accent6>
        <a:hlink>
          <a:srgbClr val="FF9900"/>
        </a:hlink>
        <a:folHlink>
          <a:srgbClr val="FF3300"/>
        </a:folHlink>
      </a:clrScheme>
      <a:clrMap bg1="dk2" tx1="lt1" bg2="dk1" tx2="lt2" accent1="accent1" accent2="accent2" accent3="accent3" accent4="accent4" accent5="accent5" accent6="accent6" hlink="hlink" folHlink="folHlink"/>
    </a:extraClrScheme>
    <a:extraClrScheme>
      <a:clrScheme name="Crayons 8">
        <a:dk1>
          <a:srgbClr val="FF3300"/>
        </a:dk1>
        <a:lt1>
          <a:srgbClr val="FFFFFF"/>
        </a:lt1>
        <a:dk2>
          <a:srgbClr val="800000"/>
        </a:dk2>
        <a:lt2>
          <a:srgbClr val="FFFFCC"/>
        </a:lt2>
        <a:accent1>
          <a:srgbClr val="FF7C80"/>
        </a:accent1>
        <a:accent2>
          <a:srgbClr val="990000"/>
        </a:accent2>
        <a:accent3>
          <a:srgbClr val="C0AAAA"/>
        </a:accent3>
        <a:accent4>
          <a:srgbClr val="DADADA"/>
        </a:accent4>
        <a:accent5>
          <a:srgbClr val="FFBFC0"/>
        </a:accent5>
        <a:accent6>
          <a:srgbClr val="8A0000"/>
        </a:accent6>
        <a:hlink>
          <a:srgbClr val="FF66CC"/>
        </a:hlink>
        <a:folHlink>
          <a:srgbClr val="FFCC00"/>
        </a:folHlink>
      </a:clrScheme>
      <a:clrMap bg1="dk2" tx1="lt1" bg2="dk1" tx2="lt2" accent1="accent1" accent2="accent2" accent3="accent3" accent4="accent4" accent5="accent5" accent6="accent6" hlink="hlink" folHlink="folHlink"/>
    </a:extraClrScheme>
    <a:extraClrScheme>
      <a:clrScheme name="Crayons 9">
        <a:dk1>
          <a:srgbClr val="000000"/>
        </a:dk1>
        <a:lt1>
          <a:srgbClr val="FFFFFF"/>
        </a:lt1>
        <a:dk2>
          <a:srgbClr val="420000"/>
        </a:dk2>
        <a:lt2>
          <a:srgbClr val="660000"/>
        </a:lt2>
        <a:accent1>
          <a:srgbClr val="CCCC00"/>
        </a:accent1>
        <a:accent2>
          <a:srgbClr val="999966"/>
        </a:accent2>
        <a:accent3>
          <a:srgbClr val="FFFFFF"/>
        </a:accent3>
        <a:accent4>
          <a:srgbClr val="000000"/>
        </a:accent4>
        <a:accent5>
          <a:srgbClr val="E2E2AA"/>
        </a:accent5>
        <a:accent6>
          <a:srgbClr val="8A8A5C"/>
        </a:accent6>
        <a:hlink>
          <a:srgbClr val="996633"/>
        </a:hlink>
        <a:folHlink>
          <a:srgbClr val="993300"/>
        </a:folHlink>
      </a:clrScheme>
      <a:clrMap bg1="lt1" tx1="dk1" bg2="lt2" tx2="dk2" accent1="accent1" accent2="accent2" accent3="accent3" accent4="accent4" accent5="accent5" accent6="accent6" hlink="hlink" folHlink="folHlink"/>
    </a:extraClrScheme>
    <a:extraClrScheme>
      <a:clrScheme name="Crayons 10">
        <a:dk1>
          <a:srgbClr val="000000"/>
        </a:dk1>
        <a:lt1>
          <a:srgbClr val="FF9900"/>
        </a:lt1>
        <a:dk2>
          <a:srgbClr val="420000"/>
        </a:dk2>
        <a:lt2>
          <a:srgbClr val="660000"/>
        </a:lt2>
        <a:accent1>
          <a:srgbClr val="CCCC00"/>
        </a:accent1>
        <a:accent2>
          <a:srgbClr val="999966"/>
        </a:accent2>
        <a:accent3>
          <a:srgbClr val="FFCAAA"/>
        </a:accent3>
        <a:accent4>
          <a:srgbClr val="000000"/>
        </a:accent4>
        <a:accent5>
          <a:srgbClr val="E2E2AA"/>
        </a:accent5>
        <a:accent6>
          <a:srgbClr val="8A8A5C"/>
        </a:accent6>
        <a:hlink>
          <a:srgbClr val="996633"/>
        </a:hlink>
        <a:folHlink>
          <a:srgbClr val="9933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Quadrant">
  <a:themeElements>
    <a:clrScheme name="Quadrant 2">
      <a:dk1>
        <a:srgbClr val="000000"/>
      </a:dk1>
      <a:lt1>
        <a:srgbClr val="FFFFFF"/>
      </a:lt1>
      <a:dk2>
        <a:srgbClr val="420000"/>
      </a:dk2>
      <a:lt2>
        <a:srgbClr val="660000"/>
      </a:lt2>
      <a:accent1>
        <a:srgbClr val="CCCC00"/>
      </a:accent1>
      <a:accent2>
        <a:srgbClr val="999966"/>
      </a:accent2>
      <a:accent3>
        <a:srgbClr val="FFFFFF"/>
      </a:accent3>
      <a:accent4>
        <a:srgbClr val="000000"/>
      </a:accent4>
      <a:accent5>
        <a:srgbClr val="E2E2AA"/>
      </a:accent5>
      <a:accent6>
        <a:srgbClr val="8A8A5C"/>
      </a:accent6>
      <a:hlink>
        <a:srgbClr val="996633"/>
      </a:hlink>
      <a:folHlink>
        <a:srgbClr val="993300"/>
      </a:folHlink>
    </a:clrScheme>
    <a:fontScheme name="Quadrant">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rgbClr val="E8FD23"/>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rgbClr val="E8FD23"/>
            </a:solidFill>
            <a:effectLst/>
            <a:latin typeface="Arial" charset="0"/>
          </a:defRPr>
        </a:defPPr>
      </a:lstStyle>
    </a:lnDef>
  </a:objectDefaults>
  <a:extraClrSchemeLst>
    <a:extraClrScheme>
      <a:clrScheme name="Quadrant 1">
        <a:dk1>
          <a:srgbClr val="5C5674"/>
        </a:dk1>
        <a:lt1>
          <a:srgbClr val="FFFFFF"/>
        </a:lt1>
        <a:dk2>
          <a:srgbClr val="85986A"/>
        </a:dk2>
        <a:lt2>
          <a:srgbClr val="FFFFFF"/>
        </a:lt2>
        <a:accent1>
          <a:srgbClr val="666633"/>
        </a:accent1>
        <a:accent2>
          <a:srgbClr val="ADC5B8"/>
        </a:accent2>
        <a:accent3>
          <a:srgbClr val="C2CAB9"/>
        </a:accent3>
        <a:accent4>
          <a:srgbClr val="DADADA"/>
        </a:accent4>
        <a:accent5>
          <a:srgbClr val="B8B8AD"/>
        </a:accent5>
        <a:accent6>
          <a:srgbClr val="9CB2A6"/>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Quadrant 2">
        <a:dk1>
          <a:srgbClr val="000000"/>
        </a:dk1>
        <a:lt1>
          <a:srgbClr val="FFFFFF"/>
        </a:lt1>
        <a:dk2>
          <a:srgbClr val="420000"/>
        </a:dk2>
        <a:lt2>
          <a:srgbClr val="660000"/>
        </a:lt2>
        <a:accent1>
          <a:srgbClr val="CCCC00"/>
        </a:accent1>
        <a:accent2>
          <a:srgbClr val="999966"/>
        </a:accent2>
        <a:accent3>
          <a:srgbClr val="FFFFFF"/>
        </a:accent3>
        <a:accent4>
          <a:srgbClr val="000000"/>
        </a:accent4>
        <a:accent5>
          <a:srgbClr val="E2E2AA"/>
        </a:accent5>
        <a:accent6>
          <a:srgbClr val="8A8A5C"/>
        </a:accent6>
        <a:hlink>
          <a:srgbClr val="996633"/>
        </a:hlink>
        <a:folHlink>
          <a:srgbClr val="993300"/>
        </a:folHlink>
      </a:clrScheme>
      <a:clrMap bg1="lt1" tx1="dk1" bg2="lt2" tx2="dk2" accent1="accent1" accent2="accent2" accent3="accent3" accent4="accent4" accent5="accent5" accent6="accent6" hlink="hlink" folHlink="folHlink"/>
    </a:extraClrScheme>
    <a:extraClrScheme>
      <a:clrScheme name="Quadrant 3">
        <a:dk1>
          <a:srgbClr val="618052"/>
        </a:dk1>
        <a:lt1>
          <a:srgbClr val="FFFFE3"/>
        </a:lt1>
        <a:dk2>
          <a:srgbClr val="162E36"/>
        </a:dk2>
        <a:lt2>
          <a:srgbClr val="FFFFFF"/>
        </a:lt2>
        <a:accent1>
          <a:srgbClr val="336699"/>
        </a:accent1>
        <a:accent2>
          <a:srgbClr val="69888B"/>
        </a:accent2>
        <a:accent3>
          <a:srgbClr val="ABADAE"/>
        </a:accent3>
        <a:accent4>
          <a:srgbClr val="DADAC2"/>
        </a:accent4>
        <a:accent5>
          <a:srgbClr val="ADB8CA"/>
        </a:accent5>
        <a:accent6>
          <a:srgbClr val="5E7B7D"/>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Quadrant 4">
        <a:dk1>
          <a:srgbClr val="000000"/>
        </a:dk1>
        <a:lt1>
          <a:srgbClr val="FFFFFF"/>
        </a:lt1>
        <a:dk2>
          <a:srgbClr val="000000"/>
        </a:dk2>
        <a:lt2>
          <a:srgbClr val="CC0000"/>
        </a:lt2>
        <a:accent1>
          <a:srgbClr val="FFCC00"/>
        </a:accent1>
        <a:accent2>
          <a:srgbClr val="3366CC"/>
        </a:accent2>
        <a:accent3>
          <a:srgbClr val="FFFFFF"/>
        </a:accent3>
        <a:accent4>
          <a:srgbClr val="000000"/>
        </a:accent4>
        <a:accent5>
          <a:srgbClr val="FFE2AA"/>
        </a:accent5>
        <a:accent6>
          <a:srgbClr val="2D5CB9"/>
        </a:accent6>
        <a:hlink>
          <a:srgbClr val="666699"/>
        </a:hlink>
        <a:folHlink>
          <a:srgbClr val="C0C0C0"/>
        </a:folHlink>
      </a:clrScheme>
      <a:clrMap bg1="lt1" tx1="dk1" bg2="lt2" tx2="dk2" accent1="accent1" accent2="accent2" accent3="accent3" accent4="accent4" accent5="accent5" accent6="accent6" hlink="hlink" folHlink="folHlink"/>
    </a:extraClrScheme>
    <a:extraClrScheme>
      <a:clrScheme name="Quadrant 5">
        <a:dk1>
          <a:srgbClr val="666699"/>
        </a:dk1>
        <a:lt1>
          <a:srgbClr val="FFFFFF"/>
        </a:lt1>
        <a:dk2>
          <a:srgbClr val="000033"/>
        </a:dk2>
        <a:lt2>
          <a:srgbClr val="FFFFFF"/>
        </a:lt2>
        <a:accent1>
          <a:srgbClr val="9966FF"/>
        </a:accent1>
        <a:accent2>
          <a:srgbClr val="CCCCFF"/>
        </a:accent2>
        <a:accent3>
          <a:srgbClr val="AAAAAD"/>
        </a:accent3>
        <a:accent4>
          <a:srgbClr val="DADADA"/>
        </a:accent4>
        <a:accent5>
          <a:srgbClr val="CAB8FF"/>
        </a:accent5>
        <a:accent6>
          <a:srgbClr val="B9B9E7"/>
        </a:accent6>
        <a:hlink>
          <a:srgbClr val="CCCC00"/>
        </a:hlink>
        <a:folHlink>
          <a:srgbClr val="CC9900"/>
        </a:folHlink>
      </a:clrScheme>
      <a:clrMap bg1="dk2" tx1="lt1" bg2="dk1" tx2="lt2" accent1="accent1" accent2="accent2" accent3="accent3" accent4="accent4" accent5="accent5" accent6="accent6" hlink="hlink" folHlink="folHlink"/>
    </a:extraClrScheme>
    <a:extraClrScheme>
      <a:clrScheme name="Quadrant 6">
        <a:dk1>
          <a:srgbClr val="000000"/>
        </a:dk1>
        <a:lt1>
          <a:srgbClr val="FFFFFF"/>
        </a:lt1>
        <a:dk2>
          <a:srgbClr val="000000"/>
        </a:dk2>
        <a:lt2>
          <a:srgbClr val="669966"/>
        </a:lt2>
        <a:accent1>
          <a:srgbClr val="CCCCFF"/>
        </a:accent1>
        <a:accent2>
          <a:srgbClr val="9999CC"/>
        </a:accent2>
        <a:accent3>
          <a:srgbClr val="FFFFFF"/>
        </a:accent3>
        <a:accent4>
          <a:srgbClr val="000000"/>
        </a:accent4>
        <a:accent5>
          <a:srgbClr val="E2E2FF"/>
        </a:accent5>
        <a:accent6>
          <a:srgbClr val="8A8AB9"/>
        </a:accent6>
        <a:hlink>
          <a:srgbClr val="000066"/>
        </a:hlink>
        <a:folHlink>
          <a:srgbClr val="333399"/>
        </a:folHlink>
      </a:clrScheme>
      <a:clrMap bg1="lt1" tx1="dk1" bg2="lt2" tx2="dk2" accent1="accent1" accent2="accent2" accent3="accent3" accent4="accent4" accent5="accent5" accent6="accent6" hlink="hlink" folHlink="folHlink"/>
    </a:extraClrScheme>
    <a:extraClrScheme>
      <a:clrScheme name="Quadrant 7">
        <a:dk1>
          <a:srgbClr val="0099CC"/>
        </a:dk1>
        <a:lt1>
          <a:srgbClr val="FFFFFF"/>
        </a:lt1>
        <a:dk2>
          <a:srgbClr val="000099"/>
        </a:dk2>
        <a:lt2>
          <a:srgbClr val="FFFFFF"/>
        </a:lt2>
        <a:accent1>
          <a:srgbClr val="0099CC"/>
        </a:accent1>
        <a:accent2>
          <a:srgbClr val="6600FF"/>
        </a:accent2>
        <a:accent3>
          <a:srgbClr val="AAAACA"/>
        </a:accent3>
        <a:accent4>
          <a:srgbClr val="DADADA"/>
        </a:accent4>
        <a:accent5>
          <a:srgbClr val="AACAE2"/>
        </a:accent5>
        <a:accent6>
          <a:srgbClr val="5C00E7"/>
        </a:accent6>
        <a:hlink>
          <a:srgbClr val="FFCC00"/>
        </a:hlink>
        <a:folHlink>
          <a:srgbClr val="00CCFF"/>
        </a:folHlink>
      </a:clrScheme>
      <a:clrMap bg1="dk2" tx1="lt1" bg2="dk1" tx2="lt2" accent1="accent1" accent2="accent2" accent3="accent3" accent4="accent4" accent5="accent5" accent6="accent6" hlink="hlink" folHlink="folHlink"/>
    </a:extraClrScheme>
    <a:extraClrScheme>
      <a:clrScheme name="Quadrant 8">
        <a:dk1>
          <a:srgbClr val="000033"/>
        </a:dk1>
        <a:lt1>
          <a:srgbClr val="FFFFFF"/>
        </a:lt1>
        <a:dk2>
          <a:srgbClr val="003366"/>
        </a:dk2>
        <a:lt2>
          <a:srgbClr val="275C6D"/>
        </a:lt2>
        <a:accent1>
          <a:srgbClr val="A7D2DF"/>
        </a:accent1>
        <a:accent2>
          <a:srgbClr val="108DA6"/>
        </a:accent2>
        <a:accent3>
          <a:srgbClr val="FFFFFF"/>
        </a:accent3>
        <a:accent4>
          <a:srgbClr val="00002A"/>
        </a:accent4>
        <a:accent5>
          <a:srgbClr val="D0E5EC"/>
        </a:accent5>
        <a:accent6>
          <a:srgbClr val="0D7F96"/>
        </a:accent6>
        <a:hlink>
          <a:srgbClr val="666699"/>
        </a:hlink>
        <a:folHlink>
          <a:srgbClr val="9999FF"/>
        </a:folHlink>
      </a:clrScheme>
      <a:clrMap bg1="lt1" tx1="dk1" bg2="lt2" tx2="dk2" accent1="accent1" accent2="accent2" accent3="accent3" accent4="accent4" accent5="accent5" accent6="accent6" hlink="hlink" folHlink="folHlink"/>
    </a:extraClrScheme>
    <a:extraClrScheme>
      <a:clrScheme name="Quadrant 9">
        <a:dk1>
          <a:srgbClr val="CC3300"/>
        </a:dk1>
        <a:lt1>
          <a:srgbClr val="FFFFFF"/>
        </a:lt1>
        <a:dk2>
          <a:srgbClr val="000000"/>
        </a:dk2>
        <a:lt2>
          <a:srgbClr val="FFFFCC"/>
        </a:lt2>
        <a:accent1>
          <a:srgbClr val="FF9900"/>
        </a:accent1>
        <a:accent2>
          <a:srgbClr val="993300"/>
        </a:accent2>
        <a:accent3>
          <a:srgbClr val="AAAAAA"/>
        </a:accent3>
        <a:accent4>
          <a:srgbClr val="DADADA"/>
        </a:accent4>
        <a:accent5>
          <a:srgbClr val="FFCAAA"/>
        </a:accent5>
        <a:accent6>
          <a:srgbClr val="8A2D00"/>
        </a:accent6>
        <a:hlink>
          <a:srgbClr val="CEC5A2"/>
        </a:hlink>
        <a:folHlink>
          <a:srgbClr val="DDDDDD"/>
        </a:folHlink>
      </a:clrScheme>
      <a:clrMap bg1="dk2" tx1="lt1" bg2="dk1" tx2="lt2" accent1="accent1" accent2="accent2" accent3="accent3" accent4="accent4" accent5="accent5" accent6="accent6" hlink="hlink" folHlink="folHlink"/>
    </a:extraClrScheme>
    <a:extraClrScheme>
      <a:clrScheme name="Quadrant 10">
        <a:dk1>
          <a:srgbClr val="000000"/>
        </a:dk1>
        <a:lt1>
          <a:srgbClr val="FF9900"/>
        </a:lt1>
        <a:dk2>
          <a:srgbClr val="420000"/>
        </a:dk2>
        <a:lt2>
          <a:srgbClr val="660000"/>
        </a:lt2>
        <a:accent1>
          <a:srgbClr val="CCCC00"/>
        </a:accent1>
        <a:accent2>
          <a:srgbClr val="999966"/>
        </a:accent2>
        <a:accent3>
          <a:srgbClr val="FFCAAA"/>
        </a:accent3>
        <a:accent4>
          <a:srgbClr val="000000"/>
        </a:accent4>
        <a:accent5>
          <a:srgbClr val="E2E2AA"/>
        </a:accent5>
        <a:accent6>
          <a:srgbClr val="8A8A5C"/>
        </a:accent6>
        <a:hlink>
          <a:srgbClr val="996633"/>
        </a:hlink>
        <a:folHlink>
          <a:srgbClr val="9933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Company Handbook">
  <a:themeElements>
    <a:clrScheme name="Company Handbook 1">
      <a:dk1>
        <a:srgbClr val="00354E"/>
      </a:dk1>
      <a:lt1>
        <a:srgbClr val="EAEAEA"/>
      </a:lt1>
      <a:dk2>
        <a:srgbClr val="006699"/>
      </a:dk2>
      <a:lt2>
        <a:srgbClr val="CCECFF"/>
      </a:lt2>
      <a:accent1>
        <a:srgbClr val="006699"/>
      </a:accent1>
      <a:accent2>
        <a:srgbClr val="6699FF"/>
      </a:accent2>
      <a:accent3>
        <a:srgbClr val="AAB8CA"/>
      </a:accent3>
      <a:accent4>
        <a:srgbClr val="C8C8C8"/>
      </a:accent4>
      <a:accent5>
        <a:srgbClr val="AAB8CA"/>
      </a:accent5>
      <a:accent6>
        <a:srgbClr val="5C8AE7"/>
      </a:accent6>
      <a:hlink>
        <a:srgbClr val="CCCCFF"/>
      </a:hlink>
      <a:folHlink>
        <a:srgbClr val="5E6FD4"/>
      </a:folHlink>
    </a:clrScheme>
    <a:fontScheme name="Company Handbook">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rgbClr val="E8FD23"/>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rgbClr val="E8FD23"/>
            </a:solidFill>
            <a:effectLst/>
            <a:latin typeface="Arial" charset="0"/>
          </a:defRPr>
        </a:defPPr>
      </a:lstStyle>
    </a:lnDef>
  </a:objectDefaults>
  <a:extraClrSchemeLst>
    <a:extraClrScheme>
      <a:clrScheme name="Company Handbook 1">
        <a:dk1>
          <a:srgbClr val="00354E"/>
        </a:dk1>
        <a:lt1>
          <a:srgbClr val="EAEAEA"/>
        </a:lt1>
        <a:dk2>
          <a:srgbClr val="006699"/>
        </a:dk2>
        <a:lt2>
          <a:srgbClr val="CCECFF"/>
        </a:lt2>
        <a:accent1>
          <a:srgbClr val="006699"/>
        </a:accent1>
        <a:accent2>
          <a:srgbClr val="6699FF"/>
        </a:accent2>
        <a:accent3>
          <a:srgbClr val="AAB8CA"/>
        </a:accent3>
        <a:accent4>
          <a:srgbClr val="C8C8C8"/>
        </a:accent4>
        <a:accent5>
          <a:srgbClr val="AAB8CA"/>
        </a:accent5>
        <a:accent6>
          <a:srgbClr val="5C8AE7"/>
        </a:accent6>
        <a:hlink>
          <a:srgbClr val="CCCCFF"/>
        </a:hlink>
        <a:folHlink>
          <a:srgbClr val="5E6FD4"/>
        </a:folHlink>
      </a:clrScheme>
      <a:clrMap bg1="dk2" tx1="lt1" bg2="dk1" tx2="lt2" accent1="accent1" accent2="accent2" accent3="accent3" accent4="accent4" accent5="accent5" accent6="accent6" hlink="hlink" folHlink="folHlink"/>
    </a:extraClrScheme>
    <a:extraClrScheme>
      <a:clrScheme name="Company Handbook 2">
        <a:dk1>
          <a:srgbClr val="000080"/>
        </a:dk1>
        <a:lt1>
          <a:srgbClr val="FFFFFF"/>
        </a:lt1>
        <a:dk2>
          <a:srgbClr val="3366CC"/>
        </a:dk2>
        <a:lt2>
          <a:srgbClr val="7A7C93"/>
        </a:lt2>
        <a:accent1>
          <a:srgbClr val="006699"/>
        </a:accent1>
        <a:accent2>
          <a:srgbClr val="6699FF"/>
        </a:accent2>
        <a:accent3>
          <a:srgbClr val="FFFFFF"/>
        </a:accent3>
        <a:accent4>
          <a:srgbClr val="00006C"/>
        </a:accent4>
        <a:accent5>
          <a:srgbClr val="AAB8CA"/>
        </a:accent5>
        <a:accent6>
          <a:srgbClr val="5C8AE7"/>
        </a:accent6>
        <a:hlink>
          <a:srgbClr val="9933FF"/>
        </a:hlink>
        <a:folHlink>
          <a:srgbClr val="CCCCFF"/>
        </a:folHlink>
      </a:clrScheme>
      <a:clrMap bg1="lt1" tx1="dk1" bg2="lt2" tx2="dk2" accent1="accent1" accent2="accent2" accent3="accent3" accent4="accent4" accent5="accent5" accent6="accent6" hlink="hlink" folHlink="folHlink"/>
    </a:extraClrScheme>
    <a:extraClrScheme>
      <a:clrScheme name="Company Handbook 3">
        <a:dk1>
          <a:srgbClr val="000000"/>
        </a:dk1>
        <a:lt1>
          <a:srgbClr val="FFFFFF"/>
        </a:lt1>
        <a:dk2>
          <a:srgbClr val="000000"/>
        </a:dk2>
        <a:lt2>
          <a:srgbClr val="868686"/>
        </a:lt2>
        <a:accent1>
          <a:srgbClr val="969696"/>
        </a:accent1>
        <a:accent2>
          <a:srgbClr val="CBCBCB"/>
        </a:accent2>
        <a:accent3>
          <a:srgbClr val="FFFFFF"/>
        </a:accent3>
        <a:accent4>
          <a:srgbClr val="000000"/>
        </a:accent4>
        <a:accent5>
          <a:srgbClr val="C9C9C9"/>
        </a:accent5>
        <a:accent6>
          <a:srgbClr val="B8B8B8"/>
        </a:accent6>
        <a:hlink>
          <a:srgbClr val="777777"/>
        </a:hlink>
        <a:folHlink>
          <a:srgbClr val="C0C0C0"/>
        </a:folHlink>
      </a:clrScheme>
      <a:clrMap bg1="lt1" tx1="dk1" bg2="lt2" tx2="dk2" accent1="accent1" accent2="accent2" accent3="accent3" accent4="accent4" accent5="accent5" accent6="accent6" hlink="hlink" folHlink="folHlink"/>
    </a:extraClrScheme>
    <a:extraClrScheme>
      <a:clrScheme name="Company Handbook 4">
        <a:dk1>
          <a:srgbClr val="660066"/>
        </a:dk1>
        <a:lt1>
          <a:srgbClr val="EAEAEA"/>
        </a:lt1>
        <a:dk2>
          <a:srgbClr val="3366CC"/>
        </a:dk2>
        <a:lt2>
          <a:srgbClr val="7A7C93"/>
        </a:lt2>
        <a:accent1>
          <a:srgbClr val="00CCCC"/>
        </a:accent1>
        <a:accent2>
          <a:srgbClr val="CC66FF"/>
        </a:accent2>
        <a:accent3>
          <a:srgbClr val="F3F3F3"/>
        </a:accent3>
        <a:accent4>
          <a:srgbClr val="560056"/>
        </a:accent4>
        <a:accent5>
          <a:srgbClr val="AAE2E2"/>
        </a:accent5>
        <a:accent6>
          <a:srgbClr val="B95CE7"/>
        </a:accent6>
        <a:hlink>
          <a:srgbClr val="FF9966"/>
        </a:hlink>
        <a:folHlink>
          <a:srgbClr val="FFCC66"/>
        </a:folHlink>
      </a:clrScheme>
      <a:clrMap bg1="lt1" tx1="dk1" bg2="lt2" tx2="dk2" accent1="accent1" accent2="accent2" accent3="accent3" accent4="accent4" accent5="accent5" accent6="accent6" hlink="hlink" folHlink="folHlink"/>
    </a:extraClrScheme>
    <a:extraClrScheme>
      <a:clrScheme name="Company Handbook 5">
        <a:dk1>
          <a:srgbClr val="00354E"/>
        </a:dk1>
        <a:lt1>
          <a:srgbClr val="EAEAEA"/>
        </a:lt1>
        <a:dk2>
          <a:srgbClr val="6D67AA"/>
        </a:dk2>
        <a:lt2>
          <a:srgbClr val="CCCCFF"/>
        </a:lt2>
        <a:accent1>
          <a:srgbClr val="6600CC"/>
        </a:accent1>
        <a:accent2>
          <a:srgbClr val="9999FF"/>
        </a:accent2>
        <a:accent3>
          <a:srgbClr val="BAB8D2"/>
        </a:accent3>
        <a:accent4>
          <a:srgbClr val="C8C8C8"/>
        </a:accent4>
        <a:accent5>
          <a:srgbClr val="B8AAE2"/>
        </a:accent5>
        <a:accent6>
          <a:srgbClr val="8A8AE7"/>
        </a:accent6>
        <a:hlink>
          <a:srgbClr val="CCCCFF"/>
        </a:hlink>
        <a:folHlink>
          <a:srgbClr val="9D70B8"/>
        </a:folHlink>
      </a:clrScheme>
      <a:clrMap bg1="dk2" tx1="lt1" bg2="dk1" tx2="lt2" accent1="accent1" accent2="accent2" accent3="accent3" accent4="accent4" accent5="accent5" accent6="accent6" hlink="hlink" folHlink="folHlink"/>
    </a:extraClrScheme>
    <a:extraClrScheme>
      <a:clrScheme name="Company Handbook 6">
        <a:dk1>
          <a:srgbClr val="003366"/>
        </a:dk1>
        <a:lt1>
          <a:srgbClr val="EAEAEA"/>
        </a:lt1>
        <a:dk2>
          <a:srgbClr val="009999"/>
        </a:dk2>
        <a:lt2>
          <a:srgbClr val="FFFFFF"/>
        </a:lt2>
        <a:accent1>
          <a:srgbClr val="008080"/>
        </a:accent1>
        <a:accent2>
          <a:srgbClr val="00CCCC"/>
        </a:accent2>
        <a:accent3>
          <a:srgbClr val="AACACA"/>
        </a:accent3>
        <a:accent4>
          <a:srgbClr val="C8C8C8"/>
        </a:accent4>
        <a:accent5>
          <a:srgbClr val="AAC0C0"/>
        </a:accent5>
        <a:accent6>
          <a:srgbClr val="00B9B9"/>
        </a:accent6>
        <a:hlink>
          <a:srgbClr val="A7DDE1"/>
        </a:hlink>
        <a:folHlink>
          <a:srgbClr val="FF99FF"/>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Curtain Call">
  <a:themeElements>
    <a:clrScheme name="Curtain Call 1">
      <a:dk1>
        <a:srgbClr val="602000"/>
      </a:dk1>
      <a:lt1>
        <a:srgbClr val="FFFFFF"/>
      </a:lt1>
      <a:dk2>
        <a:srgbClr val="800000"/>
      </a:dk2>
      <a:lt2>
        <a:srgbClr val="FFFFCC"/>
      </a:lt2>
      <a:accent1>
        <a:srgbClr val="FF3300"/>
      </a:accent1>
      <a:accent2>
        <a:srgbClr val="000000"/>
      </a:accent2>
      <a:accent3>
        <a:srgbClr val="C0AAAA"/>
      </a:accent3>
      <a:accent4>
        <a:srgbClr val="DADADA"/>
      </a:accent4>
      <a:accent5>
        <a:srgbClr val="FFADAA"/>
      </a:accent5>
      <a:accent6>
        <a:srgbClr val="000000"/>
      </a:accent6>
      <a:hlink>
        <a:srgbClr val="EBF25A"/>
      </a:hlink>
      <a:folHlink>
        <a:srgbClr val="F2AA68"/>
      </a:folHlink>
    </a:clrScheme>
    <a:fontScheme name="Curtain Call">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rgbClr val="E8FD23"/>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rgbClr val="E8FD23"/>
            </a:solidFill>
            <a:effectLst/>
            <a:latin typeface="Arial" charset="0"/>
          </a:defRPr>
        </a:defPPr>
      </a:lstStyle>
    </a:lnDef>
  </a:objectDefaults>
  <a:extraClrSchemeLst>
    <a:extraClrScheme>
      <a:clrScheme name="Curtain Call 1">
        <a:dk1>
          <a:srgbClr val="602000"/>
        </a:dk1>
        <a:lt1>
          <a:srgbClr val="FFFFFF"/>
        </a:lt1>
        <a:dk2>
          <a:srgbClr val="800000"/>
        </a:dk2>
        <a:lt2>
          <a:srgbClr val="FFFFCC"/>
        </a:lt2>
        <a:accent1>
          <a:srgbClr val="FF3300"/>
        </a:accent1>
        <a:accent2>
          <a:srgbClr val="000000"/>
        </a:accent2>
        <a:accent3>
          <a:srgbClr val="C0AAAA"/>
        </a:accent3>
        <a:accent4>
          <a:srgbClr val="DADADA"/>
        </a:accent4>
        <a:accent5>
          <a:srgbClr val="FFADAA"/>
        </a:accent5>
        <a:accent6>
          <a:srgbClr val="000000"/>
        </a:accent6>
        <a:hlink>
          <a:srgbClr val="EBF25A"/>
        </a:hlink>
        <a:folHlink>
          <a:srgbClr val="F2AA68"/>
        </a:folHlink>
      </a:clrScheme>
      <a:clrMap bg1="dk2" tx1="lt1" bg2="dk1" tx2="lt2" accent1="accent1" accent2="accent2" accent3="accent3" accent4="accent4" accent5="accent5" accent6="accent6" hlink="hlink" folHlink="folHlink"/>
    </a:extraClrScheme>
    <a:extraClrScheme>
      <a:clrScheme name="Curtain Call 2">
        <a:dk1>
          <a:srgbClr val="000066"/>
        </a:dk1>
        <a:lt1>
          <a:srgbClr val="FFFFFF"/>
        </a:lt1>
        <a:dk2>
          <a:srgbClr val="000099"/>
        </a:dk2>
        <a:lt2>
          <a:srgbClr val="D8F6F8"/>
        </a:lt2>
        <a:accent1>
          <a:srgbClr val="0099FF"/>
        </a:accent1>
        <a:accent2>
          <a:srgbClr val="00003A"/>
        </a:accent2>
        <a:accent3>
          <a:srgbClr val="AAAACA"/>
        </a:accent3>
        <a:accent4>
          <a:srgbClr val="DADADA"/>
        </a:accent4>
        <a:accent5>
          <a:srgbClr val="AACAFF"/>
        </a:accent5>
        <a:accent6>
          <a:srgbClr val="000034"/>
        </a:accent6>
        <a:hlink>
          <a:srgbClr val="DDD925"/>
        </a:hlink>
        <a:folHlink>
          <a:srgbClr val="72C676"/>
        </a:folHlink>
      </a:clrScheme>
      <a:clrMap bg1="dk2" tx1="lt1" bg2="dk1" tx2="lt2" accent1="accent1" accent2="accent2" accent3="accent3" accent4="accent4" accent5="accent5" accent6="accent6" hlink="hlink" folHlink="folHlink"/>
    </a:extraClrScheme>
    <a:extraClrScheme>
      <a:clrScheme name="Curtain Call 3">
        <a:dk1>
          <a:srgbClr val="4C3D57"/>
        </a:dk1>
        <a:lt1>
          <a:srgbClr val="FFFFFF"/>
        </a:lt1>
        <a:dk2>
          <a:srgbClr val="660066"/>
        </a:dk2>
        <a:lt2>
          <a:srgbClr val="FDFBE3"/>
        </a:lt2>
        <a:accent1>
          <a:srgbClr val="976C9E"/>
        </a:accent1>
        <a:accent2>
          <a:srgbClr val="1E1822"/>
        </a:accent2>
        <a:accent3>
          <a:srgbClr val="B8AAB8"/>
        </a:accent3>
        <a:accent4>
          <a:srgbClr val="DADADA"/>
        </a:accent4>
        <a:accent5>
          <a:srgbClr val="C9BACC"/>
        </a:accent5>
        <a:accent6>
          <a:srgbClr val="1A151E"/>
        </a:accent6>
        <a:hlink>
          <a:srgbClr val="D8C460"/>
        </a:hlink>
        <a:folHlink>
          <a:srgbClr val="C3C2BD"/>
        </a:folHlink>
      </a:clrScheme>
      <a:clrMap bg1="dk2" tx1="lt1" bg2="dk1" tx2="lt2" accent1="accent1" accent2="accent2" accent3="accent3" accent4="accent4" accent5="accent5" accent6="accent6" hlink="hlink" folHlink="folHlink"/>
    </a:extraClrScheme>
    <a:extraClrScheme>
      <a:clrScheme name="Curtain Call 4">
        <a:dk1>
          <a:srgbClr val="334D3F"/>
        </a:dk1>
        <a:lt1>
          <a:srgbClr val="FFFFFF"/>
        </a:lt1>
        <a:dk2>
          <a:srgbClr val="008000"/>
        </a:dk2>
        <a:lt2>
          <a:srgbClr val="D3F1DB"/>
        </a:lt2>
        <a:accent1>
          <a:srgbClr val="4A6D84"/>
        </a:accent1>
        <a:accent2>
          <a:srgbClr val="213329"/>
        </a:accent2>
        <a:accent3>
          <a:srgbClr val="AAC0AA"/>
        </a:accent3>
        <a:accent4>
          <a:srgbClr val="DADADA"/>
        </a:accent4>
        <a:accent5>
          <a:srgbClr val="B1BAC2"/>
        </a:accent5>
        <a:accent6>
          <a:srgbClr val="1D2D24"/>
        </a:accent6>
        <a:hlink>
          <a:srgbClr val="F0B100"/>
        </a:hlink>
        <a:folHlink>
          <a:srgbClr val="C37103"/>
        </a:folHlink>
      </a:clrScheme>
      <a:clrMap bg1="dk2" tx1="lt1" bg2="dk1" tx2="lt2" accent1="accent1" accent2="accent2" accent3="accent3" accent4="accent4" accent5="accent5" accent6="accent6" hlink="hlink" folHlink="folHlink"/>
    </a:extraClrScheme>
    <a:extraClrScheme>
      <a:clrScheme name="Curtain Call 5">
        <a:dk1>
          <a:srgbClr val="566858"/>
        </a:dk1>
        <a:lt1>
          <a:srgbClr val="FFFFFF"/>
        </a:lt1>
        <a:dk2>
          <a:srgbClr val="6D8771"/>
        </a:dk2>
        <a:lt2>
          <a:srgbClr val="ECECB2"/>
        </a:lt2>
        <a:accent1>
          <a:srgbClr val="76A571"/>
        </a:accent1>
        <a:accent2>
          <a:srgbClr val="465648"/>
        </a:accent2>
        <a:accent3>
          <a:srgbClr val="BAC3BB"/>
        </a:accent3>
        <a:accent4>
          <a:srgbClr val="DADADA"/>
        </a:accent4>
        <a:accent5>
          <a:srgbClr val="BDCFBB"/>
        </a:accent5>
        <a:accent6>
          <a:srgbClr val="3F4D40"/>
        </a:accent6>
        <a:hlink>
          <a:srgbClr val="FFDC0B"/>
        </a:hlink>
        <a:folHlink>
          <a:srgbClr val="FC9916"/>
        </a:folHlink>
      </a:clrScheme>
      <a:clrMap bg1="dk2" tx1="lt1" bg2="dk1" tx2="lt2" accent1="accent1" accent2="accent2" accent3="accent3" accent4="accent4" accent5="accent5" accent6="accent6" hlink="hlink" folHlink="folHlink"/>
    </a:extraClrScheme>
    <a:extraClrScheme>
      <a:clrScheme name="Curtain Call 6">
        <a:dk1>
          <a:srgbClr val="0A6866"/>
        </a:dk1>
        <a:lt1>
          <a:srgbClr val="FFFFFF"/>
        </a:lt1>
        <a:dk2>
          <a:srgbClr val="0D8784"/>
        </a:dk2>
        <a:lt2>
          <a:srgbClr val="B8DEC6"/>
        </a:lt2>
        <a:accent1>
          <a:srgbClr val="3C7652"/>
        </a:accent1>
        <a:accent2>
          <a:srgbClr val="005250"/>
        </a:accent2>
        <a:accent3>
          <a:srgbClr val="AAC3C2"/>
        </a:accent3>
        <a:accent4>
          <a:srgbClr val="DADADA"/>
        </a:accent4>
        <a:accent5>
          <a:srgbClr val="AFBDB3"/>
        </a:accent5>
        <a:accent6>
          <a:srgbClr val="004948"/>
        </a:accent6>
        <a:hlink>
          <a:srgbClr val="00E0A5"/>
        </a:hlink>
        <a:folHlink>
          <a:srgbClr val="00CCFF"/>
        </a:folHlink>
      </a:clrScheme>
      <a:clrMap bg1="dk2" tx1="lt1" bg2="dk1" tx2="lt2" accent1="accent1" accent2="accent2" accent3="accent3" accent4="accent4" accent5="accent5" accent6="accent6" hlink="hlink" folHlink="folHlink"/>
    </a:extraClrScheme>
    <a:extraClrScheme>
      <a:clrScheme name="Curtain Call 7">
        <a:dk1>
          <a:srgbClr val="50688C"/>
        </a:dk1>
        <a:lt1>
          <a:srgbClr val="FFFFFF"/>
        </a:lt1>
        <a:dk2>
          <a:srgbClr val="6E87AC"/>
        </a:dk2>
        <a:lt2>
          <a:srgbClr val="FFFFFF"/>
        </a:lt2>
        <a:accent1>
          <a:srgbClr val="376EA5"/>
        </a:accent1>
        <a:accent2>
          <a:srgbClr val="445876"/>
        </a:accent2>
        <a:accent3>
          <a:srgbClr val="BAC3D2"/>
        </a:accent3>
        <a:accent4>
          <a:srgbClr val="DADADA"/>
        </a:accent4>
        <a:accent5>
          <a:srgbClr val="AEBACF"/>
        </a:accent5>
        <a:accent6>
          <a:srgbClr val="3D4F6A"/>
        </a:accent6>
        <a:hlink>
          <a:srgbClr val="66CCFF"/>
        </a:hlink>
        <a:folHlink>
          <a:srgbClr val="CCCCFF"/>
        </a:folHlink>
      </a:clrScheme>
      <a:clrMap bg1="dk2" tx1="lt1" bg2="dk1" tx2="lt2" accent1="accent1" accent2="accent2" accent3="accent3" accent4="accent4" accent5="accent5" accent6="accent6" hlink="hlink" folHlink="folHlink"/>
    </a:extraClrScheme>
    <a:extraClrScheme>
      <a:clrScheme name="Curtain Call 8">
        <a:dk1>
          <a:srgbClr val="000000"/>
        </a:dk1>
        <a:lt1>
          <a:srgbClr val="DDDCC5"/>
        </a:lt1>
        <a:dk2>
          <a:srgbClr val="000000"/>
        </a:dk2>
        <a:lt2>
          <a:srgbClr val="C9C6A5"/>
        </a:lt2>
        <a:accent1>
          <a:srgbClr val="C0C0C0"/>
        </a:accent1>
        <a:accent2>
          <a:srgbClr val="B0AC90"/>
        </a:accent2>
        <a:accent3>
          <a:srgbClr val="EBEBDF"/>
        </a:accent3>
        <a:accent4>
          <a:srgbClr val="000000"/>
        </a:accent4>
        <a:accent5>
          <a:srgbClr val="DCDCDC"/>
        </a:accent5>
        <a:accent6>
          <a:srgbClr val="9F9B82"/>
        </a:accent6>
        <a:hlink>
          <a:srgbClr val="666699"/>
        </a:hlink>
        <a:folHlink>
          <a:srgbClr val="905C80"/>
        </a:folHlink>
      </a:clrScheme>
      <a:clrMap bg1="lt1" tx1="dk1" bg2="lt2" tx2="dk2" accent1="accent1" accent2="accent2" accent3="accent3" accent4="accent4" accent5="accent5" accent6="accent6" hlink="hlink" folHlink="folHlink"/>
    </a:extraClrScheme>
    <a:extraClrScheme>
      <a:clrScheme name="Curtain Call 9">
        <a:dk1>
          <a:srgbClr val="000000"/>
        </a:dk1>
        <a:lt1>
          <a:srgbClr val="FFFFFF"/>
        </a:lt1>
        <a:dk2>
          <a:srgbClr val="000099"/>
        </a:dk2>
        <a:lt2>
          <a:srgbClr val="DDDDDD"/>
        </a:lt2>
        <a:accent1>
          <a:srgbClr val="C6D4D4"/>
        </a:accent1>
        <a:accent2>
          <a:srgbClr val="C0C0C0"/>
        </a:accent2>
        <a:accent3>
          <a:srgbClr val="FFFFFF"/>
        </a:accent3>
        <a:accent4>
          <a:srgbClr val="000000"/>
        </a:accent4>
        <a:accent5>
          <a:srgbClr val="DFE6E6"/>
        </a:accent5>
        <a:accent6>
          <a:srgbClr val="AEAEAE"/>
        </a:accent6>
        <a:hlink>
          <a:srgbClr val="6600FF"/>
        </a:hlink>
        <a:folHlink>
          <a:srgbClr val="9900CC"/>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8.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9.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3.xml><?xml version="1.0" encoding="utf-8"?>
<a:themeOverride xmlns:a="http://schemas.openxmlformats.org/drawingml/2006/main">
  <a:clrScheme name="Crayons 3">
    <a:dk1>
      <a:srgbClr val="000000"/>
    </a:dk1>
    <a:lt1>
      <a:srgbClr val="FFFFFF"/>
    </a:lt1>
    <a:dk2>
      <a:srgbClr val="000000"/>
    </a:dk2>
    <a:lt2>
      <a:srgbClr val="3399FF"/>
    </a:lt2>
    <a:accent1>
      <a:srgbClr val="CCECFF"/>
    </a:accent1>
    <a:accent2>
      <a:srgbClr val="008080"/>
    </a:accent2>
    <a:accent3>
      <a:srgbClr val="FFFFFF"/>
    </a:accent3>
    <a:accent4>
      <a:srgbClr val="000000"/>
    </a:accent4>
    <a:accent5>
      <a:srgbClr val="E2F4FF"/>
    </a:accent5>
    <a:accent6>
      <a:srgbClr val="007373"/>
    </a:accent6>
    <a:hlink>
      <a:srgbClr val="009999"/>
    </a:hlink>
    <a:folHlink>
      <a:srgbClr val="3366CC"/>
    </a:folHlink>
  </a:clrScheme>
</a:themeOverride>
</file>

<file path=ppt/theme/themeOverride4.xml><?xml version="1.0" encoding="utf-8"?>
<a:themeOverride xmlns:a="http://schemas.openxmlformats.org/drawingml/2006/main">
  <a:clrScheme name="Crayons 3">
    <a:dk1>
      <a:srgbClr val="000000"/>
    </a:dk1>
    <a:lt1>
      <a:srgbClr val="FFFFFF"/>
    </a:lt1>
    <a:dk2>
      <a:srgbClr val="000000"/>
    </a:dk2>
    <a:lt2>
      <a:srgbClr val="3399FF"/>
    </a:lt2>
    <a:accent1>
      <a:srgbClr val="CCECFF"/>
    </a:accent1>
    <a:accent2>
      <a:srgbClr val="008080"/>
    </a:accent2>
    <a:accent3>
      <a:srgbClr val="FFFFFF"/>
    </a:accent3>
    <a:accent4>
      <a:srgbClr val="000000"/>
    </a:accent4>
    <a:accent5>
      <a:srgbClr val="E2F4FF"/>
    </a:accent5>
    <a:accent6>
      <a:srgbClr val="007373"/>
    </a:accent6>
    <a:hlink>
      <a:srgbClr val="009999"/>
    </a:hlink>
    <a:folHlink>
      <a:srgbClr val="3366CC"/>
    </a:folHlink>
  </a:clrScheme>
</a:themeOverride>
</file>

<file path=ppt/theme/themeOverride5.xml><?xml version="1.0" encoding="utf-8"?>
<a:themeOverride xmlns:a="http://schemas.openxmlformats.org/drawingml/2006/main">
  <a:clrScheme name="Fireworks 6">
    <a:dk1>
      <a:srgbClr val="000000"/>
    </a:dk1>
    <a:lt1>
      <a:srgbClr val="FFFFFF"/>
    </a:lt1>
    <a:dk2>
      <a:srgbClr val="993366"/>
    </a:dk2>
    <a:lt2>
      <a:srgbClr val="CCFFFF"/>
    </a:lt2>
    <a:accent1>
      <a:srgbClr val="CCECFF"/>
    </a:accent1>
    <a:accent2>
      <a:srgbClr val="FFFF99"/>
    </a:accent2>
    <a:accent3>
      <a:srgbClr val="FFFFFF"/>
    </a:accent3>
    <a:accent4>
      <a:srgbClr val="000000"/>
    </a:accent4>
    <a:accent5>
      <a:srgbClr val="E2F4FF"/>
    </a:accent5>
    <a:accent6>
      <a:srgbClr val="E7E78A"/>
    </a:accent6>
    <a:hlink>
      <a:srgbClr val="FFCCFF"/>
    </a:hlink>
    <a:folHlink>
      <a:srgbClr val="FFCCCC"/>
    </a:folHlink>
  </a:clrScheme>
</a:themeOverride>
</file>

<file path=ppt/theme/themeOverride6.xml><?xml version="1.0" encoding="utf-8"?>
<a:themeOverride xmlns:a="http://schemas.openxmlformats.org/drawingml/2006/main">
  <a:clrScheme name="Fireworks 6">
    <a:dk1>
      <a:srgbClr val="000000"/>
    </a:dk1>
    <a:lt1>
      <a:srgbClr val="FFFFFF"/>
    </a:lt1>
    <a:dk2>
      <a:srgbClr val="993366"/>
    </a:dk2>
    <a:lt2>
      <a:srgbClr val="CCFFFF"/>
    </a:lt2>
    <a:accent1>
      <a:srgbClr val="CCECFF"/>
    </a:accent1>
    <a:accent2>
      <a:srgbClr val="FFFF99"/>
    </a:accent2>
    <a:accent3>
      <a:srgbClr val="FFFFFF"/>
    </a:accent3>
    <a:accent4>
      <a:srgbClr val="000000"/>
    </a:accent4>
    <a:accent5>
      <a:srgbClr val="E2F4FF"/>
    </a:accent5>
    <a:accent6>
      <a:srgbClr val="E7E78A"/>
    </a:accent6>
    <a:hlink>
      <a:srgbClr val="FFCCFF"/>
    </a:hlink>
    <a:folHlink>
      <a:srgbClr val="FFCCCC"/>
    </a:folHlink>
  </a:clrScheme>
</a:themeOverride>
</file>

<file path=docProps/app.xml><?xml version="1.0" encoding="utf-8"?>
<Properties xmlns="http://schemas.openxmlformats.org/officeDocument/2006/extended-properties" xmlns:vt="http://schemas.openxmlformats.org/officeDocument/2006/docPropsVTypes">
  <Template>Curtain Call</Template>
  <TotalTime>1725</TotalTime>
  <Words>2357</Words>
  <Application>Microsoft Macintosh PowerPoint</Application>
  <PresentationFormat>On-screen Show (4:3)</PresentationFormat>
  <Paragraphs>304</Paragraphs>
  <Slides>72</Slides>
  <Notes>2</Notes>
  <HiddenSlides>0</HiddenSlides>
  <MMClips>0</MMClips>
  <ScaleCrop>false</ScaleCrop>
  <HeadingPairs>
    <vt:vector size="6" baseType="variant">
      <vt:variant>
        <vt:lpstr>Fonts Used</vt:lpstr>
      </vt:variant>
      <vt:variant>
        <vt:i4>19</vt:i4>
      </vt:variant>
      <vt:variant>
        <vt:lpstr>Theme</vt:lpstr>
      </vt:variant>
      <vt:variant>
        <vt:i4>20</vt:i4>
      </vt:variant>
      <vt:variant>
        <vt:lpstr>Slide Titles</vt:lpstr>
      </vt:variant>
      <vt:variant>
        <vt:i4>72</vt:i4>
      </vt:variant>
    </vt:vector>
  </HeadingPairs>
  <TitlesOfParts>
    <vt:vector size="111" baseType="lpstr">
      <vt:lpstr>ＭＳ Ｐゴシック</vt:lpstr>
      <vt:lpstr>Arial</vt:lpstr>
      <vt:lpstr>Arial Black</vt:lpstr>
      <vt:lpstr>Berlin Sans FB Demi</vt:lpstr>
      <vt:lpstr>Calibri</vt:lpstr>
      <vt:lpstr>Century Gothic</vt:lpstr>
      <vt:lpstr>Comic Sans MS</vt:lpstr>
      <vt:lpstr>Copperplate Gothic Bold</vt:lpstr>
      <vt:lpstr>Garamond</vt:lpstr>
      <vt:lpstr>Georgia</vt:lpstr>
      <vt:lpstr>Lucida Sans Unicode</vt:lpstr>
      <vt:lpstr>Rockwell</vt:lpstr>
      <vt:lpstr>Tahoma</vt:lpstr>
      <vt:lpstr>Times New Roman</vt:lpstr>
      <vt:lpstr>Trebuchet MS</vt:lpstr>
      <vt:lpstr>Verdana</vt:lpstr>
      <vt:lpstr>Wingdings</vt:lpstr>
      <vt:lpstr>Wingdings 2</vt:lpstr>
      <vt:lpstr>Wingdings 3</vt:lpstr>
      <vt:lpstr>Watermark</vt:lpstr>
      <vt:lpstr>Fireworks</vt:lpstr>
      <vt:lpstr>Crayons</vt:lpstr>
      <vt:lpstr>Quadrant</vt:lpstr>
      <vt:lpstr>Company Handbook</vt:lpstr>
      <vt:lpstr>Curtain Call</vt:lpstr>
      <vt:lpstr>Flow</vt:lpstr>
      <vt:lpstr>Civic</vt:lpstr>
      <vt:lpstr>Concourse</vt:lpstr>
      <vt:lpstr>Opulent</vt:lpstr>
      <vt:lpstr>Verve</vt:lpstr>
      <vt:lpstr>Office Theme</vt:lpstr>
      <vt:lpstr>BRAIN_S</vt:lpstr>
      <vt:lpstr>1_Orbit</vt:lpstr>
      <vt:lpstr>2_Orbit</vt:lpstr>
      <vt:lpstr>1_Crayons</vt:lpstr>
      <vt:lpstr>1_Company Handbook</vt:lpstr>
      <vt:lpstr>1_Stream</vt:lpstr>
      <vt:lpstr>1_Maple</vt:lpstr>
      <vt:lpstr>1_Watermark</vt:lpstr>
      <vt:lpstr>الوعظ مع التنوع لماذا وكيف؟</vt:lpstr>
      <vt:lpstr>لماذا نعظ مع التنوع؟</vt:lpstr>
      <vt:lpstr>لاهوت مختصر  عن الإبداع  في البدء  خلق الله  السماوات والأرض ...</vt:lpstr>
      <vt:lpstr>PowerPoint Presentation</vt:lpstr>
      <vt:lpstr>اليوم الأول  صنع الله النور دعا الله النور نهاراَ  والظلمة دعاها ليلاً تكوين 1: 3-5 </vt:lpstr>
      <vt:lpstr>اليوم الثاني صنع الله الجلد سمّى الجلد سماءً تكوين 1: 6-8</vt:lpstr>
      <vt:lpstr>اليوم الثالث صنع الله اليابسة</vt:lpstr>
      <vt:lpstr>PowerPoint Presentation</vt:lpstr>
      <vt:lpstr>PowerPoint Presentation</vt:lpstr>
      <vt:lpstr>اليوم الرابع صنع الله الشمس للنهار والقمر لليل كما صنع النجوم في السماء تكوين 1: 14-19</vt:lpstr>
      <vt:lpstr>PowerPoint Presentation</vt:lpstr>
      <vt:lpstr>PowerPoint Presentation</vt:lpstr>
      <vt:lpstr>PowerPoint Presentation</vt:lpstr>
      <vt:lpstr>PowerPoint Presentation</vt:lpstr>
      <vt:lpstr>PowerPoint Presentation</vt:lpstr>
      <vt:lpstr>PowerPoint Presentation</vt:lpstr>
      <vt:lpstr>اليوم السابع  استراح الله من كل عمله الذي عمل  وبارك اليوم السابع وقدسه تكوين 2: 1-3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إبداع الله في التواصل</vt:lpstr>
      <vt:lpstr>يتواصل الله من خلال الحواس</vt:lpstr>
      <vt:lpstr>يتواصل الله من خلال الحواس</vt:lpstr>
      <vt:lpstr>يتواصل الله من خلال الحواس</vt:lpstr>
      <vt:lpstr>يتواصل الله من خلال الحواس</vt:lpstr>
      <vt:lpstr>يتواصل الله من خلال الحواس</vt:lpstr>
      <vt:lpstr>لماذا نعظ مع التنوع؟</vt:lpstr>
      <vt:lpstr>تمرين العصف الذهني</vt:lpstr>
      <vt:lpstr>لماذا نعظ مع التنوع</vt:lpstr>
      <vt:lpstr>اختبر ... مفتاح التعليم الفعال</vt:lpstr>
      <vt:lpstr>PowerPoint Presentation</vt:lpstr>
      <vt:lpstr>لماذا نعظ مع التنوع</vt:lpstr>
      <vt:lpstr>قارن التكيف الثقافي  في إعلانين تجاريين لفورد  (1956 و2003)</vt:lpstr>
      <vt:lpstr>PowerPoint Presentation</vt:lpstr>
      <vt:lpstr>PowerPoint Presentation</vt:lpstr>
      <vt:lpstr>PowerPoint Presentation</vt:lpstr>
      <vt:lpstr> سي. إس. لويس عن الحاجة  إلى التكيف الثقافي</vt:lpstr>
      <vt:lpstr>تكييف وسيلة لفظية لثقافة بصرية</vt:lpstr>
      <vt:lpstr>PowerPoint Presentation</vt:lpstr>
      <vt:lpstr>لماذا نعظ مع التنوع؟</vt:lpstr>
      <vt:lpstr>لا يكتفي الوعاظ التفسيريون بالسؤال عن معنى النص لكن عن كيفية توصيله ايضاً. الكتاب المقدس عبارة عن وثيقة أدبية وبلاغية</vt:lpstr>
      <vt:lpstr>لماذا نعظ مع التنوع؟</vt:lpstr>
      <vt:lpstr>التنوع ... كيف؟</vt:lpstr>
      <vt:lpstr>مجموعة نقاش: صف بعض الأمثلة الجيدة التي رأيتها في وعاظ/معلمين استخدموا التواصل البصري</vt:lpstr>
      <vt:lpstr>طرق التواصل والتذكر</vt:lpstr>
      <vt:lpstr>PowerPoint Presentation</vt:lpstr>
      <vt:lpstr>كلمة طيبة للمرئيات منخفضة التقنية</vt:lpstr>
      <vt:lpstr>تكنيك منخفض: حاول</vt:lpstr>
      <vt:lpstr>التنوع ... كيف؟</vt:lpstr>
      <vt:lpstr>لماذا الحوار؟</vt:lpstr>
      <vt:lpstr>استخدام الرب للأسئلة</vt:lpstr>
      <vt:lpstr>الوعظ باعتبار التفكير الرباعي</vt:lpstr>
      <vt:lpstr>PowerPoint Presentation</vt:lpstr>
      <vt:lpstr>لماذا الحوار؟</vt:lpstr>
      <vt:lpstr>PowerPoint Presentation</vt:lpstr>
      <vt:lpstr>الوعظ باعتبار التفكير الرباعي</vt:lpstr>
      <vt:lpstr>التنوع ... كيف؟</vt:lpstr>
      <vt:lpstr>يسأل ج. ريتشارد ميدلتون وبرايان والش أربعة أسئلة تحاول كل وجهات النظر العالمية الإجابة عليها:</vt:lpstr>
      <vt:lpstr>يمكن أن تكون الروايات وسيلة فعالة  للإجابة على هذه الأسئلة.</vt:lpstr>
      <vt:lpstr>التنوع ... كيف؟</vt:lpstr>
      <vt:lpstr>PowerPoint Presentation</vt:lpstr>
      <vt:lpstr>PowerPoint Presentation</vt:lpstr>
      <vt:lpstr>العصف الذهني:</vt:lpstr>
      <vt:lpstr>PowerPoint Presentation</vt:lpstr>
      <vt:lpstr>التنوع ... كيف؟ (مراجعة)</vt:lpstr>
      <vt:lpstr>Black</vt:lpstr>
      <vt:lpstr>BibleStudyDownloads.org</vt:lpstr>
      <vt:lpstr>الرابط للعرض التقديميِّ "فن الوعظ" متاحٌ على الموقع الإلكترونيّ:  BibleStudyDownloads.org</vt:lpstr>
    </vt:vector>
  </TitlesOfParts>
  <Company>GCTS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Preaching with Variety</dc:title>
  <dc:creator>Jeff Arthurs</dc:creator>
  <cp:lastModifiedBy>Rick Griffith</cp:lastModifiedBy>
  <cp:revision>78</cp:revision>
  <dcterms:created xsi:type="dcterms:W3CDTF">2007-01-03T15:12:29Z</dcterms:created>
  <dcterms:modified xsi:type="dcterms:W3CDTF">2024-02-05T08:25:37Z</dcterms:modified>
</cp:coreProperties>
</file>