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2.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690" r:id="rId2"/>
    <p:sldMasterId id="2147483931" r:id="rId3"/>
    <p:sldMasterId id="2147484262" r:id="rId4"/>
    <p:sldMasterId id="2147484286" r:id="rId5"/>
    <p:sldMasterId id="2147484335" r:id="rId6"/>
    <p:sldMasterId id="2147484347" r:id="rId7"/>
    <p:sldMasterId id="2147484359" r:id="rId8"/>
    <p:sldMasterId id="2147484372" r:id="rId9"/>
    <p:sldMasterId id="2147484384" r:id="rId10"/>
    <p:sldMasterId id="2147484397" r:id="rId11"/>
    <p:sldMasterId id="2147484409" r:id="rId12"/>
    <p:sldMasterId id="2147484421" r:id="rId13"/>
  </p:sldMasterIdLst>
  <p:notesMasterIdLst>
    <p:notesMasterId r:id="rId52"/>
  </p:notesMasterIdLst>
  <p:handoutMasterIdLst>
    <p:handoutMasterId r:id="rId53"/>
  </p:handoutMasterIdLst>
  <p:sldIdLst>
    <p:sldId id="386" r:id="rId14"/>
    <p:sldId id="444" r:id="rId15"/>
    <p:sldId id="416" r:id="rId16"/>
    <p:sldId id="424" r:id="rId17"/>
    <p:sldId id="379" r:id="rId18"/>
    <p:sldId id="390" r:id="rId19"/>
    <p:sldId id="417" r:id="rId20"/>
    <p:sldId id="418" r:id="rId21"/>
    <p:sldId id="414" r:id="rId22"/>
    <p:sldId id="422" r:id="rId23"/>
    <p:sldId id="415" r:id="rId24"/>
    <p:sldId id="517" r:id="rId25"/>
    <p:sldId id="282" r:id="rId26"/>
    <p:sldId id="286" r:id="rId27"/>
    <p:sldId id="287" r:id="rId28"/>
    <p:sldId id="406" r:id="rId29"/>
    <p:sldId id="408" r:id="rId30"/>
    <p:sldId id="425" r:id="rId31"/>
    <p:sldId id="427" r:id="rId32"/>
    <p:sldId id="445" r:id="rId33"/>
    <p:sldId id="353" r:id="rId34"/>
    <p:sldId id="432" r:id="rId35"/>
    <p:sldId id="434" r:id="rId36"/>
    <p:sldId id="435" r:id="rId37"/>
    <p:sldId id="436" r:id="rId38"/>
    <p:sldId id="437" r:id="rId39"/>
    <p:sldId id="438" r:id="rId40"/>
    <p:sldId id="5464" r:id="rId41"/>
    <p:sldId id="446" r:id="rId42"/>
    <p:sldId id="447" r:id="rId43"/>
    <p:sldId id="5465" r:id="rId44"/>
    <p:sldId id="440" r:id="rId45"/>
    <p:sldId id="441" r:id="rId46"/>
    <p:sldId id="442" r:id="rId47"/>
    <p:sldId id="5466" r:id="rId48"/>
    <p:sldId id="267" r:id="rId49"/>
    <p:sldId id="5463" r:id="rId50"/>
    <p:sldId id="4032" r:id="rId51"/>
  </p:sldIdLst>
  <p:sldSz cx="9144000" cy="6858000" type="screen4x3"/>
  <p:notesSz cx="6858000" cy="9144000"/>
  <p:defaultTextStyle>
    <a:defPPr>
      <a:defRPr lang="en-US"/>
    </a:defPPr>
    <a:lvl1pPr algn="ctr" rtl="0" fontAlgn="base">
      <a:spcBef>
        <a:spcPct val="0"/>
      </a:spcBef>
      <a:spcAft>
        <a:spcPct val="0"/>
      </a:spcAft>
      <a:defRPr sz="2800" kern="1200">
        <a:solidFill>
          <a:srgbClr val="E8FD23"/>
        </a:solidFill>
        <a:latin typeface="Arial" charset="0"/>
        <a:ea typeface="+mn-ea"/>
        <a:cs typeface="+mn-cs"/>
      </a:defRPr>
    </a:lvl1pPr>
    <a:lvl2pPr marL="457200" algn="ctr" rtl="0" fontAlgn="base">
      <a:spcBef>
        <a:spcPct val="0"/>
      </a:spcBef>
      <a:spcAft>
        <a:spcPct val="0"/>
      </a:spcAft>
      <a:defRPr sz="2800" kern="1200">
        <a:solidFill>
          <a:srgbClr val="E8FD23"/>
        </a:solidFill>
        <a:latin typeface="Arial" charset="0"/>
        <a:ea typeface="+mn-ea"/>
        <a:cs typeface="+mn-cs"/>
      </a:defRPr>
    </a:lvl2pPr>
    <a:lvl3pPr marL="914400" algn="ctr" rtl="0" fontAlgn="base">
      <a:spcBef>
        <a:spcPct val="0"/>
      </a:spcBef>
      <a:spcAft>
        <a:spcPct val="0"/>
      </a:spcAft>
      <a:defRPr sz="2800" kern="1200">
        <a:solidFill>
          <a:srgbClr val="E8FD23"/>
        </a:solidFill>
        <a:latin typeface="Arial" charset="0"/>
        <a:ea typeface="+mn-ea"/>
        <a:cs typeface="+mn-cs"/>
      </a:defRPr>
    </a:lvl3pPr>
    <a:lvl4pPr marL="1371600" algn="ctr" rtl="0" fontAlgn="base">
      <a:spcBef>
        <a:spcPct val="0"/>
      </a:spcBef>
      <a:spcAft>
        <a:spcPct val="0"/>
      </a:spcAft>
      <a:defRPr sz="2800" kern="1200">
        <a:solidFill>
          <a:srgbClr val="E8FD23"/>
        </a:solidFill>
        <a:latin typeface="Arial" charset="0"/>
        <a:ea typeface="+mn-ea"/>
        <a:cs typeface="+mn-cs"/>
      </a:defRPr>
    </a:lvl4pPr>
    <a:lvl5pPr marL="1828800" algn="ctr" rtl="0" fontAlgn="base">
      <a:spcBef>
        <a:spcPct val="0"/>
      </a:spcBef>
      <a:spcAft>
        <a:spcPct val="0"/>
      </a:spcAft>
      <a:defRPr sz="2800" kern="1200">
        <a:solidFill>
          <a:srgbClr val="E8FD23"/>
        </a:solidFill>
        <a:latin typeface="Arial" charset="0"/>
        <a:ea typeface="+mn-ea"/>
        <a:cs typeface="+mn-cs"/>
      </a:defRPr>
    </a:lvl5pPr>
    <a:lvl6pPr marL="2286000" algn="l" defTabSz="914400" rtl="0" eaLnBrk="1" latinLnBrk="0" hangingPunct="1">
      <a:defRPr sz="2800" kern="1200">
        <a:solidFill>
          <a:srgbClr val="E8FD23"/>
        </a:solidFill>
        <a:latin typeface="Arial" charset="0"/>
        <a:ea typeface="+mn-ea"/>
        <a:cs typeface="+mn-cs"/>
      </a:defRPr>
    </a:lvl6pPr>
    <a:lvl7pPr marL="2743200" algn="l" defTabSz="914400" rtl="0" eaLnBrk="1" latinLnBrk="0" hangingPunct="1">
      <a:defRPr sz="2800" kern="1200">
        <a:solidFill>
          <a:srgbClr val="E8FD23"/>
        </a:solidFill>
        <a:latin typeface="Arial" charset="0"/>
        <a:ea typeface="+mn-ea"/>
        <a:cs typeface="+mn-cs"/>
      </a:defRPr>
    </a:lvl7pPr>
    <a:lvl8pPr marL="3200400" algn="l" defTabSz="914400" rtl="0" eaLnBrk="1" latinLnBrk="0" hangingPunct="1">
      <a:defRPr sz="2800" kern="1200">
        <a:solidFill>
          <a:srgbClr val="E8FD23"/>
        </a:solidFill>
        <a:latin typeface="Arial" charset="0"/>
        <a:ea typeface="+mn-ea"/>
        <a:cs typeface="+mn-cs"/>
      </a:defRPr>
    </a:lvl8pPr>
    <a:lvl9pPr marL="3657600" algn="l" defTabSz="914400" rtl="0" eaLnBrk="1" latinLnBrk="0" hangingPunct="1">
      <a:defRPr sz="2800" kern="1200">
        <a:solidFill>
          <a:srgbClr val="E8FD23"/>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FFCC"/>
    <a:srgbClr val="66CCFF"/>
    <a:srgbClr val="FFFFFF"/>
    <a:srgbClr val="FFFF66"/>
    <a:srgbClr val="FF9900"/>
    <a:srgbClr val="CCCC00"/>
    <a:srgbClr val="2A0000"/>
    <a:srgbClr val="58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71" autoAdjust="0"/>
    <p:restoredTop sz="65263" autoAdjust="0"/>
  </p:normalViewPr>
  <p:slideViewPr>
    <p:cSldViewPr>
      <p:cViewPr>
        <p:scale>
          <a:sx n="62" d="100"/>
          <a:sy n="62" d="100"/>
        </p:scale>
        <p:origin x="848" y="968"/>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handoutMaster" Target="handoutMasters/handoutMaster1.xml"/><Relationship Id="rId5" Type="http://schemas.openxmlformats.org/officeDocument/2006/relationships/slideMaster" Target="slideMasters/slideMaster5.xml"/><Relationship Id="rId19"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defRPr>
            </a:lvl1pPr>
          </a:lstStyle>
          <a:p>
            <a:pPr>
              <a:defRPr/>
            </a:pPr>
            <a:endParaRPr lang="en-US"/>
          </a:p>
        </p:txBody>
      </p:sp>
      <p:sp>
        <p:nvSpPr>
          <p:cNvPr id="10240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pPr>
              <a:defRPr/>
            </a:pPr>
            <a:endParaRPr lang="en-US"/>
          </a:p>
        </p:txBody>
      </p:sp>
      <p:sp>
        <p:nvSpPr>
          <p:cNvPr id="10240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defRPr>
            </a:lvl1pPr>
          </a:lstStyle>
          <a:p>
            <a:pPr>
              <a:defRPr/>
            </a:pPr>
            <a:endParaRPr lang="en-US"/>
          </a:p>
        </p:txBody>
      </p:sp>
      <p:sp>
        <p:nvSpPr>
          <p:cNvPr id="10240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pPr>
              <a:defRPr/>
            </a:pPr>
            <a:fld id="{9A843614-507F-4592-AA10-B329E926CE02}" type="slidenum">
              <a:rPr lang="en-US"/>
              <a:pPr>
                <a:defRPr/>
              </a:pPr>
              <a:t>‹#›</a:t>
            </a:fld>
            <a:endParaRPr lang="en-US"/>
          </a:p>
        </p:txBody>
      </p:sp>
    </p:spTree>
    <p:extLst>
      <p:ext uri="{BB962C8B-B14F-4D97-AF65-F5344CB8AC3E}">
        <p14:creationId xmlns:p14="http://schemas.microsoft.com/office/powerpoint/2010/main" val="11777051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51AA40-95BB-7E45-B31F-D0C03D0F2D12}" type="datetimeFigureOut">
              <a:rPr lang="en-US" smtClean="0"/>
              <a:t>1/31/24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19CC96-ACB6-C646-8F72-615FB307289B}" type="slidenum">
              <a:rPr lang="en-US" smtClean="0"/>
              <a:t>‹#›</a:t>
            </a:fld>
            <a:endParaRPr lang="en-US"/>
          </a:p>
        </p:txBody>
      </p:sp>
    </p:spTree>
    <p:extLst>
      <p:ext uri="{BB962C8B-B14F-4D97-AF65-F5344CB8AC3E}">
        <p14:creationId xmlns:p14="http://schemas.microsoft.com/office/powerpoint/2010/main" val="3403624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lgn="r" rtl="1" eaLnBrk="1" hangingPunct="1"/>
            <a:r>
              <a:rPr lang="ar-JO" dirty="0">
                <a:latin typeface="Arial" charset="0"/>
                <a:ea typeface="ＭＳ Ｐゴシック" charset="0"/>
                <a:cs typeface="ＭＳ Ｐゴシック" charset="0"/>
              </a:rPr>
              <a:t>الرابط للصفحة الإلكترونيَّة الخاصَّة بالمصادر على الموقع: </a:t>
            </a:r>
            <a:r>
              <a:rPr lang="en-US" sz="1200" b="1" dirty="0">
                <a:solidFill>
                  <a:srgbClr val="FFFFFF"/>
                </a:solidFill>
                <a:latin typeface="Arial" charset="0"/>
                <a:ea typeface="ＭＳ Ｐゴシック" charset="0"/>
              </a:rPr>
              <a:t>BibleStudyDownloads.org</a:t>
            </a:r>
            <a:endParaRPr lang="en-US" dirty="0">
              <a:latin typeface="Arial" charset="0"/>
              <a:ea typeface="ＭＳ Ｐゴシック" charset="0"/>
              <a:cs typeface="ＭＳ Ｐゴシック" charset="0"/>
            </a:endParaRPr>
          </a:p>
          <a:p>
            <a:pPr eaLnBrk="1" hangingPunct="1"/>
            <a:r>
              <a:rPr lang="en-US" dirty="0">
                <a:latin typeface="Arial" charset="0"/>
                <a:ea typeface="ＭＳ Ｐゴシック" charset="0"/>
                <a:cs typeface="ＭＳ Ｐゴシック" charset="0"/>
              </a:rPr>
              <a:t>Links to the Resource page at BSD</a:t>
            </a:r>
            <a:endParaRPr lang="en-US" dirty="0"/>
          </a:p>
          <a:p>
            <a:r>
              <a:rPr lang="en-US" dirty="0"/>
              <a:t>______________</a:t>
            </a:r>
          </a:p>
          <a:p>
            <a:r>
              <a:rPr lang="en-US" dirty="0"/>
              <a:t>Common-09</a:t>
            </a:r>
          </a:p>
        </p:txBody>
      </p:sp>
    </p:spTree>
    <p:extLst>
      <p:ext uri="{BB962C8B-B14F-4D97-AF65-F5344CB8AC3E}">
        <p14:creationId xmlns:p14="http://schemas.microsoft.com/office/powerpoint/2010/main" val="503302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PR Preaching (</a:t>
            </a:r>
            <a:r>
              <a:rPr lang="en-US" b="1" dirty="0">
                <a:latin typeface="Arial" charset="0"/>
                <a:ea typeface="ＭＳ Ｐゴシック" charset="0"/>
                <a:cs typeface="ＭＳ Ｐゴシック" charset="0"/>
              </a:rPr>
              <a:t>Homiletics</a:t>
            </a:r>
            <a:r>
              <a:rPr lang="en-US" dirty="0">
                <a:latin typeface="Arial" charset="0"/>
                <a:ea typeface="ＭＳ Ｐゴシック" charset="0"/>
                <a:cs typeface="ＭＳ Ｐゴシック" charset="0"/>
              </a:rPr>
              <a:t>) </a:t>
            </a:r>
            <a:r>
              <a:rPr lang="en-US" baseline="0" dirty="0">
                <a:latin typeface="Arial" charset="0"/>
                <a:ea typeface="ＭＳ Ｐゴシック" charset="0"/>
                <a:cs typeface="ＭＳ Ｐゴシック" charset="0"/>
              </a:rPr>
              <a:t>Arabic</a:t>
            </a:r>
          </a:p>
          <a:p>
            <a:r>
              <a:rPr lang="en-US" dirty="0"/>
              <a:t>_____________</a:t>
            </a:r>
          </a:p>
          <a:p>
            <a:r>
              <a:rPr lang="en-US" dirty="0"/>
              <a:t>Common-</a:t>
            </a:r>
            <a:r>
              <a:rPr lang="en-US" dirty="0">
                <a:latin typeface="Arial" charset="0"/>
                <a:ea typeface="ＭＳ Ｐゴシック" charset="0"/>
              </a:rPr>
              <a:t>3</a:t>
            </a:r>
            <a:r>
              <a:rPr lang="en-US" baseline="0" dirty="0">
                <a:latin typeface="Arial" charset="0"/>
                <a:ea typeface="ＭＳ Ｐゴシック" charset="0"/>
              </a:rPr>
              <a:t>6</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996574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en-US"/>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p>
          </p:txBody>
        </p:sp>
      </p:grpSp>
      <p:sp>
        <p:nvSpPr>
          <p:cNvPr id="77834" name="Rectangle 10"/>
          <p:cNvSpPr>
            <a:spLocks noGrp="1" noChangeArrowheads="1"/>
          </p:cNvSpPr>
          <p:nvPr>
            <p:ph type="ctrTitle" sz="quarter"/>
          </p:nvPr>
        </p:nvSpPr>
        <p:spPr>
          <a:xfrm>
            <a:off x="685800" y="1873250"/>
            <a:ext cx="7772400" cy="1555750"/>
          </a:xfrm>
        </p:spPr>
        <p:txBody>
          <a:bodyPr/>
          <a:lstStyle>
            <a:lvl1pPr>
              <a:defRPr sz="4800"/>
            </a:lvl1pPr>
          </a:lstStyle>
          <a:p>
            <a:r>
              <a:rPr lang="en-US"/>
              <a:t>Click to edit Master title style</a:t>
            </a:r>
          </a:p>
        </p:txBody>
      </p:sp>
      <p:sp>
        <p:nvSpPr>
          <p:cNvPr id="77835"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2" name="Rectangle 12"/>
          <p:cNvSpPr>
            <a:spLocks noGrp="1" noChangeArrowheads="1"/>
          </p:cNvSpPr>
          <p:nvPr>
            <p:ph type="dt" sz="quarter" idx="10"/>
          </p:nvPr>
        </p:nvSpPr>
        <p:spPr/>
        <p:txBody>
          <a:bodyPr/>
          <a:lstStyle>
            <a:lvl1pPr>
              <a:defRPr/>
            </a:lvl1pPr>
          </a:lstStyle>
          <a:p>
            <a:pPr>
              <a:defRPr/>
            </a:pPr>
            <a:endParaRPr lang="en-US"/>
          </a:p>
        </p:txBody>
      </p:sp>
      <p:sp>
        <p:nvSpPr>
          <p:cNvPr id="13" name="Rectangle 13"/>
          <p:cNvSpPr>
            <a:spLocks noGrp="1" noChangeArrowheads="1"/>
          </p:cNvSpPr>
          <p:nvPr>
            <p:ph type="ftr" sz="quarter" idx="11"/>
          </p:nvPr>
        </p:nvSpPr>
        <p:spPr/>
        <p:txBody>
          <a:bodyPr/>
          <a:lstStyle>
            <a:lvl1pPr>
              <a:defRPr/>
            </a:lvl1pPr>
          </a:lstStyle>
          <a:p>
            <a:pPr>
              <a:defRPr/>
            </a:pPr>
            <a:endParaRPr lang="en-US"/>
          </a:p>
        </p:txBody>
      </p:sp>
      <p:sp>
        <p:nvSpPr>
          <p:cNvPr id="14" name="Rectangle 14"/>
          <p:cNvSpPr>
            <a:spLocks noGrp="1" noChangeArrowheads="1"/>
          </p:cNvSpPr>
          <p:nvPr>
            <p:ph type="sldNum" sz="quarter" idx="12"/>
          </p:nvPr>
        </p:nvSpPr>
        <p:spPr/>
        <p:txBody>
          <a:bodyPr/>
          <a:lstStyle>
            <a:lvl1pPr>
              <a:defRPr/>
            </a:lvl1pPr>
          </a:lstStyle>
          <a:p>
            <a:pPr>
              <a:defRPr/>
            </a:pPr>
            <a:fld id="{4BCC8AA6-161A-416D-8B3A-E944D6E09C8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6D4489BA-C04A-49CA-8B62-34C13962C2AB}"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A662F7C3-16FF-47D6-93BF-B99B4D9E19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4543676"/>
      </p:ext>
    </p:extLst>
  </p:cSld>
  <p:clrMapOvr>
    <a:masterClrMapping/>
  </p:clrMapOvr>
  <p:transition spd="med">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B3B5AFD1-9FDC-42A6-B34D-0A243FC28A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9819751"/>
      </p:ext>
    </p:extLst>
  </p:cSld>
  <p:clrMapOvr>
    <a:masterClrMapping/>
  </p:clrMapOvr>
  <p:transition spd="med">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BFDE3D6A-B47C-467C-8A56-5EAA7C962E4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7571432"/>
      </p:ext>
    </p:extLst>
  </p:cSld>
  <p:clrMapOvr>
    <a:masterClrMapping/>
  </p:clrMapOvr>
  <p:transition spd="med">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lgn="l" eaLnBrk="0" hangingPunct="0">
                  <a:defRPr/>
                </a:pPr>
                <a:endParaRPr lang="en-US" sz="1800">
                  <a:solidFill>
                    <a:srgbClr val="FFFFFF"/>
                  </a:solidFill>
                  <a:latin typeface="Garamond" pitchFamily="18"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lgn="l" eaLnBrk="0" hangingPunct="0">
                  <a:defRPr/>
                </a:pPr>
                <a:endParaRPr lang="en-US" sz="1800">
                  <a:solidFill>
                    <a:srgbClr val="FFFFFF"/>
                  </a:solidFill>
                  <a:latin typeface="Garamond" pitchFamily="18"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lgn="l" eaLnBrk="0" hangingPunct="0">
                  <a:defRPr/>
                </a:pPr>
                <a:endParaRPr lang="en-US" sz="1800">
                  <a:solidFill>
                    <a:srgbClr val="FFFFFF"/>
                  </a:solidFill>
                  <a:latin typeface="Garamond" pitchFamily="18" charset="0"/>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lgn="l" eaLnBrk="0" hangingPunct="0">
                  <a:defRPr/>
                </a:pPr>
                <a:endParaRPr lang="en-US" sz="1800">
                  <a:solidFill>
                    <a:srgbClr val="FFFFFF"/>
                  </a:solidFill>
                  <a:latin typeface="Garamond" pitchFamily="18" charset="0"/>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lgn="l" eaLnBrk="0" hangingPunct="0">
                  <a:defRPr/>
                </a:pPr>
                <a:endParaRPr lang="en-US" sz="1800">
                  <a:solidFill>
                    <a:srgbClr val="FFFFFF"/>
                  </a:solidFill>
                  <a:latin typeface="Garamond" pitchFamily="18"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lgn="l" eaLnBrk="0" hangingPunct="0">
                <a:defRPr/>
              </a:pPr>
              <a:endParaRPr lang="en-US" sz="1800">
                <a:solidFill>
                  <a:srgbClr val="FFFFFF"/>
                </a:solidFill>
                <a:latin typeface="Garamond" pitchFamily="18" charset="0"/>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lgn="l" eaLnBrk="0" hangingPunct="0">
                <a:defRPr/>
              </a:pPr>
              <a:endParaRPr lang="en-US" sz="1800">
                <a:solidFill>
                  <a:srgbClr val="FFFFFF"/>
                </a:solidFill>
                <a:latin typeface="Garamond" pitchFamily="18" charset="0"/>
              </a:endParaRPr>
            </a:p>
          </p:txBody>
        </p:sp>
      </p:grpSp>
      <p:sp>
        <p:nvSpPr>
          <p:cNvPr id="63499"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6350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solidFill>
                <a:srgbClr val="FFFFFF"/>
              </a:solidFill>
            </a:endParaRPr>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solidFill>
                <a:srgbClr val="FFFFFF"/>
              </a:solidFill>
            </a:endParaRP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932EBD1C-6051-4101-8BA0-A69EC6C49D4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61887498"/>
      </p:ext>
    </p:extLst>
  </p:cSld>
  <p:clrMapOvr>
    <a:masterClrMapping/>
  </p:clrMapOvr>
  <p:transition spd="med">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74515FD5-64F9-4142-8D03-21F970D66401}"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817498897"/>
      </p:ext>
    </p:extLst>
  </p:cSld>
  <p:clrMapOvr>
    <a:masterClrMapping/>
  </p:clrMapOvr>
  <p:transition spd="med">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CB553FA9-43EE-44D6-9E37-A14CDCF89578}"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254267899"/>
      </p:ext>
    </p:extLst>
  </p:cSld>
  <p:clrMapOvr>
    <a:masterClrMapping/>
  </p:clrMapOvr>
  <p:transition spd="med">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B5A4E623-ECDA-42E2-AA45-F679E9FE8B23}"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766025722"/>
      </p:ext>
    </p:extLst>
  </p:cSld>
  <p:clrMapOvr>
    <a:masterClrMapping/>
  </p:clrMapOvr>
  <p:transition spd="med">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5B15ED38-3673-467D-8ED9-3EBF4FE99C03}" type="slidenum">
              <a:rPr lang="en-US">
                <a:solidFill>
                  <a:srgbClr val="FFFFFF"/>
                </a:solidFill>
              </a:rPr>
              <a:pPr>
                <a:defRPr/>
              </a:pPr>
              <a:t>‹#›</a:t>
            </a:fld>
            <a:endParaRPr lang="en-US">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0787083"/>
      </p:ext>
    </p:extLst>
  </p:cSld>
  <p:clrMapOvr>
    <a:masterClrMapping/>
  </p:clrMapOvr>
  <p:transition spd="med">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052BAFEE-3D94-4AC1-96FE-F2C5EFD613AA}" type="slidenum">
              <a:rPr lang="en-US">
                <a:solidFill>
                  <a:srgbClr val="FFFFFF"/>
                </a:solidFill>
              </a:rPr>
              <a:pPr>
                <a:defRPr/>
              </a:pPr>
              <a:t>‹#›</a:t>
            </a:fld>
            <a:endParaRPr 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898509731"/>
      </p:ext>
    </p:extLst>
  </p:cSld>
  <p:clrMapOvr>
    <a:masterClrMapping/>
  </p:clrMapOvr>
  <p:transition spd="med">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58F895A6-03B5-49AB-8BFA-B4F1F2A6E3D9}" type="slidenum">
              <a:rPr lang="en-US">
                <a:solidFill>
                  <a:srgbClr val="FFFFFF"/>
                </a:solidFill>
              </a:rPr>
              <a:pPr>
                <a:defRPr/>
              </a:pPr>
              <a:t>‹#›</a:t>
            </a:fld>
            <a:endParaRPr lang="en-US">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929310852"/>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EEA68646-76B9-437C-BE9F-E7CDB2F248EB}"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04B28D2E-74B9-4427-ABE1-9539EE4E0DC8}"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774360375"/>
      </p:ext>
    </p:extLst>
  </p:cSld>
  <p:clrMapOvr>
    <a:masterClrMapping/>
  </p:clrMapOvr>
  <p:transition spd="med">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B49705FA-EE5F-4C93-AC2A-45CAF352A4C9}"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244438711"/>
      </p:ext>
    </p:extLst>
  </p:cSld>
  <p:clrMapOvr>
    <a:masterClrMapping/>
  </p:clrMapOvr>
  <p:transition spd="med">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475109C9-425B-4DCD-AA2F-B8196CD98BD0}"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857315911"/>
      </p:ext>
    </p:extLst>
  </p:cSld>
  <p:clrMapOvr>
    <a:masterClrMapping/>
  </p:clrMapOvr>
  <p:transition spd="med">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A5EF651D-7CC0-41D3-9EC9-A280704AA643}"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009632168"/>
      </p:ext>
    </p:extLst>
  </p:cSld>
  <p:clrMapOvr>
    <a:masterClrMapping/>
  </p:clrMapOvr>
  <p:transition spd="med">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D91780F-27D5-4D28-A3AD-DCBC600728AE}"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073728346"/>
      </p:ext>
    </p:extLst>
  </p:cSld>
  <p:clrMapOvr>
    <a:masterClrMapping/>
  </p:clrMapOvr>
  <p:transition spd="med">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590886230"/>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427559365"/>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43803294"/>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938388049"/>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55581695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30725"/>
          </a:xfrm>
        </p:spPr>
        <p:txBody>
          <a:bodyPr/>
          <a:lstStyle/>
          <a:p>
            <a:pPr lvl="0"/>
            <a:endParaRPr lang="en-US" noProof="0"/>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4DD01267-3256-401F-A52B-F8A42EEABF03}" type="slidenum">
              <a:rPr lang="en-US"/>
              <a:pPr>
                <a:defRPr/>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436976173"/>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730369116"/>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774645602"/>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770096319"/>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399399968"/>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4070775105"/>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a:t>Click to edit Master title style</a:t>
            </a:r>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pPr>
              <a:defRPr/>
            </a:pPr>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pPr>
              <a:defRPr/>
            </a:pPr>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pPr>
              <a:defRPr/>
            </a:pPr>
            <a:fld id="{15410177-297E-40C0-81E6-716AF161D9E1}" type="slidenum">
              <a:rPr lang="en-US" smtClean="0"/>
              <a:pPr>
                <a:defRPr/>
              </a:pPr>
              <a:t>‹#›</a:t>
            </a:fld>
            <a:endParaRPr lang="en-US"/>
          </a:p>
        </p:txBody>
      </p:sp>
    </p:spTree>
    <p:extLst>
      <p:ext uri="{BB962C8B-B14F-4D97-AF65-F5344CB8AC3E}">
        <p14:creationId xmlns:p14="http://schemas.microsoft.com/office/powerpoint/2010/main" val="96236174"/>
      </p:ext>
    </p:extLst>
  </p:cSld>
  <p:clrMapOvr>
    <a:overrideClrMapping bg1="lt1" tx1="dk1" bg2="lt2" tx2="dk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B1EAB03-EF86-4155-BF97-5B0DC7AFE106}" type="slidenum">
              <a:rPr lang="en-US" smtClean="0"/>
              <a:pPr>
                <a:defRPr/>
              </a:pPr>
              <a:t>‹#›</a:t>
            </a:fld>
            <a:endParaRPr lang="en-US"/>
          </a:p>
        </p:txBody>
      </p:sp>
    </p:spTree>
    <p:extLst>
      <p:ext uri="{BB962C8B-B14F-4D97-AF65-F5344CB8AC3E}">
        <p14:creationId xmlns:p14="http://schemas.microsoft.com/office/powerpoint/2010/main" val="269208009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a:t>Click to edit Master title style</a:t>
            </a:r>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pPr>
              <a:defRPr/>
            </a:pPr>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pPr>
              <a:defRPr/>
            </a:pPr>
            <a:endParaRPr lang="en-US"/>
          </a:p>
        </p:txBody>
      </p:sp>
      <p:sp>
        <p:nvSpPr>
          <p:cNvPr id="6" name="Slide Number Placeholder 5"/>
          <p:cNvSpPr>
            <a:spLocks noGrp="1"/>
          </p:cNvSpPr>
          <p:nvPr>
            <p:ph type="sldNum" sz="quarter" idx="12"/>
          </p:nvPr>
        </p:nvSpPr>
        <p:spPr>
          <a:xfrm>
            <a:off x="6733952" y="6555112"/>
            <a:ext cx="588336" cy="228600"/>
          </a:xfrm>
        </p:spPr>
        <p:txBody>
          <a:bodyPr/>
          <a:lstStyle/>
          <a:p>
            <a:pPr>
              <a:defRPr/>
            </a:pPr>
            <a:fld id="{6BAEE8B5-5102-42AE-A597-C782B38ED566}" type="slidenum">
              <a:rPr lang="en-US" smtClean="0"/>
              <a:pPr>
                <a:defRPr/>
              </a:pPr>
              <a:t>‹#›</a:t>
            </a:fld>
            <a:endParaRPr lang="en-US"/>
          </a:p>
        </p:txBody>
      </p:sp>
    </p:spTree>
    <p:extLst>
      <p:ext uri="{BB962C8B-B14F-4D97-AF65-F5344CB8AC3E}">
        <p14:creationId xmlns:p14="http://schemas.microsoft.com/office/powerpoint/2010/main" val="3664218061"/>
      </p:ext>
    </p:extLst>
  </p:cSld>
  <p:clrMapOvr>
    <a:overrideClrMapping bg1="lt1" tx1="dk1" bg2="lt2" tx2="dk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C894636-DC56-427E-82AB-8BB9EFEF8173}" type="slidenum">
              <a:rPr lang="en-US" smtClean="0"/>
              <a:pPr>
                <a:defRPr/>
              </a:pPr>
              <a:t>‹#›</a:t>
            </a:fld>
            <a:endParaRPr lang="en-US"/>
          </a:p>
        </p:txBody>
      </p:sp>
    </p:spTree>
    <p:extLst>
      <p:ext uri="{BB962C8B-B14F-4D97-AF65-F5344CB8AC3E}">
        <p14:creationId xmlns:p14="http://schemas.microsoft.com/office/powerpoint/2010/main" val="361935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9088" y="1752600"/>
            <a:ext cx="8824912" cy="5129213"/>
            <a:chOff x="201" y="1104"/>
            <a:chExt cx="5559" cy="3231"/>
          </a:xfrm>
        </p:grpSpPr>
        <p:sp>
          <p:nvSpPr>
            <p:cNvPr id="5" name="Freeform 3"/>
            <p:cNvSpPr>
              <a:spLocks/>
            </p:cNvSpPr>
            <p:nvPr/>
          </p:nvSpPr>
          <p:spPr bwMode="ltGray">
            <a:xfrm>
              <a:off x="210" y="1104"/>
              <a:ext cx="5550" cy="3216"/>
            </a:xfrm>
            <a:custGeom>
              <a:avLst/>
              <a:gdLst/>
              <a:ahLst/>
              <a:cxnLst>
                <a:cxn ang="0">
                  <a:pos x="335" y="0"/>
                </a:cxn>
                <a:cxn ang="0">
                  <a:pos x="333" y="1290"/>
                </a:cxn>
                <a:cxn ang="0">
                  <a:pos x="0" y="1290"/>
                </a:cxn>
                <a:cxn ang="0">
                  <a:pos x="6" y="3210"/>
                </a:cxn>
                <a:cxn ang="0">
                  <a:pos x="5550" y="3216"/>
                </a:cxn>
                <a:cxn ang="0">
                  <a:pos x="5550" y="0"/>
                </a:cxn>
                <a:cxn ang="0">
                  <a:pos x="335" y="0"/>
                </a:cxn>
                <a:cxn ang="0">
                  <a:pos x="335" y="0"/>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w="9525">
              <a:noFill/>
              <a:round/>
              <a:headEnd/>
              <a:tailEnd/>
            </a:ln>
          </p:spPr>
          <p:txBody>
            <a:bodyPr/>
            <a:lstStyle/>
            <a:p>
              <a:pPr>
                <a:defRPr/>
              </a:pPr>
              <a:endParaRPr lang="en-US"/>
            </a:p>
          </p:txBody>
        </p:sp>
        <p:sp>
          <p:nvSpPr>
            <p:cNvPr id="6" name="Freeform 4"/>
            <p:cNvSpPr>
              <a:spLocks/>
            </p:cNvSpPr>
            <p:nvPr/>
          </p:nvSpPr>
          <p:spPr bwMode="ltGray">
            <a:xfrm>
              <a:off x="528" y="2400"/>
              <a:ext cx="5232" cy="1920"/>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pPr>
                <a:defRPr/>
              </a:pPr>
              <a:endParaRPr lang="en-US"/>
            </a:p>
          </p:txBody>
        </p:sp>
        <p:sp>
          <p:nvSpPr>
            <p:cNvPr id="7" name="Freeform 5"/>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8" name="Freeform 6"/>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9" name="Freeform 7"/>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10" name="Freeform 8"/>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en-US"/>
            </a:p>
          </p:txBody>
        </p:sp>
      </p:grpSp>
      <p:sp>
        <p:nvSpPr>
          <p:cNvPr id="271369" name="Rectangle 9"/>
          <p:cNvSpPr>
            <a:spLocks noGrp="1" noChangeArrowheads="1"/>
          </p:cNvSpPr>
          <p:nvPr>
            <p:ph type="ctrTitle" sz="quarter"/>
          </p:nvPr>
        </p:nvSpPr>
        <p:spPr>
          <a:xfrm>
            <a:off x="990600" y="1905000"/>
            <a:ext cx="7772400" cy="1736725"/>
          </a:xfrm>
        </p:spPr>
        <p:txBody>
          <a:bodyPr anchor="t"/>
          <a:lstStyle>
            <a:lvl1pPr>
              <a:defRPr/>
            </a:lvl1pPr>
          </a:lstStyle>
          <a:p>
            <a:r>
              <a:rPr lang="en-US"/>
              <a:t>Click to edit Master title style</a:t>
            </a:r>
          </a:p>
        </p:txBody>
      </p:sp>
      <p:sp>
        <p:nvSpPr>
          <p:cNvPr id="271370" name="Rectangle 10"/>
          <p:cNvSpPr>
            <a:spLocks noGrp="1" noChangeArrowheads="1"/>
          </p:cNvSpPr>
          <p:nvPr>
            <p:ph type="subTitle" sz="quarter" idx="1"/>
          </p:nvPr>
        </p:nvSpPr>
        <p:spPr>
          <a:xfrm>
            <a:off x="990600" y="3962400"/>
            <a:ext cx="6781800" cy="1752600"/>
          </a:xfrm>
        </p:spPr>
        <p:txBody>
          <a:bodyPr/>
          <a:lstStyle>
            <a:lvl1pPr marL="0" indent="0" algn="ctr">
              <a:buFont typeface="Wingdings" pitchFamily="2" charset="2"/>
              <a:buNone/>
              <a:defRPr/>
            </a:lvl1pPr>
          </a:lstStyle>
          <a:p>
            <a:r>
              <a:rPr lang="en-US"/>
              <a:t>Click to edit Master subtitle style</a:t>
            </a:r>
          </a:p>
        </p:txBody>
      </p:sp>
      <p:sp>
        <p:nvSpPr>
          <p:cNvPr id="11" name="Rectangle 11"/>
          <p:cNvSpPr>
            <a:spLocks noGrp="1" noChangeArrowheads="1"/>
          </p:cNvSpPr>
          <p:nvPr>
            <p:ph type="dt" sz="quarter" idx="10"/>
          </p:nvPr>
        </p:nvSpPr>
        <p:spPr>
          <a:xfrm>
            <a:off x="990600" y="6245225"/>
            <a:ext cx="1901825" cy="476250"/>
          </a:xfrm>
        </p:spPr>
        <p:txBody>
          <a:bodyPr/>
          <a:lstStyle>
            <a:lvl1pPr>
              <a:defRPr/>
            </a:lvl1pPr>
          </a:lstStyle>
          <a:p>
            <a:pPr>
              <a:defRPr/>
            </a:pPr>
            <a:endParaRPr lang="en-US"/>
          </a:p>
        </p:txBody>
      </p:sp>
      <p:sp>
        <p:nvSpPr>
          <p:cNvPr id="12" name="Rectangle 12"/>
          <p:cNvSpPr>
            <a:spLocks noGrp="1" noChangeArrowheads="1"/>
          </p:cNvSpPr>
          <p:nvPr>
            <p:ph type="ftr" sz="quarter" idx="11"/>
          </p:nvPr>
        </p:nvSpPr>
        <p:spPr>
          <a:xfrm>
            <a:off x="3468688" y="6245225"/>
            <a:ext cx="2895600" cy="476250"/>
          </a:xfrm>
        </p:spPr>
        <p:txBody>
          <a:bodyPr/>
          <a:lstStyle>
            <a:lvl1pPr>
              <a:defRPr/>
            </a:lvl1pPr>
          </a:lstStyle>
          <a:p>
            <a:pPr>
              <a:defRPr/>
            </a:pPr>
            <a:endParaRPr lang="en-US"/>
          </a:p>
        </p:txBody>
      </p:sp>
      <p:sp>
        <p:nvSpPr>
          <p:cNvPr id="13" name="Rectangle 13"/>
          <p:cNvSpPr>
            <a:spLocks noGrp="1" noChangeArrowheads="1"/>
          </p:cNvSpPr>
          <p:nvPr>
            <p:ph type="sldNum" sz="quarter" idx="12"/>
          </p:nvPr>
        </p:nvSpPr>
        <p:spPr/>
        <p:txBody>
          <a:bodyPr/>
          <a:lstStyle>
            <a:lvl1pPr>
              <a:defRPr/>
            </a:lvl1pPr>
          </a:lstStyle>
          <a:p>
            <a:pPr>
              <a:defRPr/>
            </a:pPr>
            <a:fld id="{DB4E7CBC-012D-43B3-9D62-1F08095FDD93}" type="slidenum">
              <a:rPr lang="en-US"/>
              <a:pPr>
                <a:defRPr/>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8162031-5A42-4EFE-A717-29CD5AAB125E}" type="slidenum">
              <a:rPr lang="en-US" smtClean="0"/>
              <a:pPr>
                <a:defRPr/>
              </a:pPr>
              <a:t>‹#›</a:t>
            </a:fld>
            <a:endParaRPr lang="en-US"/>
          </a:p>
        </p:txBody>
      </p:sp>
    </p:spTree>
    <p:extLst>
      <p:ext uri="{BB962C8B-B14F-4D97-AF65-F5344CB8AC3E}">
        <p14:creationId xmlns:p14="http://schemas.microsoft.com/office/powerpoint/2010/main" val="103654226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CE13ADB-E613-4949-88EA-05E2EEBBE812}" type="slidenum">
              <a:rPr lang="en-US" smtClean="0"/>
              <a:pPr>
                <a:defRPr/>
              </a:pPr>
              <a:t>‹#›</a:t>
            </a:fld>
            <a:endParaRPr lang="en-US"/>
          </a:p>
        </p:txBody>
      </p:sp>
    </p:spTree>
    <p:extLst>
      <p:ext uri="{BB962C8B-B14F-4D97-AF65-F5344CB8AC3E}">
        <p14:creationId xmlns:p14="http://schemas.microsoft.com/office/powerpoint/2010/main" val="45925369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pPr>
              <a:defRPr/>
            </a:pPr>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pPr>
              <a:defRPr/>
            </a:pPr>
            <a:endParaRPr lang="en-US"/>
          </a:p>
        </p:txBody>
      </p:sp>
      <p:sp>
        <p:nvSpPr>
          <p:cNvPr id="4" name="Slide Number Placeholder 3"/>
          <p:cNvSpPr>
            <a:spLocks noGrp="1"/>
          </p:cNvSpPr>
          <p:nvPr>
            <p:ph type="sldNum" sz="quarter" idx="12"/>
          </p:nvPr>
        </p:nvSpPr>
        <p:spPr/>
        <p:txBody>
          <a:bodyPr/>
          <a:lstStyle/>
          <a:p>
            <a:pPr>
              <a:defRPr/>
            </a:pPr>
            <a:fld id="{147B1C0C-BDFB-4F6F-B7C7-B920C69DAEA6}" type="slidenum">
              <a:rPr lang="en-US" smtClean="0"/>
              <a:pPr>
                <a:defRPr/>
              </a:pPr>
              <a:t>‹#›</a:t>
            </a:fld>
            <a:endParaRPr lang="en-US"/>
          </a:p>
        </p:txBody>
      </p:sp>
    </p:spTree>
    <p:extLst>
      <p:ext uri="{BB962C8B-B14F-4D97-AF65-F5344CB8AC3E}">
        <p14:creationId xmlns:p14="http://schemas.microsoft.com/office/powerpoint/2010/main" val="30427564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a:t>Click to edit Master title style</a:t>
            </a:r>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1B92F93-4E3E-4A96-93D7-775495DFE4C8}" type="slidenum">
              <a:rPr lang="en-US" smtClean="0"/>
              <a:pPr>
                <a:defRPr/>
              </a:pPr>
              <a:t>‹#›</a:t>
            </a:fld>
            <a:endParaRPr lang="en-US"/>
          </a:p>
        </p:txBody>
      </p:sp>
    </p:spTree>
    <p:extLst>
      <p:ext uri="{BB962C8B-B14F-4D97-AF65-F5344CB8AC3E}">
        <p14:creationId xmlns:p14="http://schemas.microsoft.com/office/powerpoint/2010/main" val="377215543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438B8CC-EA07-4116-B121-8088B3D6B33E}" type="slidenum">
              <a:rPr lang="en-US" smtClean="0"/>
              <a:pPr>
                <a:defRPr/>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a:t>Click icon to add picture</a:t>
            </a:r>
            <a:endParaRPr kumimoji="0" lang="en-US" dirty="0"/>
          </a:p>
        </p:txBody>
      </p:sp>
    </p:spTree>
    <p:extLst>
      <p:ext uri="{BB962C8B-B14F-4D97-AF65-F5344CB8AC3E}">
        <p14:creationId xmlns:p14="http://schemas.microsoft.com/office/powerpoint/2010/main" val="1510009085"/>
      </p:ext>
    </p:extLst>
  </p:cSld>
  <p:clrMapOvr>
    <a:overrideClrMapping bg1="dk1" tx1="lt1" bg2="dk2" tx2="lt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021D415-202D-4054-B184-BFEFAE312182}" type="slidenum">
              <a:rPr lang="en-US" smtClean="0"/>
              <a:pPr>
                <a:defRPr/>
              </a:pPr>
              <a:t>‹#›</a:t>
            </a:fld>
            <a:endParaRPr lang="en-US"/>
          </a:p>
        </p:txBody>
      </p:sp>
    </p:spTree>
    <p:extLst>
      <p:ext uri="{BB962C8B-B14F-4D97-AF65-F5344CB8AC3E}">
        <p14:creationId xmlns:p14="http://schemas.microsoft.com/office/powerpoint/2010/main" val="326652016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pPr>
              <a:defRPr/>
            </a:pPr>
            <a:endParaRPr lang="en-US"/>
          </a:p>
        </p:txBody>
      </p:sp>
      <p:sp>
        <p:nvSpPr>
          <p:cNvPr id="5" name="Footer Placeholder 4"/>
          <p:cNvSpPr>
            <a:spLocks noGrp="1"/>
          </p:cNvSpPr>
          <p:nvPr>
            <p:ph type="ftr" sz="quarter" idx="11"/>
          </p:nvPr>
        </p:nvSpPr>
        <p:spPr>
          <a:xfrm>
            <a:off x="457200" y="6556248"/>
            <a:ext cx="3657600" cy="228600"/>
          </a:xfrm>
        </p:spPr>
        <p:txBody>
          <a:bodyPr/>
          <a:lstStyle/>
          <a:p>
            <a:pPr>
              <a:defRPr/>
            </a:pPr>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pPr>
              <a:defRPr/>
            </a:pPr>
            <a:fld id="{A418A141-A680-44FF-926A-0B99A17FC568}" type="slidenum">
              <a:rPr lang="en-US" smtClean="0"/>
              <a:pPr>
                <a:defRPr/>
              </a:pPr>
              <a:t>‹#›</a:t>
            </a:fld>
            <a:endParaRPr lang="en-US"/>
          </a:p>
        </p:txBody>
      </p:sp>
    </p:spTree>
    <p:extLst>
      <p:ext uri="{BB962C8B-B14F-4D97-AF65-F5344CB8AC3E}">
        <p14:creationId xmlns:p14="http://schemas.microsoft.com/office/powerpoint/2010/main" val="249592722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hangingPunct="1"/>
            <a:endParaRPr lang="en-US" sz="1800">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endParaRPr lang="en-US" sz="1800">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endParaRPr lang="en-US">
              <a:solidFill>
                <a:srgbClr val="696464"/>
              </a:solidFill>
            </a:endParaRPr>
          </a:p>
        </p:txBody>
      </p:sp>
      <p:sp>
        <p:nvSpPr>
          <p:cNvPr id="17" name="Footer Placeholder 16"/>
          <p:cNvSpPr>
            <a:spLocks noGrp="1"/>
          </p:cNvSpPr>
          <p:nvPr>
            <p:ph type="ftr" sz="quarter" idx="11"/>
          </p:nvPr>
        </p:nvSpPr>
        <p:spPr/>
        <p:txBody>
          <a:bodyPr/>
          <a:lstStyle/>
          <a:p>
            <a:endParaRPr lang="en-US">
              <a:solidFill>
                <a:srgbClr val="696464"/>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CDBBB62-4BC3-4E3B-AB88-D13BEE51CFD6}"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a:solidFill>
                <a:prstClr val="white"/>
              </a:solidFill>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a:solidFill>
                <a:prstClr val="white"/>
              </a:solidFill>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a:solidFill>
                <a:prstClr val="white"/>
              </a:solidFill>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334606063"/>
      </p:ext>
    </p:extLst>
  </p:cSld>
  <p:clrMapOvr>
    <a:overrideClrMapping bg1="lt1" tx1="dk1" bg2="lt2" tx2="dk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E78D56E0-A016-4A37-954A-26B6351E60D6}"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68353598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hangingPunct="1"/>
            <a:endParaRPr lang="en-US" sz="1800">
              <a:solidFill>
                <a:prstClr val="white"/>
              </a:solidFill>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hangingPunct="1"/>
            <a:endParaRPr lang="en-US" sz="1800">
              <a:solidFill>
                <a:prstClr val="white"/>
              </a:solidFill>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a:solidFill>
                <a:srgbClr val="696464"/>
              </a:solidFill>
            </a:endParaRPr>
          </a:p>
        </p:txBody>
      </p:sp>
      <p:sp>
        <p:nvSpPr>
          <p:cNvPr id="5" name="Footer Placeholder 4"/>
          <p:cNvSpPr>
            <a:spLocks noGrp="1"/>
          </p:cNvSpPr>
          <p:nvPr>
            <p:ph type="ftr" sz="quarter" idx="11"/>
          </p:nvPr>
        </p:nvSpPr>
        <p:spPr>
          <a:xfrm>
            <a:off x="800100" y="6172200"/>
            <a:ext cx="4000500" cy="457200"/>
          </a:xfrm>
        </p:spPr>
        <p:txBody>
          <a:bodyPr/>
          <a:lstStyle/>
          <a:p>
            <a:endParaRPr lang="en-US">
              <a:solidFill>
                <a:srgbClr val="696464"/>
              </a:solidFill>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a:solidFill>
                <a:prstClr val="white"/>
              </a:solidFill>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a:solidFill>
                <a:prstClr val="white"/>
              </a:solidFill>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7E8F5D6A-3A96-45C8-A2B1-79665048D956}" type="slidenum">
              <a:rPr lang="en-US" smtClean="0"/>
              <a:pPr/>
              <a:t>‹#›</a:t>
            </a:fld>
            <a:endParaRPr lang="en-US"/>
          </a:p>
        </p:txBody>
      </p:sp>
    </p:spTree>
    <p:extLst>
      <p:ext uri="{BB962C8B-B14F-4D97-AF65-F5344CB8AC3E}">
        <p14:creationId xmlns:p14="http://schemas.microsoft.com/office/powerpoint/2010/main" val="1178642370"/>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798C9C8F-4307-411D-BA82-48E0EBE89840}" type="slidenum">
              <a:rPr lang="en-US"/>
              <a:pPr>
                <a:defRPr/>
              </a:pPr>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A9D9BD42-74D7-4FBA-9AE0-28617E24DA72}"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3109536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endParaRPr lang="en-US">
              <a:solidFill>
                <a:srgbClr val="696464"/>
              </a:solidFill>
            </a:endParaRPr>
          </a:p>
        </p:txBody>
      </p:sp>
      <p:sp>
        <p:nvSpPr>
          <p:cNvPr id="8" name="Footer Placeholder 7"/>
          <p:cNvSpPr>
            <a:spLocks noGrp="1"/>
          </p:cNvSpPr>
          <p:nvPr>
            <p:ph type="ftr" sz="quarter" idx="11"/>
          </p:nvPr>
        </p:nvSpPr>
        <p:spPr/>
        <p:txBody>
          <a:bodyPr/>
          <a:lstStyle/>
          <a:p>
            <a:endParaRPr lang="en-US">
              <a:solidFill>
                <a:srgbClr val="696464"/>
              </a:solidFill>
            </a:endParaRPr>
          </a:p>
        </p:txBody>
      </p:sp>
      <p:sp>
        <p:nvSpPr>
          <p:cNvPr id="9" name="Slide Number Placeholder 8"/>
          <p:cNvSpPr>
            <a:spLocks noGrp="1"/>
          </p:cNvSpPr>
          <p:nvPr>
            <p:ph type="sldNum" sz="quarter" idx="12"/>
          </p:nvPr>
        </p:nvSpPr>
        <p:spPr/>
        <p:txBody>
          <a:bodyPr/>
          <a:lstStyle/>
          <a:p>
            <a:fld id="{40A57C9B-B081-4B51-BC99-8A593AA57ED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03615268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endParaRPr lang="en-US">
              <a:solidFill>
                <a:srgbClr val="696464"/>
              </a:solidFill>
            </a:endParaRPr>
          </a:p>
        </p:txBody>
      </p:sp>
      <p:sp>
        <p:nvSpPr>
          <p:cNvPr id="4" name="Footer Placeholder 3"/>
          <p:cNvSpPr>
            <a:spLocks noGrp="1"/>
          </p:cNvSpPr>
          <p:nvPr>
            <p:ph type="ftr" sz="quarter" idx="11"/>
          </p:nvPr>
        </p:nvSpPr>
        <p:spPr/>
        <p:txBody>
          <a:bodyPr/>
          <a:lstStyle/>
          <a:p>
            <a:endParaRPr lang="en-US">
              <a:solidFill>
                <a:srgbClr val="696464"/>
              </a:solidFill>
            </a:endParaRPr>
          </a:p>
        </p:txBody>
      </p:sp>
      <p:sp>
        <p:nvSpPr>
          <p:cNvPr id="5" name="Slide Number Placeholder 4"/>
          <p:cNvSpPr>
            <a:spLocks noGrp="1"/>
          </p:cNvSpPr>
          <p:nvPr>
            <p:ph type="sldNum" sz="quarter" idx="12"/>
          </p:nvPr>
        </p:nvSpPr>
        <p:spPr/>
        <p:txBody>
          <a:bodyPr/>
          <a:lstStyle/>
          <a:p>
            <a:fld id="{0344A10E-659D-425F-82CA-2474B7C3082A}" type="slidenum">
              <a:rPr lang="en-US" smtClean="0"/>
              <a:pPr/>
              <a:t>‹#›</a:t>
            </a:fld>
            <a:endParaRPr lang="en-US"/>
          </a:p>
        </p:txBody>
      </p:sp>
    </p:spTree>
    <p:extLst>
      <p:ext uri="{BB962C8B-B14F-4D97-AF65-F5344CB8AC3E}">
        <p14:creationId xmlns:p14="http://schemas.microsoft.com/office/powerpoint/2010/main" val="350185359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696464"/>
              </a:solidFill>
            </a:endParaRPr>
          </a:p>
        </p:txBody>
      </p:sp>
      <p:sp>
        <p:nvSpPr>
          <p:cNvPr id="3" name="Footer Placeholder 2"/>
          <p:cNvSpPr>
            <a:spLocks noGrp="1"/>
          </p:cNvSpPr>
          <p:nvPr>
            <p:ph type="ftr" sz="quarter" idx="11"/>
          </p:nvPr>
        </p:nvSpPr>
        <p:spPr/>
        <p:txBody>
          <a:bodyPr/>
          <a:lstStyle/>
          <a:p>
            <a:endParaRPr lang="en-US">
              <a:solidFill>
                <a:srgbClr val="696464"/>
              </a:solidFill>
            </a:endParaRPr>
          </a:p>
        </p:txBody>
      </p:sp>
      <p:sp>
        <p:nvSpPr>
          <p:cNvPr id="4" name="Slide Number Placeholder 3"/>
          <p:cNvSpPr>
            <a:spLocks noGrp="1"/>
          </p:cNvSpPr>
          <p:nvPr>
            <p:ph type="sldNum" sz="quarter" idx="12"/>
          </p:nvPr>
        </p:nvSpPr>
        <p:spPr/>
        <p:txBody>
          <a:bodyPr/>
          <a:lstStyle/>
          <a:p>
            <a:fld id="{BF247AAE-D987-4F70-A17C-5BA0C6E7BB6D}" type="slidenum">
              <a:rPr lang="en-US" smtClean="0"/>
              <a:pPr/>
              <a:t>‹#›</a:t>
            </a:fld>
            <a:endParaRPr lang="en-US"/>
          </a:p>
        </p:txBody>
      </p:sp>
    </p:spTree>
    <p:extLst>
      <p:ext uri="{BB962C8B-B14F-4D97-AF65-F5344CB8AC3E}">
        <p14:creationId xmlns:p14="http://schemas.microsoft.com/office/powerpoint/2010/main" val="211134784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endParaRPr lang="en-US" sz="1800">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A26089C1-68B6-4109-96ED-020DA110CCAA}"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69249643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n-US">
              <a:solidFill>
                <a:srgbClr val="696464"/>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en-US">
              <a:solidFill>
                <a:srgbClr val="696464"/>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DE4FBECC-14BD-4B3B-8D0F-F9DCE43FEF7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a:solidFill>
                <a:prstClr val="white"/>
              </a:solidFill>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a:solidFill>
                <a:prstClr val="white"/>
              </a:solidFill>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sz="1800">
              <a:solidFill>
                <a:prstClr val="white"/>
              </a:solidFill>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97463808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6802E1A1-B4B2-4F36-BE70-A70DF9BB507C}" type="slidenum">
              <a:rPr lang="en-US" smtClean="0"/>
              <a:pPr/>
              <a:t>‹#›</a:t>
            </a:fld>
            <a:endParaRPr lang="en-US"/>
          </a:p>
        </p:txBody>
      </p:sp>
    </p:spTree>
    <p:extLst>
      <p:ext uri="{BB962C8B-B14F-4D97-AF65-F5344CB8AC3E}">
        <p14:creationId xmlns:p14="http://schemas.microsoft.com/office/powerpoint/2010/main" val="71323615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8CFCCFFE-F999-4784-9200-48835C77D8C9}" type="slidenum">
              <a:rPr lang="en-US" smtClean="0"/>
              <a:pPr/>
              <a:t>‹#›</a:t>
            </a:fld>
            <a:endParaRPr lang="en-US"/>
          </a:p>
        </p:txBody>
      </p:sp>
    </p:spTree>
    <p:extLst>
      <p:ext uri="{BB962C8B-B14F-4D97-AF65-F5344CB8AC3E}">
        <p14:creationId xmlns:p14="http://schemas.microsoft.com/office/powerpoint/2010/main" val="355410607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2E5597D-08E8-4C87-BB35-859D982AA6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8045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62F70FF7-8CAB-4A6D-A4EF-7C47EDB0A382}"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8C2AAD87-6D21-4CD1-B9AC-0556C6438D9D}"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61ADC6E7-99FC-4B5A-985D-A67643F762A4}"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CA7B39F8-9C01-47BB-ABFF-D21587DE86E5}"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F67E7A64-1BFC-4B21-8855-838DF264B39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68FAA77D-90E0-4EBA-BAFF-D14DF73A50D1}"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76EA7AEF-5A5C-47D8-B09F-5219DF777497}"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9E75C10A-3C0F-4A3C-9DD4-9EBCD97CB5AA}"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E112316E-5FC1-4E54-9B9F-89062A95423C}"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D840A2EC-7EF8-4A2E-AE2C-8519C01DF5C6}"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2CA510-46C7-4DEF-8CBE-A951459D93FF}"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E75650-0EF4-4580-A532-DCDC1E96DB0C}"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D581C9-AFBA-41F8-BF5B-3B091D87D779}"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989F7FA-47E7-44C8-A9F3-FBC5E4BBACAC}"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D7AB155-FABA-4549-90C9-FF1023092D3F}"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C63BF0-CDF7-42FD-9438-317AB77FFBE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D6E54904-5713-4DA8-8F9F-7B99070EA182}"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E1E8EF0-BBAC-4803-AC18-4124200C8E5E}"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043DF81-DB8D-4526-96EC-0C9B6B77A561}"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5535A5C-B1DA-4469-9E25-4F3F6DCACD73}"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85DE14E-2614-4156-8BE8-A71017935AEE}"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6F8342-20E7-4C5B-B082-2767C4538A02}"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95275" y="557213"/>
            <a:ext cx="9437688" cy="6632575"/>
            <a:chOff x="-186" y="351"/>
            <a:chExt cx="5945" cy="4178"/>
          </a:xfrm>
        </p:grpSpPr>
        <p:grpSp>
          <p:nvGrpSpPr>
            <p:cNvPr id="5" name="Group 3"/>
            <p:cNvGrpSpPr>
              <a:grpSpLocks/>
            </p:cNvGrpSpPr>
            <p:nvPr/>
          </p:nvGrpSpPr>
          <p:grpSpPr bwMode="auto">
            <a:xfrm>
              <a:off x="-186" y="351"/>
              <a:ext cx="4316" cy="4178"/>
              <a:chOff x="-186" y="351"/>
              <a:chExt cx="4316" cy="4178"/>
            </a:xfrm>
          </p:grpSpPr>
          <p:grpSp>
            <p:nvGrpSpPr>
              <p:cNvPr id="7" name="Group 4"/>
              <p:cNvGrpSpPr>
                <a:grpSpLocks/>
              </p:cNvGrpSpPr>
              <p:nvPr/>
            </p:nvGrpSpPr>
            <p:grpSpPr bwMode="auto">
              <a:xfrm>
                <a:off x="-186" y="351"/>
                <a:ext cx="4316" cy="4178"/>
                <a:chOff x="-186" y="351"/>
                <a:chExt cx="4316" cy="4178"/>
              </a:xfrm>
            </p:grpSpPr>
            <p:sp>
              <p:nvSpPr>
                <p:cNvPr id="9" name="AutoShape 5"/>
                <p:cNvSpPr>
                  <a:spLocks noChangeArrowheads="1"/>
                </p:cNvSpPr>
                <p:nvPr/>
              </p:nvSpPr>
              <p:spPr bwMode="auto">
                <a:xfrm rot="12360000">
                  <a:off x="-186" y="351"/>
                  <a:ext cx="4316" cy="4178"/>
                </a:xfrm>
                <a:prstGeom prst="diamond">
                  <a:avLst/>
                </a:prstGeom>
                <a:gradFill rotWithShape="0">
                  <a:gsLst>
                    <a:gs pos="0">
                      <a:schemeClr val="bg2"/>
                    </a:gs>
                    <a:gs pos="100000">
                      <a:schemeClr val="bg1"/>
                    </a:gs>
                  </a:gsLst>
                  <a:path path="shape">
                    <a:fillToRect l="50000" t="50000" r="50000" b="50000"/>
                  </a:path>
                </a:gradFill>
                <a:ln w="9525">
                  <a:noFill/>
                  <a:miter lim="800000"/>
                  <a:headEnd/>
                  <a:tailEnd/>
                </a:ln>
                <a:effectLst/>
              </p:spPr>
              <p:txBody>
                <a:bodyPr/>
                <a:lstStyle/>
                <a:p>
                  <a:pPr>
                    <a:defRPr/>
                  </a:pPr>
                  <a:endParaRPr lang="en-US"/>
                </a:p>
              </p:txBody>
            </p:sp>
            <p:sp>
              <p:nvSpPr>
                <p:cNvPr id="10" name="AutoShape 6" descr="Denim"/>
                <p:cNvSpPr>
                  <a:spLocks noChangeArrowheads="1"/>
                </p:cNvSpPr>
                <p:nvPr/>
              </p:nvSpPr>
              <p:spPr bwMode="auto">
                <a:xfrm rot="12360000">
                  <a:off x="694" y="1203"/>
                  <a:ext cx="2556" cy="2474"/>
                </a:xfrm>
                <a:prstGeom prst="diamond">
                  <a:avLst/>
                </a:prstGeom>
                <a:blipFill dpi="0" rotWithShape="0">
                  <a:blip r:embed="rId2" cstate="print"/>
                  <a:srcRect/>
                  <a:tile tx="0" ty="0" sx="100000" sy="100000" flip="none" algn="tl"/>
                </a:blipFill>
                <a:ln w="9525">
                  <a:noFill/>
                  <a:miter lim="800000"/>
                  <a:headEnd/>
                  <a:tailEnd/>
                </a:ln>
                <a:effectLst/>
              </p:spPr>
              <p:txBody>
                <a:bodyPr/>
                <a:lstStyle/>
                <a:p>
                  <a:pPr>
                    <a:defRPr/>
                  </a:pPr>
                  <a:endParaRPr lang="en-US"/>
                </a:p>
              </p:txBody>
            </p:sp>
            <p:sp>
              <p:nvSpPr>
                <p:cNvPr id="11" name="Rectangle 7"/>
                <p:cNvSpPr>
                  <a:spLocks noChangeArrowheads="1"/>
                </p:cNvSpPr>
                <p:nvPr/>
              </p:nvSpPr>
              <p:spPr bwMode="auto">
                <a:xfrm rot="12360000">
                  <a:off x="2249" y="2499"/>
                  <a:ext cx="649" cy="280"/>
                </a:xfrm>
                <a:prstGeom prst="rect">
                  <a:avLst/>
                </a:prstGeom>
                <a:solidFill>
                  <a:schemeClr val="folHlink">
                    <a:alpha val="50000"/>
                  </a:schemeClr>
                </a:solidFill>
                <a:ln w="9525">
                  <a:noFill/>
                  <a:miter lim="800000"/>
                  <a:headEnd/>
                  <a:tailEnd/>
                </a:ln>
                <a:effectLst/>
              </p:spPr>
              <p:txBody>
                <a:bodyPr wrap="none" lIns="92075" tIns="46038" rIns="92075" bIns="46038" anchor="ctr"/>
                <a:lstStyle/>
                <a:p>
                  <a:pPr algn="l" eaLnBrk="0" hangingPunct="0">
                    <a:spcBef>
                      <a:spcPct val="50000"/>
                    </a:spcBef>
                    <a:defRPr/>
                  </a:pPr>
                  <a:endParaRPr kumimoji="1" lang="en-US" sz="2400">
                    <a:solidFill>
                      <a:srgbClr val="EAEAEA"/>
                    </a:solidFill>
                    <a:latin typeface="Times New Roman" pitchFamily="18" charset="0"/>
                  </a:endParaRPr>
                </a:p>
              </p:txBody>
            </p:sp>
            <p:sp>
              <p:nvSpPr>
                <p:cNvPr id="12" name="Oval 8"/>
                <p:cNvSpPr>
                  <a:spLocks noChangeArrowheads="1"/>
                </p:cNvSpPr>
                <p:nvPr/>
              </p:nvSpPr>
              <p:spPr bwMode="auto">
                <a:xfrm rot="12360000">
                  <a:off x="1292" y="2567"/>
                  <a:ext cx="570" cy="528"/>
                </a:xfrm>
                <a:prstGeom prst="ellipse">
                  <a:avLst/>
                </a:prstGeom>
                <a:solidFill>
                  <a:schemeClr val="accent1">
                    <a:alpha val="50000"/>
                  </a:schemeClr>
                </a:solidFill>
                <a:ln w="9525">
                  <a:noFill/>
                  <a:round/>
                  <a:headEnd/>
                  <a:tailEnd/>
                </a:ln>
                <a:effectLst/>
              </p:spPr>
              <p:txBody>
                <a:bodyPr wrap="none" lIns="92075" tIns="46038" rIns="92075" bIns="46038" anchor="ctr"/>
                <a:lstStyle/>
                <a:p>
                  <a:pPr algn="l" eaLnBrk="0" hangingPunct="0">
                    <a:spcBef>
                      <a:spcPct val="50000"/>
                    </a:spcBef>
                    <a:defRPr/>
                  </a:pPr>
                  <a:endParaRPr kumimoji="1" lang="en-US" sz="2400">
                    <a:solidFill>
                      <a:srgbClr val="EAEAEA"/>
                    </a:solidFill>
                    <a:latin typeface="Times New Roman" pitchFamily="18" charset="0"/>
                  </a:endParaRPr>
                </a:p>
              </p:txBody>
            </p:sp>
            <p:sp>
              <p:nvSpPr>
                <p:cNvPr id="13" name="Rectangle 9"/>
                <p:cNvSpPr>
                  <a:spLocks noChangeArrowheads="1"/>
                </p:cNvSpPr>
                <p:nvPr/>
              </p:nvSpPr>
              <p:spPr bwMode="auto">
                <a:xfrm rot="12360000">
                  <a:off x="2373" y="2047"/>
                  <a:ext cx="446" cy="81"/>
                </a:xfrm>
                <a:prstGeom prst="rect">
                  <a:avLst/>
                </a:prstGeom>
                <a:solidFill>
                  <a:schemeClr val="accent1">
                    <a:alpha val="50000"/>
                  </a:schemeClr>
                </a:solidFill>
                <a:ln w="9525">
                  <a:noFill/>
                  <a:miter lim="800000"/>
                  <a:headEnd/>
                  <a:tailEnd/>
                </a:ln>
                <a:effectLst/>
              </p:spPr>
              <p:txBody>
                <a:bodyPr wrap="none" lIns="92075" tIns="46038" rIns="92075" bIns="46038" anchor="ctr"/>
                <a:lstStyle/>
                <a:p>
                  <a:pPr algn="l" eaLnBrk="0" hangingPunct="0">
                    <a:spcBef>
                      <a:spcPct val="50000"/>
                    </a:spcBef>
                    <a:defRPr/>
                  </a:pPr>
                  <a:endParaRPr kumimoji="1" lang="en-US" sz="2400">
                    <a:solidFill>
                      <a:srgbClr val="EAEAEA"/>
                    </a:solidFill>
                    <a:latin typeface="Times New Roman" pitchFamily="18" charset="0"/>
                  </a:endParaRPr>
                </a:p>
              </p:txBody>
            </p:sp>
            <p:sp>
              <p:nvSpPr>
                <p:cNvPr id="14" name="Rectangle 10"/>
                <p:cNvSpPr>
                  <a:spLocks noChangeArrowheads="1"/>
                </p:cNvSpPr>
                <p:nvPr/>
              </p:nvSpPr>
              <p:spPr bwMode="auto">
                <a:xfrm rot="12360000">
                  <a:off x="1927" y="3071"/>
                  <a:ext cx="445" cy="82"/>
                </a:xfrm>
                <a:prstGeom prst="rect">
                  <a:avLst/>
                </a:prstGeom>
                <a:solidFill>
                  <a:schemeClr val="accent1">
                    <a:alpha val="50000"/>
                  </a:schemeClr>
                </a:solidFill>
                <a:ln w="9525">
                  <a:noFill/>
                  <a:miter lim="800000"/>
                  <a:headEnd/>
                  <a:tailEnd/>
                </a:ln>
                <a:effectLst/>
              </p:spPr>
              <p:txBody>
                <a:bodyPr wrap="none" lIns="92075" tIns="46038" rIns="92075" bIns="46038" anchor="ctr"/>
                <a:lstStyle/>
                <a:p>
                  <a:pPr algn="l" eaLnBrk="0" hangingPunct="0">
                    <a:spcBef>
                      <a:spcPct val="50000"/>
                    </a:spcBef>
                    <a:defRPr/>
                  </a:pPr>
                  <a:endParaRPr kumimoji="1" lang="en-US" sz="2400">
                    <a:solidFill>
                      <a:srgbClr val="EAEAEA"/>
                    </a:solidFill>
                    <a:latin typeface="Times New Roman" pitchFamily="18" charset="0"/>
                  </a:endParaRPr>
                </a:p>
              </p:txBody>
            </p:sp>
            <p:sp>
              <p:nvSpPr>
                <p:cNvPr id="15" name="Arc 11"/>
                <p:cNvSpPr>
                  <a:spLocks/>
                </p:cNvSpPr>
                <p:nvPr/>
              </p:nvSpPr>
              <p:spPr bwMode="auto">
                <a:xfrm rot="10485000">
                  <a:off x="1263" y="2240"/>
                  <a:ext cx="723" cy="856"/>
                </a:xfrm>
                <a:custGeom>
                  <a:avLst/>
                  <a:gdLst>
                    <a:gd name="G0" fmla="+- 21518 0 0"/>
                    <a:gd name="G1" fmla="+- 2258 0 0"/>
                    <a:gd name="G2" fmla="+- 21600 0 0"/>
                    <a:gd name="T0" fmla="*/ 43000 w 43118"/>
                    <a:gd name="T1" fmla="*/ 0 h 23858"/>
                    <a:gd name="T2" fmla="*/ 0 w 43118"/>
                    <a:gd name="T3" fmla="*/ 4141 h 23858"/>
                    <a:gd name="T4" fmla="*/ 21518 w 43118"/>
                    <a:gd name="T5" fmla="*/ 2258 h 23858"/>
                  </a:gdLst>
                  <a:ahLst/>
                  <a:cxnLst>
                    <a:cxn ang="0">
                      <a:pos x="T0" y="T1"/>
                    </a:cxn>
                    <a:cxn ang="0">
                      <a:pos x="T2" y="T3"/>
                    </a:cxn>
                    <a:cxn ang="0">
                      <a:pos x="T4" y="T5"/>
                    </a:cxn>
                  </a:cxnLst>
                  <a:rect l="0" t="0" r="r" b="b"/>
                  <a:pathLst>
                    <a:path w="43118" h="23858" fill="none" extrusionOk="0">
                      <a:moveTo>
                        <a:pt x="42999" y="0"/>
                      </a:moveTo>
                      <a:cubicBezTo>
                        <a:pt x="43078" y="750"/>
                        <a:pt x="43118" y="1503"/>
                        <a:pt x="43118" y="2258"/>
                      </a:cubicBezTo>
                      <a:cubicBezTo>
                        <a:pt x="43118" y="14187"/>
                        <a:pt x="33447" y="23858"/>
                        <a:pt x="21518" y="23858"/>
                      </a:cubicBezTo>
                      <a:cubicBezTo>
                        <a:pt x="10318" y="23858"/>
                        <a:pt x="976" y="15297"/>
                        <a:pt x="0" y="4140"/>
                      </a:cubicBezTo>
                    </a:path>
                    <a:path w="43118" h="23858" stroke="0" extrusionOk="0">
                      <a:moveTo>
                        <a:pt x="42999" y="0"/>
                      </a:moveTo>
                      <a:cubicBezTo>
                        <a:pt x="43078" y="750"/>
                        <a:pt x="43118" y="1503"/>
                        <a:pt x="43118" y="2258"/>
                      </a:cubicBezTo>
                      <a:cubicBezTo>
                        <a:pt x="43118" y="14187"/>
                        <a:pt x="33447" y="23858"/>
                        <a:pt x="21518" y="23858"/>
                      </a:cubicBezTo>
                      <a:cubicBezTo>
                        <a:pt x="10318" y="23858"/>
                        <a:pt x="976" y="15297"/>
                        <a:pt x="0" y="4140"/>
                      </a:cubicBezTo>
                      <a:lnTo>
                        <a:pt x="21518" y="2258"/>
                      </a:lnTo>
                      <a:close/>
                    </a:path>
                  </a:pathLst>
                </a:custGeom>
                <a:solidFill>
                  <a:schemeClr val="folHlink">
                    <a:alpha val="50000"/>
                  </a:schemeClr>
                </a:solidFill>
                <a:ln w="9525">
                  <a:noFill/>
                  <a:round/>
                  <a:headEnd type="none" w="sm" len="sm"/>
                  <a:tailEnd type="none" w="sm" len="sm"/>
                </a:ln>
                <a:effectLst/>
              </p:spPr>
              <p:txBody>
                <a:bodyPr/>
                <a:lstStyle/>
                <a:p>
                  <a:pPr>
                    <a:defRPr/>
                  </a:pPr>
                  <a:endParaRPr lang="en-US"/>
                </a:p>
              </p:txBody>
            </p:sp>
            <p:sp>
              <p:nvSpPr>
                <p:cNvPr id="16" name="Freeform 12"/>
                <p:cNvSpPr>
                  <a:spLocks/>
                </p:cNvSpPr>
                <p:nvPr/>
              </p:nvSpPr>
              <p:spPr bwMode="auto">
                <a:xfrm>
                  <a:off x="1300" y="1374"/>
                  <a:ext cx="1035" cy="2007"/>
                </a:xfrm>
                <a:custGeom>
                  <a:avLst/>
                  <a:gdLst/>
                  <a:ahLst/>
                  <a:cxnLst>
                    <a:cxn ang="0">
                      <a:pos x="56" y="2006"/>
                    </a:cxn>
                    <a:cxn ang="0">
                      <a:pos x="0" y="1843"/>
                    </a:cxn>
                    <a:cxn ang="0">
                      <a:pos x="871" y="56"/>
                    </a:cxn>
                    <a:cxn ang="0">
                      <a:pos x="1034" y="0"/>
                    </a:cxn>
                    <a:cxn ang="0">
                      <a:pos x="56" y="2006"/>
                    </a:cxn>
                  </a:cxnLst>
                  <a:rect l="0" t="0" r="r" b="b"/>
                  <a:pathLst>
                    <a:path w="1035" h="2007">
                      <a:moveTo>
                        <a:pt x="56" y="2006"/>
                      </a:moveTo>
                      <a:lnTo>
                        <a:pt x="0" y="1843"/>
                      </a:lnTo>
                      <a:lnTo>
                        <a:pt x="871" y="56"/>
                      </a:lnTo>
                      <a:lnTo>
                        <a:pt x="1034" y="0"/>
                      </a:lnTo>
                      <a:lnTo>
                        <a:pt x="56" y="2006"/>
                      </a:lnTo>
                    </a:path>
                  </a:pathLst>
                </a:custGeom>
                <a:solidFill>
                  <a:schemeClr val="hlink">
                    <a:alpha val="50000"/>
                  </a:schemeClr>
                </a:solidFill>
                <a:ln w="9525">
                  <a:noFill/>
                  <a:round/>
                  <a:headEnd type="none" w="sm" len="sm"/>
                  <a:tailEnd type="none" w="sm" len="sm"/>
                </a:ln>
                <a:effectLst/>
              </p:spPr>
              <p:txBody>
                <a:bodyPr/>
                <a:lstStyle/>
                <a:p>
                  <a:pPr>
                    <a:defRPr/>
                  </a:pPr>
                  <a:endParaRPr lang="en-US"/>
                </a:p>
              </p:txBody>
            </p:sp>
          </p:grpSp>
          <p:sp>
            <p:nvSpPr>
              <p:cNvPr id="8" name="Freeform 13"/>
              <p:cNvSpPr>
                <a:spLocks/>
              </p:cNvSpPr>
              <p:nvPr/>
            </p:nvSpPr>
            <p:spPr bwMode="auto">
              <a:xfrm>
                <a:off x="2448" y="1810"/>
                <a:ext cx="324" cy="231"/>
              </a:xfrm>
              <a:custGeom>
                <a:avLst/>
                <a:gdLst/>
                <a:ahLst/>
                <a:cxnLst>
                  <a:cxn ang="0">
                    <a:pos x="321" y="226"/>
                  </a:cxn>
                  <a:cxn ang="0">
                    <a:pos x="287" y="123"/>
                  </a:cxn>
                  <a:cxn ang="0">
                    <a:pos x="53" y="9"/>
                  </a:cxn>
                  <a:cxn ang="0">
                    <a:pos x="35" y="0"/>
                  </a:cxn>
                  <a:cxn ang="0">
                    <a:pos x="0" y="72"/>
                  </a:cxn>
                  <a:cxn ang="0">
                    <a:pos x="323" y="230"/>
                  </a:cxn>
                </a:cxnLst>
                <a:rect l="0" t="0" r="r" b="b"/>
                <a:pathLst>
                  <a:path w="324" h="231">
                    <a:moveTo>
                      <a:pt x="321" y="226"/>
                    </a:moveTo>
                    <a:lnTo>
                      <a:pt x="287" y="123"/>
                    </a:lnTo>
                    <a:lnTo>
                      <a:pt x="53" y="9"/>
                    </a:lnTo>
                    <a:lnTo>
                      <a:pt x="35" y="0"/>
                    </a:lnTo>
                    <a:lnTo>
                      <a:pt x="0" y="72"/>
                    </a:lnTo>
                    <a:lnTo>
                      <a:pt x="323" y="230"/>
                    </a:lnTo>
                  </a:path>
                </a:pathLst>
              </a:custGeom>
              <a:solidFill>
                <a:schemeClr val="accent1">
                  <a:alpha val="50000"/>
                </a:schemeClr>
              </a:solidFill>
              <a:ln w="9525">
                <a:noFill/>
                <a:round/>
                <a:headEnd type="none" w="sm" len="sm"/>
                <a:tailEnd type="none" w="sm" len="sm"/>
              </a:ln>
              <a:effectLst/>
            </p:spPr>
            <p:txBody>
              <a:bodyPr/>
              <a:lstStyle/>
              <a:p>
                <a:pPr>
                  <a:defRPr/>
                </a:pPr>
                <a:endParaRPr lang="en-US"/>
              </a:p>
            </p:txBody>
          </p:sp>
        </p:grpSp>
        <p:sp>
          <p:nvSpPr>
            <p:cNvPr id="6" name="Rectangle 14"/>
            <p:cNvSpPr>
              <a:spLocks noChangeArrowheads="1"/>
            </p:cNvSpPr>
            <p:nvPr/>
          </p:nvSpPr>
          <p:spPr bwMode="auto">
            <a:xfrm>
              <a:off x="768" y="720"/>
              <a:ext cx="4991" cy="816"/>
            </a:xfrm>
            <a:prstGeom prst="rect">
              <a:avLst/>
            </a:prstGeom>
            <a:solidFill>
              <a:schemeClr val="accent2">
                <a:alpha val="50000"/>
              </a:schemeClr>
            </a:solidFill>
            <a:ln w="9525">
              <a:noFill/>
              <a:miter lim="800000"/>
              <a:headEnd/>
              <a:tailEnd/>
            </a:ln>
            <a:effectLst/>
          </p:spPr>
          <p:txBody>
            <a:bodyPr/>
            <a:lstStyle/>
            <a:p>
              <a:pPr>
                <a:defRPr/>
              </a:pPr>
              <a:endParaRPr lang="en-US"/>
            </a:p>
          </p:txBody>
        </p:sp>
      </p:grpSp>
      <p:sp>
        <p:nvSpPr>
          <p:cNvPr id="268303" name="Rectangle 15"/>
          <p:cNvSpPr>
            <a:spLocks noGrp="1" noChangeArrowheads="1"/>
          </p:cNvSpPr>
          <p:nvPr>
            <p:ph type="ctrTitle" sz="quarter"/>
          </p:nvPr>
        </p:nvSpPr>
        <p:spPr>
          <a:xfrm>
            <a:off x="1217613" y="1219200"/>
            <a:ext cx="7772400" cy="1143000"/>
          </a:xfrm>
        </p:spPr>
        <p:txBody>
          <a:bodyPr anchorCtr="0"/>
          <a:lstStyle>
            <a:lvl1pPr algn="l">
              <a:defRPr/>
            </a:lvl1pPr>
          </a:lstStyle>
          <a:p>
            <a:r>
              <a:rPr lang="en-US"/>
              <a:t>Click to edit Master title style</a:t>
            </a:r>
          </a:p>
        </p:txBody>
      </p:sp>
      <p:sp>
        <p:nvSpPr>
          <p:cNvPr id="268304" name="Rectangle 16"/>
          <p:cNvSpPr>
            <a:spLocks noGrp="1" noChangeArrowheads="1"/>
          </p:cNvSpPr>
          <p:nvPr>
            <p:ph type="subTitle" sz="quarter" idx="1"/>
          </p:nvPr>
        </p:nvSpPr>
        <p:spPr>
          <a:xfrm>
            <a:off x="4724400" y="2819400"/>
            <a:ext cx="4267200" cy="3200400"/>
          </a:xfrm>
        </p:spPr>
        <p:txBody>
          <a:bodyPr/>
          <a:lstStyle>
            <a:lvl1pPr marL="0" indent="0">
              <a:buFontTx/>
              <a:buNone/>
              <a:defRPr/>
            </a:lvl1pPr>
          </a:lstStyle>
          <a:p>
            <a:r>
              <a:rPr lang="en-US"/>
              <a:t>Click to edit Master subtitle style</a:t>
            </a:r>
          </a:p>
        </p:txBody>
      </p:sp>
      <p:sp>
        <p:nvSpPr>
          <p:cNvPr id="17" name="Rectangle 17"/>
          <p:cNvSpPr>
            <a:spLocks noGrp="1" noChangeArrowheads="1"/>
          </p:cNvSpPr>
          <p:nvPr>
            <p:ph type="dt" sz="quarter" idx="10"/>
          </p:nvPr>
        </p:nvSpPr>
        <p:spPr>
          <a:xfrm>
            <a:off x="152400" y="6248400"/>
            <a:ext cx="1905000" cy="457200"/>
          </a:xfrm>
        </p:spPr>
        <p:txBody>
          <a:bodyPr/>
          <a:lstStyle>
            <a:lvl1pPr>
              <a:defRPr/>
            </a:lvl1pPr>
          </a:lstStyle>
          <a:p>
            <a:pPr>
              <a:defRPr/>
            </a:pPr>
            <a:endParaRPr lang="en-US">
              <a:solidFill>
                <a:srgbClr val="EAEAEA"/>
              </a:solidFill>
            </a:endParaRPr>
          </a:p>
        </p:txBody>
      </p:sp>
      <p:sp>
        <p:nvSpPr>
          <p:cNvPr id="18" name="Rectangle 18"/>
          <p:cNvSpPr>
            <a:spLocks noGrp="1" noChangeArrowheads="1"/>
          </p:cNvSpPr>
          <p:nvPr>
            <p:ph type="ftr" sz="quarter" idx="11"/>
          </p:nvPr>
        </p:nvSpPr>
        <p:spPr>
          <a:xfrm>
            <a:off x="3124200" y="6248400"/>
            <a:ext cx="2895600" cy="457200"/>
          </a:xfrm>
        </p:spPr>
        <p:txBody>
          <a:bodyPr/>
          <a:lstStyle>
            <a:lvl1pPr>
              <a:defRPr/>
            </a:lvl1pPr>
          </a:lstStyle>
          <a:p>
            <a:pPr>
              <a:defRPr/>
            </a:pPr>
            <a:endParaRPr lang="en-US">
              <a:solidFill>
                <a:srgbClr val="EAEAEA"/>
              </a:solidFill>
            </a:endParaRPr>
          </a:p>
        </p:txBody>
      </p:sp>
      <p:sp>
        <p:nvSpPr>
          <p:cNvPr id="19" name="Rectangle 19"/>
          <p:cNvSpPr>
            <a:spLocks noGrp="1" noChangeArrowheads="1"/>
          </p:cNvSpPr>
          <p:nvPr>
            <p:ph type="sldNum" sz="quarter" idx="12"/>
          </p:nvPr>
        </p:nvSpPr>
        <p:spPr/>
        <p:txBody>
          <a:bodyPr/>
          <a:lstStyle>
            <a:lvl1pPr>
              <a:defRPr/>
            </a:lvl1pPr>
          </a:lstStyle>
          <a:p>
            <a:pPr>
              <a:defRPr/>
            </a:pPr>
            <a:fld id="{55EED3DF-6941-40F9-BE5D-57B07B56EBFC}"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0991708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EF6D8FC1-6C7B-44C3-AA7A-2CACC75E1BD6}"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8096862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1E2C0508-6269-4B32-ADE0-7D0CBA20A11A}"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2753661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CF0DCA7F-6FE6-47DE-9D6F-B48B17DF055B}"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8995948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1FCB85EF-EBF4-4A42-8202-4028DBD55A52}"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788623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67288707-5E5E-440B-9141-3BEDC7527557}"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BDCE3340-8834-4E52-9C38-07E21EC688D9}"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4440271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21658637-AFE2-47F7-9995-3583B910FDDD}"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8300448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AE4CCA3E-969D-4633-9445-A30CEC0C2508}"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8198957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E4EA128A-A6B0-4730-8C69-ED725B5D8916}"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7025472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F0D0568-8D9C-45F3-9460-0DF2EA193CD5}"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0125040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28600"/>
            <a:ext cx="19812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228600"/>
            <a:ext cx="57912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0547428C-C578-43C8-8CF9-D041A7E5A785}"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3234209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en-US"/>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p>
          </p:txBody>
        </p:sp>
      </p:grpSp>
      <p:sp>
        <p:nvSpPr>
          <p:cNvPr id="77834" name="Rectangle 10"/>
          <p:cNvSpPr>
            <a:spLocks noGrp="1" noChangeArrowheads="1"/>
          </p:cNvSpPr>
          <p:nvPr>
            <p:ph type="ctrTitle" sz="quarter"/>
          </p:nvPr>
        </p:nvSpPr>
        <p:spPr>
          <a:xfrm>
            <a:off x="685800" y="1873250"/>
            <a:ext cx="7772400" cy="1555750"/>
          </a:xfrm>
        </p:spPr>
        <p:txBody>
          <a:bodyPr/>
          <a:lstStyle>
            <a:lvl1pPr>
              <a:defRPr sz="4800"/>
            </a:lvl1pPr>
          </a:lstStyle>
          <a:p>
            <a:r>
              <a:rPr lang="en-US"/>
              <a:t>Click to edit Master title style</a:t>
            </a:r>
          </a:p>
        </p:txBody>
      </p:sp>
      <p:sp>
        <p:nvSpPr>
          <p:cNvPr id="77835"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2" name="Rectangle 12"/>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13" name="Rectangle 1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14" name="Rectangle 14"/>
          <p:cNvSpPr>
            <a:spLocks noGrp="1" noChangeArrowheads="1"/>
          </p:cNvSpPr>
          <p:nvPr>
            <p:ph type="sldNum" sz="quarter" idx="12"/>
          </p:nvPr>
        </p:nvSpPr>
        <p:spPr/>
        <p:txBody>
          <a:bodyPr/>
          <a:lstStyle>
            <a:lvl1pPr>
              <a:defRPr/>
            </a:lvl1pPr>
          </a:lstStyle>
          <a:p>
            <a:pPr>
              <a:defRPr/>
            </a:pPr>
            <a:fld id="{1D28C0E8-98DC-4284-BB01-63A524F605F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732126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B2513C75-D2C0-4F38-B50B-BE211AA5365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216060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E6BE7DF0-1C50-4AE8-827E-35557A1E2BF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278340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65211820-C990-434E-A398-7FA28D2F7E4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06811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pPr>
              <a:defRPr/>
            </a:pPr>
            <a:endParaRPr lang="en-US"/>
          </a:p>
        </p:txBody>
      </p:sp>
      <p:sp>
        <p:nvSpPr>
          <p:cNvPr id="8" name="Rectangle 13"/>
          <p:cNvSpPr>
            <a:spLocks noGrp="1" noChangeArrowheads="1"/>
          </p:cNvSpPr>
          <p:nvPr>
            <p:ph type="ftr" sz="quarter" idx="11"/>
          </p:nvPr>
        </p:nvSpPr>
        <p:spPr>
          <a:ln/>
        </p:spPr>
        <p:txBody>
          <a:bodyPr/>
          <a:lstStyle>
            <a:lvl1pPr>
              <a:defRPr/>
            </a:lvl1pPr>
          </a:lstStyle>
          <a:p>
            <a:pPr>
              <a:defRPr/>
            </a:pPr>
            <a:endParaRPr lang="en-US"/>
          </a:p>
        </p:txBody>
      </p:sp>
      <p:sp>
        <p:nvSpPr>
          <p:cNvPr id="9" name="Rectangle 14"/>
          <p:cNvSpPr>
            <a:spLocks noGrp="1" noChangeArrowheads="1"/>
          </p:cNvSpPr>
          <p:nvPr>
            <p:ph type="sldNum" sz="quarter" idx="12"/>
          </p:nvPr>
        </p:nvSpPr>
        <p:spPr>
          <a:ln/>
        </p:spPr>
        <p:txBody>
          <a:bodyPr/>
          <a:lstStyle>
            <a:lvl1pPr>
              <a:defRPr/>
            </a:lvl1pPr>
          </a:lstStyle>
          <a:p>
            <a:pPr>
              <a:defRPr/>
            </a:pPr>
            <a:fld id="{3D8A2DC1-4FD0-4B49-A96B-EAD2F9B196E5}"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4"/>
          <p:cNvSpPr>
            <a:spLocks noGrp="1" noChangeArrowheads="1"/>
          </p:cNvSpPr>
          <p:nvPr>
            <p:ph type="sldNum" sz="quarter" idx="12"/>
          </p:nvPr>
        </p:nvSpPr>
        <p:spPr>
          <a:ln/>
        </p:spPr>
        <p:txBody>
          <a:bodyPr/>
          <a:lstStyle>
            <a:lvl1pPr>
              <a:defRPr/>
            </a:lvl1pPr>
          </a:lstStyle>
          <a:p>
            <a:pPr>
              <a:defRPr/>
            </a:pPr>
            <a:fld id="{CF895EC7-825A-4830-AD63-858F7E91DAC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059726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F9C1D9F6-77A3-4134-992E-EEFC1EE9444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837764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4"/>
          <p:cNvSpPr>
            <a:spLocks noGrp="1" noChangeArrowheads="1"/>
          </p:cNvSpPr>
          <p:nvPr>
            <p:ph type="sldNum" sz="quarter" idx="12"/>
          </p:nvPr>
        </p:nvSpPr>
        <p:spPr>
          <a:ln/>
        </p:spPr>
        <p:txBody>
          <a:bodyPr/>
          <a:lstStyle>
            <a:lvl1pPr>
              <a:defRPr/>
            </a:lvl1pPr>
          </a:lstStyle>
          <a:p>
            <a:pPr>
              <a:defRPr/>
            </a:pPr>
            <a:fld id="{E1B3D2B1-4499-42DD-B25B-1061351A599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218948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B659604F-43AA-4D39-8B7F-A3AF9EEDC49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24326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270F9560-1814-4AAA-A458-64E44A90CC0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650907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C4A46E36-F8A7-4034-9CAA-5DD4CCE75F6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037882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F7D0D760-6692-4595-9B09-FDEA758538A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882140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30725"/>
          </a:xfrm>
        </p:spPr>
        <p:txBody>
          <a:bodyPr/>
          <a:lstStyle/>
          <a:p>
            <a:pPr lvl="0"/>
            <a:endParaRPr lang="en-US" noProof="0"/>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8131A0D4-6BCB-4437-9628-1C719A29BC2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138604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6"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7"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8"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9"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10"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1"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2"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3"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en-US"/>
            </a:p>
          </p:txBody>
        </p:sp>
        <p:sp>
          <p:nvSpPr>
            <p:cNvPr id="14"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en-US"/>
            </a:p>
          </p:txBody>
        </p:sp>
        <p:sp>
          <p:nvSpPr>
            <p:cNvPr id="15"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en-US"/>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1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en-US"/>
            </a:p>
          </p:txBody>
        </p:sp>
        <p:sp>
          <p:nvSpPr>
            <p:cNvPr id="19"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en-US"/>
            </a:p>
          </p:txBody>
        </p:sp>
        <p:sp>
          <p:nvSpPr>
            <p:cNvPr id="20"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2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22"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grpSp>
      <p:sp>
        <p:nvSpPr>
          <p:cNvPr id="273429" name="Rectangle 21"/>
          <p:cNvSpPr>
            <a:spLocks noGrp="1" noChangeArrowheads="1"/>
          </p:cNvSpPr>
          <p:nvPr>
            <p:ph type="ctrTitle" sz="quarter"/>
          </p:nvPr>
        </p:nvSpPr>
        <p:spPr>
          <a:xfrm>
            <a:off x="685800" y="1828800"/>
            <a:ext cx="7772400" cy="1736725"/>
          </a:xfrm>
        </p:spPr>
        <p:txBody>
          <a:bodyPr/>
          <a:lstStyle>
            <a:lvl1pPr>
              <a:defRPr sz="5400"/>
            </a:lvl1pPr>
          </a:lstStyle>
          <a:p>
            <a:r>
              <a:rPr lang="en-US"/>
              <a:t>Click to edit Master title style</a:t>
            </a:r>
          </a:p>
        </p:txBody>
      </p:sp>
      <p:sp>
        <p:nvSpPr>
          <p:cNvPr id="273430"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3" name="Rectangle 23"/>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24" name="Rectangle 24"/>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25" name="Rectangle 25"/>
          <p:cNvSpPr>
            <a:spLocks noGrp="1" noChangeArrowheads="1"/>
          </p:cNvSpPr>
          <p:nvPr>
            <p:ph type="sldNum" sz="quarter" idx="12"/>
          </p:nvPr>
        </p:nvSpPr>
        <p:spPr/>
        <p:txBody>
          <a:bodyPr/>
          <a:lstStyle>
            <a:lvl1pPr>
              <a:defRPr/>
            </a:lvl1pPr>
          </a:lstStyle>
          <a:p>
            <a:pPr>
              <a:defRPr/>
            </a:pPr>
            <a:fld id="{714A8FA6-5087-42E6-BEE2-B6BEBB725F3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216970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5C323A6D-DAF7-4C41-A513-CD08AAAADF0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88402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pPr>
              <a:defRPr/>
            </a:pPr>
            <a:endParaRPr lang="en-US"/>
          </a:p>
        </p:txBody>
      </p:sp>
      <p:sp>
        <p:nvSpPr>
          <p:cNvPr id="4" name="Rectangle 13"/>
          <p:cNvSpPr>
            <a:spLocks noGrp="1" noChangeArrowheads="1"/>
          </p:cNvSpPr>
          <p:nvPr>
            <p:ph type="ftr" sz="quarter" idx="11"/>
          </p:nvPr>
        </p:nvSpPr>
        <p:spPr>
          <a:ln/>
        </p:spPr>
        <p:txBody>
          <a:bodyPr/>
          <a:lstStyle>
            <a:lvl1pPr>
              <a:defRPr/>
            </a:lvl1pPr>
          </a:lstStyle>
          <a:p>
            <a:pPr>
              <a:defRPr/>
            </a:pPr>
            <a:endParaRPr lang="en-US"/>
          </a:p>
        </p:txBody>
      </p:sp>
      <p:sp>
        <p:nvSpPr>
          <p:cNvPr id="5" name="Rectangle 14"/>
          <p:cNvSpPr>
            <a:spLocks noGrp="1" noChangeArrowheads="1"/>
          </p:cNvSpPr>
          <p:nvPr>
            <p:ph type="sldNum" sz="quarter" idx="12"/>
          </p:nvPr>
        </p:nvSpPr>
        <p:spPr>
          <a:ln/>
        </p:spPr>
        <p:txBody>
          <a:bodyPr/>
          <a:lstStyle>
            <a:lvl1pPr>
              <a:defRPr/>
            </a:lvl1pPr>
          </a:lstStyle>
          <a:p>
            <a:pPr>
              <a:defRPr/>
            </a:pPr>
            <a:fld id="{34D6B781-AA4A-4A7D-B399-5D8B9C75E32C}"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6D0000B1-E193-4CEB-A645-1326180F355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375718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FF5FB7AF-E90B-4689-BCFE-351ADB22E97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375229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2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25"/>
          <p:cNvSpPr>
            <a:spLocks noGrp="1" noChangeArrowheads="1"/>
          </p:cNvSpPr>
          <p:nvPr>
            <p:ph type="sldNum" sz="quarter" idx="12"/>
          </p:nvPr>
        </p:nvSpPr>
        <p:spPr>
          <a:ln/>
        </p:spPr>
        <p:txBody>
          <a:bodyPr/>
          <a:lstStyle>
            <a:lvl1pPr>
              <a:defRPr/>
            </a:lvl1pPr>
          </a:lstStyle>
          <a:p>
            <a:pPr>
              <a:defRPr/>
            </a:pPr>
            <a:fld id="{32D22542-B446-4262-BB2E-03C999D6AB2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346003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2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sldNum" sz="quarter" idx="12"/>
          </p:nvPr>
        </p:nvSpPr>
        <p:spPr>
          <a:ln/>
        </p:spPr>
        <p:txBody>
          <a:bodyPr/>
          <a:lstStyle>
            <a:lvl1pPr>
              <a:defRPr/>
            </a:lvl1pPr>
          </a:lstStyle>
          <a:p>
            <a:pPr>
              <a:defRPr/>
            </a:pPr>
            <a:fld id="{54DC5A30-8339-4FBD-9AF8-49C758A50F0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162815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2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25"/>
          <p:cNvSpPr>
            <a:spLocks noGrp="1" noChangeArrowheads="1"/>
          </p:cNvSpPr>
          <p:nvPr>
            <p:ph type="sldNum" sz="quarter" idx="12"/>
          </p:nvPr>
        </p:nvSpPr>
        <p:spPr>
          <a:ln/>
        </p:spPr>
        <p:txBody>
          <a:bodyPr/>
          <a:lstStyle>
            <a:lvl1pPr>
              <a:defRPr/>
            </a:lvl1pPr>
          </a:lstStyle>
          <a:p>
            <a:pPr>
              <a:defRPr/>
            </a:pPr>
            <a:fld id="{3D998D1F-FFA1-4F0F-AEBD-7A9BA032091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338348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3F8D41EA-8BCE-4DF7-8F74-9907FF9093E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99016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CA2F7877-CB7A-484D-8CC4-757B687EB1E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08009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B999DFDF-57FC-4F75-8E7C-1ADD2ACEE1A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616465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6815278C-8BC6-4897-B71A-6C5A52BA2FF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755643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658938" y="1600200"/>
            <a:ext cx="6837362"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w="9525">
              <a:noFill/>
              <a:round/>
              <a:headEnd/>
              <a:tailEnd/>
            </a:ln>
            <a:effectLst/>
          </p:spPr>
          <p:txBody>
            <a:bodyPr wrap="none" anchor="ctr"/>
            <a:lstStyle/>
            <a:p>
              <a:pPr>
                <a:defRPr/>
              </a:pPr>
              <a:endParaRPr lang="en-US" sz="2400">
                <a:solidFill>
                  <a:srgbClr val="000000"/>
                </a:solidFill>
                <a:latin typeface="Times New Roman" pitchFamily="18"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w="9525">
              <a:noFill/>
              <a:round/>
              <a:headEnd/>
              <a:tailEnd/>
            </a:ln>
            <a:effectLst/>
          </p:spPr>
          <p:txBody>
            <a:bodyPr wrap="none" anchor="ctr"/>
            <a:lstStyle/>
            <a:p>
              <a:pPr>
                <a:defRPr/>
              </a:pPr>
              <a:endParaRPr lang="en-US" sz="2400">
                <a:solidFill>
                  <a:srgbClr val="000000"/>
                </a:solidFill>
                <a:latin typeface="Times New Roman" pitchFamily="18"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p:spPr>
          <p:txBody>
            <a:bodyPr wrap="none" anchor="ctr"/>
            <a:lstStyle/>
            <a:p>
              <a:pPr>
                <a:defRPr/>
              </a:pPr>
              <a:endParaRPr lang="en-US" sz="2400">
                <a:solidFill>
                  <a:srgbClr val="000000"/>
                </a:solidFill>
                <a:latin typeface="Times New Roman" pitchFamily="18"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w="28575">
              <a:noFill/>
              <a:round/>
              <a:headEnd/>
              <a:tailEnd/>
            </a:ln>
            <a:effectLst/>
          </p:spPr>
          <p:txBody>
            <a:bodyPr wrap="none" anchor="ctr"/>
            <a:lstStyle/>
            <a:p>
              <a:pPr>
                <a:defRPr/>
              </a:pPr>
              <a:endParaRPr lang="en-US" sz="2400">
                <a:solidFill>
                  <a:srgbClr val="000000"/>
                </a:solidFill>
                <a:latin typeface="Times New Roman" pitchFamily="18"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w="9525">
              <a:noFill/>
              <a:round/>
              <a:headEnd/>
              <a:tailEnd/>
            </a:ln>
            <a:effectLst/>
          </p:spPr>
          <p:txBody>
            <a:bodyPr wrap="none" anchor="ctr"/>
            <a:lstStyle/>
            <a:p>
              <a:pPr>
                <a:defRPr/>
              </a:pPr>
              <a:endParaRPr lang="en-US" sz="2400">
                <a:solidFill>
                  <a:srgbClr val="000000"/>
                </a:solidFill>
                <a:latin typeface="Times New Roman" pitchFamily="18"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p:spPr>
          <p:txBody>
            <a:bodyPr wrap="none" anchor="ctr"/>
            <a:lstStyle/>
            <a:p>
              <a:pPr>
                <a:defRPr/>
              </a:pPr>
              <a:endParaRPr lang="en-US" sz="2400">
                <a:solidFill>
                  <a:srgbClr val="000000"/>
                </a:solidFill>
                <a:latin typeface="Times New Roman" pitchFamily="18" charset="0"/>
              </a:endParaRPr>
            </a:p>
          </p:txBody>
        </p:sp>
      </p:grpSp>
      <p:sp>
        <p:nvSpPr>
          <p:cNvPr id="59404" name="Rectangle 12"/>
          <p:cNvSpPr>
            <a:spLocks noGrp="1" noChangeArrowheads="1"/>
          </p:cNvSpPr>
          <p:nvPr>
            <p:ph type="ctrTitle"/>
          </p:nvPr>
        </p:nvSpPr>
        <p:spPr>
          <a:xfrm>
            <a:off x="685800" y="1219200"/>
            <a:ext cx="7772400" cy="1933575"/>
          </a:xfrm>
        </p:spPr>
        <p:txBody>
          <a:bodyPr anchor="b"/>
          <a:lstStyle>
            <a:lvl1pPr algn="r">
              <a:defRPr sz="4400"/>
            </a:lvl1pPr>
          </a:lstStyle>
          <a:p>
            <a:r>
              <a:rPr lang="en-US"/>
              <a:t>Click to edit Master title style</a:t>
            </a:r>
          </a:p>
        </p:txBody>
      </p:sp>
      <p:sp>
        <p:nvSpPr>
          <p:cNvPr id="59405"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r>
              <a:rPr lang="en-US"/>
              <a:t>Click to edit Master subtitle style</a:t>
            </a:r>
          </a:p>
        </p:txBody>
      </p:sp>
      <p:sp>
        <p:nvSpPr>
          <p:cNvPr id="11" name="Rectangle 9"/>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12" name="Rectangle 10"/>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13" name="Rectangle 11"/>
          <p:cNvSpPr>
            <a:spLocks noGrp="1" noChangeArrowheads="1"/>
          </p:cNvSpPr>
          <p:nvPr>
            <p:ph type="sldNum" sz="quarter" idx="12"/>
          </p:nvPr>
        </p:nvSpPr>
        <p:spPr/>
        <p:txBody>
          <a:bodyPr/>
          <a:lstStyle>
            <a:lvl1pPr>
              <a:defRPr/>
            </a:lvl1pPr>
          </a:lstStyle>
          <a:p>
            <a:pPr>
              <a:defRPr/>
            </a:pPr>
            <a:fld id="{15410177-297E-40C0-81E6-716AF161D9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8838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p>
        </p:txBody>
      </p:sp>
      <p:sp>
        <p:nvSpPr>
          <p:cNvPr id="3" name="Rectangle 13"/>
          <p:cNvSpPr>
            <a:spLocks noGrp="1" noChangeArrowheads="1"/>
          </p:cNvSpPr>
          <p:nvPr>
            <p:ph type="ftr" sz="quarter" idx="11"/>
          </p:nvPr>
        </p:nvSpPr>
        <p:spPr>
          <a:ln/>
        </p:spPr>
        <p:txBody>
          <a:bodyPr/>
          <a:lstStyle>
            <a:lvl1pPr>
              <a:defRPr/>
            </a:lvl1pPr>
          </a:lstStyle>
          <a:p>
            <a:pPr>
              <a:defRPr/>
            </a:pPr>
            <a:endParaRPr lang="en-US"/>
          </a:p>
        </p:txBody>
      </p:sp>
      <p:sp>
        <p:nvSpPr>
          <p:cNvPr id="4" name="Rectangle 14"/>
          <p:cNvSpPr>
            <a:spLocks noGrp="1" noChangeArrowheads="1"/>
          </p:cNvSpPr>
          <p:nvPr>
            <p:ph type="sldNum" sz="quarter" idx="12"/>
          </p:nvPr>
        </p:nvSpPr>
        <p:spPr>
          <a:ln/>
        </p:spPr>
        <p:txBody>
          <a:bodyPr/>
          <a:lstStyle>
            <a:lvl1pPr>
              <a:defRPr/>
            </a:lvl1pPr>
          </a:lstStyle>
          <a:p>
            <a:pPr>
              <a:defRPr/>
            </a:pPr>
            <a:fld id="{A90DB3B7-94CA-4C51-9F97-2770D073C20F}"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CB1EAB03-EF86-4155-BF97-5B0DC7AFE1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79081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6BAEE8B5-5102-42AE-A597-C782B38ED56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224965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1C894636-DC56-427E-82AB-8BB9EFEF81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080453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88162031-5A42-4EFE-A717-29CD5AAB12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747415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ACE13ADB-E613-4949-88EA-05E2EEBBE8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965295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147B1C0C-BDFB-4F6F-B7C7-B920C69DAE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754199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C1B92F93-4E3E-4A96-93D7-775495DFE4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1517500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1438B8CC-EA07-4116-B121-8088B3D6B3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38994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4021D415-202D-4054-B184-BFEFAE3121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59886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A418A141-A680-44FF-926A-0B99A17FC5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3688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9BB10C58-DE1D-4D3D-B157-94036908DED0}"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lgn="l" eaLnBrk="0" hangingPunct="0">
                  <a:defRPr/>
                </a:pPr>
                <a:endParaRPr lang="en-US" sz="1800">
                  <a:solidFill>
                    <a:srgbClr val="FFFFFF"/>
                  </a:solidFill>
                  <a:latin typeface="Garamond" pitchFamily="18"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lgn="l" eaLnBrk="0" hangingPunct="0">
                  <a:defRPr/>
                </a:pPr>
                <a:endParaRPr lang="en-US" sz="1800">
                  <a:solidFill>
                    <a:srgbClr val="FFFFFF"/>
                  </a:solidFill>
                  <a:latin typeface="Garamond" pitchFamily="18"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lgn="l" eaLnBrk="0" hangingPunct="0">
                  <a:defRPr/>
                </a:pPr>
                <a:endParaRPr lang="en-US" sz="1800">
                  <a:solidFill>
                    <a:srgbClr val="FFFFFF"/>
                  </a:solidFill>
                  <a:latin typeface="Garamond" pitchFamily="18" charset="0"/>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lgn="l" eaLnBrk="0" hangingPunct="0">
                  <a:defRPr/>
                </a:pPr>
                <a:endParaRPr lang="en-US" sz="1800">
                  <a:solidFill>
                    <a:srgbClr val="FFFFFF"/>
                  </a:solidFill>
                  <a:latin typeface="Garamond" pitchFamily="18" charset="0"/>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lgn="l" eaLnBrk="0" hangingPunct="0">
                  <a:defRPr/>
                </a:pPr>
                <a:endParaRPr lang="en-US" sz="1800">
                  <a:solidFill>
                    <a:srgbClr val="FFFFFF"/>
                  </a:solidFill>
                  <a:latin typeface="Garamond" pitchFamily="18"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lgn="l" eaLnBrk="0" hangingPunct="0">
                <a:defRPr/>
              </a:pPr>
              <a:endParaRPr lang="en-US" sz="1800">
                <a:solidFill>
                  <a:srgbClr val="FFFFFF"/>
                </a:solidFill>
                <a:latin typeface="Garamond" pitchFamily="18" charset="0"/>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lgn="l" eaLnBrk="0" hangingPunct="0">
                <a:defRPr/>
              </a:pPr>
              <a:endParaRPr lang="en-US" sz="1800">
                <a:solidFill>
                  <a:srgbClr val="FFFFFF"/>
                </a:solidFill>
                <a:latin typeface="Garamond" pitchFamily="18" charset="0"/>
              </a:endParaRPr>
            </a:p>
          </p:txBody>
        </p:sp>
      </p:grpSp>
      <p:sp>
        <p:nvSpPr>
          <p:cNvPr id="63499"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6350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solidFill>
                <a:srgbClr val="FFFFFF"/>
              </a:solidFill>
            </a:endParaRPr>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solidFill>
                <a:srgbClr val="FFFFFF"/>
              </a:solidFill>
            </a:endParaRP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932EBD1C-6051-4101-8BA0-A69EC6C49D4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81350079"/>
      </p:ext>
    </p:extLst>
  </p:cSld>
  <p:clrMapOvr>
    <a:masterClrMapping/>
  </p:clrMapOvr>
  <p:transition spd="med">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74515FD5-64F9-4142-8D03-21F970D66401}"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089683499"/>
      </p:ext>
    </p:extLst>
  </p:cSld>
  <p:clrMapOvr>
    <a:masterClrMapping/>
  </p:clrMapOvr>
  <p:transition spd="med">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CB553FA9-43EE-44D6-9E37-A14CDCF89578}"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016346923"/>
      </p:ext>
    </p:extLst>
  </p:cSld>
  <p:clrMapOvr>
    <a:masterClrMapping/>
  </p:clrMapOvr>
  <p:transition spd="med">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B5A4E623-ECDA-42E2-AA45-F679E9FE8B23}"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795691724"/>
      </p:ext>
    </p:extLst>
  </p:cSld>
  <p:clrMapOvr>
    <a:masterClrMapping/>
  </p:clrMapOvr>
  <p:transition spd="med">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5B15ED38-3673-467D-8ED9-3EBF4FE99C03}" type="slidenum">
              <a:rPr lang="en-US">
                <a:solidFill>
                  <a:srgbClr val="FFFFFF"/>
                </a:solidFill>
              </a:rPr>
              <a:pPr>
                <a:defRPr/>
              </a:pPr>
              <a:t>‹#›</a:t>
            </a:fld>
            <a:endParaRPr lang="en-US">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957511767"/>
      </p:ext>
    </p:extLst>
  </p:cSld>
  <p:clrMapOvr>
    <a:masterClrMapping/>
  </p:clrMapOvr>
  <p:transition spd="med">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052BAFEE-3D94-4AC1-96FE-F2C5EFD613AA}" type="slidenum">
              <a:rPr lang="en-US">
                <a:solidFill>
                  <a:srgbClr val="FFFFFF"/>
                </a:solidFill>
              </a:rPr>
              <a:pPr>
                <a:defRPr/>
              </a:pPr>
              <a:t>‹#›</a:t>
            </a:fld>
            <a:endParaRPr 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010802454"/>
      </p:ext>
    </p:extLst>
  </p:cSld>
  <p:clrMapOvr>
    <a:masterClrMapping/>
  </p:clrMapOvr>
  <p:transition spd="med">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58F895A6-03B5-49AB-8BFA-B4F1F2A6E3D9}" type="slidenum">
              <a:rPr lang="en-US">
                <a:solidFill>
                  <a:srgbClr val="FFFFFF"/>
                </a:solidFill>
              </a:rPr>
              <a:pPr>
                <a:defRPr/>
              </a:pPr>
              <a:t>‹#›</a:t>
            </a:fld>
            <a:endParaRPr lang="en-US">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818584561"/>
      </p:ext>
    </p:extLst>
  </p:cSld>
  <p:clrMapOvr>
    <a:masterClrMapping/>
  </p:clrMapOvr>
  <p:transition spd="med">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04B28D2E-74B9-4427-ABE1-9539EE4E0DC8}"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525015947"/>
      </p:ext>
    </p:extLst>
  </p:cSld>
  <p:clrMapOvr>
    <a:masterClrMapping/>
  </p:clrMapOvr>
  <p:transition spd="med">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B49705FA-EE5F-4C93-AC2A-45CAF352A4C9}"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573076151"/>
      </p:ext>
    </p:extLst>
  </p:cSld>
  <p:clrMapOvr>
    <a:masterClrMapping/>
  </p:clrMapOvr>
  <p:transition spd="med">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475109C9-425B-4DCD-AA2F-B8196CD98BD0}"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776137546"/>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0C0A95D3-36F5-4D06-BBFE-1D26C6CCD710}"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A5EF651D-7CC0-41D3-9EC9-A280704AA643}"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083091884"/>
      </p:ext>
    </p:extLst>
  </p:cSld>
  <p:clrMapOvr>
    <a:masterClrMapping/>
  </p:clrMapOvr>
  <p:transition spd="med">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D91780F-27D5-4D28-A3AD-DCBC600728AE}"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923212961"/>
      </p:ext>
    </p:extLst>
  </p:cSld>
  <p:clrMapOvr>
    <a:masterClrMapping/>
  </p:clrMapOvr>
  <p:transition spd="med">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ahLst/>
            <a:cxnLst>
              <a:cxn ang="0">
                <a:pos x="2822" y="0"/>
              </a:cxn>
              <a:cxn ang="0">
                <a:pos x="0" y="975"/>
              </a:cxn>
              <a:cxn ang="0">
                <a:pos x="2169" y="3619"/>
              </a:cxn>
              <a:cxn ang="0">
                <a:pos x="3985" y="1125"/>
              </a:cxn>
              <a:cxn ang="0">
                <a:pos x="2822" y="0"/>
              </a:cxn>
              <a:cxn ang="0">
                <a:pos x="2822" y="0"/>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sp>
          <p:nvSpPr>
            <p:cNvPr id="7" name="Freeform 10"/>
            <p:cNvSpPr>
              <a:spLocks/>
            </p:cNvSpPr>
            <p:nvPr userDrawn="1"/>
          </p:nvSpPr>
          <p:spPr bwMode="auto">
            <a:xfrm>
              <a:off x="166" y="261"/>
              <a:ext cx="2244" cy="1007"/>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sp>
          <p:nvSpPr>
            <p:cNvPr id="8" name="Freeform 11"/>
            <p:cNvSpPr>
              <a:spLocks/>
            </p:cNvSpPr>
            <p:nvPr userDrawn="1"/>
          </p:nvSpPr>
          <p:spPr bwMode="auto">
            <a:xfrm>
              <a:off x="474" y="344"/>
              <a:ext cx="1488" cy="919"/>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sp>
            <p:nvSpPr>
              <p:cNvPr id="11" name="Freeform 14"/>
              <p:cNvSpPr>
                <a:spLocks/>
              </p:cNvSpPr>
              <p:nvPr userDrawn="1"/>
            </p:nvSpPr>
            <p:spPr bwMode="auto">
              <a:xfrm>
                <a:off x="123" y="148"/>
                <a:ext cx="2386" cy="108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sp>
            <p:nvSpPr>
              <p:cNvPr id="12" name="Freeform 15"/>
              <p:cNvSpPr>
                <a:spLocks/>
              </p:cNvSpPr>
              <p:nvPr userDrawn="1"/>
            </p:nvSpPr>
            <p:spPr bwMode="auto">
              <a:xfrm>
                <a:off x="324" y="158"/>
                <a:ext cx="1686" cy="614"/>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sp>
            <p:nvSpPr>
              <p:cNvPr id="13" name="Freeform 16"/>
              <p:cNvSpPr>
                <a:spLocks/>
              </p:cNvSpPr>
              <p:nvPr userDrawn="1"/>
            </p:nvSpPr>
            <p:spPr bwMode="auto">
              <a:xfrm>
                <a:off x="409" y="251"/>
                <a:ext cx="227" cy="410"/>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sp>
            <p:nvSpPr>
              <p:cNvPr id="14" name="Freeform 17"/>
              <p:cNvSpPr>
                <a:spLocks/>
              </p:cNvSpPr>
              <p:nvPr userDrawn="1"/>
            </p:nvSpPr>
            <p:spPr bwMode="auto">
              <a:xfrm>
                <a:off x="846" y="536"/>
                <a:ext cx="691" cy="36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sp>
          <p:nvSpPr>
            <p:cNvPr id="17" name="Freeform 20"/>
            <p:cNvSpPr>
              <a:spLocks/>
            </p:cNvSpPr>
            <p:nvPr userDrawn="1"/>
          </p:nvSpPr>
          <p:spPr bwMode="auto">
            <a:xfrm rot="7320404">
              <a:off x="4893" y="2923"/>
              <a:ext cx="627" cy="29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sp>
          <p:nvSpPr>
            <p:cNvPr id="18" name="Freeform 21"/>
            <p:cNvSpPr>
              <a:spLocks/>
            </p:cNvSpPr>
            <p:nvPr userDrawn="1"/>
          </p:nvSpPr>
          <p:spPr bwMode="auto">
            <a:xfrm rot="7320404">
              <a:off x="5000" y="2913"/>
              <a:ext cx="416" cy="265"/>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grpSp>
          <p:nvGrpSpPr>
            <p:cNvPr id="19" name="Group 22"/>
            <p:cNvGrpSpPr>
              <a:grpSpLocks/>
            </p:cNvGrpSpPr>
            <p:nvPr userDrawn="1"/>
          </p:nvGrpSpPr>
          <p:grpSpPr bwMode="auto">
            <a:xfrm>
              <a:off x="4986" y="2752"/>
              <a:ext cx="469" cy="667"/>
              <a:chOff x="4986" y="2752"/>
              <a:chExt cx="469" cy="667"/>
            </a:xfrm>
          </p:grpSpPr>
          <p:sp>
            <p:nvSpPr>
              <p:cNvPr id="20" name="Freeform 23"/>
              <p:cNvSpPr>
                <a:spLocks/>
              </p:cNvSpPr>
              <p:nvPr userDrawn="1"/>
            </p:nvSpPr>
            <p:spPr bwMode="auto">
              <a:xfrm rot="7320404">
                <a:off x="4987" y="3190"/>
                <a:ext cx="59" cy="61"/>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sp>
            <p:nvSpPr>
              <p:cNvPr id="21" name="Freeform 24"/>
              <p:cNvSpPr>
                <a:spLocks/>
              </p:cNvSpPr>
              <p:nvPr userDrawn="1"/>
            </p:nvSpPr>
            <p:spPr bwMode="auto">
              <a:xfrm rot="7320404">
                <a:off x="4887" y="2930"/>
                <a:ext cx="667" cy="31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sp>
            <p:nvSpPr>
              <p:cNvPr id="22" name="Freeform 25"/>
              <p:cNvSpPr>
                <a:spLocks/>
              </p:cNvSpPr>
              <p:nvPr userDrawn="1"/>
            </p:nvSpPr>
            <p:spPr bwMode="auto">
              <a:xfrm rot="7320404">
                <a:off x="5062" y="2997"/>
                <a:ext cx="472" cy="176"/>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sp>
            <p:nvSpPr>
              <p:cNvPr id="23" name="Freeform 26"/>
              <p:cNvSpPr>
                <a:spLocks/>
              </p:cNvSpPr>
              <p:nvPr userDrawn="1"/>
            </p:nvSpPr>
            <p:spPr bwMode="auto">
              <a:xfrm rot="7320404">
                <a:off x="5364" y="2873"/>
                <a:ext cx="63" cy="118"/>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sp>
            <p:nvSpPr>
              <p:cNvPr id="24" name="Freeform 27"/>
              <p:cNvSpPr>
                <a:spLocks/>
              </p:cNvSpPr>
              <p:nvPr userDrawn="1"/>
            </p:nvSpPr>
            <p:spPr bwMode="auto">
              <a:xfrm rot="7320404">
                <a:off x="5137" y="3000"/>
                <a:ext cx="193" cy="10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grpSp>
      </p:grpSp>
      <p:sp>
        <p:nvSpPr>
          <p:cNvPr id="25" name="Freeform 28"/>
          <p:cNvSpPr>
            <a:spLocks/>
          </p:cNvSpPr>
          <p:nvPr/>
        </p:nvSpPr>
        <p:spPr bwMode="auto">
          <a:xfrm>
            <a:off x="901700" y="5054600"/>
            <a:ext cx="6807200" cy="728663"/>
          </a:xfrm>
          <a:custGeom>
            <a:avLst/>
            <a:gdLst/>
            <a:ahLst/>
            <a:cxnLst>
              <a:cxn ang="0">
                <a:pos x="0" y="0"/>
              </a:cxn>
              <a:cxn ang="0">
                <a:pos x="816" y="256"/>
              </a:cxn>
              <a:cxn ang="0">
                <a:pos x="1560" y="144"/>
              </a:cxn>
              <a:cxn ang="0">
                <a:pos x="1856" y="376"/>
              </a:cxn>
              <a:cxn ang="0">
                <a:pos x="2344" y="152"/>
              </a:cxn>
              <a:cxn ang="0">
                <a:pos x="3536" y="456"/>
              </a:cxn>
              <a:cxn ang="0">
                <a:pos x="4288" y="136"/>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p:spPr>
        <p:txBody>
          <a:bodyPr/>
          <a:lstStyle/>
          <a:p>
            <a:pPr algn="l" eaLnBrk="0" hangingPunct="0">
              <a:defRPr/>
            </a:pPr>
            <a:endParaRPr lang="en-US" sz="1800">
              <a:solidFill>
                <a:srgbClr val="000000"/>
              </a:solidFill>
              <a:latin typeface="Garamond" pitchFamily="18" charset="0"/>
            </a:endParaRPr>
          </a:p>
        </p:txBody>
      </p:sp>
      <p:sp>
        <p:nvSpPr>
          <p:cNvPr id="26" name="Freeform 29"/>
          <p:cNvSpPr>
            <a:spLocks/>
          </p:cNvSpPr>
          <p:nvPr/>
        </p:nvSpPr>
        <p:spPr bwMode="auto">
          <a:xfrm>
            <a:off x="4076700" y="1930400"/>
            <a:ext cx="889000" cy="381000"/>
          </a:xfrm>
          <a:custGeom>
            <a:avLst/>
            <a:gdLst/>
            <a:ahLst/>
            <a:cxnLst>
              <a:cxn ang="0">
                <a:pos x="0" y="32"/>
              </a:cxn>
              <a:cxn ang="0">
                <a:pos x="280" y="144"/>
              </a:cxn>
              <a:cxn ang="0">
                <a:pos x="448" y="16"/>
              </a:cxn>
              <a:cxn ang="0">
                <a:pos x="560" y="240"/>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p:spPr>
        <p:txBody>
          <a:bodyPr/>
          <a:lstStyle/>
          <a:p>
            <a:pPr algn="l" eaLnBrk="0" hangingPunct="0">
              <a:defRPr/>
            </a:pPr>
            <a:endParaRPr lang="en-US" sz="1800">
              <a:solidFill>
                <a:srgbClr val="000000"/>
              </a:solidFill>
              <a:latin typeface="Garamond" pitchFamily="18" charset="0"/>
            </a:endParaRPr>
          </a:p>
        </p:txBody>
      </p:sp>
      <p:sp>
        <p:nvSpPr>
          <p:cNvPr id="128003"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en-US"/>
              <a:t>Click to edit Master title style</a:t>
            </a:r>
          </a:p>
        </p:txBody>
      </p:sp>
      <p:sp>
        <p:nvSpPr>
          <p:cNvPr id="128004"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en-US"/>
              <a:t>Click to edit Master subtitle style</a:t>
            </a:r>
          </a:p>
        </p:txBody>
      </p:sp>
      <p:sp>
        <p:nvSpPr>
          <p:cNvPr id="27" name="Rectangle 5"/>
          <p:cNvSpPr>
            <a:spLocks noGrp="1" noChangeArrowheads="1"/>
          </p:cNvSpPr>
          <p:nvPr>
            <p:ph type="dt" sz="half"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28" name="Rectangle 6"/>
          <p:cNvSpPr>
            <a:spLocks noGrp="1" noChangeArrowheads="1"/>
          </p:cNvSpPr>
          <p:nvPr>
            <p:ph type="ftr" sz="quarter" idx="11"/>
          </p:nvPr>
        </p:nvSpPr>
        <p:spPr>
          <a:xfrm>
            <a:off x="3124200" y="6248400"/>
            <a:ext cx="2895600" cy="457200"/>
          </a:xfrm>
        </p:spPr>
        <p:txBody>
          <a:bodyPr/>
          <a:lstStyle>
            <a:lvl1pPr>
              <a:defRPr/>
            </a:lvl1pPr>
          </a:lstStyle>
          <a:p>
            <a:pPr>
              <a:defRPr/>
            </a:pPr>
            <a:endParaRPr lang="en-US">
              <a:solidFill>
                <a:srgbClr val="000000"/>
              </a:solidFill>
            </a:endParaRPr>
          </a:p>
        </p:txBody>
      </p:sp>
      <p:sp>
        <p:nvSpPr>
          <p:cNvPr id="29" name="Rectangle 7"/>
          <p:cNvSpPr>
            <a:spLocks noGrp="1" noChangeArrowheads="1"/>
          </p:cNvSpPr>
          <p:nvPr>
            <p:ph type="sldNum" sz="quarter" idx="12"/>
          </p:nvPr>
        </p:nvSpPr>
        <p:spPr>
          <a:xfrm>
            <a:off x="6553200" y="6248400"/>
            <a:ext cx="1905000" cy="457200"/>
          </a:xfrm>
        </p:spPr>
        <p:txBody>
          <a:bodyPr/>
          <a:lstStyle>
            <a:lvl1pPr>
              <a:defRPr/>
            </a:lvl1pPr>
          </a:lstStyle>
          <a:p>
            <a:pPr>
              <a:defRPr/>
            </a:pPr>
            <a:fld id="{45786A10-26A6-47AF-B421-A4C8C16337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06566693"/>
      </p:ext>
    </p:extLst>
  </p:cSld>
  <p:clrMapOvr>
    <a:masterClrMapping/>
  </p:clrMapOvr>
  <p:transition spd="med">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12705742-6637-486F-BB03-28C465FD2BC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68818033"/>
      </p:ext>
    </p:extLst>
  </p:cSld>
  <p:clrMapOvr>
    <a:masterClrMapping/>
  </p:clrMapOvr>
  <p:transition spd="med">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5E936094-84EE-4074-A524-68B713FCE14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18377465"/>
      </p:ext>
    </p:extLst>
  </p:cSld>
  <p:clrMapOvr>
    <a:masterClrMapping/>
  </p:clrMapOvr>
  <p:transition spd="med">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6C7C952E-2D5B-4696-944B-ACFA580327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7471102"/>
      </p:ext>
    </p:extLst>
  </p:cSld>
  <p:clrMapOvr>
    <a:masterClrMapping/>
  </p:clrMapOvr>
  <p:transition spd="med">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DDF74EB5-AA1C-4DFA-9C8B-C17DA0EBFC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3869966"/>
      </p:ext>
    </p:extLst>
  </p:cSld>
  <p:clrMapOvr>
    <a:masterClrMapping/>
  </p:clrMapOvr>
  <p:transition spd="med">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AB29B429-6803-4F86-92D1-1ED3C5B84E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78036886"/>
      </p:ext>
    </p:extLst>
  </p:cSld>
  <p:clrMapOvr>
    <a:masterClrMapping/>
  </p:clrMapOvr>
  <p:transition spd="med">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EA4A0DBD-176B-4BF2-AAF0-FFA14F029F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0159890"/>
      </p:ext>
    </p:extLst>
  </p:cSld>
  <p:clrMapOvr>
    <a:masterClrMapping/>
  </p:clrMapOvr>
  <p:transition spd="med">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3619C8B8-53B8-4B3E-9CC9-C02F1D9881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3912312"/>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theme" Target="../theme/theme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image" Target="../media/image2.jpeg"/><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2.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theme" Target="../theme/theme13.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theme" Target="../theme/theme8.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3902075"/>
            <a:ext cx="3400425" cy="2949575"/>
            <a:chOff x="0" y="2458"/>
            <a:chExt cx="2142" cy="1858"/>
          </a:xfrm>
        </p:grpSpPr>
        <p:sp>
          <p:nvSpPr>
            <p:cNvPr id="76803"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76804"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p>
          </p:txBody>
        </p:sp>
        <p:sp>
          <p:nvSpPr>
            <p:cNvPr id="76805"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76806"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76807"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p>
          </p:txBody>
        </p:sp>
        <p:sp>
          <p:nvSpPr>
            <p:cNvPr id="76808"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en-US"/>
            </a:p>
          </p:txBody>
        </p:sp>
        <p:sp>
          <p:nvSpPr>
            <p:cNvPr id="76809"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p>
          </p:txBody>
        </p:sp>
      </p:grpSp>
      <p:sp>
        <p:nvSpPr>
          <p:cNvPr id="76810"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76811"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6812"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chemeClr val="tx1"/>
                </a:solidFill>
                <a:effectLst>
                  <a:outerShdw blurRad="38100" dist="38100" dir="2700000" algn="tl">
                    <a:srgbClr val="010199"/>
                  </a:outerShdw>
                </a:effectLst>
              </a:defRPr>
            </a:lvl1pPr>
          </a:lstStyle>
          <a:p>
            <a:pPr>
              <a:defRPr/>
            </a:pPr>
            <a:endParaRPr lang="en-US"/>
          </a:p>
        </p:txBody>
      </p:sp>
      <p:sp>
        <p:nvSpPr>
          <p:cNvPr id="76813"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1"/>
                </a:solidFill>
                <a:effectLst>
                  <a:outerShdw blurRad="38100" dist="38100" dir="2700000" algn="tl">
                    <a:srgbClr val="010199"/>
                  </a:outerShdw>
                </a:effectLst>
              </a:defRPr>
            </a:lvl1pPr>
          </a:lstStyle>
          <a:p>
            <a:pPr>
              <a:defRPr/>
            </a:pPr>
            <a:endParaRPr lang="en-US"/>
          </a:p>
        </p:txBody>
      </p:sp>
      <p:sp>
        <p:nvSpPr>
          <p:cNvPr id="76814"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tx1"/>
                </a:solidFill>
                <a:effectLst>
                  <a:outerShdw blurRad="38100" dist="38100" dir="2700000" algn="tl">
                    <a:srgbClr val="010199"/>
                  </a:outerShdw>
                </a:effectLst>
              </a:defRPr>
            </a:lvl1pPr>
          </a:lstStyle>
          <a:p>
            <a:pPr>
              <a:defRPr/>
            </a:pPr>
            <a:fld id="{5AF7ADF9-B79C-4707-A162-289B2A936B58}"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247" r:id="rId1"/>
    <p:sldLayoutId id="2147484194" r:id="rId2"/>
    <p:sldLayoutId id="2147484195" r:id="rId3"/>
    <p:sldLayoutId id="2147484196" r:id="rId4"/>
    <p:sldLayoutId id="2147484197" r:id="rId5"/>
    <p:sldLayoutId id="2147484198" r:id="rId6"/>
    <p:sldLayoutId id="2147484199" r:id="rId7"/>
    <p:sldLayoutId id="2147484200" r:id="rId8"/>
    <p:sldLayoutId id="2147484201" r:id="rId9"/>
    <p:sldLayoutId id="2147484202" r:id="rId10"/>
    <p:sldLayoutId id="2147484203" r:id="rId11"/>
    <p:sldLayoutId id="214748420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lgn="l">
              <a:defRPr/>
            </a:pPr>
            <a:endParaRPr lang="en-US">
              <a:solidFill>
                <a:srgbClr val="FFFFFF"/>
              </a:solidFill>
            </a:endParaRPr>
          </a:p>
        </p:txBody>
      </p:sp>
      <p:sp>
        <p:nvSpPr>
          <p:cNvPr id="62467"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8E70D193-6017-4D53-82DF-9876723840A8}" type="slidenum">
              <a:rPr lang="en-US">
                <a:solidFill>
                  <a:srgbClr val="FFFFFF"/>
                </a:solidFill>
              </a:rPr>
              <a:pPr>
                <a:defRPr/>
              </a:pPr>
              <a:t>‹#›</a:t>
            </a:fld>
            <a:endParaRPr lang="en-US">
              <a:solidFill>
                <a:srgbClr val="FFFFFF"/>
              </a:solidFill>
            </a:endParaRPr>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62470"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lgn="l" eaLnBrk="0" hangingPunct="0">
                  <a:defRPr/>
                </a:pPr>
                <a:endParaRPr lang="en-US" sz="1800">
                  <a:solidFill>
                    <a:srgbClr val="FFFFFF"/>
                  </a:solidFill>
                  <a:latin typeface="Garamond" pitchFamily="18" charset="0"/>
                </a:endParaRPr>
              </a:p>
            </p:txBody>
          </p:sp>
          <p:sp>
            <p:nvSpPr>
              <p:cNvPr id="62471"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lgn="l" eaLnBrk="0" hangingPunct="0">
                  <a:defRPr/>
                </a:pPr>
                <a:endParaRPr lang="en-US" sz="1800">
                  <a:solidFill>
                    <a:srgbClr val="FFFFFF"/>
                  </a:solidFill>
                  <a:latin typeface="Garamond" pitchFamily="18" charset="0"/>
                </a:endParaRPr>
              </a:p>
            </p:txBody>
          </p:sp>
          <p:sp>
            <p:nvSpPr>
              <p:cNvPr id="62472"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lgn="l" eaLnBrk="0" hangingPunct="0">
                  <a:defRPr/>
                </a:pPr>
                <a:endParaRPr lang="en-US" sz="1800">
                  <a:solidFill>
                    <a:srgbClr val="FFFFFF"/>
                  </a:solidFill>
                  <a:latin typeface="Garamond" pitchFamily="18" charset="0"/>
                </a:endParaRPr>
              </a:p>
            </p:txBody>
          </p:sp>
          <p:sp>
            <p:nvSpPr>
              <p:cNvPr id="62473"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lgn="l" eaLnBrk="0" hangingPunct="0">
                  <a:defRPr/>
                </a:pPr>
                <a:endParaRPr lang="en-US" sz="1800">
                  <a:solidFill>
                    <a:srgbClr val="FFFFFF"/>
                  </a:solidFill>
                  <a:latin typeface="Garamond" pitchFamily="18" charset="0"/>
                </a:endParaRPr>
              </a:p>
            </p:txBody>
          </p:sp>
          <p:sp>
            <p:nvSpPr>
              <p:cNvPr id="62474"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lgn="l" eaLnBrk="0" hangingPunct="0">
                  <a:defRPr/>
                </a:pPr>
                <a:endParaRPr lang="en-US" sz="1800">
                  <a:solidFill>
                    <a:srgbClr val="FFFFFF"/>
                  </a:solidFill>
                  <a:latin typeface="Garamond" pitchFamily="18" charset="0"/>
                </a:endParaRPr>
              </a:p>
            </p:txBody>
          </p:sp>
        </p:grpSp>
        <p:sp>
          <p:nvSpPr>
            <p:cNvPr id="62475"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lgn="l" eaLnBrk="0" hangingPunct="0">
                <a:defRPr/>
              </a:pPr>
              <a:endParaRPr lang="en-US" sz="1800">
                <a:solidFill>
                  <a:srgbClr val="FFFFFF"/>
                </a:solidFill>
                <a:latin typeface="Garamond" pitchFamily="18" charset="0"/>
              </a:endParaRPr>
            </a:p>
          </p:txBody>
        </p:sp>
        <p:sp>
          <p:nvSpPr>
            <p:cNvPr id="62476"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lgn="l" eaLnBrk="0" hangingPunct="0">
                <a:defRPr/>
              </a:pPr>
              <a:endParaRPr lang="en-US" sz="1800">
                <a:solidFill>
                  <a:srgbClr val="FFFFFF"/>
                </a:solidFill>
                <a:latin typeface="Garamond" pitchFamily="18" charset="0"/>
              </a:endParaRPr>
            </a:p>
          </p:txBody>
        </p:sp>
      </p:grpSp>
      <p:sp>
        <p:nvSpPr>
          <p:cNvPr id="62477"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78"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solidFill>
                <a:srgbClr val="FFFFFF"/>
              </a:solidFill>
            </a:endParaRPr>
          </a:p>
        </p:txBody>
      </p:sp>
      <p:sp>
        <p:nvSpPr>
          <p:cNvPr id="62479"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2497504"/>
      </p:ext>
    </p:extLst>
  </p:cSld>
  <p:clrMap bg1="dk2" tx1="lt1" bg2="dk1" tx2="lt2" accent1="accent1" accent2="accent2" accent3="accent3" accent4="accent4" accent5="accent5" accent6="accent6" hlink="hlink" folHlink="folHlink"/>
  <p:sldLayoutIdLst>
    <p:sldLayoutId id="2147484385" r:id="rId1"/>
    <p:sldLayoutId id="2147484386" r:id="rId2"/>
    <p:sldLayoutId id="2147484387" r:id="rId3"/>
    <p:sldLayoutId id="2147484388" r:id="rId4"/>
    <p:sldLayoutId id="2147484389" r:id="rId5"/>
    <p:sldLayoutId id="2147484390" r:id="rId6"/>
    <p:sldLayoutId id="2147484391" r:id="rId7"/>
    <p:sldLayoutId id="2147484392" r:id="rId8"/>
    <p:sldLayoutId id="2147484393" r:id="rId9"/>
    <p:sldLayoutId id="2147484394" r:id="rId10"/>
    <p:sldLayoutId id="2147484395" r:id="rId11"/>
    <p:sldLayoutId id="2147484396" r:id="rId12"/>
  </p:sldLayoutIdLst>
  <p:transition spd="med">
    <p:fade/>
  </p:transition>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1037022241"/>
      </p:ext>
    </p:extLst>
  </p:cSld>
  <p:clrMap bg1="dk2" tx1="lt1" bg2="dk1" tx2="lt2" accent1="accent1" accent2="accent2" accent3="accent3" accent4="accent4" accent5="accent5" accent6="accent6" hlink="hlink" folHlink="folHlink"/>
  <p:sldLayoutIdLst>
    <p:sldLayoutId id="2147484398" r:id="rId1"/>
    <p:sldLayoutId id="2147484399" r:id="rId2"/>
    <p:sldLayoutId id="2147484400" r:id="rId3"/>
    <p:sldLayoutId id="2147484401" r:id="rId4"/>
    <p:sldLayoutId id="2147484402" r:id="rId5"/>
    <p:sldLayoutId id="2147484403" r:id="rId6"/>
    <p:sldLayoutId id="2147484404" r:id="rId7"/>
    <p:sldLayoutId id="2147484405" r:id="rId8"/>
    <p:sldLayoutId id="2147484406" r:id="rId9"/>
    <p:sldLayoutId id="2147484407" r:id="rId10"/>
    <p:sldLayoutId id="2147484408"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a:t>Click to edit Master title style</a:t>
            </a:r>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pPr>
              <a:defRPr/>
            </a:pPr>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pPr>
              <a:defRPr/>
            </a:pPr>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pPr>
              <a:defRPr/>
            </a:pPr>
            <a:fld id="{7BC0A501-442A-4A53-B12B-0A4B9DD61C38}" type="slidenum">
              <a:rPr lang="en-US" smtClean="0"/>
              <a:pPr>
                <a:defRPr/>
              </a:pPr>
              <a:t>‹#›</a:t>
            </a:fld>
            <a:endParaRPr lang="en-US"/>
          </a:p>
        </p:txBody>
      </p:sp>
    </p:spTree>
    <p:extLst>
      <p:ext uri="{BB962C8B-B14F-4D97-AF65-F5344CB8AC3E}">
        <p14:creationId xmlns:p14="http://schemas.microsoft.com/office/powerpoint/2010/main" val="668019912"/>
      </p:ext>
    </p:extLst>
  </p:cSld>
  <p:clrMap bg1="lt1" tx1="dk1" bg2="lt2" tx2="dk2" accent1="accent1" accent2="accent2" accent3="accent3" accent4="accent4" accent5="accent5" accent6="accent6" hlink="hlink" folHlink="folHlink"/>
  <p:sldLayoutIdLst>
    <p:sldLayoutId id="2147484410" r:id="rId1"/>
    <p:sldLayoutId id="2147484411" r:id="rId2"/>
    <p:sldLayoutId id="2147484412" r:id="rId3"/>
    <p:sldLayoutId id="2147484413" r:id="rId4"/>
    <p:sldLayoutId id="2147484414" r:id="rId5"/>
    <p:sldLayoutId id="2147484415" r:id="rId6"/>
    <p:sldLayoutId id="2147484416" r:id="rId7"/>
    <p:sldLayoutId id="2147484417" r:id="rId8"/>
    <p:sldLayoutId id="2147484418" r:id="rId9"/>
    <p:sldLayoutId id="2147484419" r:id="rId10"/>
    <p:sldLayoutId id="2147484420"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hangingPunct="1"/>
            <a:endParaRPr lang="en-US" sz="1800">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endParaRPr lang="en-US" sz="1800">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endParaRPr lang="en-US">
              <a:solidFill>
                <a:srgbClr val="696464"/>
              </a:solidFill>
              <a:ea typeface="+mn-ea"/>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lgn="ctr"/>
            <a:endParaRPr lang="en-US">
              <a:solidFill>
                <a:srgbClr val="696464"/>
              </a:solidFill>
              <a:ea typeface="+mn-ea"/>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9AC086E0-4890-4445-8D9A-D23BCB62E175}" type="slidenum">
              <a:rPr lang="en-US" smtClean="0"/>
              <a:pPr/>
              <a:t>‹#›</a:t>
            </a:fld>
            <a:endParaRPr lang="en-US"/>
          </a:p>
        </p:txBody>
      </p:sp>
    </p:spTree>
    <p:extLst>
      <p:ext uri="{BB962C8B-B14F-4D97-AF65-F5344CB8AC3E}">
        <p14:creationId xmlns:p14="http://schemas.microsoft.com/office/powerpoint/2010/main" val="3644206084"/>
      </p:ext>
    </p:extLst>
  </p:cSld>
  <p:clrMap bg1="lt1" tx1="dk1" bg2="lt2" tx2="dk2" accent1="accent1" accent2="accent2" accent3="accent3" accent4="accent4" accent5="accent5" accent6="accent6" hlink="hlink" folHlink="folHlink"/>
  <p:sldLayoutIdLst>
    <p:sldLayoutId id="2147484422" r:id="rId1"/>
    <p:sldLayoutId id="2147484423" r:id="rId2"/>
    <p:sldLayoutId id="2147484424" r:id="rId3"/>
    <p:sldLayoutId id="2147484425" r:id="rId4"/>
    <p:sldLayoutId id="2147484426" r:id="rId5"/>
    <p:sldLayoutId id="2147484427" r:id="rId6"/>
    <p:sldLayoutId id="2147484428" r:id="rId7"/>
    <p:sldLayoutId id="2147484429" r:id="rId8"/>
    <p:sldLayoutId id="2147484430" r:id="rId9"/>
    <p:sldLayoutId id="2147484431" r:id="rId10"/>
    <p:sldLayoutId id="2147484432" r:id="rId11"/>
    <p:sldLayoutId id="2147484433"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319088" y="1828800"/>
            <a:ext cx="8824912" cy="5029200"/>
            <a:chOff x="201" y="1152"/>
            <a:chExt cx="5559" cy="3168"/>
          </a:xfrm>
        </p:grpSpPr>
        <p:sp>
          <p:nvSpPr>
            <p:cNvPr id="270339" name="Freeform 3"/>
            <p:cNvSpPr>
              <a:spLocks/>
            </p:cNvSpPr>
            <p:nvPr/>
          </p:nvSpPr>
          <p:spPr bwMode="ltGray">
            <a:xfrm>
              <a:off x="528" y="2909"/>
              <a:ext cx="5232" cy="1411"/>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pPr>
                <a:defRPr/>
              </a:pPr>
              <a:endParaRPr lang="en-US"/>
            </a:p>
          </p:txBody>
        </p:sp>
        <p:sp>
          <p:nvSpPr>
            <p:cNvPr id="270340" name="Freeform 4"/>
            <p:cNvSpPr>
              <a:spLocks/>
            </p:cNvSpPr>
            <p:nvPr/>
          </p:nvSpPr>
          <p:spPr bwMode="ltGray">
            <a:xfrm>
              <a:off x="210" y="1152"/>
              <a:ext cx="5550" cy="3168"/>
            </a:xfrm>
            <a:custGeom>
              <a:avLst/>
              <a:gdLst/>
              <a:ahLst/>
              <a:cxnLst>
                <a:cxn ang="0">
                  <a:pos x="330" y="1764"/>
                </a:cxn>
                <a:cxn ang="0">
                  <a:pos x="0" y="1764"/>
                </a:cxn>
                <a:cxn ang="0">
                  <a:pos x="0" y="3168"/>
                </a:cxn>
                <a:cxn ang="0">
                  <a:pos x="5550" y="3168"/>
                </a:cxn>
                <a:cxn ang="0">
                  <a:pos x="5550" y="0"/>
                </a:cxn>
                <a:cxn ang="0">
                  <a:pos x="330" y="0"/>
                </a:cxn>
                <a:cxn ang="0">
                  <a:pos x="330" y="1764"/>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w="9525">
              <a:noFill/>
              <a:round/>
              <a:headEnd/>
              <a:tailEnd/>
            </a:ln>
          </p:spPr>
          <p:txBody>
            <a:bodyPr/>
            <a:lstStyle/>
            <a:p>
              <a:pPr>
                <a:defRPr/>
              </a:pPr>
              <a:endParaRPr lang="en-US"/>
            </a:p>
          </p:txBody>
        </p:sp>
        <p:sp>
          <p:nvSpPr>
            <p:cNvPr id="270341" name="Freeform 5"/>
            <p:cNvSpPr>
              <a:spLocks/>
            </p:cNvSpPr>
            <p:nvPr/>
          </p:nvSpPr>
          <p:spPr bwMode="ltGray">
            <a:xfrm>
              <a:off x="528" y="2932"/>
              <a:ext cx="5232" cy="1388"/>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w="9525">
              <a:noFill/>
              <a:round/>
              <a:headEnd/>
              <a:tailEnd/>
            </a:ln>
          </p:spPr>
          <p:txBody>
            <a:bodyPr/>
            <a:lstStyle/>
            <a:p>
              <a:pPr>
                <a:defRPr/>
              </a:pPr>
              <a:endParaRPr lang="en-US"/>
            </a:p>
          </p:txBody>
        </p:sp>
        <p:sp>
          <p:nvSpPr>
            <p:cNvPr id="270342"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270343"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270344"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270345"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270346"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pPr>
                <a:defRPr/>
              </a:pPr>
              <a:endParaRPr lang="en-US"/>
            </a:p>
          </p:txBody>
        </p:sp>
      </p:grpSp>
      <p:sp>
        <p:nvSpPr>
          <p:cNvPr id="270347" name="Rectangle 11"/>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effectLst>
                  <a:outerShdw blurRad="38100" dist="38100" dir="2700000" algn="tl">
                    <a:srgbClr val="000000"/>
                  </a:outerShdw>
                </a:effectLst>
              </a:defRPr>
            </a:lvl1pPr>
          </a:lstStyle>
          <a:p>
            <a:pPr>
              <a:defRPr/>
            </a:pPr>
            <a:endParaRPr lang="en-US"/>
          </a:p>
        </p:txBody>
      </p:sp>
      <p:sp>
        <p:nvSpPr>
          <p:cNvPr id="270348" name="Rectangle 12"/>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effectLst>
                  <a:outerShdw blurRad="38100" dist="38100" dir="2700000" algn="tl">
                    <a:srgbClr val="000000"/>
                  </a:outerShdw>
                </a:effectLst>
              </a:defRPr>
            </a:lvl1pPr>
          </a:lstStyle>
          <a:p>
            <a:pPr>
              <a:defRPr/>
            </a:pPr>
            <a:endParaRPr lang="en-US"/>
          </a:p>
        </p:txBody>
      </p:sp>
      <p:sp>
        <p:nvSpPr>
          <p:cNvPr id="270349" name="Rectangle 13"/>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effectLst>
                  <a:outerShdw blurRad="38100" dist="38100" dir="2700000" algn="tl">
                    <a:srgbClr val="000000"/>
                  </a:outerShdw>
                </a:effectLst>
              </a:defRPr>
            </a:lvl1pPr>
          </a:lstStyle>
          <a:p>
            <a:pPr>
              <a:defRPr/>
            </a:pPr>
            <a:fld id="{296D382F-D98A-438A-9DF5-429D291F8977}" type="slidenum">
              <a:rPr lang="en-US"/>
              <a:pPr>
                <a:defRPr/>
              </a:pPr>
              <a:t>‹#›</a:t>
            </a:fld>
            <a:endParaRPr lang="en-US"/>
          </a:p>
        </p:txBody>
      </p:sp>
      <p:sp>
        <p:nvSpPr>
          <p:cNvPr id="270350" name="Rectangle 14"/>
          <p:cNvSpPr>
            <a:spLocks noGrp="1" noRot="1" noChangeArrowheads="1"/>
          </p:cNvSpPr>
          <p:nvPr>
            <p:ph type="title"/>
          </p:nvPr>
        </p:nvSpPr>
        <p:spPr bwMode="auto">
          <a:xfrm>
            <a:off x="457200" y="244475"/>
            <a:ext cx="8385175"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70351" name="Rectangle 15"/>
          <p:cNvSpPr>
            <a:spLocks noGrp="1" noRot="1" noChangeArrowheads="1"/>
          </p:cNvSpPr>
          <p:nvPr>
            <p:ph type="body" idx="1"/>
          </p:nvPr>
        </p:nvSpPr>
        <p:spPr bwMode="auto">
          <a:xfrm>
            <a:off x="838200" y="19050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249" r:id="rId1"/>
    <p:sldLayoutId id="2147484215" r:id="rId2"/>
    <p:sldLayoutId id="2147484216" r:id="rId3"/>
    <p:sldLayoutId id="2147484217" r:id="rId4"/>
    <p:sldLayoutId id="2147484218" r:id="rId5"/>
    <p:sldLayoutId id="2147484219" r:id="rId6"/>
    <p:sldLayoutId id="2147484220" r:id="rId7"/>
    <p:sldLayoutId id="2147484221" r:id="rId8"/>
    <p:sldLayoutId id="2147484222" r:id="rId9"/>
    <p:sldLayoutId id="2147484223" r:id="rId10"/>
    <p:sldLayoutId id="2147484224" r:id="rId11"/>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B30A6E4-BF1C-4027-B6A6-9273CB44538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7266" name="Rectangle 2"/>
          <p:cNvSpPr>
            <a:spLocks noChangeArrowheads="1"/>
          </p:cNvSpPr>
          <p:nvPr/>
        </p:nvSpPr>
        <p:spPr bwMode="auto">
          <a:xfrm>
            <a:off x="762000" y="6400800"/>
            <a:ext cx="8380413" cy="455613"/>
          </a:xfrm>
          <a:prstGeom prst="rect">
            <a:avLst/>
          </a:prstGeom>
          <a:solidFill>
            <a:schemeClr val="accent2">
              <a:alpha val="50000"/>
            </a:schemeClr>
          </a:solidFill>
          <a:ln w="9525">
            <a:noFill/>
            <a:miter lim="800000"/>
            <a:headEnd/>
            <a:tailEnd/>
          </a:ln>
          <a:effectLst/>
        </p:spPr>
        <p:txBody>
          <a:bodyPr/>
          <a:lstStyle/>
          <a:p>
            <a:pPr algn="l">
              <a:defRPr/>
            </a:pPr>
            <a:endParaRPr kumimoji="1" lang="en-US" sz="2400">
              <a:solidFill>
                <a:srgbClr val="EAEAEA"/>
              </a:solidFill>
              <a:latin typeface="Times New Roman" pitchFamily="18" charset="0"/>
            </a:endParaRPr>
          </a:p>
        </p:txBody>
      </p:sp>
      <p:sp>
        <p:nvSpPr>
          <p:cNvPr id="267267" name="Rectangle 3"/>
          <p:cNvSpPr>
            <a:spLocks noGrp="1" noChangeArrowheads="1"/>
          </p:cNvSpPr>
          <p:nvPr>
            <p:ph type="title"/>
          </p:nvPr>
        </p:nvSpPr>
        <p:spPr bwMode="auto">
          <a:xfrm>
            <a:off x="1143000" y="228600"/>
            <a:ext cx="7772400" cy="1143000"/>
          </a:xfrm>
          <a:prstGeom prst="rect">
            <a:avLst/>
          </a:prstGeom>
          <a:noFill/>
          <a:ln w="9525">
            <a:noFill/>
            <a:miter lim="800000"/>
            <a:headEnd/>
            <a:tailEnd/>
          </a:ln>
          <a:effectLst/>
        </p:spPr>
        <p:txBody>
          <a:bodyPr vert="horz" wrap="square" lIns="92075" tIns="46038" rIns="92075" bIns="46038" numCol="1" anchor="ctr" anchorCtr="1" compatLnSpc="1">
            <a:prstTxWarp prst="textNoShape">
              <a:avLst/>
            </a:prstTxWarp>
          </a:bodyPr>
          <a:lstStyle/>
          <a:p>
            <a:pPr lvl="0"/>
            <a:r>
              <a:rPr lang="en-US"/>
              <a:t>Click to edit Master title style</a:t>
            </a:r>
          </a:p>
        </p:txBody>
      </p:sp>
      <p:sp>
        <p:nvSpPr>
          <p:cNvPr id="6148" name="Rectangle 4"/>
          <p:cNvSpPr>
            <a:spLocks noGrp="1" noChangeArrowheads="1"/>
          </p:cNvSpPr>
          <p:nvPr>
            <p:ph type="body" idx="1"/>
          </p:nvPr>
        </p:nvSpPr>
        <p:spPr bwMode="auto">
          <a:xfrm>
            <a:off x="1295400" y="19050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7269" name="Rectangle 5"/>
          <p:cNvSpPr>
            <a:spLocks noGrp="1" noChangeArrowheads="1"/>
          </p:cNvSpPr>
          <p:nvPr>
            <p:ph type="dt" sz="half" idx="2"/>
          </p:nvPr>
        </p:nvSpPr>
        <p:spPr bwMode="auto">
          <a:xfrm>
            <a:off x="1295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l">
              <a:defRPr sz="1400">
                <a:solidFill>
                  <a:schemeClr val="tx1"/>
                </a:solidFill>
                <a:latin typeface="Times New Roman" pitchFamily="18" charset="0"/>
              </a:defRPr>
            </a:lvl1pPr>
          </a:lstStyle>
          <a:p>
            <a:pPr>
              <a:defRPr/>
            </a:pPr>
            <a:endParaRPr lang="en-US">
              <a:solidFill>
                <a:srgbClr val="EAEAEA"/>
              </a:solidFill>
            </a:endParaRPr>
          </a:p>
        </p:txBody>
      </p:sp>
      <p:sp>
        <p:nvSpPr>
          <p:cNvPr id="267270" name="Rectangle 6"/>
          <p:cNvSpPr>
            <a:spLocks noGrp="1" noChangeArrowheads="1"/>
          </p:cNvSpPr>
          <p:nvPr>
            <p:ph type="ftr" sz="quarter" idx="3"/>
          </p:nvPr>
        </p:nvSpPr>
        <p:spPr bwMode="auto">
          <a:xfrm>
            <a:off x="37338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solidFill>
                  <a:schemeClr val="tx1"/>
                </a:solidFill>
                <a:latin typeface="Times New Roman" pitchFamily="18" charset="0"/>
              </a:defRPr>
            </a:lvl1pPr>
          </a:lstStyle>
          <a:p>
            <a:pPr>
              <a:defRPr/>
            </a:pPr>
            <a:endParaRPr lang="en-US">
              <a:solidFill>
                <a:srgbClr val="EAEAEA"/>
              </a:solidFill>
            </a:endParaRPr>
          </a:p>
        </p:txBody>
      </p:sp>
      <p:sp>
        <p:nvSpPr>
          <p:cNvPr id="267271" name="Rectangle 7"/>
          <p:cNvSpPr>
            <a:spLocks noGrp="1" noChangeArrowheads="1"/>
          </p:cNvSpPr>
          <p:nvPr>
            <p:ph type="sldNum" sz="quarter" idx="4"/>
          </p:nvPr>
        </p:nvSpPr>
        <p:spPr bwMode="auto">
          <a:xfrm>
            <a:off x="7162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solidFill>
                  <a:schemeClr val="tx1"/>
                </a:solidFill>
                <a:latin typeface="Times New Roman" pitchFamily="18" charset="0"/>
              </a:defRPr>
            </a:lvl1pPr>
          </a:lstStyle>
          <a:p>
            <a:pPr>
              <a:defRPr/>
            </a:pPr>
            <a:fld id="{6F613D06-77C9-478C-BC79-9D6184DC9C05}" type="slidenum">
              <a:rPr lang="en-US">
                <a:solidFill>
                  <a:srgbClr val="EAEAEA"/>
                </a:solidFill>
              </a:rPr>
              <a:pPr>
                <a:defRPr/>
              </a:pPr>
              <a:t>‹#›</a:t>
            </a:fld>
            <a:endParaRPr lang="en-US">
              <a:solidFill>
                <a:srgbClr val="EAEAEA"/>
              </a:solidFill>
            </a:endParaRPr>
          </a:p>
        </p:txBody>
      </p:sp>
      <p:grpSp>
        <p:nvGrpSpPr>
          <p:cNvPr id="6152" name="Group 8"/>
          <p:cNvGrpSpPr>
            <a:grpSpLocks/>
          </p:cNvGrpSpPr>
          <p:nvPr/>
        </p:nvGrpSpPr>
        <p:grpSpPr bwMode="auto">
          <a:xfrm>
            <a:off x="0" y="0"/>
            <a:ext cx="1066800" cy="6856413"/>
            <a:chOff x="0" y="0"/>
            <a:chExt cx="672" cy="4319"/>
          </a:xfrm>
        </p:grpSpPr>
        <p:grpSp>
          <p:nvGrpSpPr>
            <p:cNvPr id="6154" name="Group 9"/>
            <p:cNvGrpSpPr>
              <a:grpSpLocks/>
            </p:cNvGrpSpPr>
            <p:nvPr/>
          </p:nvGrpSpPr>
          <p:grpSpPr bwMode="auto">
            <a:xfrm>
              <a:off x="0" y="0"/>
              <a:ext cx="599" cy="4319"/>
              <a:chOff x="0" y="0"/>
              <a:chExt cx="599" cy="4319"/>
            </a:xfrm>
          </p:grpSpPr>
          <p:sp>
            <p:nvSpPr>
              <p:cNvPr id="267274" name="Rectangle 10" descr="Denim"/>
              <p:cNvSpPr>
                <a:spLocks noChangeArrowheads="1"/>
              </p:cNvSpPr>
              <p:nvPr/>
            </p:nvSpPr>
            <p:spPr bwMode="auto">
              <a:xfrm>
                <a:off x="0" y="0"/>
                <a:ext cx="476" cy="4319"/>
              </a:xfrm>
              <a:prstGeom prst="rect">
                <a:avLst/>
              </a:prstGeom>
              <a:blipFill dpi="0" rotWithShape="0">
                <a:blip r:embed="rId13" cstate="print"/>
                <a:srcRect/>
                <a:tile tx="0" ty="0" sx="100000" sy="100000" flip="none" algn="tl"/>
              </a:blipFill>
              <a:ln w="9525">
                <a:noFill/>
                <a:miter lim="800000"/>
                <a:headEnd/>
                <a:tailEnd/>
              </a:ln>
              <a:effectLst/>
            </p:spPr>
            <p:txBody>
              <a:bodyPr/>
              <a:lstStyle/>
              <a:p>
                <a:pPr>
                  <a:defRPr/>
                </a:pPr>
                <a:endParaRPr lang="en-US"/>
              </a:p>
            </p:txBody>
          </p:sp>
          <p:sp>
            <p:nvSpPr>
              <p:cNvPr id="267275" name="Rectangle 11"/>
              <p:cNvSpPr>
                <a:spLocks noChangeArrowheads="1"/>
              </p:cNvSpPr>
              <p:nvPr/>
            </p:nvSpPr>
            <p:spPr bwMode="auto">
              <a:xfrm>
                <a:off x="119" y="240"/>
                <a:ext cx="357" cy="2064"/>
              </a:xfrm>
              <a:prstGeom prst="rect">
                <a:avLst/>
              </a:prstGeom>
              <a:solidFill>
                <a:schemeClr val="accent2">
                  <a:alpha val="50000"/>
                </a:schemeClr>
              </a:solidFill>
              <a:ln w="9525">
                <a:noFill/>
                <a:miter lim="800000"/>
                <a:headEnd/>
                <a:tailEnd/>
              </a:ln>
              <a:effectLst/>
            </p:spPr>
            <p:txBody>
              <a:bodyPr/>
              <a:lstStyle/>
              <a:p>
                <a:pPr>
                  <a:defRPr/>
                </a:pPr>
                <a:endParaRPr lang="en-US"/>
              </a:p>
            </p:txBody>
          </p:sp>
          <p:sp>
            <p:nvSpPr>
              <p:cNvPr id="267276" name="Rectangle 12"/>
              <p:cNvSpPr>
                <a:spLocks noChangeArrowheads="1"/>
              </p:cNvSpPr>
              <p:nvPr/>
            </p:nvSpPr>
            <p:spPr bwMode="auto">
              <a:xfrm>
                <a:off x="0" y="960"/>
                <a:ext cx="476" cy="528"/>
              </a:xfrm>
              <a:prstGeom prst="rect">
                <a:avLst/>
              </a:prstGeom>
              <a:solidFill>
                <a:schemeClr val="folHlink">
                  <a:alpha val="50000"/>
                </a:schemeClr>
              </a:solidFill>
              <a:ln w="9525">
                <a:noFill/>
                <a:miter lim="800000"/>
                <a:headEnd/>
                <a:tailEnd/>
              </a:ln>
              <a:effectLst/>
            </p:spPr>
            <p:txBody>
              <a:bodyPr wrap="none" lIns="92075" tIns="46038" rIns="92075" bIns="46038" anchor="ctr"/>
              <a:lstStyle/>
              <a:p>
                <a:pPr algn="l" eaLnBrk="0" hangingPunct="0">
                  <a:spcBef>
                    <a:spcPct val="50000"/>
                  </a:spcBef>
                  <a:defRPr/>
                </a:pPr>
                <a:endParaRPr kumimoji="1" lang="en-US" sz="2400">
                  <a:solidFill>
                    <a:srgbClr val="EAEAEA"/>
                  </a:solidFill>
                  <a:latin typeface="Times New Roman" pitchFamily="18" charset="0"/>
                </a:endParaRPr>
              </a:p>
            </p:txBody>
          </p:sp>
          <p:sp>
            <p:nvSpPr>
              <p:cNvPr id="267277" name="Rectangle 13"/>
              <p:cNvSpPr>
                <a:spLocks noChangeArrowheads="1"/>
              </p:cNvSpPr>
              <p:nvPr/>
            </p:nvSpPr>
            <p:spPr bwMode="auto">
              <a:xfrm>
                <a:off x="297" y="432"/>
                <a:ext cx="89" cy="3792"/>
              </a:xfrm>
              <a:prstGeom prst="rect">
                <a:avLst/>
              </a:prstGeom>
              <a:solidFill>
                <a:schemeClr val="hlink">
                  <a:alpha val="50000"/>
                </a:schemeClr>
              </a:solidFill>
              <a:ln w="9525">
                <a:noFill/>
                <a:miter lim="800000"/>
                <a:headEnd/>
                <a:tailEnd/>
              </a:ln>
              <a:effectLst/>
            </p:spPr>
            <p:txBody>
              <a:bodyPr/>
              <a:lstStyle/>
              <a:p>
                <a:pPr>
                  <a:defRPr/>
                </a:pPr>
                <a:endParaRPr lang="en-US"/>
              </a:p>
            </p:txBody>
          </p:sp>
          <p:sp>
            <p:nvSpPr>
              <p:cNvPr id="267278" name="Rectangle 14"/>
              <p:cNvSpPr>
                <a:spLocks noChangeArrowheads="1"/>
              </p:cNvSpPr>
              <p:nvPr/>
            </p:nvSpPr>
            <p:spPr bwMode="auto">
              <a:xfrm>
                <a:off x="0" y="3024"/>
                <a:ext cx="327" cy="96"/>
              </a:xfrm>
              <a:prstGeom prst="rect">
                <a:avLst/>
              </a:prstGeom>
              <a:solidFill>
                <a:schemeClr val="accent1">
                  <a:alpha val="50000"/>
                </a:schemeClr>
              </a:solidFill>
              <a:ln w="9525">
                <a:noFill/>
                <a:miter lim="800000"/>
                <a:headEnd/>
                <a:tailEnd/>
              </a:ln>
              <a:effectLst/>
            </p:spPr>
            <p:txBody>
              <a:bodyPr wrap="none" lIns="92075" tIns="46038" rIns="92075" bIns="46038" anchor="ctr"/>
              <a:lstStyle/>
              <a:p>
                <a:pPr algn="l" eaLnBrk="0" hangingPunct="0">
                  <a:spcBef>
                    <a:spcPct val="50000"/>
                  </a:spcBef>
                  <a:defRPr/>
                </a:pPr>
                <a:endParaRPr kumimoji="1" lang="en-US" sz="2400">
                  <a:solidFill>
                    <a:srgbClr val="EAEAEA"/>
                  </a:solidFill>
                  <a:latin typeface="Times New Roman" pitchFamily="18" charset="0"/>
                </a:endParaRPr>
              </a:p>
            </p:txBody>
          </p:sp>
          <p:sp>
            <p:nvSpPr>
              <p:cNvPr id="267279" name="Rectangle 15"/>
              <p:cNvSpPr>
                <a:spLocks noChangeArrowheads="1"/>
              </p:cNvSpPr>
              <p:nvPr/>
            </p:nvSpPr>
            <p:spPr bwMode="auto">
              <a:xfrm>
                <a:off x="0" y="3216"/>
                <a:ext cx="327" cy="96"/>
              </a:xfrm>
              <a:prstGeom prst="rect">
                <a:avLst/>
              </a:prstGeom>
              <a:solidFill>
                <a:schemeClr val="accent1">
                  <a:alpha val="50000"/>
                </a:schemeClr>
              </a:solidFill>
              <a:ln w="9525">
                <a:noFill/>
                <a:miter lim="800000"/>
                <a:headEnd/>
                <a:tailEnd/>
              </a:ln>
              <a:effectLst/>
            </p:spPr>
            <p:txBody>
              <a:bodyPr wrap="none" lIns="92075" tIns="46038" rIns="92075" bIns="46038" anchor="ctr"/>
              <a:lstStyle/>
              <a:p>
                <a:pPr algn="l" eaLnBrk="0" hangingPunct="0">
                  <a:spcBef>
                    <a:spcPct val="50000"/>
                  </a:spcBef>
                  <a:defRPr/>
                </a:pPr>
                <a:endParaRPr kumimoji="1" lang="en-US" sz="2400">
                  <a:solidFill>
                    <a:srgbClr val="EAEAEA"/>
                  </a:solidFill>
                  <a:latin typeface="Times New Roman" pitchFamily="18" charset="0"/>
                </a:endParaRPr>
              </a:p>
            </p:txBody>
          </p:sp>
          <p:sp>
            <p:nvSpPr>
              <p:cNvPr id="267280" name="Rectangle 16"/>
              <p:cNvSpPr>
                <a:spLocks noChangeArrowheads="1"/>
              </p:cNvSpPr>
              <p:nvPr/>
            </p:nvSpPr>
            <p:spPr bwMode="auto">
              <a:xfrm>
                <a:off x="0" y="3408"/>
                <a:ext cx="327" cy="96"/>
              </a:xfrm>
              <a:prstGeom prst="rect">
                <a:avLst/>
              </a:prstGeom>
              <a:solidFill>
                <a:schemeClr val="accent1">
                  <a:alpha val="50000"/>
                </a:schemeClr>
              </a:solidFill>
              <a:ln w="9525">
                <a:noFill/>
                <a:miter lim="800000"/>
                <a:headEnd/>
                <a:tailEnd/>
              </a:ln>
              <a:effectLst/>
            </p:spPr>
            <p:txBody>
              <a:bodyPr wrap="none" lIns="92075" tIns="46038" rIns="92075" bIns="46038" anchor="ctr"/>
              <a:lstStyle/>
              <a:p>
                <a:pPr algn="l" eaLnBrk="0" hangingPunct="0">
                  <a:spcBef>
                    <a:spcPct val="50000"/>
                  </a:spcBef>
                  <a:defRPr/>
                </a:pPr>
                <a:endParaRPr kumimoji="1" lang="en-US" sz="2400">
                  <a:solidFill>
                    <a:srgbClr val="EAEAEA"/>
                  </a:solidFill>
                  <a:latin typeface="Times New Roman" pitchFamily="18" charset="0"/>
                </a:endParaRPr>
              </a:p>
            </p:txBody>
          </p:sp>
          <p:sp>
            <p:nvSpPr>
              <p:cNvPr id="267281" name="Arc 17"/>
              <p:cNvSpPr>
                <a:spLocks/>
              </p:cNvSpPr>
              <p:nvPr/>
            </p:nvSpPr>
            <p:spPr bwMode="auto">
              <a:xfrm>
                <a:off x="474" y="2260"/>
                <a:ext cx="125" cy="1154"/>
              </a:xfrm>
              <a:custGeom>
                <a:avLst/>
                <a:gdLst>
                  <a:gd name="G0" fmla="+- 754 0 0"/>
                  <a:gd name="G1" fmla="+- 21600 0 0"/>
                  <a:gd name="G2" fmla="+- 21600 0 0"/>
                  <a:gd name="T0" fmla="*/ 0 w 22354"/>
                  <a:gd name="T1" fmla="*/ 13 h 43200"/>
                  <a:gd name="T2" fmla="*/ 754 w 22354"/>
                  <a:gd name="T3" fmla="*/ 43200 h 43200"/>
                  <a:gd name="T4" fmla="*/ 754 w 22354"/>
                  <a:gd name="T5" fmla="*/ 21600 h 43200"/>
                </a:gdLst>
                <a:ahLst/>
                <a:cxnLst>
                  <a:cxn ang="0">
                    <a:pos x="T0" y="T1"/>
                  </a:cxn>
                  <a:cxn ang="0">
                    <a:pos x="T2" y="T3"/>
                  </a:cxn>
                  <a:cxn ang="0">
                    <a:pos x="T4" y="T5"/>
                  </a:cxn>
                </a:cxnLst>
                <a:rect l="0" t="0" r="r" b="b"/>
                <a:pathLst>
                  <a:path w="22354" h="43200" fill="none" extrusionOk="0">
                    <a:moveTo>
                      <a:pt x="0" y="13"/>
                    </a:moveTo>
                    <a:cubicBezTo>
                      <a:pt x="251" y="4"/>
                      <a:pt x="502" y="-1"/>
                      <a:pt x="754" y="0"/>
                    </a:cubicBezTo>
                    <a:cubicBezTo>
                      <a:pt x="12683" y="0"/>
                      <a:pt x="22354" y="9670"/>
                      <a:pt x="22354" y="21600"/>
                    </a:cubicBezTo>
                    <a:cubicBezTo>
                      <a:pt x="22354" y="33529"/>
                      <a:pt x="12683" y="43199"/>
                      <a:pt x="754" y="43200"/>
                    </a:cubicBezTo>
                  </a:path>
                  <a:path w="22354" h="43200" stroke="0" extrusionOk="0">
                    <a:moveTo>
                      <a:pt x="0" y="13"/>
                    </a:moveTo>
                    <a:cubicBezTo>
                      <a:pt x="251" y="4"/>
                      <a:pt x="502" y="-1"/>
                      <a:pt x="754" y="0"/>
                    </a:cubicBezTo>
                    <a:cubicBezTo>
                      <a:pt x="12683" y="0"/>
                      <a:pt x="22354" y="9670"/>
                      <a:pt x="22354" y="21600"/>
                    </a:cubicBezTo>
                    <a:cubicBezTo>
                      <a:pt x="22354" y="33529"/>
                      <a:pt x="12683" y="43199"/>
                      <a:pt x="754" y="43200"/>
                    </a:cubicBezTo>
                    <a:lnTo>
                      <a:pt x="754" y="21600"/>
                    </a:lnTo>
                    <a:close/>
                  </a:path>
                </a:pathLst>
              </a:custGeom>
              <a:solidFill>
                <a:schemeClr val="folHlink">
                  <a:alpha val="50000"/>
                </a:schemeClr>
              </a:solidFill>
              <a:ln w="9525">
                <a:noFill/>
                <a:round/>
                <a:headEnd type="none" w="sm" len="sm"/>
                <a:tailEnd type="none" w="sm" len="sm"/>
              </a:ln>
              <a:effectLst/>
            </p:spPr>
            <p:txBody>
              <a:bodyPr/>
              <a:lstStyle/>
              <a:p>
                <a:pPr>
                  <a:defRPr/>
                </a:pPr>
                <a:endParaRPr lang="en-US"/>
              </a:p>
            </p:txBody>
          </p:sp>
        </p:grpSp>
        <p:sp>
          <p:nvSpPr>
            <p:cNvPr id="267282" name="Oval 18"/>
            <p:cNvSpPr>
              <a:spLocks noChangeArrowheads="1"/>
            </p:cNvSpPr>
            <p:nvPr/>
          </p:nvSpPr>
          <p:spPr bwMode="auto">
            <a:xfrm>
              <a:off x="0" y="672"/>
              <a:ext cx="672" cy="624"/>
            </a:xfrm>
            <a:prstGeom prst="ellipse">
              <a:avLst/>
            </a:prstGeom>
            <a:solidFill>
              <a:schemeClr val="accent1">
                <a:alpha val="50000"/>
              </a:schemeClr>
            </a:solidFill>
            <a:ln w="9525">
              <a:noFill/>
              <a:round/>
              <a:headEnd/>
              <a:tailEnd/>
            </a:ln>
            <a:effectLst/>
          </p:spPr>
          <p:txBody>
            <a:bodyPr wrap="none" lIns="92075" tIns="46038" rIns="92075" bIns="46038" anchor="ctr"/>
            <a:lstStyle/>
            <a:p>
              <a:pPr algn="l" eaLnBrk="0" hangingPunct="0">
                <a:spcBef>
                  <a:spcPct val="50000"/>
                </a:spcBef>
                <a:defRPr/>
              </a:pPr>
              <a:endParaRPr kumimoji="1" lang="en-US" sz="2400">
                <a:solidFill>
                  <a:srgbClr val="EAEAEA"/>
                </a:solidFill>
                <a:latin typeface="Times New Roman" pitchFamily="18" charset="0"/>
              </a:endParaRPr>
            </a:p>
          </p:txBody>
        </p:sp>
        <p:sp>
          <p:nvSpPr>
            <p:cNvPr id="267283" name="Rectangle 19"/>
            <p:cNvSpPr>
              <a:spLocks noChangeArrowheads="1"/>
            </p:cNvSpPr>
            <p:nvPr/>
          </p:nvSpPr>
          <p:spPr bwMode="auto">
            <a:xfrm>
              <a:off x="480" y="0"/>
              <a:ext cx="192" cy="4319"/>
            </a:xfrm>
            <a:prstGeom prst="rect">
              <a:avLst/>
            </a:prstGeom>
            <a:gradFill rotWithShape="0">
              <a:gsLst>
                <a:gs pos="0">
                  <a:schemeClr val="bg2"/>
                </a:gs>
                <a:gs pos="100000">
                  <a:schemeClr val="bg1"/>
                </a:gs>
              </a:gsLst>
              <a:lin ang="0" scaled="1"/>
            </a:gradFill>
            <a:ln w="9525">
              <a:noFill/>
              <a:miter lim="800000"/>
              <a:headEnd/>
              <a:tailEnd/>
            </a:ln>
            <a:effectLst/>
          </p:spPr>
          <p:txBody>
            <a:bodyPr/>
            <a:lstStyle/>
            <a:p>
              <a:pPr>
                <a:defRPr/>
              </a:pPr>
              <a:endParaRPr lang="en-US"/>
            </a:p>
          </p:txBody>
        </p:sp>
      </p:grpSp>
      <p:sp>
        <p:nvSpPr>
          <p:cNvPr id="267284" name="Rectangle 20"/>
          <p:cNvSpPr>
            <a:spLocks noChangeArrowheads="1"/>
          </p:cNvSpPr>
          <p:nvPr/>
        </p:nvSpPr>
        <p:spPr bwMode="auto">
          <a:xfrm>
            <a:off x="762000" y="1474788"/>
            <a:ext cx="8380413" cy="125412"/>
          </a:xfrm>
          <a:prstGeom prst="rect">
            <a:avLst/>
          </a:prstGeom>
          <a:solidFill>
            <a:schemeClr val="accent2">
              <a:alpha val="50000"/>
            </a:schemeClr>
          </a:solidFill>
          <a:ln w="9525">
            <a:noFill/>
            <a:miter lim="800000"/>
            <a:headEnd/>
            <a:tailEnd/>
          </a:ln>
          <a:effectLst/>
        </p:spPr>
        <p:txBody>
          <a:bodyPr/>
          <a:lstStyle/>
          <a:p>
            <a:pPr algn="l">
              <a:defRPr/>
            </a:pPr>
            <a:endParaRPr kumimoji="1" lang="en-US" sz="2400">
              <a:solidFill>
                <a:srgbClr val="EAEAEA"/>
              </a:solidFill>
              <a:latin typeface="Times New Roman" pitchFamily="18" charset="0"/>
            </a:endParaRPr>
          </a:p>
        </p:txBody>
      </p:sp>
    </p:spTree>
    <p:extLst>
      <p:ext uri="{BB962C8B-B14F-4D97-AF65-F5344CB8AC3E}">
        <p14:creationId xmlns:p14="http://schemas.microsoft.com/office/powerpoint/2010/main" val="776227157"/>
      </p:ext>
    </p:extLst>
  </p:cSld>
  <p:clrMap bg1="dk2" tx1="lt1" bg2="dk1" tx2="lt2" accent1="accent1" accent2="accent2" accent3="accent3" accent4="accent4" accent5="accent5" accent6="accent6" hlink="hlink" folHlink="folHlink"/>
  <p:sldLayoutIdLst>
    <p:sldLayoutId id="2147484263" r:id="rId1"/>
    <p:sldLayoutId id="2147484264" r:id="rId2"/>
    <p:sldLayoutId id="2147484265" r:id="rId3"/>
    <p:sldLayoutId id="2147484266" r:id="rId4"/>
    <p:sldLayoutId id="2147484267" r:id="rId5"/>
    <p:sldLayoutId id="2147484268" r:id="rId6"/>
    <p:sldLayoutId id="2147484269" r:id="rId7"/>
    <p:sldLayoutId id="2147484270" r:id="rId8"/>
    <p:sldLayoutId id="2147484271" r:id="rId9"/>
    <p:sldLayoutId id="2147484272" r:id="rId10"/>
    <p:sldLayoutId id="2147484273"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3902075"/>
            <a:ext cx="3400425" cy="2949575"/>
            <a:chOff x="0" y="2458"/>
            <a:chExt cx="2142" cy="1858"/>
          </a:xfrm>
        </p:grpSpPr>
        <p:sp>
          <p:nvSpPr>
            <p:cNvPr id="76803"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76804"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p>
          </p:txBody>
        </p:sp>
        <p:sp>
          <p:nvSpPr>
            <p:cNvPr id="76805"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76806"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76807"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p>
          </p:txBody>
        </p:sp>
        <p:sp>
          <p:nvSpPr>
            <p:cNvPr id="76808"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en-US"/>
            </a:p>
          </p:txBody>
        </p:sp>
        <p:sp>
          <p:nvSpPr>
            <p:cNvPr id="76809"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p>
          </p:txBody>
        </p:sp>
      </p:grpSp>
      <p:sp>
        <p:nvSpPr>
          <p:cNvPr id="76810"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76811"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6812"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chemeClr val="tx1"/>
                </a:solidFill>
                <a:effectLst>
                  <a:outerShdw blurRad="38100" dist="38100" dir="2700000" algn="tl">
                    <a:srgbClr val="010199"/>
                  </a:outerShdw>
                </a:effectLst>
              </a:defRPr>
            </a:lvl1pPr>
          </a:lstStyle>
          <a:p>
            <a:pPr>
              <a:defRPr/>
            </a:pPr>
            <a:endParaRPr lang="en-US">
              <a:solidFill>
                <a:srgbClr val="FFFFFF"/>
              </a:solidFill>
            </a:endParaRPr>
          </a:p>
        </p:txBody>
      </p:sp>
      <p:sp>
        <p:nvSpPr>
          <p:cNvPr id="76813"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1"/>
                </a:solidFill>
                <a:effectLst>
                  <a:outerShdw blurRad="38100" dist="38100" dir="2700000" algn="tl">
                    <a:srgbClr val="010199"/>
                  </a:outerShdw>
                </a:effectLst>
              </a:defRPr>
            </a:lvl1pPr>
          </a:lstStyle>
          <a:p>
            <a:pPr>
              <a:defRPr/>
            </a:pPr>
            <a:endParaRPr lang="en-US">
              <a:solidFill>
                <a:srgbClr val="FFFFFF"/>
              </a:solidFill>
            </a:endParaRPr>
          </a:p>
        </p:txBody>
      </p:sp>
      <p:sp>
        <p:nvSpPr>
          <p:cNvPr id="76814"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tx1"/>
                </a:solidFill>
                <a:effectLst>
                  <a:outerShdw blurRad="38100" dist="38100" dir="2700000" algn="tl">
                    <a:srgbClr val="010199"/>
                  </a:outerShdw>
                </a:effectLst>
              </a:defRPr>
            </a:lvl1pPr>
          </a:lstStyle>
          <a:p>
            <a:pPr>
              <a:defRPr/>
            </a:pPr>
            <a:fld id="{438530C0-7392-4A69-858A-0796B804509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14141951"/>
      </p:ext>
    </p:extLst>
  </p:cSld>
  <p:clrMap bg1="dk2" tx1="lt1" bg2="dk1" tx2="lt2" accent1="accent1" accent2="accent2" accent3="accent3" accent4="accent4" accent5="accent5" accent6="accent6" hlink="hlink" folHlink="folHlink"/>
  <p:sldLayoutIdLst>
    <p:sldLayoutId id="2147484287" r:id="rId1"/>
    <p:sldLayoutId id="2147484288" r:id="rId2"/>
    <p:sldLayoutId id="2147484289" r:id="rId3"/>
    <p:sldLayoutId id="2147484290" r:id="rId4"/>
    <p:sldLayoutId id="2147484291" r:id="rId5"/>
    <p:sldLayoutId id="2147484292" r:id="rId6"/>
    <p:sldLayoutId id="2147484293" r:id="rId7"/>
    <p:sldLayoutId id="2147484294" r:id="rId8"/>
    <p:sldLayoutId id="2147484295" r:id="rId9"/>
    <p:sldLayoutId id="2147484296" r:id="rId10"/>
    <p:sldLayoutId id="2147484297" r:id="rId11"/>
    <p:sldLayoutId id="214748429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7170" name="Group 2"/>
          <p:cNvGrpSpPr>
            <a:grpSpLocks/>
          </p:cNvGrpSpPr>
          <p:nvPr/>
        </p:nvGrpSpPr>
        <p:grpSpPr bwMode="auto">
          <a:xfrm>
            <a:off x="0" y="0"/>
            <a:ext cx="9144000" cy="6934200"/>
            <a:chOff x="0" y="0"/>
            <a:chExt cx="5760" cy="4368"/>
          </a:xfrm>
        </p:grpSpPr>
        <p:sp>
          <p:nvSpPr>
            <p:cNvPr id="272387"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272388"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272389"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272390"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272391"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272392"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272393"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272394"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272395"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en-US"/>
            </a:p>
          </p:txBody>
        </p:sp>
        <p:sp>
          <p:nvSpPr>
            <p:cNvPr id="272396"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en-US"/>
            </a:p>
          </p:txBody>
        </p:sp>
        <p:sp>
          <p:nvSpPr>
            <p:cNvPr id="272397"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en-US"/>
            </a:p>
          </p:txBody>
        </p:sp>
        <p:sp>
          <p:nvSpPr>
            <p:cNvPr id="272398"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272399"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272400"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en-US"/>
            </a:p>
          </p:txBody>
        </p:sp>
        <p:sp>
          <p:nvSpPr>
            <p:cNvPr id="272401"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en-US"/>
            </a:p>
          </p:txBody>
        </p:sp>
        <p:sp>
          <p:nvSpPr>
            <p:cNvPr id="272402"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272403"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272404"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grpSp>
      <p:sp>
        <p:nvSpPr>
          <p:cNvPr id="272405" name="Rectangle 21"/>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72406"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2407" name="Rectangle 23"/>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effectLst>
                  <a:outerShdw blurRad="38100" dist="38100" dir="2700000" algn="tl">
                    <a:srgbClr val="000000"/>
                  </a:outerShdw>
                </a:effectLst>
                <a:latin typeface="+mn-lt"/>
              </a:defRPr>
            </a:lvl1pPr>
          </a:lstStyle>
          <a:p>
            <a:pPr>
              <a:defRPr/>
            </a:pPr>
            <a:endParaRPr lang="en-US">
              <a:solidFill>
                <a:srgbClr val="FFFFFF"/>
              </a:solidFill>
            </a:endParaRPr>
          </a:p>
        </p:txBody>
      </p:sp>
      <p:sp>
        <p:nvSpPr>
          <p:cNvPr id="272408"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effectLst>
                  <a:outerShdw blurRad="38100" dist="38100" dir="2700000" algn="tl">
                    <a:srgbClr val="000000"/>
                  </a:outerShdw>
                </a:effectLst>
                <a:latin typeface="+mn-lt"/>
              </a:defRPr>
            </a:lvl1pPr>
          </a:lstStyle>
          <a:p>
            <a:pPr>
              <a:defRPr/>
            </a:pPr>
            <a:endParaRPr lang="en-US">
              <a:solidFill>
                <a:srgbClr val="FFFFFF"/>
              </a:solidFill>
            </a:endParaRPr>
          </a:p>
        </p:txBody>
      </p:sp>
      <p:sp>
        <p:nvSpPr>
          <p:cNvPr id="272409" name="Rectangle 2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effectLst>
                  <a:outerShdw blurRad="38100" dist="38100" dir="2700000" algn="tl">
                    <a:srgbClr val="000000"/>
                  </a:outerShdw>
                </a:effectLst>
                <a:latin typeface="+mn-lt"/>
              </a:defRPr>
            </a:lvl1pPr>
          </a:lstStyle>
          <a:p>
            <a:pPr>
              <a:defRPr/>
            </a:pPr>
            <a:fld id="{F33432DC-0992-45FE-AED8-5ECB7B2C24B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44713792"/>
      </p:ext>
    </p:extLst>
  </p:cSld>
  <p:clrMap bg1="dk2" tx1="lt1" bg2="dk1" tx2="lt2" accent1="accent1" accent2="accent2" accent3="accent3" accent4="accent4" accent5="accent5" accent6="accent6" hlink="hlink" folHlink="folHlink"/>
  <p:sldLayoutIdLst>
    <p:sldLayoutId id="2147484336" r:id="rId1"/>
    <p:sldLayoutId id="2147484337" r:id="rId2"/>
    <p:sldLayoutId id="2147484338" r:id="rId3"/>
    <p:sldLayoutId id="2147484339" r:id="rId4"/>
    <p:sldLayoutId id="2147484340" r:id="rId5"/>
    <p:sldLayoutId id="2147484341" r:id="rId6"/>
    <p:sldLayoutId id="2147484342" r:id="rId7"/>
    <p:sldLayoutId id="2147484343" r:id="rId8"/>
    <p:sldLayoutId id="2147484344" r:id="rId9"/>
    <p:sldLayoutId id="2147484345" r:id="rId10"/>
    <p:sldLayoutId id="2147484346"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071563" y="304800"/>
            <a:ext cx="7615237" cy="1106488"/>
            <a:chOff x="675" y="192"/>
            <a:chExt cx="4797" cy="697"/>
          </a:xfrm>
        </p:grpSpPr>
        <p:sp>
          <p:nvSpPr>
            <p:cNvPr id="58371" name="Oval 3"/>
            <p:cNvSpPr>
              <a:spLocks noChangeArrowheads="1"/>
            </p:cNvSpPr>
            <p:nvPr/>
          </p:nvSpPr>
          <p:spPr bwMode="hidden">
            <a:xfrm flipH="1">
              <a:off x="3067" y="192"/>
              <a:ext cx="696" cy="696"/>
            </a:xfrm>
            <a:prstGeom prst="ellipse">
              <a:avLst/>
            </a:prstGeom>
            <a:solidFill>
              <a:schemeClr val="accent2"/>
            </a:solidFill>
            <a:ln w="28575">
              <a:noFill/>
              <a:round/>
              <a:headEnd/>
              <a:tailEnd/>
            </a:ln>
            <a:effectLst/>
          </p:spPr>
          <p:txBody>
            <a:bodyPr wrap="none" anchor="ctr"/>
            <a:lstStyle/>
            <a:p>
              <a:pPr>
                <a:defRPr/>
              </a:pPr>
              <a:endParaRPr lang="en-US" sz="2400">
                <a:solidFill>
                  <a:srgbClr val="000000"/>
                </a:solidFill>
                <a:latin typeface="Times New Roman" pitchFamily="18" charset="0"/>
              </a:endParaRPr>
            </a:p>
          </p:txBody>
        </p:sp>
        <p:sp>
          <p:nvSpPr>
            <p:cNvPr id="58372" name="Oval 4"/>
            <p:cNvSpPr>
              <a:spLocks noChangeArrowheads="1"/>
            </p:cNvSpPr>
            <p:nvPr/>
          </p:nvSpPr>
          <p:spPr bwMode="hidden">
            <a:xfrm flipH="1">
              <a:off x="4777" y="192"/>
              <a:ext cx="695" cy="696"/>
            </a:xfrm>
            <a:prstGeom prst="ellipse">
              <a:avLst/>
            </a:prstGeom>
            <a:solidFill>
              <a:schemeClr val="accent2"/>
            </a:solidFill>
            <a:ln w="28575">
              <a:noFill/>
              <a:round/>
              <a:headEnd/>
              <a:tailEnd/>
            </a:ln>
            <a:effectLst/>
          </p:spPr>
          <p:txBody>
            <a:bodyPr wrap="none" anchor="ctr"/>
            <a:lstStyle/>
            <a:p>
              <a:pPr>
                <a:defRPr/>
              </a:pPr>
              <a:endParaRPr lang="en-US" sz="2400">
                <a:solidFill>
                  <a:srgbClr val="000000"/>
                </a:solidFill>
                <a:latin typeface="Times New Roman" pitchFamily="18" charset="0"/>
              </a:endParaRPr>
            </a:p>
          </p:txBody>
        </p:sp>
        <p:sp>
          <p:nvSpPr>
            <p:cNvPr id="58373" name="Oval 5"/>
            <p:cNvSpPr>
              <a:spLocks noChangeArrowheads="1"/>
            </p:cNvSpPr>
            <p:nvPr/>
          </p:nvSpPr>
          <p:spPr bwMode="hidden">
            <a:xfrm flipH="1">
              <a:off x="675" y="193"/>
              <a:ext cx="695" cy="696"/>
            </a:xfrm>
            <a:prstGeom prst="ellipse">
              <a:avLst/>
            </a:prstGeom>
            <a:solidFill>
              <a:schemeClr val="accent2"/>
            </a:solidFill>
            <a:ln w="28575">
              <a:noFill/>
              <a:round/>
              <a:headEnd/>
              <a:tailEnd/>
            </a:ln>
            <a:effectLst/>
          </p:spPr>
          <p:txBody>
            <a:bodyPr wrap="none" anchor="ctr"/>
            <a:lstStyle/>
            <a:p>
              <a:pPr>
                <a:defRPr/>
              </a:pPr>
              <a:endParaRPr lang="en-US" sz="2400">
                <a:solidFill>
                  <a:srgbClr val="000000"/>
                </a:solidFill>
                <a:latin typeface="Times New Roman" pitchFamily="18" charset="0"/>
              </a:endParaRPr>
            </a:p>
          </p:txBody>
        </p:sp>
        <p:sp>
          <p:nvSpPr>
            <p:cNvPr id="58374"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p:spPr>
          <p:txBody>
            <a:bodyPr wrap="none" anchor="ctr"/>
            <a:lstStyle/>
            <a:p>
              <a:pPr>
                <a:defRPr/>
              </a:pPr>
              <a:endParaRPr lang="en-US" sz="2400">
                <a:solidFill>
                  <a:srgbClr val="000000"/>
                </a:solidFill>
                <a:latin typeface="Times New Roman" pitchFamily="18" charset="0"/>
              </a:endParaRPr>
            </a:p>
          </p:txBody>
        </p:sp>
        <p:sp>
          <p:nvSpPr>
            <p:cNvPr id="58375"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p:spPr>
          <p:txBody>
            <a:bodyPr wrap="none" anchor="ctr"/>
            <a:lstStyle/>
            <a:p>
              <a:pPr>
                <a:defRPr/>
              </a:pPr>
              <a:endParaRPr lang="en-US" sz="2400">
                <a:solidFill>
                  <a:srgbClr val="000000"/>
                </a:solidFill>
                <a:latin typeface="Times New Roman" pitchFamily="18" charset="0"/>
              </a:endParaRPr>
            </a:p>
          </p:txBody>
        </p:sp>
      </p:grpSp>
      <p:sp>
        <p:nvSpPr>
          <p:cNvPr id="1027" name="Rectangle 8"/>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8377" name="Rectangle 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chemeClr val="tx1"/>
                </a:solidFill>
              </a:defRPr>
            </a:lvl1pPr>
          </a:lstStyle>
          <a:p>
            <a:pPr>
              <a:defRPr/>
            </a:pPr>
            <a:endParaRPr lang="en-US">
              <a:solidFill>
                <a:srgbClr val="000000"/>
              </a:solidFill>
            </a:endParaRPr>
          </a:p>
        </p:txBody>
      </p:sp>
      <p:sp>
        <p:nvSpPr>
          <p:cNvPr id="58378"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1"/>
                </a:solidFill>
              </a:defRPr>
            </a:lvl1pPr>
          </a:lstStyle>
          <a:p>
            <a:pPr>
              <a:defRPr/>
            </a:pPr>
            <a:endParaRPr lang="en-US">
              <a:solidFill>
                <a:srgbClr val="000000"/>
              </a:solidFill>
            </a:endParaRPr>
          </a:p>
        </p:txBody>
      </p:sp>
      <p:sp>
        <p:nvSpPr>
          <p:cNvPr id="58379" name="Rectangle 1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tx1"/>
                </a:solidFill>
              </a:defRPr>
            </a:lvl1pPr>
          </a:lstStyle>
          <a:p>
            <a:pPr>
              <a:defRPr/>
            </a:pPr>
            <a:fld id="{7BC0A501-442A-4A53-B12B-0A4B9DD61C38}" type="slidenum">
              <a:rPr lang="en-US">
                <a:solidFill>
                  <a:srgbClr val="000000"/>
                </a:solidFill>
              </a:rPr>
              <a:pPr>
                <a:defRPr/>
              </a:pPr>
              <a:t>‹#›</a:t>
            </a:fld>
            <a:endParaRPr lang="en-US">
              <a:solidFill>
                <a:srgbClr val="000000"/>
              </a:solidFill>
            </a:endParaRPr>
          </a:p>
        </p:txBody>
      </p:sp>
      <p:sp>
        <p:nvSpPr>
          <p:cNvPr id="1031" name="Rectangle 1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2386380561"/>
      </p:ext>
    </p:extLst>
  </p:cSld>
  <p:clrMap bg1="lt1" tx1="dk1" bg2="lt2" tx2="dk2" accent1="accent1" accent2="accent2" accent3="accent3" accent4="accent4" accent5="accent5" accent6="accent6" hlink="hlink" folHlink="folHlink"/>
  <p:sldLayoutIdLst>
    <p:sldLayoutId id="2147484348" r:id="rId1"/>
    <p:sldLayoutId id="2147484349" r:id="rId2"/>
    <p:sldLayoutId id="2147484350" r:id="rId3"/>
    <p:sldLayoutId id="2147484351" r:id="rId4"/>
    <p:sldLayoutId id="2147484352" r:id="rId5"/>
    <p:sldLayoutId id="2147484353" r:id="rId6"/>
    <p:sldLayoutId id="2147484354" r:id="rId7"/>
    <p:sldLayoutId id="2147484355" r:id="rId8"/>
    <p:sldLayoutId id="2147484356" r:id="rId9"/>
    <p:sldLayoutId id="2147484357" r:id="rId10"/>
    <p:sldLayoutId id="2147484358" r:id="rId11"/>
  </p:sldLayoutIdLst>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lgn="l">
              <a:defRPr/>
            </a:pPr>
            <a:endParaRPr lang="en-US">
              <a:solidFill>
                <a:srgbClr val="FFFFFF"/>
              </a:solidFill>
            </a:endParaRPr>
          </a:p>
        </p:txBody>
      </p:sp>
      <p:sp>
        <p:nvSpPr>
          <p:cNvPr id="62467"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8E70D193-6017-4D53-82DF-9876723840A8}" type="slidenum">
              <a:rPr lang="en-US">
                <a:solidFill>
                  <a:srgbClr val="FFFFFF"/>
                </a:solidFill>
              </a:rPr>
              <a:pPr>
                <a:defRPr/>
              </a:pPr>
              <a:t>‹#›</a:t>
            </a:fld>
            <a:endParaRPr lang="en-US">
              <a:solidFill>
                <a:srgbClr val="FFFFFF"/>
              </a:solidFill>
            </a:endParaRPr>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62470"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lgn="l" eaLnBrk="0" hangingPunct="0">
                  <a:defRPr/>
                </a:pPr>
                <a:endParaRPr lang="en-US" sz="1800">
                  <a:solidFill>
                    <a:srgbClr val="FFFFFF"/>
                  </a:solidFill>
                  <a:latin typeface="Garamond" pitchFamily="18" charset="0"/>
                </a:endParaRPr>
              </a:p>
            </p:txBody>
          </p:sp>
          <p:sp>
            <p:nvSpPr>
              <p:cNvPr id="62471"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lgn="l" eaLnBrk="0" hangingPunct="0">
                  <a:defRPr/>
                </a:pPr>
                <a:endParaRPr lang="en-US" sz="1800">
                  <a:solidFill>
                    <a:srgbClr val="FFFFFF"/>
                  </a:solidFill>
                  <a:latin typeface="Garamond" pitchFamily="18" charset="0"/>
                </a:endParaRPr>
              </a:p>
            </p:txBody>
          </p:sp>
          <p:sp>
            <p:nvSpPr>
              <p:cNvPr id="62472"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lgn="l" eaLnBrk="0" hangingPunct="0">
                  <a:defRPr/>
                </a:pPr>
                <a:endParaRPr lang="en-US" sz="1800">
                  <a:solidFill>
                    <a:srgbClr val="FFFFFF"/>
                  </a:solidFill>
                  <a:latin typeface="Garamond" pitchFamily="18" charset="0"/>
                </a:endParaRPr>
              </a:p>
            </p:txBody>
          </p:sp>
          <p:sp>
            <p:nvSpPr>
              <p:cNvPr id="62473"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lgn="l" eaLnBrk="0" hangingPunct="0">
                  <a:defRPr/>
                </a:pPr>
                <a:endParaRPr lang="en-US" sz="1800">
                  <a:solidFill>
                    <a:srgbClr val="FFFFFF"/>
                  </a:solidFill>
                  <a:latin typeface="Garamond" pitchFamily="18" charset="0"/>
                </a:endParaRPr>
              </a:p>
            </p:txBody>
          </p:sp>
          <p:sp>
            <p:nvSpPr>
              <p:cNvPr id="62474"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lgn="l" eaLnBrk="0" hangingPunct="0">
                  <a:defRPr/>
                </a:pPr>
                <a:endParaRPr lang="en-US" sz="1800">
                  <a:solidFill>
                    <a:srgbClr val="FFFFFF"/>
                  </a:solidFill>
                  <a:latin typeface="Garamond" pitchFamily="18" charset="0"/>
                </a:endParaRPr>
              </a:p>
            </p:txBody>
          </p:sp>
        </p:grpSp>
        <p:sp>
          <p:nvSpPr>
            <p:cNvPr id="62475"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lgn="l" eaLnBrk="0" hangingPunct="0">
                <a:defRPr/>
              </a:pPr>
              <a:endParaRPr lang="en-US" sz="1800">
                <a:solidFill>
                  <a:srgbClr val="FFFFFF"/>
                </a:solidFill>
                <a:latin typeface="Garamond" pitchFamily="18" charset="0"/>
              </a:endParaRPr>
            </a:p>
          </p:txBody>
        </p:sp>
        <p:sp>
          <p:nvSpPr>
            <p:cNvPr id="62476"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lgn="l" eaLnBrk="0" hangingPunct="0">
                <a:defRPr/>
              </a:pPr>
              <a:endParaRPr lang="en-US" sz="1800">
                <a:solidFill>
                  <a:srgbClr val="FFFFFF"/>
                </a:solidFill>
                <a:latin typeface="Garamond" pitchFamily="18" charset="0"/>
              </a:endParaRPr>
            </a:p>
          </p:txBody>
        </p:sp>
      </p:grpSp>
      <p:sp>
        <p:nvSpPr>
          <p:cNvPr id="62477"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78"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solidFill>
                <a:srgbClr val="FFFFFF"/>
              </a:solidFill>
            </a:endParaRPr>
          </a:p>
        </p:txBody>
      </p:sp>
      <p:sp>
        <p:nvSpPr>
          <p:cNvPr id="62479"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3449963"/>
      </p:ext>
    </p:extLst>
  </p:cSld>
  <p:clrMap bg1="dk2" tx1="lt1" bg2="dk1" tx2="lt2" accent1="accent1" accent2="accent2" accent3="accent3" accent4="accent4" accent5="accent5" accent6="accent6" hlink="hlink" folHlink="folHlink"/>
  <p:sldLayoutIdLst>
    <p:sldLayoutId id="2147484360" r:id="rId1"/>
    <p:sldLayoutId id="2147484361" r:id="rId2"/>
    <p:sldLayoutId id="2147484362" r:id="rId3"/>
    <p:sldLayoutId id="2147484363" r:id="rId4"/>
    <p:sldLayoutId id="2147484364" r:id="rId5"/>
    <p:sldLayoutId id="2147484365" r:id="rId6"/>
    <p:sldLayoutId id="2147484366" r:id="rId7"/>
    <p:sldLayoutId id="2147484367" r:id="rId8"/>
    <p:sldLayoutId id="2147484368" r:id="rId9"/>
    <p:sldLayoutId id="2147484369" r:id="rId10"/>
    <p:sldLayoutId id="2147484370" r:id="rId11"/>
    <p:sldLayoutId id="2147484371" r:id="rId12"/>
  </p:sldLayoutIdLst>
  <p:transition spd="med">
    <p:fade/>
  </p:transition>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Freeform 2"/>
          <p:cNvSpPr>
            <a:spLocks/>
          </p:cNvSpPr>
          <p:nvPr/>
        </p:nvSpPr>
        <p:spPr bwMode="auto">
          <a:xfrm rot="-3172564">
            <a:off x="7777957" y="-15081"/>
            <a:ext cx="1162050" cy="2084387"/>
          </a:xfrm>
          <a:custGeom>
            <a:avLst/>
            <a:gdLst/>
            <a:ahLst/>
            <a:cxnLst>
              <a:cxn ang="0">
                <a:pos x="2903" y="433"/>
              </a:cxn>
              <a:cxn ang="0">
                <a:pos x="2565" y="80"/>
              </a:cxn>
              <a:cxn ang="0">
                <a:pos x="2241" y="0"/>
              </a:cxn>
              <a:cxn ang="0">
                <a:pos x="110" y="2811"/>
              </a:cxn>
              <a:cxn ang="0">
                <a:pos x="110" y="3228"/>
              </a:cxn>
              <a:cxn ang="0">
                <a:pos x="0" y="3631"/>
              </a:cxn>
              <a:cxn ang="0">
                <a:pos x="72" y="3686"/>
              </a:cxn>
              <a:cxn ang="0">
                <a:pos x="441" y="3355"/>
              </a:cxn>
              <a:cxn ang="0">
                <a:pos x="740" y="3228"/>
              </a:cxn>
              <a:cxn ang="0">
                <a:pos x="2903" y="433"/>
              </a:cxn>
              <a:cxn ang="0">
                <a:pos x="2903" y="433"/>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sp>
        <p:nvSpPr>
          <p:cNvPr id="5123" name="Rectangle 3"/>
          <p:cNvSpPr>
            <a:spLocks noGrp="1" noChangeArrowheads="1"/>
          </p:cNvSpPr>
          <p:nvPr>
            <p:ph type="title"/>
          </p:nvPr>
        </p:nvSpPr>
        <p:spPr bwMode="auto">
          <a:xfrm>
            <a:off x="685800" y="152400"/>
            <a:ext cx="6870700"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5124" name="Rectangle 4"/>
          <p:cNvSpPr>
            <a:spLocks noGrp="1" noChangeArrowheads="1"/>
          </p:cNvSpPr>
          <p:nvPr>
            <p:ph type="body" idx="1"/>
          </p:nvPr>
        </p:nvSpPr>
        <p:spPr bwMode="auto">
          <a:xfrm>
            <a:off x="685800" y="1828800"/>
            <a:ext cx="76962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6981"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lgn="l">
              <a:defRPr/>
            </a:pPr>
            <a:endParaRPr lang="en-US">
              <a:solidFill>
                <a:srgbClr val="000000"/>
              </a:solidFill>
            </a:endParaRPr>
          </a:p>
        </p:txBody>
      </p:sp>
      <p:sp>
        <p:nvSpPr>
          <p:cNvPr id="126982"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solidFill>
                <a:srgbClr val="000000"/>
              </a:solidFill>
            </a:endParaRPr>
          </a:p>
        </p:txBody>
      </p:sp>
      <p:sp>
        <p:nvSpPr>
          <p:cNvPr id="126983"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B35B6D67-B31F-498E-A53B-F58A221F7F8A}" type="slidenum">
              <a:rPr lang="en-US">
                <a:solidFill>
                  <a:srgbClr val="000000"/>
                </a:solidFill>
              </a:rPr>
              <a:pPr>
                <a:defRPr/>
              </a:pPr>
              <a:t>‹#›</a:t>
            </a:fld>
            <a:endParaRPr lang="en-US">
              <a:solidFill>
                <a:srgbClr val="000000"/>
              </a:solidFill>
            </a:endParaRPr>
          </a:p>
        </p:txBody>
      </p:sp>
      <p:sp>
        <p:nvSpPr>
          <p:cNvPr id="126984" name="Freeform 8"/>
          <p:cNvSpPr>
            <a:spLocks/>
          </p:cNvSpPr>
          <p:nvPr/>
        </p:nvSpPr>
        <p:spPr bwMode="auto">
          <a:xfrm rot="-3172564">
            <a:off x="7865269" y="24607"/>
            <a:ext cx="1165225" cy="2097087"/>
          </a:xfrm>
          <a:custGeom>
            <a:avLst/>
            <a:gdLst/>
            <a:ahLst/>
            <a:cxnLst>
              <a:cxn ang="0">
                <a:pos x="2293" y="0"/>
              </a:cxn>
              <a:cxn ang="0">
                <a:pos x="130" y="2835"/>
              </a:cxn>
              <a:cxn ang="0">
                <a:pos x="131" y="3201"/>
              </a:cxn>
              <a:cxn ang="0">
                <a:pos x="0" y="3633"/>
              </a:cxn>
              <a:cxn ang="0">
                <a:pos x="50" y="3703"/>
              </a:cxn>
              <a:cxn ang="0">
                <a:pos x="422" y="3352"/>
              </a:cxn>
              <a:cxn ang="0">
                <a:pos x="763" y="3220"/>
              </a:cxn>
              <a:cxn ang="0">
                <a:pos x="2911" y="428"/>
              </a:cxn>
              <a:cxn ang="0">
                <a:pos x="2589" y="96"/>
              </a:cxn>
              <a:cxn ang="0">
                <a:pos x="2293" y="0"/>
              </a:cxn>
              <a:cxn ang="0">
                <a:pos x="2293" y="0"/>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sp>
        <p:nvSpPr>
          <p:cNvPr id="126985" name="Freeform 9"/>
          <p:cNvSpPr>
            <a:spLocks/>
          </p:cNvSpPr>
          <p:nvPr/>
        </p:nvSpPr>
        <p:spPr bwMode="auto">
          <a:xfrm rot="-3172564">
            <a:off x="7831138" y="192088"/>
            <a:ext cx="1025525" cy="1571625"/>
          </a:xfrm>
          <a:custGeom>
            <a:avLst/>
            <a:gdLst/>
            <a:ahLst/>
            <a:cxnLst>
              <a:cxn ang="0">
                <a:pos x="0" y="2485"/>
              </a:cxn>
              <a:cxn ang="0">
                <a:pos x="432" y="2553"/>
              </a:cxn>
              <a:cxn ang="0">
                <a:pos x="736" y="2777"/>
              </a:cxn>
              <a:cxn ang="0">
                <a:pos x="2561" y="399"/>
              </a:cxn>
              <a:cxn ang="0">
                <a:pos x="2118" y="82"/>
              </a:cxn>
              <a:cxn ang="0">
                <a:pos x="1898" y="0"/>
              </a:cxn>
              <a:cxn ang="0">
                <a:pos x="0" y="2485"/>
              </a:cxn>
              <a:cxn ang="0">
                <a:pos x="0" y="248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grpSp>
        <p:nvGrpSpPr>
          <p:cNvPr id="5130" name="Group 10"/>
          <p:cNvGrpSpPr>
            <a:grpSpLocks/>
          </p:cNvGrpSpPr>
          <p:nvPr/>
        </p:nvGrpSpPr>
        <p:grpSpPr bwMode="auto">
          <a:xfrm>
            <a:off x="7938" y="5540375"/>
            <a:ext cx="1784350" cy="1246188"/>
            <a:chOff x="5" y="3490"/>
            <a:chExt cx="1124" cy="785"/>
          </a:xfrm>
        </p:grpSpPr>
        <p:sp>
          <p:nvSpPr>
            <p:cNvPr id="126987" name="Freeform 11"/>
            <p:cNvSpPr>
              <a:spLocks/>
            </p:cNvSpPr>
            <p:nvPr userDrawn="1"/>
          </p:nvSpPr>
          <p:spPr bwMode="auto">
            <a:xfrm>
              <a:off x="24" y="3505"/>
              <a:ext cx="1089" cy="649"/>
            </a:xfrm>
            <a:custGeom>
              <a:avLst/>
              <a:gdLst/>
              <a:ahLst/>
              <a:cxnLst>
                <a:cxn ang="0">
                  <a:pos x="1587" y="1260"/>
                </a:cxn>
                <a:cxn ang="0">
                  <a:pos x="1420" y="1106"/>
                </a:cxn>
                <a:cxn ang="0">
                  <a:pos x="1331" y="477"/>
                </a:cxn>
                <a:cxn ang="0">
                  <a:pos x="2139" y="330"/>
                </a:cxn>
                <a:cxn ang="0">
                  <a:pos x="2177" y="203"/>
                </a:cxn>
                <a:cxn ang="0">
                  <a:pos x="2099" y="100"/>
                </a:cxn>
                <a:cxn ang="0">
                  <a:pos x="1276" y="211"/>
                </a:cxn>
                <a:cxn ang="0">
                  <a:pos x="1219" y="32"/>
                </a:cxn>
                <a:cxn ang="0">
                  <a:pos x="1085" y="0"/>
                </a:cxn>
                <a:cxn ang="0">
                  <a:pos x="958" y="28"/>
                </a:cxn>
                <a:cxn ang="0">
                  <a:pos x="888" y="106"/>
                </a:cxn>
                <a:cxn ang="0">
                  <a:pos x="937" y="285"/>
                </a:cxn>
                <a:cxn ang="0">
                  <a:pos x="660" y="441"/>
                </a:cxn>
                <a:cxn ang="0">
                  <a:pos x="983" y="473"/>
                </a:cxn>
                <a:cxn ang="0">
                  <a:pos x="1112" y="889"/>
                </a:cxn>
                <a:cxn ang="0">
                  <a:pos x="141" y="469"/>
                </a:cxn>
                <a:cxn ang="0">
                  <a:pos x="46" y="509"/>
                </a:cxn>
                <a:cxn ang="0">
                  <a:pos x="0" y="636"/>
                </a:cxn>
                <a:cxn ang="0">
                  <a:pos x="55" y="779"/>
                </a:cxn>
                <a:cxn ang="0">
                  <a:pos x="1139" y="1288"/>
                </a:cxn>
                <a:cxn ang="0">
                  <a:pos x="1378" y="1256"/>
                </a:cxn>
                <a:cxn ang="0">
                  <a:pos x="1570" y="1298"/>
                </a:cxn>
                <a:cxn ang="0">
                  <a:pos x="1587" y="1260"/>
                </a:cxn>
                <a:cxn ang="0">
                  <a:pos x="1587" y="1260"/>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sp>
          <p:nvSpPr>
            <p:cNvPr id="126988" name="Freeform 12"/>
            <p:cNvSpPr>
              <a:spLocks/>
            </p:cNvSpPr>
            <p:nvPr userDrawn="1"/>
          </p:nvSpPr>
          <p:spPr bwMode="auto">
            <a:xfrm>
              <a:off x="1022" y="3582"/>
              <a:ext cx="71" cy="129"/>
            </a:xfrm>
            <a:custGeom>
              <a:avLst/>
              <a:gdLst/>
              <a:ahLst/>
              <a:cxnLst>
                <a:cxn ang="0">
                  <a:pos x="0" y="7"/>
                </a:cxn>
                <a:cxn ang="0">
                  <a:pos x="120" y="0"/>
                </a:cxn>
                <a:cxn ang="0">
                  <a:pos x="143" y="233"/>
                </a:cxn>
                <a:cxn ang="0">
                  <a:pos x="8" y="258"/>
                </a:cxn>
                <a:cxn ang="0">
                  <a:pos x="0" y="7"/>
                </a:cxn>
                <a:cxn ang="0">
                  <a:pos x="0" y="7"/>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sp>
          <p:nvSpPr>
            <p:cNvPr id="126989" name="Freeform 13"/>
            <p:cNvSpPr>
              <a:spLocks/>
            </p:cNvSpPr>
            <p:nvPr userDrawn="1"/>
          </p:nvSpPr>
          <p:spPr bwMode="auto">
            <a:xfrm>
              <a:off x="20" y="3774"/>
              <a:ext cx="792" cy="41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sp>
          <p:nvSpPr>
            <p:cNvPr id="126990" name="Freeform 14"/>
            <p:cNvSpPr>
              <a:spLocks/>
            </p:cNvSpPr>
            <p:nvPr userDrawn="1"/>
          </p:nvSpPr>
          <p:spPr bwMode="auto">
            <a:xfrm>
              <a:off x="129" y="3808"/>
              <a:ext cx="525" cy="374"/>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sp>
          <p:nvSpPr>
            <p:cNvPr id="126991" name="Freeform 15"/>
            <p:cNvSpPr>
              <a:spLocks/>
            </p:cNvSpPr>
            <p:nvPr userDrawn="1"/>
          </p:nvSpPr>
          <p:spPr bwMode="auto">
            <a:xfrm>
              <a:off x="485" y="3532"/>
              <a:ext cx="135" cy="121"/>
            </a:xfrm>
            <a:custGeom>
              <a:avLst/>
              <a:gdLst/>
              <a:ahLst/>
              <a:cxnLst>
                <a:cxn ang="0">
                  <a:pos x="0" y="28"/>
                </a:cxn>
                <a:cxn ang="0">
                  <a:pos x="160" y="0"/>
                </a:cxn>
                <a:cxn ang="0">
                  <a:pos x="251" y="36"/>
                </a:cxn>
                <a:cxn ang="0">
                  <a:pos x="272" y="139"/>
                </a:cxn>
                <a:cxn ang="0">
                  <a:pos x="164" y="146"/>
                </a:cxn>
                <a:cxn ang="0">
                  <a:pos x="32" y="241"/>
                </a:cxn>
                <a:cxn ang="0">
                  <a:pos x="0" y="28"/>
                </a:cxn>
                <a:cxn ang="0">
                  <a:pos x="0" y="28"/>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sp>
          <p:nvSpPr>
            <p:cNvPr id="126992" name="Freeform 16"/>
            <p:cNvSpPr>
              <a:spLocks/>
            </p:cNvSpPr>
            <p:nvPr userDrawn="1"/>
          </p:nvSpPr>
          <p:spPr bwMode="auto">
            <a:xfrm>
              <a:off x="641" y="4163"/>
              <a:ext cx="76" cy="112"/>
            </a:xfrm>
            <a:custGeom>
              <a:avLst/>
              <a:gdLst/>
              <a:ahLst/>
              <a:cxnLst>
                <a:cxn ang="0">
                  <a:pos x="152" y="4"/>
                </a:cxn>
                <a:cxn ang="0">
                  <a:pos x="152" y="224"/>
                </a:cxn>
                <a:cxn ang="0">
                  <a:pos x="0" y="8"/>
                </a:cxn>
                <a:cxn ang="0">
                  <a:pos x="72" y="0"/>
                </a:cxn>
                <a:cxn ang="0">
                  <a:pos x="152" y="4"/>
                </a:cxn>
                <a:cxn ang="0">
                  <a:pos x="152" y="4"/>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sp>
          <p:nvSpPr>
            <p:cNvPr id="126993" name="Freeform 17"/>
            <p:cNvSpPr>
              <a:spLocks/>
            </p:cNvSpPr>
            <p:nvPr userDrawn="1"/>
          </p:nvSpPr>
          <p:spPr bwMode="auto">
            <a:xfrm>
              <a:off x="504" y="3607"/>
              <a:ext cx="193" cy="383"/>
            </a:xfrm>
            <a:custGeom>
              <a:avLst/>
              <a:gdLst/>
              <a:ahLst/>
              <a:cxnLst>
                <a:cxn ang="0">
                  <a:pos x="0" y="80"/>
                </a:cxn>
                <a:cxn ang="0">
                  <a:pos x="87" y="0"/>
                </a:cxn>
                <a:cxn ang="0">
                  <a:pos x="232" y="6"/>
                </a:cxn>
                <a:cxn ang="0">
                  <a:pos x="386" y="764"/>
                </a:cxn>
                <a:cxn ang="0">
                  <a:pos x="279" y="720"/>
                </a:cxn>
                <a:cxn ang="0">
                  <a:pos x="152" y="677"/>
                </a:cxn>
                <a:cxn ang="0">
                  <a:pos x="0" y="80"/>
                </a:cxn>
                <a:cxn ang="0">
                  <a:pos x="0" y="80"/>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sp>
          <p:nvSpPr>
            <p:cNvPr id="126994" name="Freeform 18"/>
            <p:cNvSpPr>
              <a:spLocks/>
            </p:cNvSpPr>
            <p:nvPr userDrawn="1"/>
          </p:nvSpPr>
          <p:spPr bwMode="auto">
            <a:xfrm>
              <a:off x="668" y="3590"/>
              <a:ext cx="364" cy="174"/>
            </a:xfrm>
            <a:custGeom>
              <a:avLst/>
              <a:gdLst/>
              <a:ahLst/>
              <a:cxnLst>
                <a:cxn ang="0">
                  <a:pos x="692" y="0"/>
                </a:cxn>
                <a:cxn ang="0">
                  <a:pos x="0" y="106"/>
                </a:cxn>
                <a:cxn ang="0">
                  <a:pos x="28" y="348"/>
                </a:cxn>
                <a:cxn ang="0">
                  <a:pos x="715" y="237"/>
                </a:cxn>
                <a:cxn ang="0">
                  <a:pos x="728" y="43"/>
                </a:cxn>
                <a:cxn ang="0">
                  <a:pos x="692" y="0"/>
                </a:cxn>
                <a:cxn ang="0">
                  <a:pos x="692" y="0"/>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sp>
          <p:nvSpPr>
            <p:cNvPr id="126995" name="Freeform 19"/>
            <p:cNvSpPr>
              <a:spLocks/>
            </p:cNvSpPr>
            <p:nvPr userDrawn="1"/>
          </p:nvSpPr>
          <p:spPr bwMode="auto">
            <a:xfrm>
              <a:off x="347" y="3693"/>
              <a:ext cx="156" cy="67"/>
            </a:xfrm>
            <a:custGeom>
              <a:avLst/>
              <a:gdLst/>
              <a:ahLst/>
              <a:cxnLst>
                <a:cxn ang="0">
                  <a:pos x="272" y="0"/>
                </a:cxn>
                <a:cxn ang="0">
                  <a:pos x="0" y="78"/>
                </a:cxn>
                <a:cxn ang="0">
                  <a:pos x="312" y="135"/>
                </a:cxn>
                <a:cxn ang="0">
                  <a:pos x="272" y="0"/>
                </a:cxn>
                <a:cxn ang="0">
                  <a:pos x="272" y="0"/>
                </a:cxn>
              </a:cxnLst>
              <a:rect l="0" t="0" r="r" b="b"/>
              <a:pathLst>
                <a:path w="312" h="135">
                  <a:moveTo>
                    <a:pt x="272" y="0"/>
                  </a:moveTo>
                  <a:lnTo>
                    <a:pt x="0" y="78"/>
                  </a:lnTo>
                  <a:lnTo>
                    <a:pt x="312" y="135"/>
                  </a:lnTo>
                  <a:lnTo>
                    <a:pt x="272" y="0"/>
                  </a:lnTo>
                  <a:lnTo>
                    <a:pt x="272" y="0"/>
                  </a:lnTo>
                  <a:close/>
                </a:path>
              </a:pathLst>
            </a:custGeom>
            <a:solidFill>
              <a:schemeClr val="accent1"/>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grpSp>
          <p:nvGrpSpPr>
            <p:cNvPr id="5156" name="Group 20"/>
            <p:cNvGrpSpPr>
              <a:grpSpLocks/>
            </p:cNvGrpSpPr>
            <p:nvPr userDrawn="1"/>
          </p:nvGrpSpPr>
          <p:grpSpPr bwMode="auto">
            <a:xfrm>
              <a:off x="5" y="3490"/>
              <a:ext cx="1124" cy="780"/>
              <a:chOff x="5" y="3490"/>
              <a:chExt cx="1124" cy="780"/>
            </a:xfrm>
          </p:grpSpPr>
          <p:grpSp>
            <p:nvGrpSpPr>
              <p:cNvPr id="5157" name="Group 21"/>
              <p:cNvGrpSpPr>
                <a:grpSpLocks/>
              </p:cNvGrpSpPr>
              <p:nvPr userDrawn="1"/>
            </p:nvGrpSpPr>
            <p:grpSpPr bwMode="auto">
              <a:xfrm>
                <a:off x="499" y="3562"/>
                <a:ext cx="548" cy="708"/>
                <a:chOff x="499" y="3562"/>
                <a:chExt cx="548" cy="708"/>
              </a:xfrm>
            </p:grpSpPr>
            <p:sp>
              <p:nvSpPr>
                <p:cNvPr id="126998" name="Freeform 22"/>
                <p:cNvSpPr>
                  <a:spLocks/>
                </p:cNvSpPr>
                <p:nvPr userDrawn="1"/>
              </p:nvSpPr>
              <p:spPr bwMode="auto">
                <a:xfrm>
                  <a:off x="499" y="3587"/>
                  <a:ext cx="157" cy="87"/>
                </a:xfrm>
                <a:custGeom>
                  <a:avLst/>
                  <a:gdLst/>
                  <a:ahLst/>
                  <a:cxnLst>
                    <a:cxn ang="0">
                      <a:pos x="0" y="107"/>
                    </a:cxn>
                    <a:cxn ang="0">
                      <a:pos x="114" y="10"/>
                    </a:cxn>
                    <a:cxn ang="0">
                      <a:pos x="213" y="0"/>
                    </a:cxn>
                    <a:cxn ang="0">
                      <a:pos x="292" y="27"/>
                    </a:cxn>
                    <a:cxn ang="0">
                      <a:pos x="313" y="91"/>
                    </a:cxn>
                    <a:cxn ang="0">
                      <a:pos x="167" y="67"/>
                    </a:cxn>
                    <a:cxn ang="0">
                      <a:pos x="74" y="101"/>
                    </a:cxn>
                    <a:cxn ang="0">
                      <a:pos x="13" y="175"/>
                    </a:cxn>
                    <a:cxn ang="0">
                      <a:pos x="0" y="107"/>
                    </a:cxn>
                    <a:cxn ang="0">
                      <a:pos x="0" y="107"/>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sp>
              <p:nvSpPr>
                <p:cNvPr id="126999" name="Freeform 23"/>
                <p:cNvSpPr>
                  <a:spLocks/>
                </p:cNvSpPr>
                <p:nvPr userDrawn="1"/>
              </p:nvSpPr>
              <p:spPr bwMode="auto">
                <a:xfrm>
                  <a:off x="636" y="4137"/>
                  <a:ext cx="115" cy="133"/>
                </a:xfrm>
                <a:custGeom>
                  <a:avLst/>
                  <a:gdLst/>
                  <a:ahLst/>
                  <a:cxnLst>
                    <a:cxn ang="0">
                      <a:pos x="0" y="40"/>
                    </a:cxn>
                    <a:cxn ang="0">
                      <a:pos x="160" y="266"/>
                    </a:cxn>
                    <a:cxn ang="0">
                      <a:pos x="230" y="251"/>
                    </a:cxn>
                    <a:cxn ang="0">
                      <a:pos x="223" y="17"/>
                    </a:cxn>
                    <a:cxn ang="0">
                      <a:pos x="166" y="0"/>
                    </a:cxn>
                    <a:cxn ang="0">
                      <a:pos x="179" y="197"/>
                    </a:cxn>
                    <a:cxn ang="0">
                      <a:pos x="71" y="4"/>
                    </a:cxn>
                    <a:cxn ang="0">
                      <a:pos x="0" y="40"/>
                    </a:cxn>
                    <a:cxn ang="0">
                      <a:pos x="0" y="40"/>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sp>
              <p:nvSpPr>
                <p:cNvPr id="127000" name="Freeform 24"/>
                <p:cNvSpPr>
                  <a:spLocks/>
                </p:cNvSpPr>
                <p:nvPr userDrawn="1"/>
              </p:nvSpPr>
              <p:spPr bwMode="auto">
                <a:xfrm>
                  <a:off x="1004" y="3562"/>
                  <a:ext cx="43" cy="117"/>
                </a:xfrm>
                <a:custGeom>
                  <a:avLst/>
                  <a:gdLst/>
                  <a:ahLst/>
                  <a:cxnLst>
                    <a:cxn ang="0">
                      <a:pos x="0" y="19"/>
                    </a:cxn>
                    <a:cxn ang="0">
                      <a:pos x="36" y="93"/>
                    </a:cxn>
                    <a:cxn ang="0">
                      <a:pos x="44" y="154"/>
                    </a:cxn>
                    <a:cxn ang="0">
                      <a:pos x="27" y="234"/>
                    </a:cxn>
                    <a:cxn ang="0">
                      <a:pos x="80" y="220"/>
                    </a:cxn>
                    <a:cxn ang="0">
                      <a:pos x="87" y="116"/>
                    </a:cxn>
                    <a:cxn ang="0">
                      <a:pos x="46" y="0"/>
                    </a:cxn>
                    <a:cxn ang="0">
                      <a:pos x="0" y="19"/>
                    </a:cxn>
                    <a:cxn ang="0">
                      <a:pos x="0" y="19"/>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grpSp>
          <p:sp>
            <p:nvSpPr>
              <p:cNvPr id="127001" name="Freeform 25"/>
              <p:cNvSpPr>
                <a:spLocks/>
              </p:cNvSpPr>
              <p:nvPr userDrawn="1"/>
            </p:nvSpPr>
            <p:spPr bwMode="auto">
              <a:xfrm>
                <a:off x="76" y="3732"/>
                <a:ext cx="595" cy="250"/>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sp>
            <p:nvSpPr>
              <p:cNvPr id="127002" name="Freeform 26"/>
              <p:cNvSpPr>
                <a:spLocks/>
              </p:cNvSpPr>
              <p:nvPr userDrawn="1"/>
            </p:nvSpPr>
            <p:spPr bwMode="auto">
              <a:xfrm>
                <a:off x="260" y="3886"/>
                <a:ext cx="244" cy="148"/>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sp>
            <p:nvSpPr>
              <p:cNvPr id="127003" name="Freeform 27"/>
              <p:cNvSpPr>
                <a:spLocks/>
              </p:cNvSpPr>
              <p:nvPr userDrawn="1"/>
            </p:nvSpPr>
            <p:spPr bwMode="auto">
              <a:xfrm>
                <a:off x="565" y="3680"/>
                <a:ext cx="107" cy="238"/>
              </a:xfrm>
              <a:custGeom>
                <a:avLst/>
                <a:gdLst/>
                <a:ahLst/>
                <a:cxnLst>
                  <a:cxn ang="0">
                    <a:pos x="24" y="0"/>
                  </a:cxn>
                  <a:cxn ang="0">
                    <a:pos x="91" y="25"/>
                  </a:cxn>
                  <a:cxn ang="0">
                    <a:pos x="80" y="192"/>
                  </a:cxn>
                  <a:cxn ang="0">
                    <a:pos x="106" y="327"/>
                  </a:cxn>
                  <a:cxn ang="0">
                    <a:pos x="213" y="451"/>
                  </a:cxn>
                  <a:cxn ang="0">
                    <a:pos x="97" y="478"/>
                  </a:cxn>
                  <a:cxn ang="0">
                    <a:pos x="30" y="344"/>
                  </a:cxn>
                  <a:cxn ang="0">
                    <a:pos x="0" y="57"/>
                  </a:cxn>
                  <a:cxn ang="0">
                    <a:pos x="24" y="0"/>
                  </a:cxn>
                  <a:cxn ang="0">
                    <a:pos x="24" y="0"/>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grpSp>
            <p:nvGrpSpPr>
              <p:cNvPr id="5161" name="Group 28"/>
              <p:cNvGrpSpPr>
                <a:grpSpLocks/>
              </p:cNvGrpSpPr>
              <p:nvPr userDrawn="1"/>
            </p:nvGrpSpPr>
            <p:grpSpPr bwMode="auto">
              <a:xfrm>
                <a:off x="5" y="3490"/>
                <a:ext cx="1124" cy="678"/>
                <a:chOff x="5" y="3490"/>
                <a:chExt cx="1124" cy="678"/>
              </a:xfrm>
            </p:grpSpPr>
            <p:sp>
              <p:nvSpPr>
                <p:cNvPr id="127005" name="Freeform 29"/>
                <p:cNvSpPr>
                  <a:spLocks/>
                </p:cNvSpPr>
                <p:nvPr userDrawn="1"/>
              </p:nvSpPr>
              <p:spPr bwMode="auto">
                <a:xfrm>
                  <a:off x="669" y="4048"/>
                  <a:ext cx="75" cy="87"/>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sp>
              <p:nvSpPr>
                <p:cNvPr id="127006" name="Freeform 30"/>
                <p:cNvSpPr>
                  <a:spLocks/>
                </p:cNvSpPr>
                <p:nvPr userDrawn="1"/>
              </p:nvSpPr>
              <p:spPr bwMode="auto">
                <a:xfrm>
                  <a:off x="5" y="3728"/>
                  <a:ext cx="842" cy="440"/>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sp>
              <p:nvSpPr>
                <p:cNvPr id="127007" name="Freeform 31"/>
                <p:cNvSpPr>
                  <a:spLocks/>
                </p:cNvSpPr>
                <p:nvPr userDrawn="1"/>
              </p:nvSpPr>
              <p:spPr bwMode="auto">
                <a:xfrm>
                  <a:off x="106" y="3770"/>
                  <a:ext cx="80" cy="167"/>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sp>
              <p:nvSpPr>
                <p:cNvPr id="127008" name="Freeform 32"/>
                <p:cNvSpPr>
                  <a:spLocks/>
                </p:cNvSpPr>
                <p:nvPr userDrawn="1"/>
              </p:nvSpPr>
              <p:spPr bwMode="auto">
                <a:xfrm>
                  <a:off x="449" y="3490"/>
                  <a:ext cx="322" cy="594"/>
                </a:xfrm>
                <a:custGeom>
                  <a:avLst/>
                  <a:gdLst/>
                  <a:ahLst/>
                  <a:cxnLst>
                    <a:cxn ang="0">
                      <a:pos x="218" y="896"/>
                    </a:cxn>
                    <a:cxn ang="0">
                      <a:pos x="0" y="124"/>
                    </a:cxn>
                    <a:cxn ang="0">
                      <a:pos x="81" y="38"/>
                    </a:cxn>
                    <a:cxn ang="0">
                      <a:pos x="258" y="0"/>
                    </a:cxn>
                    <a:cxn ang="0">
                      <a:pos x="399" y="57"/>
                    </a:cxn>
                    <a:cxn ang="0">
                      <a:pos x="642" y="1188"/>
                    </a:cxn>
                    <a:cxn ang="0">
                      <a:pos x="555" y="1091"/>
                    </a:cxn>
                    <a:cxn ang="0">
                      <a:pos x="355" y="97"/>
                    </a:cxn>
                    <a:cxn ang="0">
                      <a:pos x="226" y="61"/>
                    </a:cxn>
                    <a:cxn ang="0">
                      <a:pos x="119" y="74"/>
                    </a:cxn>
                    <a:cxn ang="0">
                      <a:pos x="76" y="141"/>
                    </a:cxn>
                    <a:cxn ang="0">
                      <a:pos x="306" y="924"/>
                    </a:cxn>
                    <a:cxn ang="0">
                      <a:pos x="218" y="896"/>
                    </a:cxn>
                    <a:cxn ang="0">
                      <a:pos x="218" y="896"/>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sp>
              <p:nvSpPr>
                <p:cNvPr id="127009" name="Freeform 33"/>
                <p:cNvSpPr>
                  <a:spLocks/>
                </p:cNvSpPr>
                <p:nvPr userDrawn="1"/>
              </p:nvSpPr>
              <p:spPr bwMode="auto">
                <a:xfrm>
                  <a:off x="578" y="3650"/>
                  <a:ext cx="96" cy="252"/>
                </a:xfrm>
                <a:custGeom>
                  <a:avLst/>
                  <a:gdLst/>
                  <a:ahLst/>
                  <a:cxnLst>
                    <a:cxn ang="0">
                      <a:pos x="0" y="27"/>
                    </a:cxn>
                    <a:cxn ang="0">
                      <a:pos x="76" y="194"/>
                    </a:cxn>
                    <a:cxn ang="0">
                      <a:pos x="113" y="318"/>
                    </a:cxn>
                    <a:cxn ang="0">
                      <a:pos x="116" y="504"/>
                    </a:cxn>
                    <a:cxn ang="0">
                      <a:pos x="192" y="504"/>
                    </a:cxn>
                    <a:cxn ang="0">
                      <a:pos x="187" y="360"/>
                    </a:cxn>
                    <a:cxn ang="0">
                      <a:pos x="162" y="208"/>
                    </a:cxn>
                    <a:cxn ang="0">
                      <a:pos x="99" y="59"/>
                    </a:cxn>
                    <a:cxn ang="0">
                      <a:pos x="63" y="0"/>
                    </a:cxn>
                    <a:cxn ang="0">
                      <a:pos x="0" y="27"/>
                    </a:cxn>
                    <a:cxn ang="0">
                      <a:pos x="0" y="27"/>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sp>
              <p:nvSpPr>
                <p:cNvPr id="127010" name="Freeform 34"/>
                <p:cNvSpPr>
                  <a:spLocks/>
                </p:cNvSpPr>
                <p:nvPr userDrawn="1"/>
              </p:nvSpPr>
              <p:spPr bwMode="auto">
                <a:xfrm>
                  <a:off x="328" y="3630"/>
                  <a:ext cx="195" cy="135"/>
                </a:xfrm>
                <a:custGeom>
                  <a:avLst/>
                  <a:gdLst/>
                  <a:ahLst/>
                  <a:cxnLst>
                    <a:cxn ang="0">
                      <a:pos x="297" y="0"/>
                    </a:cxn>
                    <a:cxn ang="0">
                      <a:pos x="257" y="17"/>
                    </a:cxn>
                    <a:cxn ang="0">
                      <a:pos x="253" y="66"/>
                    </a:cxn>
                    <a:cxn ang="0">
                      <a:pos x="0" y="169"/>
                    </a:cxn>
                    <a:cxn ang="0">
                      <a:pos x="0" y="222"/>
                    </a:cxn>
                    <a:cxn ang="0">
                      <a:pos x="284" y="226"/>
                    </a:cxn>
                    <a:cxn ang="0">
                      <a:pos x="320" y="269"/>
                    </a:cxn>
                    <a:cxn ang="0">
                      <a:pos x="390" y="266"/>
                    </a:cxn>
                    <a:cxn ang="0">
                      <a:pos x="383" y="190"/>
                    </a:cxn>
                    <a:cxn ang="0">
                      <a:pos x="116" y="176"/>
                    </a:cxn>
                    <a:cxn ang="0">
                      <a:pos x="333" y="89"/>
                    </a:cxn>
                    <a:cxn ang="0">
                      <a:pos x="297" y="0"/>
                    </a:cxn>
                    <a:cxn ang="0">
                      <a:pos x="297" y="0"/>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sp>
              <p:nvSpPr>
                <p:cNvPr id="127011" name="Freeform 35"/>
                <p:cNvSpPr>
                  <a:spLocks/>
                </p:cNvSpPr>
                <p:nvPr userDrawn="1"/>
              </p:nvSpPr>
              <p:spPr bwMode="auto">
                <a:xfrm>
                  <a:off x="658" y="3538"/>
                  <a:ext cx="471" cy="212"/>
                </a:xfrm>
                <a:custGeom>
                  <a:avLst/>
                  <a:gdLst/>
                  <a:ahLst/>
                  <a:cxnLst>
                    <a:cxn ang="0">
                      <a:pos x="0" y="131"/>
                    </a:cxn>
                    <a:cxn ang="0">
                      <a:pos x="863" y="0"/>
                    </a:cxn>
                    <a:cxn ang="0">
                      <a:pos x="926" y="78"/>
                    </a:cxn>
                    <a:cxn ang="0">
                      <a:pos x="941" y="181"/>
                    </a:cxn>
                    <a:cxn ang="0">
                      <a:pos x="903" y="282"/>
                    </a:cxn>
                    <a:cxn ang="0">
                      <a:pos x="57" y="424"/>
                    </a:cxn>
                    <a:cxn ang="0">
                      <a:pos x="53" y="384"/>
                    </a:cxn>
                    <a:cxn ang="0">
                      <a:pos x="863" y="242"/>
                    </a:cxn>
                    <a:cxn ang="0">
                      <a:pos x="893" y="145"/>
                    </a:cxn>
                    <a:cxn ang="0">
                      <a:pos x="840" y="57"/>
                    </a:cxn>
                    <a:cxn ang="0">
                      <a:pos x="0" y="185"/>
                    </a:cxn>
                    <a:cxn ang="0">
                      <a:pos x="0" y="131"/>
                    </a:cxn>
                    <a:cxn ang="0">
                      <a:pos x="0" y="131"/>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sp>
              <p:nvSpPr>
                <p:cNvPr id="127012" name="Freeform 36"/>
                <p:cNvSpPr>
                  <a:spLocks/>
                </p:cNvSpPr>
                <p:nvPr userDrawn="1"/>
              </p:nvSpPr>
              <p:spPr bwMode="auto">
                <a:xfrm>
                  <a:off x="717" y="3606"/>
                  <a:ext cx="245" cy="86"/>
                </a:xfrm>
                <a:custGeom>
                  <a:avLst/>
                  <a:gdLst/>
                  <a:ahLst/>
                  <a:cxnLst>
                    <a:cxn ang="0">
                      <a:pos x="0" y="126"/>
                    </a:cxn>
                    <a:cxn ang="0">
                      <a:pos x="66" y="173"/>
                    </a:cxn>
                    <a:cxn ang="0">
                      <a:pos x="222" y="166"/>
                    </a:cxn>
                    <a:cxn ang="0">
                      <a:pos x="418" y="116"/>
                    </a:cxn>
                    <a:cxn ang="0">
                      <a:pos x="488" y="42"/>
                    </a:cxn>
                    <a:cxn ang="0">
                      <a:pos x="443" y="2"/>
                    </a:cxn>
                    <a:cxn ang="0">
                      <a:pos x="253" y="0"/>
                    </a:cxn>
                    <a:cxn ang="0">
                      <a:pos x="110" y="12"/>
                    </a:cxn>
                    <a:cxn ang="0">
                      <a:pos x="15" y="76"/>
                    </a:cxn>
                    <a:cxn ang="0">
                      <a:pos x="112" y="95"/>
                    </a:cxn>
                    <a:cxn ang="0">
                      <a:pos x="275" y="53"/>
                    </a:cxn>
                    <a:cxn ang="0">
                      <a:pos x="416" y="53"/>
                    </a:cxn>
                    <a:cxn ang="0">
                      <a:pos x="268" y="110"/>
                    </a:cxn>
                    <a:cxn ang="0">
                      <a:pos x="142" y="126"/>
                    </a:cxn>
                    <a:cxn ang="0">
                      <a:pos x="0" y="126"/>
                    </a:cxn>
                    <a:cxn ang="0">
                      <a:pos x="0" y="126"/>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grpSp>
        </p:grpSp>
      </p:grpSp>
      <p:grpSp>
        <p:nvGrpSpPr>
          <p:cNvPr id="5131" name="Group 37"/>
          <p:cNvGrpSpPr>
            <a:grpSpLocks/>
          </p:cNvGrpSpPr>
          <p:nvPr/>
        </p:nvGrpSpPr>
        <p:grpSpPr bwMode="auto">
          <a:xfrm>
            <a:off x="8680450" y="2116138"/>
            <a:ext cx="385763" cy="4308475"/>
            <a:chOff x="5468" y="1333"/>
            <a:chExt cx="243" cy="2714"/>
          </a:xfrm>
        </p:grpSpPr>
        <p:sp>
          <p:nvSpPr>
            <p:cNvPr id="127014" name="Freeform 38"/>
            <p:cNvSpPr>
              <a:spLocks/>
            </p:cNvSpPr>
            <p:nvPr userDrawn="1"/>
          </p:nvSpPr>
          <p:spPr bwMode="auto">
            <a:xfrm flipH="1">
              <a:off x="5468" y="2620"/>
              <a:ext cx="205" cy="1427"/>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sp>
          <p:nvSpPr>
            <p:cNvPr id="127015" name="Freeform 39"/>
            <p:cNvSpPr>
              <a:spLocks/>
            </p:cNvSpPr>
            <p:nvPr userDrawn="1"/>
          </p:nvSpPr>
          <p:spPr bwMode="auto">
            <a:xfrm flipH="1">
              <a:off x="5506" y="1333"/>
              <a:ext cx="205" cy="1633"/>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grpSp>
      <p:grpSp>
        <p:nvGrpSpPr>
          <p:cNvPr id="5132" name="Group 40"/>
          <p:cNvGrpSpPr>
            <a:grpSpLocks/>
          </p:cNvGrpSpPr>
          <p:nvPr/>
        </p:nvGrpSpPr>
        <p:grpSpPr bwMode="auto">
          <a:xfrm>
            <a:off x="7318375" y="90488"/>
            <a:ext cx="2133600" cy="1911350"/>
            <a:chOff x="4610" y="57"/>
            <a:chExt cx="1344" cy="1204"/>
          </a:xfrm>
        </p:grpSpPr>
        <p:grpSp>
          <p:nvGrpSpPr>
            <p:cNvPr id="5133" name="Group 41"/>
            <p:cNvGrpSpPr>
              <a:grpSpLocks/>
            </p:cNvGrpSpPr>
            <p:nvPr userDrawn="1"/>
          </p:nvGrpSpPr>
          <p:grpSpPr bwMode="auto">
            <a:xfrm>
              <a:off x="4610" y="57"/>
              <a:ext cx="1344" cy="1204"/>
              <a:chOff x="4610" y="57"/>
              <a:chExt cx="1344" cy="1204"/>
            </a:xfrm>
          </p:grpSpPr>
          <p:sp>
            <p:nvSpPr>
              <p:cNvPr id="127018" name="Freeform 42"/>
              <p:cNvSpPr>
                <a:spLocks/>
              </p:cNvSpPr>
              <p:nvPr userDrawn="1"/>
            </p:nvSpPr>
            <p:spPr bwMode="auto">
              <a:xfrm rot="-3172564">
                <a:off x="5430" y="1086"/>
                <a:ext cx="62" cy="288"/>
              </a:xfrm>
              <a:custGeom>
                <a:avLst/>
                <a:gdLst/>
                <a:ahLst/>
                <a:cxnLst>
                  <a:cxn ang="0">
                    <a:pos x="123" y="9"/>
                  </a:cxn>
                  <a:cxn ang="0">
                    <a:pos x="131" y="342"/>
                  </a:cxn>
                  <a:cxn ang="0">
                    <a:pos x="0" y="806"/>
                  </a:cxn>
                  <a:cxn ang="0">
                    <a:pos x="79" y="789"/>
                  </a:cxn>
                  <a:cxn ang="0">
                    <a:pos x="218" y="376"/>
                  </a:cxn>
                  <a:cxn ang="0">
                    <a:pos x="245" y="0"/>
                  </a:cxn>
                  <a:cxn ang="0">
                    <a:pos x="123" y="9"/>
                  </a:cxn>
                  <a:cxn ang="0">
                    <a:pos x="123" y="9"/>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grpSp>
            <p:nvGrpSpPr>
              <p:cNvPr id="5136" name="Group 43"/>
              <p:cNvGrpSpPr>
                <a:grpSpLocks/>
              </p:cNvGrpSpPr>
              <p:nvPr userDrawn="1"/>
            </p:nvGrpSpPr>
            <p:grpSpPr bwMode="auto">
              <a:xfrm>
                <a:off x="4610" y="57"/>
                <a:ext cx="1344" cy="985"/>
                <a:chOff x="4610" y="57"/>
                <a:chExt cx="1344" cy="985"/>
              </a:xfrm>
            </p:grpSpPr>
            <p:sp>
              <p:nvSpPr>
                <p:cNvPr id="127020" name="Freeform 44"/>
                <p:cNvSpPr>
                  <a:spLocks/>
                </p:cNvSpPr>
                <p:nvPr userDrawn="1"/>
              </p:nvSpPr>
              <p:spPr bwMode="auto">
                <a:xfrm rot="-3172564">
                  <a:off x="4966" y="71"/>
                  <a:ext cx="153" cy="125"/>
                </a:xfrm>
                <a:custGeom>
                  <a:avLst/>
                  <a:gdLst/>
                  <a:ahLst/>
                  <a:cxnLst>
                    <a:cxn ang="0">
                      <a:pos x="0" y="0"/>
                    </a:cxn>
                    <a:cxn ang="0">
                      <a:pos x="298" y="184"/>
                    </a:cxn>
                    <a:cxn ang="0">
                      <a:pos x="500" y="349"/>
                    </a:cxn>
                    <a:cxn ang="0">
                      <a:pos x="604" y="140"/>
                    </a:cxn>
                    <a:cxn ang="0">
                      <a:pos x="359" y="9"/>
                    </a:cxn>
                    <a:cxn ang="0">
                      <a:pos x="464" y="184"/>
                    </a:cxn>
                    <a:cxn ang="0">
                      <a:pos x="131" y="17"/>
                    </a:cxn>
                    <a:cxn ang="0">
                      <a:pos x="0" y="0"/>
                    </a:cxn>
                    <a:cxn ang="0">
                      <a:pos x="0" y="0"/>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sp>
              <p:nvSpPr>
                <p:cNvPr id="127021" name="Freeform 45"/>
                <p:cNvSpPr>
                  <a:spLocks/>
                </p:cNvSpPr>
                <p:nvPr userDrawn="1"/>
              </p:nvSpPr>
              <p:spPr bwMode="auto">
                <a:xfrm rot="-3172564">
                  <a:off x="5059" y="321"/>
                  <a:ext cx="269" cy="438"/>
                </a:xfrm>
                <a:custGeom>
                  <a:avLst/>
                  <a:gdLst/>
                  <a:ahLst/>
                  <a:cxnLst>
                    <a:cxn ang="0">
                      <a:pos x="741" y="129"/>
                    </a:cxn>
                    <a:cxn ang="0">
                      <a:pos x="485" y="352"/>
                    </a:cxn>
                    <a:cxn ang="0">
                      <a:pos x="163" y="762"/>
                    </a:cxn>
                    <a:cxn ang="0">
                      <a:pos x="0" y="1101"/>
                    </a:cxn>
                    <a:cxn ang="0">
                      <a:pos x="59" y="1230"/>
                    </a:cxn>
                    <a:cxn ang="0">
                      <a:pos x="262" y="1201"/>
                    </a:cxn>
                    <a:cxn ang="0">
                      <a:pos x="578" y="914"/>
                    </a:cxn>
                    <a:cxn ang="0">
                      <a:pos x="876" y="534"/>
                    </a:cxn>
                    <a:cxn ang="0">
                      <a:pos x="1034" y="270"/>
                    </a:cxn>
                    <a:cxn ang="0">
                      <a:pos x="1064" y="84"/>
                    </a:cxn>
                    <a:cxn ang="0">
                      <a:pos x="977" y="0"/>
                    </a:cxn>
                    <a:cxn ang="0">
                      <a:pos x="836" y="65"/>
                    </a:cxn>
                    <a:cxn ang="0">
                      <a:pos x="969" y="107"/>
                    </a:cxn>
                    <a:cxn ang="0">
                      <a:pos x="876" y="352"/>
                    </a:cxn>
                    <a:cxn ang="0">
                      <a:pos x="690" y="656"/>
                    </a:cxn>
                    <a:cxn ang="0">
                      <a:pos x="350" y="1008"/>
                    </a:cxn>
                    <a:cxn ang="0">
                      <a:pos x="116" y="1114"/>
                    </a:cxn>
                    <a:cxn ang="0">
                      <a:pos x="135" y="943"/>
                    </a:cxn>
                    <a:cxn ang="0">
                      <a:pos x="437" y="504"/>
                    </a:cxn>
                    <a:cxn ang="0">
                      <a:pos x="831" y="118"/>
                    </a:cxn>
                    <a:cxn ang="0">
                      <a:pos x="741" y="129"/>
                    </a:cxn>
                    <a:cxn ang="0">
                      <a:pos x="741" y="129"/>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sp>
              <p:nvSpPr>
                <p:cNvPr id="127022" name="Freeform 46"/>
                <p:cNvSpPr>
                  <a:spLocks/>
                </p:cNvSpPr>
                <p:nvPr userDrawn="1"/>
              </p:nvSpPr>
              <p:spPr bwMode="auto">
                <a:xfrm rot="-3172564">
                  <a:off x="4869" y="171"/>
                  <a:ext cx="505" cy="898"/>
                </a:xfrm>
                <a:custGeom>
                  <a:avLst/>
                  <a:gdLst/>
                  <a:ahLst/>
                  <a:cxnLst>
                    <a:cxn ang="0">
                      <a:pos x="1941" y="0"/>
                    </a:cxn>
                    <a:cxn ang="0">
                      <a:pos x="0" y="2521"/>
                    </a:cxn>
                    <a:cxn ang="0">
                      <a:pos x="192" y="2450"/>
                    </a:cxn>
                    <a:cxn ang="0">
                      <a:pos x="2002" y="61"/>
                    </a:cxn>
                    <a:cxn ang="0">
                      <a:pos x="1941" y="0"/>
                    </a:cxn>
                    <a:cxn ang="0">
                      <a:pos x="1941" y="0"/>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sp>
              <p:nvSpPr>
                <p:cNvPr id="127023" name="Freeform 47"/>
                <p:cNvSpPr>
                  <a:spLocks/>
                </p:cNvSpPr>
                <p:nvPr userDrawn="1"/>
              </p:nvSpPr>
              <p:spPr bwMode="auto">
                <a:xfrm rot="-3172564">
                  <a:off x="4903" y="-19"/>
                  <a:ext cx="758" cy="1344"/>
                </a:xfrm>
                <a:custGeom>
                  <a:avLst/>
                  <a:gdLst/>
                  <a:ahLst/>
                  <a:cxnLst>
                    <a:cxn ang="0">
                      <a:pos x="95" y="2844"/>
                    </a:cxn>
                    <a:cxn ang="0">
                      <a:pos x="394" y="2834"/>
                    </a:cxn>
                    <a:cxn ang="0">
                      <a:pos x="821" y="3009"/>
                    </a:cxn>
                    <a:cxn ang="0">
                      <a:pos x="681" y="2817"/>
                    </a:cxn>
                    <a:cxn ang="0">
                      <a:pos x="367" y="2703"/>
                    </a:cxn>
                    <a:cxn ang="0">
                      <a:pos x="637" y="2720"/>
                    </a:cxn>
                    <a:cxn ang="0">
                      <a:pos x="979" y="2870"/>
                    </a:cxn>
                    <a:cxn ang="0">
                      <a:pos x="2859" y="420"/>
                    </a:cxn>
                    <a:cxn ang="0">
                      <a:pos x="2578" y="148"/>
                    </a:cxn>
                    <a:cxn ang="0">
                      <a:pos x="2308" y="0"/>
                    </a:cxn>
                    <a:cxn ang="0">
                      <a:pos x="2692" y="78"/>
                    </a:cxn>
                    <a:cxn ang="0">
                      <a:pos x="3007" y="428"/>
                    </a:cxn>
                    <a:cxn ang="0">
                      <a:pos x="831" y="3273"/>
                    </a:cxn>
                    <a:cxn ang="0">
                      <a:pos x="481" y="3412"/>
                    </a:cxn>
                    <a:cxn ang="0">
                      <a:pos x="105" y="3771"/>
                    </a:cxn>
                    <a:cxn ang="0">
                      <a:pos x="0" y="3667"/>
                    </a:cxn>
                    <a:cxn ang="0">
                      <a:pos x="131" y="3631"/>
                    </a:cxn>
                    <a:cxn ang="0">
                      <a:pos x="376" y="3385"/>
                    </a:cxn>
                    <a:cxn ang="0">
                      <a:pos x="165" y="3273"/>
                    </a:cxn>
                    <a:cxn ang="0">
                      <a:pos x="165" y="3176"/>
                    </a:cxn>
                    <a:cxn ang="0">
                      <a:pos x="411" y="3298"/>
                    </a:cxn>
                    <a:cxn ang="0">
                      <a:pos x="411" y="3186"/>
                    </a:cxn>
                    <a:cxn ang="0">
                      <a:pos x="603" y="3220"/>
                    </a:cxn>
                    <a:cxn ang="0">
                      <a:pos x="428" y="3079"/>
                    </a:cxn>
                    <a:cxn ang="0">
                      <a:pos x="629" y="3062"/>
                    </a:cxn>
                    <a:cxn ang="0">
                      <a:pos x="95" y="2844"/>
                    </a:cxn>
                    <a:cxn ang="0">
                      <a:pos x="95" y="2844"/>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sp>
              <p:nvSpPr>
                <p:cNvPr id="127024" name="Freeform 48"/>
                <p:cNvSpPr>
                  <a:spLocks/>
                </p:cNvSpPr>
                <p:nvPr userDrawn="1"/>
              </p:nvSpPr>
              <p:spPr bwMode="auto">
                <a:xfrm rot="-3172564">
                  <a:off x="5308" y="886"/>
                  <a:ext cx="169" cy="122"/>
                </a:xfrm>
                <a:custGeom>
                  <a:avLst/>
                  <a:gdLst/>
                  <a:ahLst/>
                  <a:cxnLst>
                    <a:cxn ang="0">
                      <a:pos x="0" y="80"/>
                    </a:cxn>
                    <a:cxn ang="0">
                      <a:pos x="255" y="106"/>
                    </a:cxn>
                    <a:cxn ang="0">
                      <a:pos x="639" y="342"/>
                    </a:cxn>
                    <a:cxn ang="0">
                      <a:pos x="673" y="289"/>
                    </a:cxn>
                    <a:cxn ang="0">
                      <a:pos x="447" y="114"/>
                    </a:cxn>
                    <a:cxn ang="0">
                      <a:pos x="26" y="0"/>
                    </a:cxn>
                    <a:cxn ang="0">
                      <a:pos x="0" y="80"/>
                    </a:cxn>
                    <a:cxn ang="0">
                      <a:pos x="0" y="80"/>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sp>
              <p:nvSpPr>
                <p:cNvPr id="127025" name="Freeform 49"/>
                <p:cNvSpPr>
                  <a:spLocks/>
                </p:cNvSpPr>
                <p:nvPr userDrawn="1"/>
              </p:nvSpPr>
              <p:spPr bwMode="auto">
                <a:xfrm rot="-3172564">
                  <a:off x="5253" y="795"/>
                  <a:ext cx="181" cy="144"/>
                </a:xfrm>
                <a:custGeom>
                  <a:avLst/>
                  <a:gdLst/>
                  <a:ahLst/>
                  <a:cxnLst>
                    <a:cxn ang="0">
                      <a:pos x="0" y="78"/>
                    </a:cxn>
                    <a:cxn ang="0">
                      <a:pos x="340" y="148"/>
                    </a:cxn>
                    <a:cxn ang="0">
                      <a:pos x="638" y="403"/>
                    </a:cxn>
                    <a:cxn ang="0">
                      <a:pos x="716" y="296"/>
                    </a:cxn>
                    <a:cxn ang="0">
                      <a:pos x="420" y="114"/>
                    </a:cxn>
                    <a:cxn ang="0">
                      <a:pos x="70" y="0"/>
                    </a:cxn>
                    <a:cxn ang="0">
                      <a:pos x="0" y="78"/>
                    </a:cxn>
                    <a:cxn ang="0">
                      <a:pos x="0" y="78"/>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sp>
              <p:nvSpPr>
                <p:cNvPr id="127026" name="Freeform 50"/>
                <p:cNvSpPr>
                  <a:spLocks/>
                </p:cNvSpPr>
                <p:nvPr userDrawn="1"/>
              </p:nvSpPr>
              <p:spPr bwMode="auto">
                <a:xfrm rot="-3172564">
                  <a:off x="4985" y="210"/>
                  <a:ext cx="181" cy="147"/>
                </a:xfrm>
                <a:custGeom>
                  <a:avLst/>
                  <a:gdLst/>
                  <a:ahLst/>
                  <a:cxnLst>
                    <a:cxn ang="0">
                      <a:pos x="0" y="78"/>
                    </a:cxn>
                    <a:cxn ang="0">
                      <a:pos x="316" y="139"/>
                    </a:cxn>
                    <a:cxn ang="0">
                      <a:pos x="649" y="411"/>
                    </a:cxn>
                    <a:cxn ang="0">
                      <a:pos x="717" y="314"/>
                    </a:cxn>
                    <a:cxn ang="0">
                      <a:pos x="394" y="87"/>
                    </a:cxn>
                    <a:cxn ang="0">
                      <a:pos x="54" y="0"/>
                    </a:cxn>
                    <a:cxn ang="0">
                      <a:pos x="0" y="78"/>
                    </a:cxn>
                    <a:cxn ang="0">
                      <a:pos x="0" y="78"/>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sp>
              <p:nvSpPr>
                <p:cNvPr id="127027" name="Freeform 51"/>
                <p:cNvSpPr>
                  <a:spLocks/>
                </p:cNvSpPr>
                <p:nvPr userDrawn="1"/>
              </p:nvSpPr>
              <p:spPr bwMode="auto">
                <a:xfrm rot="-3172564">
                  <a:off x="4958" y="131"/>
                  <a:ext cx="179" cy="138"/>
                </a:xfrm>
                <a:custGeom>
                  <a:avLst/>
                  <a:gdLst/>
                  <a:ahLst/>
                  <a:cxnLst>
                    <a:cxn ang="0">
                      <a:pos x="0" y="88"/>
                    </a:cxn>
                    <a:cxn ang="0">
                      <a:pos x="272" y="131"/>
                    </a:cxn>
                    <a:cxn ang="0">
                      <a:pos x="665" y="386"/>
                    </a:cxn>
                    <a:cxn ang="0">
                      <a:pos x="709" y="308"/>
                    </a:cxn>
                    <a:cxn ang="0">
                      <a:pos x="306" y="53"/>
                    </a:cxn>
                    <a:cxn ang="0">
                      <a:pos x="43" y="0"/>
                    </a:cxn>
                    <a:cxn ang="0">
                      <a:pos x="0" y="88"/>
                    </a:cxn>
                    <a:cxn ang="0">
                      <a:pos x="0" y="88"/>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w="9525">
                  <a:noFill/>
                  <a:round/>
                  <a:headEnd/>
                  <a:tailEnd/>
                </a:ln>
              </p:spPr>
              <p:txBody>
                <a:bodyPr/>
                <a:lstStyle/>
                <a:p>
                  <a:pPr algn="l" eaLnBrk="0" hangingPunct="0">
                    <a:defRPr/>
                  </a:pPr>
                  <a:endParaRPr lang="en-US" sz="1800">
                    <a:solidFill>
                      <a:srgbClr val="000000"/>
                    </a:solidFill>
                    <a:latin typeface="Garamond" pitchFamily="18" charset="0"/>
                  </a:endParaRPr>
                </a:p>
              </p:txBody>
            </p:sp>
          </p:grpSp>
        </p:grpSp>
        <p:sp>
          <p:nvSpPr>
            <p:cNvPr id="127028"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p:spPr>
          <p:txBody>
            <a:bodyPr/>
            <a:lstStyle/>
            <a:p>
              <a:pPr algn="l" eaLnBrk="0" hangingPunct="0">
                <a:defRPr/>
              </a:pPr>
              <a:endParaRPr lang="en-US" sz="1800">
                <a:solidFill>
                  <a:srgbClr val="000000"/>
                </a:solidFill>
                <a:latin typeface="Garamond" pitchFamily="18" charset="0"/>
              </a:endParaRPr>
            </a:p>
          </p:txBody>
        </p:sp>
      </p:grpSp>
    </p:spTree>
    <p:extLst>
      <p:ext uri="{BB962C8B-B14F-4D97-AF65-F5344CB8AC3E}">
        <p14:creationId xmlns:p14="http://schemas.microsoft.com/office/powerpoint/2010/main" val="1074876134"/>
      </p:ext>
    </p:extLst>
  </p:cSld>
  <p:clrMap bg1="lt1" tx1="dk1" bg2="lt2" tx2="dk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 id="2147484379" r:id="rId7"/>
    <p:sldLayoutId id="2147484380" r:id="rId8"/>
    <p:sldLayoutId id="2147484381" r:id="rId9"/>
    <p:sldLayoutId id="2147484382" r:id="rId10"/>
    <p:sldLayoutId id="2147484383" r:id="rId11"/>
  </p:sldLayoutIdLst>
  <p:transition spd="med">
    <p:fade/>
  </p:transition>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0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25.xml"/><Relationship Id="rId4" Type="http://schemas.openxmlformats.org/officeDocument/2006/relationships/image" Target="../media/image17.emf"/></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25.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3" descr="MPj04000530000[1]"/>
          <p:cNvPicPr>
            <a:picLocks noChangeAspect="1" noChangeArrowheads="1"/>
          </p:cNvPicPr>
          <p:nvPr/>
        </p:nvPicPr>
        <p:blipFill>
          <a:blip r:embed="rId2" cstate="print">
            <a:lum bright="-6000"/>
          </a:blip>
          <a:srcRect t="12222"/>
          <a:stretch>
            <a:fillRect/>
          </a:stretch>
        </p:blipFill>
        <p:spPr bwMode="auto">
          <a:xfrm>
            <a:off x="0" y="0"/>
            <a:ext cx="9144000" cy="7086600"/>
          </a:xfrm>
          <a:prstGeom prst="rect">
            <a:avLst/>
          </a:prstGeom>
          <a:noFill/>
          <a:ln w="9525">
            <a:noFill/>
            <a:miter lim="800000"/>
            <a:headEnd/>
            <a:tailEnd/>
          </a:ln>
        </p:spPr>
      </p:pic>
      <p:sp>
        <p:nvSpPr>
          <p:cNvPr id="76810" name="Rectangle 10"/>
          <p:cNvSpPr>
            <a:spLocks noGrp="1" noChangeArrowheads="1"/>
          </p:cNvSpPr>
          <p:nvPr>
            <p:ph type="ctrTitle"/>
          </p:nvPr>
        </p:nvSpPr>
        <p:spPr>
          <a:xfrm>
            <a:off x="914400" y="914400"/>
            <a:ext cx="7772400" cy="2987675"/>
          </a:xfrm>
        </p:spPr>
        <p:txBody>
          <a:bodyPr/>
          <a:lstStyle/>
          <a:p>
            <a:pPr algn="ctr" eaLnBrk="1" hangingPunct="1">
              <a:defRPr/>
            </a:pPr>
            <a:r>
              <a:rPr lang="ar-JO" sz="4800" dirty="0">
                <a:solidFill>
                  <a:schemeClr val="tx1"/>
                </a:solidFill>
                <a:latin typeface="Arial" panose="020B0604020202020204" pitchFamily="34" charset="0"/>
                <a:cs typeface="Arial" panose="020B0604020202020204" pitchFamily="34" charset="0"/>
              </a:rPr>
              <a:t>الوعظ مع التنوع</a:t>
            </a:r>
            <a:br>
              <a:rPr lang="ar-JO" sz="4800" dirty="0">
                <a:solidFill>
                  <a:schemeClr val="tx1"/>
                </a:solidFill>
                <a:latin typeface="Arial" panose="020B0604020202020204" pitchFamily="34" charset="0"/>
                <a:cs typeface="Arial" panose="020B0604020202020204" pitchFamily="34" charset="0"/>
              </a:rPr>
            </a:br>
            <a:r>
              <a:rPr lang="ar-JO" sz="4800" dirty="0">
                <a:solidFill>
                  <a:schemeClr val="tx1"/>
                </a:solidFill>
                <a:latin typeface="Arial" panose="020B0604020202020204" pitchFamily="34" charset="0"/>
                <a:cs typeface="Arial" panose="020B0604020202020204" pitchFamily="34" charset="0"/>
              </a:rPr>
              <a:t>المحاضرة الثانية</a:t>
            </a:r>
            <a:br>
              <a:rPr lang="en-US" sz="4800" dirty="0">
                <a:solidFill>
                  <a:schemeClr val="tx1"/>
                </a:solidFill>
                <a:latin typeface="Arial" panose="020B0604020202020204" pitchFamily="34" charset="0"/>
                <a:cs typeface="Arial" panose="020B0604020202020204" pitchFamily="34" charset="0"/>
              </a:rPr>
            </a:br>
            <a:r>
              <a:rPr lang="ar-JO" sz="4800" dirty="0">
                <a:solidFill>
                  <a:schemeClr val="tx1"/>
                </a:solidFill>
                <a:latin typeface="Arial" panose="020B0604020202020204" pitchFamily="34" charset="0"/>
                <a:cs typeface="Arial" panose="020B0604020202020204" pitchFamily="34" charset="0"/>
              </a:rPr>
              <a:t>الكتاب المقدس</a:t>
            </a:r>
            <a:br>
              <a:rPr lang="ar-JO" sz="4800" dirty="0">
                <a:solidFill>
                  <a:schemeClr val="tx1"/>
                </a:solidFill>
                <a:latin typeface="Arial" panose="020B0604020202020204" pitchFamily="34" charset="0"/>
                <a:cs typeface="Arial" panose="020B0604020202020204" pitchFamily="34" charset="0"/>
              </a:rPr>
            </a:br>
            <a:r>
              <a:rPr lang="ar-JO" sz="4800" dirty="0">
                <a:solidFill>
                  <a:schemeClr val="tx1"/>
                </a:solidFill>
                <a:latin typeface="Arial" panose="020B0604020202020204" pitchFamily="34" charset="0"/>
                <a:cs typeface="Arial" panose="020B0604020202020204" pitchFamily="34" charset="0"/>
              </a:rPr>
              <a:t>كأدب وبلاغة</a:t>
            </a:r>
            <a:endParaRPr lang="en-US" sz="4800" dirty="0">
              <a:solidFill>
                <a:schemeClr val="tx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23D1725F-2177-D640-9F0E-83223F0EBE33}"/>
              </a:ext>
            </a:extLst>
          </p:cNvPr>
          <p:cNvSpPr>
            <a:spLocks noChangeArrowheads="1"/>
          </p:cNvSpPr>
          <p:nvPr/>
        </p:nvSpPr>
        <p:spPr bwMode="auto">
          <a:xfrm>
            <a:off x="-22282" y="5562601"/>
            <a:ext cx="9252520" cy="129539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defTabSz="914300">
              <a:spcBef>
                <a:spcPct val="20000"/>
              </a:spcBef>
              <a:buClr>
                <a:srgbClr val="FFCC00"/>
              </a:buClr>
              <a:buSzPct val="70000"/>
              <a:defRPr/>
            </a:pPr>
            <a:r>
              <a:rPr lang="ar-JO" sz="18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ندوة في كلية سنغافورة للكتاب المقدس مع د. جيفري آرثرز في تموز 2014</a:t>
            </a:r>
          </a:p>
          <a:p>
            <a:pPr defTabSz="914300">
              <a:spcBef>
                <a:spcPct val="20000"/>
              </a:spcBef>
              <a:buClr>
                <a:srgbClr val="FFCC00"/>
              </a:buClr>
              <a:buSzPct val="70000"/>
              <a:defRPr/>
            </a:pPr>
            <a:r>
              <a:rPr lang="ar-JO" sz="18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أستاذ الوعظ في كلية غوردون-كونويل اللاهوتية</a:t>
            </a:r>
            <a:br>
              <a:rPr lang="ar-JO" sz="18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ar-JO" sz="18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تم تحميلها من قبل د. ريك جريفيث •  مؤسسة الدراسات اللاهوتية الأردنية</a:t>
            </a:r>
            <a:br>
              <a:rPr lang="ar-JO" sz="18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ar-JO" sz="18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كل الملفات بلغات عدة للتنزيل المجاني على </a:t>
            </a:r>
            <a:r>
              <a:rPr lang="en-US" sz="18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BibleStudyDownloads.org</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1020762"/>
          </a:xfrm>
        </p:spPr>
        <p:txBody>
          <a:bodyPr>
            <a:normAutofit/>
          </a:bodyPr>
          <a:lstStyle/>
          <a:p>
            <a:pPr algn="ctr"/>
            <a:r>
              <a:rPr lang="ar-JO" sz="3200" dirty="0"/>
              <a:t>بعض مصادر تفسير الكتاب المقدس والنقد البلاغي:</a:t>
            </a:r>
            <a:endParaRPr lang="en-US" sz="3200" dirty="0"/>
          </a:p>
        </p:txBody>
      </p:sp>
      <p:sp>
        <p:nvSpPr>
          <p:cNvPr id="3" name="Content Placeholder 2"/>
          <p:cNvSpPr>
            <a:spLocks noGrp="1"/>
          </p:cNvSpPr>
          <p:nvPr>
            <p:ph sz="quarter" idx="1"/>
          </p:nvPr>
        </p:nvSpPr>
        <p:spPr>
          <a:xfrm>
            <a:off x="533400" y="1371600"/>
            <a:ext cx="8305800" cy="5257800"/>
          </a:xfrm>
        </p:spPr>
        <p:txBody>
          <a:bodyPr>
            <a:normAutofit fontScale="85000" lnSpcReduction="20000"/>
          </a:bodyPr>
          <a:lstStyle/>
          <a:p>
            <a:pPr algn="r" rtl="1"/>
            <a:r>
              <a:rPr lang="ar-JO" dirty="0"/>
              <a:t>آرثرز، جيفري د. تفسير الكتاب المقدس من خلال النقد البلاغي: تعزيز النهج النحوي/التاريخي. دكتوراه. جامعة بوردو، غرب لافاييت، إنديانا، 1992.</a:t>
            </a:r>
          </a:p>
          <a:p>
            <a:pPr algn="r" rtl="1"/>
            <a:r>
              <a:rPr lang="ar-JO" dirty="0"/>
              <a:t>بولمور، مايكل، أ. إعادة فحص قصد المؤلف: طبيعة الكتاب المقدس، والتفسير، ومهمة الوعظ. غير منشورة. ورقة قدمت في جمعية الوعظ الإنجيلية، أكتوبر 1997.</a:t>
            </a:r>
          </a:p>
          <a:p>
            <a:pPr algn="r" rtl="1"/>
            <a:r>
              <a:rPr lang="ar-JO" dirty="0"/>
              <a:t>كينيدي، جورج أ. تفسير العهد الجديد من خلال النقد البلاغي. تشابل هيل، كارولاينا الشمالية: جامعة كارولاينا الشمالية، 1984.</a:t>
            </a:r>
          </a:p>
          <a:p>
            <a:pPr algn="r" rtl="1"/>
            <a:r>
              <a:rPr lang="ar-JO" dirty="0"/>
              <a:t>كون، كارل ألين. قلب السرد الكتابي: إعادة اكتشاف جاذبية الكتاب المقدس للعواطف. مينيابوليس: القلعة، 2009.</a:t>
            </a:r>
          </a:p>
          <a:p>
            <a:pPr algn="r" rtl="1"/>
            <a:r>
              <a:rPr lang="ar-JO" dirty="0"/>
              <a:t>ميدهورست، مارتن الإبن ، الأبعاد البلاغية في تفسير الكتاب المقدس: ما وراء الأسلوب والنوع. ظ ر من الخطاب 77 (1991): 214-26.</a:t>
            </a:r>
          </a:p>
          <a:p>
            <a:pPr algn="r" rtl="1"/>
            <a:r>
              <a:rPr lang="en-US" dirty="0"/>
              <a:t> </a:t>
            </a:r>
            <a:r>
              <a:rPr lang="ar-JO" dirty="0"/>
              <a:t>باتريك وديل وألين سكلت. البلاغة وتفسير الكتاب المقدس. شيفيلد: مطبعة اللوز، 1990.</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ChangeArrowheads="1"/>
          </p:cNvSpPr>
          <p:nvPr/>
        </p:nvSpPr>
        <p:spPr bwMode="auto">
          <a:xfrm>
            <a:off x="152400" y="1295400"/>
            <a:ext cx="1981200" cy="3733800"/>
          </a:xfrm>
          <a:prstGeom prst="rect">
            <a:avLst/>
          </a:prstGeom>
          <a:solidFill>
            <a:srgbClr val="339966"/>
          </a:solidFill>
          <a:ln w="57150" cmpd="thickThin">
            <a:solidFill>
              <a:srgbClr val="000000"/>
            </a:solidFill>
            <a:miter lim="800000"/>
            <a:headEnd/>
            <a:tailEnd/>
          </a:ln>
          <a:effectLst/>
        </p:spPr>
        <p:txBody>
          <a:bodyPr wrap="none" anchor="ctr"/>
          <a:lstStyle/>
          <a:p>
            <a:pPr eaLnBrk="0" hangingPunct="0"/>
            <a:r>
              <a:rPr lang="ar-JO" sz="2600" b="1" dirty="0">
                <a:latin typeface="Times New Roman" pitchFamily="18" charset="0"/>
              </a:rPr>
              <a:t>الرسالة</a:t>
            </a:r>
          </a:p>
          <a:p>
            <a:pPr eaLnBrk="0" hangingPunct="0"/>
            <a:r>
              <a:rPr lang="ar-JO" sz="2600" b="1" u="sng" dirty="0">
                <a:latin typeface="Times New Roman" pitchFamily="18" charset="0"/>
              </a:rPr>
              <a:t>النصية</a:t>
            </a:r>
            <a:endParaRPr lang="en-US" sz="2600" b="1" u="sng" dirty="0">
              <a:latin typeface="Times New Roman" pitchFamily="18" charset="0"/>
            </a:endParaRPr>
          </a:p>
          <a:p>
            <a:pPr eaLnBrk="0" hangingPunct="0"/>
            <a:endParaRPr lang="en-US" sz="900" b="1" u="sng" dirty="0">
              <a:latin typeface="Times New Roman" pitchFamily="18" charset="0"/>
            </a:endParaRPr>
          </a:p>
          <a:p>
            <a:pPr eaLnBrk="0" hangingPunct="0"/>
            <a:r>
              <a:rPr lang="ar-JO" sz="1800" i="1" dirty="0">
                <a:latin typeface="Times New Roman" pitchFamily="18" charset="0"/>
              </a:rPr>
              <a:t>ماذ1ا قال الله </a:t>
            </a:r>
          </a:p>
          <a:p>
            <a:pPr eaLnBrk="0" hangingPunct="0"/>
            <a:r>
              <a:rPr lang="ar-JO" sz="1800" i="1" dirty="0">
                <a:latin typeface="Times New Roman" pitchFamily="18" charset="0"/>
              </a:rPr>
              <a:t>وكيف قال ذلك؟</a:t>
            </a:r>
            <a:endParaRPr lang="en-US" sz="1800" i="1" dirty="0">
              <a:latin typeface="Times New Roman" pitchFamily="18" charset="0"/>
            </a:endParaRPr>
          </a:p>
          <a:p>
            <a:pPr eaLnBrk="0" hangingPunct="0"/>
            <a:endParaRPr lang="en-US" sz="1600" i="1" dirty="0">
              <a:latin typeface="Times New Roman" pitchFamily="18" charset="0"/>
            </a:endParaRPr>
          </a:p>
          <a:p>
            <a:pPr eaLnBrk="0" hangingPunct="0"/>
            <a:endParaRPr lang="en-US" sz="1800" b="1" dirty="0">
              <a:latin typeface="Times New Roman" pitchFamily="18" charset="0"/>
            </a:endParaRPr>
          </a:p>
        </p:txBody>
      </p:sp>
      <p:sp>
        <p:nvSpPr>
          <p:cNvPr id="175340" name="Rectangle 236"/>
          <p:cNvSpPr>
            <a:spLocks noChangeArrowheads="1"/>
          </p:cNvSpPr>
          <p:nvPr/>
        </p:nvSpPr>
        <p:spPr bwMode="auto">
          <a:xfrm>
            <a:off x="201613" y="5045075"/>
            <a:ext cx="92075" cy="195263"/>
          </a:xfrm>
          <a:prstGeom prst="rect">
            <a:avLst/>
          </a:prstGeom>
          <a:noFill/>
          <a:ln w="9525">
            <a:noFill/>
            <a:miter lim="800000"/>
            <a:headEnd/>
            <a:tailEnd/>
          </a:ln>
        </p:spPr>
        <p:txBody>
          <a:bodyPr wrap="none" lIns="0" tIns="0" rIns="0" bIns="0">
            <a:spAutoFit/>
          </a:bodyPr>
          <a:lstStyle/>
          <a:p>
            <a:pPr algn="l" eaLnBrk="0" hangingPunct="0"/>
            <a:r>
              <a:rPr lang="en-US" sz="1000">
                <a:solidFill>
                  <a:srgbClr val="000000"/>
                </a:solidFill>
                <a:latin typeface="Times New Roman" pitchFamily="18" charset="0"/>
              </a:rPr>
              <a:t> </a:t>
            </a:r>
            <a:endParaRPr lang="en-US" sz="1800">
              <a:latin typeface="Tahoma" pitchFamily="34" charset="0"/>
            </a:endParaRPr>
          </a:p>
        </p:txBody>
      </p:sp>
      <p:sp>
        <p:nvSpPr>
          <p:cNvPr id="175341" name="Rectangle 237"/>
          <p:cNvSpPr>
            <a:spLocks noChangeArrowheads="1"/>
          </p:cNvSpPr>
          <p:nvPr/>
        </p:nvSpPr>
        <p:spPr bwMode="auto">
          <a:xfrm>
            <a:off x="3629025" y="5045075"/>
            <a:ext cx="92075" cy="195263"/>
          </a:xfrm>
          <a:prstGeom prst="rect">
            <a:avLst/>
          </a:prstGeom>
          <a:noFill/>
          <a:ln w="9525">
            <a:noFill/>
            <a:miter lim="800000"/>
            <a:headEnd/>
            <a:tailEnd/>
          </a:ln>
        </p:spPr>
        <p:txBody>
          <a:bodyPr wrap="none" lIns="0" tIns="0" rIns="0" bIns="0">
            <a:spAutoFit/>
          </a:bodyPr>
          <a:lstStyle/>
          <a:p>
            <a:pPr algn="l" eaLnBrk="0" hangingPunct="0"/>
            <a:r>
              <a:rPr lang="en-US" sz="1000">
                <a:solidFill>
                  <a:srgbClr val="000000"/>
                </a:solidFill>
                <a:latin typeface="Times New Roman" pitchFamily="18" charset="0"/>
              </a:rPr>
              <a:t> </a:t>
            </a:r>
            <a:endParaRPr lang="en-US" sz="1800">
              <a:latin typeface="Tahoma" pitchFamily="34" charset="0"/>
            </a:endParaRPr>
          </a:p>
        </p:txBody>
      </p:sp>
      <p:sp>
        <p:nvSpPr>
          <p:cNvPr id="175342" name="Rectangle 238"/>
          <p:cNvSpPr>
            <a:spLocks noChangeArrowheads="1"/>
          </p:cNvSpPr>
          <p:nvPr/>
        </p:nvSpPr>
        <p:spPr bwMode="auto">
          <a:xfrm>
            <a:off x="6946900" y="5045075"/>
            <a:ext cx="92075" cy="195263"/>
          </a:xfrm>
          <a:prstGeom prst="rect">
            <a:avLst/>
          </a:prstGeom>
          <a:noFill/>
          <a:ln w="9525">
            <a:noFill/>
            <a:miter lim="800000"/>
            <a:headEnd/>
            <a:tailEnd/>
          </a:ln>
        </p:spPr>
        <p:txBody>
          <a:bodyPr wrap="none" lIns="0" tIns="0" rIns="0" bIns="0">
            <a:spAutoFit/>
          </a:bodyPr>
          <a:lstStyle/>
          <a:p>
            <a:pPr algn="l" eaLnBrk="0" hangingPunct="0"/>
            <a:r>
              <a:rPr lang="en-US" sz="1000">
                <a:solidFill>
                  <a:srgbClr val="000000"/>
                </a:solidFill>
                <a:latin typeface="Times New Roman" pitchFamily="18" charset="0"/>
              </a:rPr>
              <a:t> </a:t>
            </a:r>
            <a:endParaRPr lang="en-US" sz="1800">
              <a:latin typeface="Tahoma" pitchFamily="34" charset="0"/>
            </a:endParaRPr>
          </a:p>
        </p:txBody>
      </p:sp>
      <p:sp>
        <p:nvSpPr>
          <p:cNvPr id="175343" name="Freeform 239"/>
          <p:cNvSpPr>
            <a:spLocks/>
          </p:cNvSpPr>
          <p:nvPr/>
        </p:nvSpPr>
        <p:spPr bwMode="auto">
          <a:xfrm>
            <a:off x="5476875" y="544513"/>
            <a:ext cx="1547813" cy="901700"/>
          </a:xfrm>
          <a:custGeom>
            <a:avLst/>
            <a:gdLst/>
            <a:ahLst/>
            <a:cxnLst>
              <a:cxn ang="0">
                <a:pos x="780" y="459"/>
              </a:cxn>
              <a:cxn ang="0">
                <a:pos x="559" y="492"/>
              </a:cxn>
              <a:cxn ang="0">
                <a:pos x="536" y="522"/>
              </a:cxn>
              <a:cxn ang="0">
                <a:pos x="501" y="562"/>
              </a:cxn>
              <a:cxn ang="0">
                <a:pos x="485" y="889"/>
              </a:cxn>
              <a:cxn ang="0">
                <a:pos x="452" y="609"/>
              </a:cxn>
              <a:cxn ang="0">
                <a:pos x="418" y="643"/>
              </a:cxn>
              <a:cxn ang="0">
                <a:pos x="379" y="678"/>
              </a:cxn>
              <a:cxn ang="0">
                <a:pos x="343" y="889"/>
              </a:cxn>
              <a:cxn ang="0">
                <a:pos x="330" y="723"/>
              </a:cxn>
              <a:cxn ang="0">
                <a:pos x="294" y="752"/>
              </a:cxn>
              <a:cxn ang="0">
                <a:pos x="265" y="775"/>
              </a:cxn>
              <a:cxn ang="0">
                <a:pos x="238" y="793"/>
              </a:cxn>
              <a:cxn ang="0">
                <a:pos x="184" y="830"/>
              </a:cxn>
              <a:cxn ang="0">
                <a:pos x="106" y="871"/>
              </a:cxn>
              <a:cxn ang="0">
                <a:pos x="559" y="889"/>
              </a:cxn>
              <a:cxn ang="0">
                <a:pos x="0" y="890"/>
              </a:cxn>
              <a:cxn ang="0">
                <a:pos x="117" y="841"/>
              </a:cxn>
              <a:cxn ang="0">
                <a:pos x="243" y="760"/>
              </a:cxn>
              <a:cxn ang="0">
                <a:pos x="364" y="662"/>
              </a:cxn>
              <a:cxn ang="0">
                <a:pos x="471" y="560"/>
              </a:cxn>
              <a:cxn ang="0">
                <a:pos x="552" y="468"/>
              </a:cxn>
              <a:cxn ang="0">
                <a:pos x="559" y="156"/>
              </a:cxn>
              <a:cxn ang="0">
                <a:pos x="596" y="154"/>
              </a:cxn>
              <a:cxn ang="0">
                <a:pos x="632" y="117"/>
              </a:cxn>
              <a:cxn ang="0">
                <a:pos x="667" y="37"/>
              </a:cxn>
              <a:cxn ang="0">
                <a:pos x="682" y="68"/>
              </a:cxn>
              <a:cxn ang="0">
                <a:pos x="722" y="134"/>
              </a:cxn>
              <a:cxn ang="0">
                <a:pos x="746" y="156"/>
              </a:cxn>
              <a:cxn ang="0">
                <a:pos x="780" y="351"/>
              </a:cxn>
              <a:cxn ang="0">
                <a:pos x="1190" y="128"/>
              </a:cxn>
              <a:cxn ang="0">
                <a:pos x="1220" y="146"/>
              </a:cxn>
              <a:cxn ang="0">
                <a:pos x="1260" y="95"/>
              </a:cxn>
              <a:cxn ang="0">
                <a:pos x="1284" y="0"/>
              </a:cxn>
              <a:cxn ang="0">
                <a:pos x="1307" y="95"/>
              </a:cxn>
              <a:cxn ang="0">
                <a:pos x="1347" y="146"/>
              </a:cxn>
              <a:cxn ang="0">
                <a:pos x="1377" y="128"/>
              </a:cxn>
              <a:cxn ang="0">
                <a:pos x="1381" y="441"/>
              </a:cxn>
              <a:cxn ang="0">
                <a:pos x="1451" y="526"/>
              </a:cxn>
              <a:cxn ang="0">
                <a:pos x="1551" y="628"/>
              </a:cxn>
              <a:cxn ang="0">
                <a:pos x="1668" y="729"/>
              </a:cxn>
              <a:cxn ang="0">
                <a:pos x="1794" y="817"/>
              </a:cxn>
              <a:cxn ang="0">
                <a:pos x="1915" y="878"/>
              </a:cxn>
              <a:cxn ang="0">
                <a:pos x="1395" y="922"/>
              </a:cxn>
              <a:cxn ang="0">
                <a:pos x="1872" y="882"/>
              </a:cxn>
              <a:cxn ang="0">
                <a:pos x="1794" y="844"/>
              </a:cxn>
              <a:cxn ang="0">
                <a:pos x="1727" y="802"/>
              </a:cxn>
              <a:cxn ang="0">
                <a:pos x="1688" y="889"/>
              </a:cxn>
              <a:cxn ang="0">
                <a:pos x="1670" y="761"/>
              </a:cxn>
              <a:cxn ang="0">
                <a:pos x="1635" y="731"/>
              </a:cxn>
              <a:cxn ang="0">
                <a:pos x="1610" y="710"/>
              </a:cxn>
              <a:cxn ang="0">
                <a:pos x="1581" y="685"/>
              </a:cxn>
              <a:cxn ang="0">
                <a:pos x="1550" y="655"/>
              </a:cxn>
              <a:cxn ang="0">
                <a:pos x="1509" y="617"/>
              </a:cxn>
              <a:cxn ang="0">
                <a:pos x="1495" y="889"/>
              </a:cxn>
              <a:cxn ang="0">
                <a:pos x="1461" y="572"/>
              </a:cxn>
              <a:cxn ang="0">
                <a:pos x="1428" y="535"/>
              </a:cxn>
              <a:cxn ang="0">
                <a:pos x="1399" y="499"/>
              </a:cxn>
              <a:cxn ang="0">
                <a:pos x="1172" y="1137"/>
              </a:cxn>
              <a:cxn ang="0">
                <a:pos x="1160" y="421"/>
              </a:cxn>
            </a:cxnLst>
            <a:rect l="0" t="0" r="r" b="b"/>
            <a:pathLst>
              <a:path w="1952" h="1137">
                <a:moveTo>
                  <a:pt x="794" y="421"/>
                </a:moveTo>
                <a:lnTo>
                  <a:pt x="780" y="441"/>
                </a:lnTo>
                <a:lnTo>
                  <a:pt x="780" y="459"/>
                </a:lnTo>
                <a:lnTo>
                  <a:pt x="780" y="1137"/>
                </a:lnTo>
                <a:lnTo>
                  <a:pt x="559" y="1137"/>
                </a:lnTo>
                <a:lnTo>
                  <a:pt x="559" y="492"/>
                </a:lnTo>
                <a:lnTo>
                  <a:pt x="555" y="499"/>
                </a:lnTo>
                <a:lnTo>
                  <a:pt x="547" y="509"/>
                </a:lnTo>
                <a:lnTo>
                  <a:pt x="536" y="522"/>
                </a:lnTo>
                <a:lnTo>
                  <a:pt x="525" y="535"/>
                </a:lnTo>
                <a:lnTo>
                  <a:pt x="512" y="548"/>
                </a:lnTo>
                <a:lnTo>
                  <a:pt x="501" y="562"/>
                </a:lnTo>
                <a:lnTo>
                  <a:pt x="492" y="572"/>
                </a:lnTo>
                <a:lnTo>
                  <a:pt x="485" y="580"/>
                </a:lnTo>
                <a:lnTo>
                  <a:pt x="485" y="889"/>
                </a:lnTo>
                <a:lnTo>
                  <a:pt x="457" y="889"/>
                </a:lnTo>
                <a:lnTo>
                  <a:pt x="457" y="605"/>
                </a:lnTo>
                <a:lnTo>
                  <a:pt x="452" y="609"/>
                </a:lnTo>
                <a:lnTo>
                  <a:pt x="444" y="617"/>
                </a:lnTo>
                <a:lnTo>
                  <a:pt x="431" y="629"/>
                </a:lnTo>
                <a:lnTo>
                  <a:pt x="418" y="643"/>
                </a:lnTo>
                <a:lnTo>
                  <a:pt x="404" y="655"/>
                </a:lnTo>
                <a:lnTo>
                  <a:pt x="390" y="668"/>
                </a:lnTo>
                <a:lnTo>
                  <a:pt x="379" y="678"/>
                </a:lnTo>
                <a:lnTo>
                  <a:pt x="371" y="685"/>
                </a:lnTo>
                <a:lnTo>
                  <a:pt x="371" y="889"/>
                </a:lnTo>
                <a:lnTo>
                  <a:pt x="343" y="889"/>
                </a:lnTo>
                <a:lnTo>
                  <a:pt x="343" y="710"/>
                </a:lnTo>
                <a:lnTo>
                  <a:pt x="338" y="715"/>
                </a:lnTo>
                <a:lnTo>
                  <a:pt x="330" y="723"/>
                </a:lnTo>
                <a:lnTo>
                  <a:pt x="319" y="731"/>
                </a:lnTo>
                <a:lnTo>
                  <a:pt x="306" y="741"/>
                </a:lnTo>
                <a:lnTo>
                  <a:pt x="294" y="752"/>
                </a:lnTo>
                <a:lnTo>
                  <a:pt x="283" y="761"/>
                </a:lnTo>
                <a:lnTo>
                  <a:pt x="273" y="769"/>
                </a:lnTo>
                <a:lnTo>
                  <a:pt x="265" y="775"/>
                </a:lnTo>
                <a:lnTo>
                  <a:pt x="265" y="889"/>
                </a:lnTo>
                <a:lnTo>
                  <a:pt x="238" y="889"/>
                </a:lnTo>
                <a:lnTo>
                  <a:pt x="238" y="793"/>
                </a:lnTo>
                <a:lnTo>
                  <a:pt x="225" y="802"/>
                </a:lnTo>
                <a:lnTo>
                  <a:pt x="206" y="815"/>
                </a:lnTo>
                <a:lnTo>
                  <a:pt x="184" y="830"/>
                </a:lnTo>
                <a:lnTo>
                  <a:pt x="160" y="844"/>
                </a:lnTo>
                <a:lnTo>
                  <a:pt x="132" y="859"/>
                </a:lnTo>
                <a:lnTo>
                  <a:pt x="106" y="871"/>
                </a:lnTo>
                <a:lnTo>
                  <a:pt x="81" y="882"/>
                </a:lnTo>
                <a:lnTo>
                  <a:pt x="61" y="889"/>
                </a:lnTo>
                <a:lnTo>
                  <a:pt x="559" y="889"/>
                </a:lnTo>
                <a:lnTo>
                  <a:pt x="559" y="922"/>
                </a:lnTo>
                <a:lnTo>
                  <a:pt x="0" y="922"/>
                </a:lnTo>
                <a:lnTo>
                  <a:pt x="0" y="890"/>
                </a:lnTo>
                <a:lnTo>
                  <a:pt x="37" y="878"/>
                </a:lnTo>
                <a:lnTo>
                  <a:pt x="77" y="862"/>
                </a:lnTo>
                <a:lnTo>
                  <a:pt x="117" y="841"/>
                </a:lnTo>
                <a:lnTo>
                  <a:pt x="160" y="817"/>
                </a:lnTo>
                <a:lnTo>
                  <a:pt x="201" y="790"/>
                </a:lnTo>
                <a:lnTo>
                  <a:pt x="243" y="760"/>
                </a:lnTo>
                <a:lnTo>
                  <a:pt x="284" y="729"/>
                </a:lnTo>
                <a:lnTo>
                  <a:pt x="326" y="695"/>
                </a:lnTo>
                <a:lnTo>
                  <a:pt x="364" y="662"/>
                </a:lnTo>
                <a:lnTo>
                  <a:pt x="402" y="628"/>
                </a:lnTo>
                <a:lnTo>
                  <a:pt x="438" y="593"/>
                </a:lnTo>
                <a:lnTo>
                  <a:pt x="471" y="560"/>
                </a:lnTo>
                <a:lnTo>
                  <a:pt x="501" y="526"/>
                </a:lnTo>
                <a:lnTo>
                  <a:pt x="529" y="495"/>
                </a:lnTo>
                <a:lnTo>
                  <a:pt x="552" y="468"/>
                </a:lnTo>
                <a:lnTo>
                  <a:pt x="571" y="441"/>
                </a:lnTo>
                <a:lnTo>
                  <a:pt x="559" y="421"/>
                </a:lnTo>
                <a:lnTo>
                  <a:pt x="559" y="156"/>
                </a:lnTo>
                <a:lnTo>
                  <a:pt x="577" y="128"/>
                </a:lnTo>
                <a:lnTo>
                  <a:pt x="593" y="156"/>
                </a:lnTo>
                <a:lnTo>
                  <a:pt x="596" y="154"/>
                </a:lnTo>
                <a:lnTo>
                  <a:pt x="606" y="146"/>
                </a:lnTo>
                <a:lnTo>
                  <a:pt x="618" y="134"/>
                </a:lnTo>
                <a:lnTo>
                  <a:pt x="632" y="117"/>
                </a:lnTo>
                <a:lnTo>
                  <a:pt x="645" y="95"/>
                </a:lnTo>
                <a:lnTo>
                  <a:pt x="658" y="68"/>
                </a:lnTo>
                <a:lnTo>
                  <a:pt x="667" y="37"/>
                </a:lnTo>
                <a:lnTo>
                  <a:pt x="670" y="0"/>
                </a:lnTo>
                <a:lnTo>
                  <a:pt x="673" y="37"/>
                </a:lnTo>
                <a:lnTo>
                  <a:pt x="682" y="68"/>
                </a:lnTo>
                <a:lnTo>
                  <a:pt x="693" y="95"/>
                </a:lnTo>
                <a:lnTo>
                  <a:pt x="709" y="117"/>
                </a:lnTo>
                <a:lnTo>
                  <a:pt x="722" y="134"/>
                </a:lnTo>
                <a:lnTo>
                  <a:pt x="733" y="146"/>
                </a:lnTo>
                <a:lnTo>
                  <a:pt x="743" y="154"/>
                </a:lnTo>
                <a:lnTo>
                  <a:pt x="746" y="156"/>
                </a:lnTo>
                <a:lnTo>
                  <a:pt x="763" y="128"/>
                </a:lnTo>
                <a:lnTo>
                  <a:pt x="780" y="156"/>
                </a:lnTo>
                <a:lnTo>
                  <a:pt x="780" y="351"/>
                </a:lnTo>
                <a:lnTo>
                  <a:pt x="1172" y="351"/>
                </a:lnTo>
                <a:lnTo>
                  <a:pt x="1172" y="156"/>
                </a:lnTo>
                <a:lnTo>
                  <a:pt x="1190" y="128"/>
                </a:lnTo>
                <a:lnTo>
                  <a:pt x="1208" y="156"/>
                </a:lnTo>
                <a:lnTo>
                  <a:pt x="1211" y="154"/>
                </a:lnTo>
                <a:lnTo>
                  <a:pt x="1220" y="146"/>
                </a:lnTo>
                <a:lnTo>
                  <a:pt x="1231" y="134"/>
                </a:lnTo>
                <a:lnTo>
                  <a:pt x="1246" y="117"/>
                </a:lnTo>
                <a:lnTo>
                  <a:pt x="1260" y="95"/>
                </a:lnTo>
                <a:lnTo>
                  <a:pt x="1271" y="68"/>
                </a:lnTo>
                <a:lnTo>
                  <a:pt x="1281" y="37"/>
                </a:lnTo>
                <a:lnTo>
                  <a:pt x="1284" y="0"/>
                </a:lnTo>
                <a:lnTo>
                  <a:pt x="1286" y="37"/>
                </a:lnTo>
                <a:lnTo>
                  <a:pt x="1296" y="68"/>
                </a:lnTo>
                <a:lnTo>
                  <a:pt x="1307" y="95"/>
                </a:lnTo>
                <a:lnTo>
                  <a:pt x="1322" y="117"/>
                </a:lnTo>
                <a:lnTo>
                  <a:pt x="1336" y="134"/>
                </a:lnTo>
                <a:lnTo>
                  <a:pt x="1347" y="146"/>
                </a:lnTo>
                <a:lnTo>
                  <a:pt x="1356" y="154"/>
                </a:lnTo>
                <a:lnTo>
                  <a:pt x="1359" y="156"/>
                </a:lnTo>
                <a:lnTo>
                  <a:pt x="1377" y="128"/>
                </a:lnTo>
                <a:lnTo>
                  <a:pt x="1395" y="156"/>
                </a:lnTo>
                <a:lnTo>
                  <a:pt x="1395" y="421"/>
                </a:lnTo>
                <a:lnTo>
                  <a:pt x="1381" y="441"/>
                </a:lnTo>
                <a:lnTo>
                  <a:pt x="1400" y="468"/>
                </a:lnTo>
                <a:lnTo>
                  <a:pt x="1423" y="495"/>
                </a:lnTo>
                <a:lnTo>
                  <a:pt x="1451" y="526"/>
                </a:lnTo>
                <a:lnTo>
                  <a:pt x="1481" y="560"/>
                </a:lnTo>
                <a:lnTo>
                  <a:pt x="1515" y="593"/>
                </a:lnTo>
                <a:lnTo>
                  <a:pt x="1551" y="628"/>
                </a:lnTo>
                <a:lnTo>
                  <a:pt x="1588" y="662"/>
                </a:lnTo>
                <a:lnTo>
                  <a:pt x="1628" y="695"/>
                </a:lnTo>
                <a:lnTo>
                  <a:pt x="1668" y="729"/>
                </a:lnTo>
                <a:lnTo>
                  <a:pt x="1710" y="760"/>
                </a:lnTo>
                <a:lnTo>
                  <a:pt x="1751" y="790"/>
                </a:lnTo>
                <a:lnTo>
                  <a:pt x="1794" y="817"/>
                </a:lnTo>
                <a:lnTo>
                  <a:pt x="1835" y="841"/>
                </a:lnTo>
                <a:lnTo>
                  <a:pt x="1875" y="862"/>
                </a:lnTo>
                <a:lnTo>
                  <a:pt x="1915" y="878"/>
                </a:lnTo>
                <a:lnTo>
                  <a:pt x="1952" y="890"/>
                </a:lnTo>
                <a:lnTo>
                  <a:pt x="1952" y="922"/>
                </a:lnTo>
                <a:lnTo>
                  <a:pt x="1395" y="922"/>
                </a:lnTo>
                <a:lnTo>
                  <a:pt x="1395" y="889"/>
                </a:lnTo>
                <a:lnTo>
                  <a:pt x="1893" y="889"/>
                </a:lnTo>
                <a:lnTo>
                  <a:pt x="1872" y="882"/>
                </a:lnTo>
                <a:lnTo>
                  <a:pt x="1848" y="871"/>
                </a:lnTo>
                <a:lnTo>
                  <a:pt x="1820" y="859"/>
                </a:lnTo>
                <a:lnTo>
                  <a:pt x="1794" y="844"/>
                </a:lnTo>
                <a:lnTo>
                  <a:pt x="1768" y="830"/>
                </a:lnTo>
                <a:lnTo>
                  <a:pt x="1746" y="815"/>
                </a:lnTo>
                <a:lnTo>
                  <a:pt x="1727" y="802"/>
                </a:lnTo>
                <a:lnTo>
                  <a:pt x="1714" y="793"/>
                </a:lnTo>
                <a:lnTo>
                  <a:pt x="1714" y="889"/>
                </a:lnTo>
                <a:lnTo>
                  <a:pt x="1688" y="889"/>
                </a:lnTo>
                <a:lnTo>
                  <a:pt x="1688" y="775"/>
                </a:lnTo>
                <a:lnTo>
                  <a:pt x="1680" y="769"/>
                </a:lnTo>
                <a:lnTo>
                  <a:pt x="1670" y="761"/>
                </a:lnTo>
                <a:lnTo>
                  <a:pt x="1660" y="752"/>
                </a:lnTo>
                <a:lnTo>
                  <a:pt x="1647" y="741"/>
                </a:lnTo>
                <a:lnTo>
                  <a:pt x="1635" y="731"/>
                </a:lnTo>
                <a:lnTo>
                  <a:pt x="1624" y="723"/>
                </a:lnTo>
                <a:lnTo>
                  <a:pt x="1616" y="715"/>
                </a:lnTo>
                <a:lnTo>
                  <a:pt x="1610" y="710"/>
                </a:lnTo>
                <a:lnTo>
                  <a:pt x="1610" y="889"/>
                </a:lnTo>
                <a:lnTo>
                  <a:pt x="1581" y="889"/>
                </a:lnTo>
                <a:lnTo>
                  <a:pt x="1581" y="685"/>
                </a:lnTo>
                <a:lnTo>
                  <a:pt x="1573" y="678"/>
                </a:lnTo>
                <a:lnTo>
                  <a:pt x="1562" y="668"/>
                </a:lnTo>
                <a:lnTo>
                  <a:pt x="1550" y="655"/>
                </a:lnTo>
                <a:lnTo>
                  <a:pt x="1535" y="643"/>
                </a:lnTo>
                <a:lnTo>
                  <a:pt x="1521" y="629"/>
                </a:lnTo>
                <a:lnTo>
                  <a:pt x="1509" y="617"/>
                </a:lnTo>
                <a:lnTo>
                  <a:pt x="1500" y="609"/>
                </a:lnTo>
                <a:lnTo>
                  <a:pt x="1495" y="605"/>
                </a:lnTo>
                <a:lnTo>
                  <a:pt x="1495" y="889"/>
                </a:lnTo>
                <a:lnTo>
                  <a:pt x="1467" y="889"/>
                </a:lnTo>
                <a:lnTo>
                  <a:pt x="1467" y="580"/>
                </a:lnTo>
                <a:lnTo>
                  <a:pt x="1461" y="572"/>
                </a:lnTo>
                <a:lnTo>
                  <a:pt x="1451" y="562"/>
                </a:lnTo>
                <a:lnTo>
                  <a:pt x="1440" y="548"/>
                </a:lnTo>
                <a:lnTo>
                  <a:pt x="1428" y="535"/>
                </a:lnTo>
                <a:lnTo>
                  <a:pt x="1417" y="522"/>
                </a:lnTo>
                <a:lnTo>
                  <a:pt x="1407" y="509"/>
                </a:lnTo>
                <a:lnTo>
                  <a:pt x="1399" y="499"/>
                </a:lnTo>
                <a:lnTo>
                  <a:pt x="1395" y="492"/>
                </a:lnTo>
                <a:lnTo>
                  <a:pt x="1395" y="1137"/>
                </a:lnTo>
                <a:lnTo>
                  <a:pt x="1172" y="1137"/>
                </a:lnTo>
                <a:lnTo>
                  <a:pt x="1172" y="459"/>
                </a:lnTo>
                <a:lnTo>
                  <a:pt x="1172" y="441"/>
                </a:lnTo>
                <a:lnTo>
                  <a:pt x="1160" y="421"/>
                </a:lnTo>
                <a:lnTo>
                  <a:pt x="794" y="421"/>
                </a:lnTo>
                <a:close/>
              </a:path>
            </a:pathLst>
          </a:custGeom>
          <a:solidFill>
            <a:srgbClr val="000000"/>
          </a:solidFill>
          <a:ln w="9525">
            <a:noFill/>
            <a:round/>
            <a:headEnd/>
            <a:tailEnd/>
          </a:ln>
        </p:spPr>
        <p:txBody>
          <a:bodyPr/>
          <a:lstStyle/>
          <a:p>
            <a:endParaRPr lang="en-US"/>
          </a:p>
        </p:txBody>
      </p:sp>
      <p:sp>
        <p:nvSpPr>
          <p:cNvPr id="175344" name="Rectangle 240"/>
          <p:cNvSpPr>
            <a:spLocks noChangeArrowheads="1"/>
          </p:cNvSpPr>
          <p:nvPr/>
        </p:nvSpPr>
        <p:spPr bwMode="auto">
          <a:xfrm>
            <a:off x="6094413" y="1249363"/>
            <a:ext cx="312737" cy="26987"/>
          </a:xfrm>
          <a:prstGeom prst="rect">
            <a:avLst/>
          </a:prstGeom>
          <a:solidFill>
            <a:srgbClr val="000000"/>
          </a:solidFill>
          <a:ln w="9525">
            <a:noFill/>
            <a:miter lim="800000"/>
            <a:headEnd/>
            <a:tailEnd/>
          </a:ln>
        </p:spPr>
        <p:txBody>
          <a:bodyPr/>
          <a:lstStyle/>
          <a:p>
            <a:endParaRPr lang="en-US"/>
          </a:p>
        </p:txBody>
      </p:sp>
      <p:sp>
        <p:nvSpPr>
          <p:cNvPr id="175345" name="Rectangle 241"/>
          <p:cNvSpPr>
            <a:spLocks noChangeArrowheads="1"/>
          </p:cNvSpPr>
          <p:nvPr/>
        </p:nvSpPr>
        <p:spPr bwMode="auto">
          <a:xfrm>
            <a:off x="6407150" y="895350"/>
            <a:ext cx="165100" cy="12700"/>
          </a:xfrm>
          <a:prstGeom prst="rect">
            <a:avLst/>
          </a:prstGeom>
          <a:solidFill>
            <a:srgbClr val="FFFFFF"/>
          </a:solidFill>
          <a:ln w="9525">
            <a:noFill/>
            <a:miter lim="800000"/>
            <a:headEnd/>
            <a:tailEnd/>
          </a:ln>
        </p:spPr>
        <p:txBody>
          <a:bodyPr/>
          <a:lstStyle/>
          <a:p>
            <a:endParaRPr lang="en-US"/>
          </a:p>
        </p:txBody>
      </p:sp>
      <p:sp>
        <p:nvSpPr>
          <p:cNvPr id="175346" name="Freeform 242"/>
          <p:cNvSpPr>
            <a:spLocks/>
          </p:cNvSpPr>
          <p:nvPr/>
        </p:nvSpPr>
        <p:spPr bwMode="auto">
          <a:xfrm>
            <a:off x="6465888" y="665163"/>
            <a:ext cx="58737" cy="71437"/>
          </a:xfrm>
          <a:custGeom>
            <a:avLst/>
            <a:gdLst/>
            <a:ahLst/>
            <a:cxnLst>
              <a:cxn ang="0">
                <a:pos x="0" y="90"/>
              </a:cxn>
              <a:cxn ang="0">
                <a:pos x="0" y="47"/>
              </a:cxn>
              <a:cxn ang="0">
                <a:pos x="10" y="44"/>
              </a:cxn>
              <a:cxn ang="0">
                <a:pos x="22" y="36"/>
              </a:cxn>
              <a:cxn ang="0">
                <a:pos x="33" y="21"/>
              </a:cxn>
              <a:cxn ang="0">
                <a:pos x="38" y="0"/>
              </a:cxn>
              <a:cxn ang="0">
                <a:pos x="42" y="21"/>
              </a:cxn>
              <a:cxn ang="0">
                <a:pos x="53" y="36"/>
              </a:cxn>
              <a:cxn ang="0">
                <a:pos x="65" y="44"/>
              </a:cxn>
              <a:cxn ang="0">
                <a:pos x="75" y="47"/>
              </a:cxn>
              <a:cxn ang="0">
                <a:pos x="75" y="90"/>
              </a:cxn>
              <a:cxn ang="0">
                <a:pos x="0" y="90"/>
              </a:cxn>
            </a:cxnLst>
            <a:rect l="0" t="0" r="r" b="b"/>
            <a:pathLst>
              <a:path w="75" h="90">
                <a:moveTo>
                  <a:pt x="0" y="90"/>
                </a:moveTo>
                <a:lnTo>
                  <a:pt x="0" y="47"/>
                </a:lnTo>
                <a:lnTo>
                  <a:pt x="10" y="44"/>
                </a:lnTo>
                <a:lnTo>
                  <a:pt x="22" y="36"/>
                </a:lnTo>
                <a:lnTo>
                  <a:pt x="33" y="21"/>
                </a:lnTo>
                <a:lnTo>
                  <a:pt x="38" y="0"/>
                </a:lnTo>
                <a:lnTo>
                  <a:pt x="42" y="21"/>
                </a:lnTo>
                <a:lnTo>
                  <a:pt x="53" y="36"/>
                </a:lnTo>
                <a:lnTo>
                  <a:pt x="65" y="44"/>
                </a:lnTo>
                <a:lnTo>
                  <a:pt x="75" y="47"/>
                </a:lnTo>
                <a:lnTo>
                  <a:pt x="75" y="90"/>
                </a:lnTo>
                <a:lnTo>
                  <a:pt x="0" y="90"/>
                </a:lnTo>
                <a:close/>
              </a:path>
            </a:pathLst>
          </a:custGeom>
          <a:solidFill>
            <a:srgbClr val="FFFFFF"/>
          </a:solidFill>
          <a:ln w="9525">
            <a:noFill/>
            <a:round/>
            <a:headEnd/>
            <a:tailEnd/>
          </a:ln>
        </p:spPr>
        <p:txBody>
          <a:bodyPr/>
          <a:lstStyle/>
          <a:p>
            <a:endParaRPr lang="en-US"/>
          </a:p>
        </p:txBody>
      </p:sp>
      <p:sp>
        <p:nvSpPr>
          <p:cNvPr id="175347" name="Rectangle 243"/>
          <p:cNvSpPr>
            <a:spLocks noChangeArrowheads="1"/>
          </p:cNvSpPr>
          <p:nvPr/>
        </p:nvSpPr>
        <p:spPr bwMode="auto">
          <a:xfrm>
            <a:off x="6481763" y="773113"/>
            <a:ext cx="25400" cy="49212"/>
          </a:xfrm>
          <a:prstGeom prst="rect">
            <a:avLst/>
          </a:prstGeom>
          <a:solidFill>
            <a:srgbClr val="FFFFFF"/>
          </a:solidFill>
          <a:ln w="9525">
            <a:noFill/>
            <a:miter lim="800000"/>
            <a:headEnd/>
            <a:tailEnd/>
          </a:ln>
        </p:spPr>
        <p:txBody>
          <a:bodyPr/>
          <a:lstStyle/>
          <a:p>
            <a:endParaRPr lang="en-US"/>
          </a:p>
        </p:txBody>
      </p:sp>
      <p:sp>
        <p:nvSpPr>
          <p:cNvPr id="175348" name="Rectangle 244"/>
          <p:cNvSpPr>
            <a:spLocks noChangeArrowheads="1"/>
          </p:cNvSpPr>
          <p:nvPr/>
        </p:nvSpPr>
        <p:spPr bwMode="auto">
          <a:xfrm>
            <a:off x="6446838" y="773113"/>
            <a:ext cx="25400" cy="49212"/>
          </a:xfrm>
          <a:prstGeom prst="rect">
            <a:avLst/>
          </a:prstGeom>
          <a:solidFill>
            <a:srgbClr val="FFFFFF"/>
          </a:solidFill>
          <a:ln w="9525">
            <a:noFill/>
            <a:miter lim="800000"/>
            <a:headEnd/>
            <a:tailEnd/>
          </a:ln>
        </p:spPr>
        <p:txBody>
          <a:bodyPr/>
          <a:lstStyle/>
          <a:p>
            <a:endParaRPr lang="en-US"/>
          </a:p>
        </p:txBody>
      </p:sp>
      <p:sp>
        <p:nvSpPr>
          <p:cNvPr id="175349" name="Rectangle 245"/>
          <p:cNvSpPr>
            <a:spLocks noChangeArrowheads="1"/>
          </p:cNvSpPr>
          <p:nvPr/>
        </p:nvSpPr>
        <p:spPr bwMode="auto">
          <a:xfrm>
            <a:off x="6518275" y="773113"/>
            <a:ext cx="25400" cy="49212"/>
          </a:xfrm>
          <a:prstGeom prst="rect">
            <a:avLst/>
          </a:prstGeom>
          <a:solidFill>
            <a:srgbClr val="FFFFFF"/>
          </a:solidFill>
          <a:ln w="9525">
            <a:noFill/>
            <a:miter lim="800000"/>
            <a:headEnd/>
            <a:tailEnd/>
          </a:ln>
        </p:spPr>
        <p:txBody>
          <a:bodyPr/>
          <a:lstStyle/>
          <a:p>
            <a:endParaRPr lang="en-US"/>
          </a:p>
        </p:txBody>
      </p:sp>
      <p:sp>
        <p:nvSpPr>
          <p:cNvPr id="175350" name="Rectangle 246"/>
          <p:cNvSpPr>
            <a:spLocks noChangeArrowheads="1"/>
          </p:cNvSpPr>
          <p:nvPr/>
        </p:nvSpPr>
        <p:spPr bwMode="auto">
          <a:xfrm>
            <a:off x="6459538" y="1177925"/>
            <a:ext cx="69850" cy="74613"/>
          </a:xfrm>
          <a:prstGeom prst="rect">
            <a:avLst/>
          </a:prstGeom>
          <a:solidFill>
            <a:srgbClr val="FFFFFF"/>
          </a:solidFill>
          <a:ln w="9525">
            <a:noFill/>
            <a:miter lim="800000"/>
            <a:headEnd/>
            <a:tailEnd/>
          </a:ln>
        </p:spPr>
        <p:txBody>
          <a:bodyPr/>
          <a:lstStyle/>
          <a:p>
            <a:endParaRPr lang="en-US"/>
          </a:p>
        </p:txBody>
      </p:sp>
      <p:sp>
        <p:nvSpPr>
          <p:cNvPr id="175351" name="Rectangle 247"/>
          <p:cNvSpPr>
            <a:spLocks noChangeArrowheads="1"/>
          </p:cNvSpPr>
          <p:nvPr/>
        </p:nvSpPr>
        <p:spPr bwMode="auto">
          <a:xfrm>
            <a:off x="6407150" y="995363"/>
            <a:ext cx="176213" cy="14287"/>
          </a:xfrm>
          <a:prstGeom prst="rect">
            <a:avLst/>
          </a:prstGeom>
          <a:solidFill>
            <a:srgbClr val="FFFFFF"/>
          </a:solidFill>
          <a:ln w="9525">
            <a:noFill/>
            <a:miter lim="800000"/>
            <a:headEnd/>
            <a:tailEnd/>
          </a:ln>
        </p:spPr>
        <p:txBody>
          <a:bodyPr/>
          <a:lstStyle/>
          <a:p>
            <a:endParaRPr lang="en-US"/>
          </a:p>
        </p:txBody>
      </p:sp>
      <p:sp>
        <p:nvSpPr>
          <p:cNvPr id="175352" name="Rectangle 248"/>
          <p:cNvSpPr>
            <a:spLocks noChangeArrowheads="1"/>
          </p:cNvSpPr>
          <p:nvPr/>
        </p:nvSpPr>
        <p:spPr bwMode="auto">
          <a:xfrm>
            <a:off x="6407150" y="1112838"/>
            <a:ext cx="176213" cy="14287"/>
          </a:xfrm>
          <a:prstGeom prst="rect">
            <a:avLst/>
          </a:prstGeom>
          <a:solidFill>
            <a:srgbClr val="FFFFFF"/>
          </a:solidFill>
          <a:ln w="9525">
            <a:noFill/>
            <a:miter lim="800000"/>
            <a:headEnd/>
            <a:tailEnd/>
          </a:ln>
        </p:spPr>
        <p:txBody>
          <a:bodyPr/>
          <a:lstStyle/>
          <a:p>
            <a:endParaRPr lang="en-US"/>
          </a:p>
        </p:txBody>
      </p:sp>
      <p:sp>
        <p:nvSpPr>
          <p:cNvPr id="175353" name="Freeform 249"/>
          <p:cNvSpPr>
            <a:spLocks/>
          </p:cNvSpPr>
          <p:nvPr/>
        </p:nvSpPr>
        <p:spPr bwMode="auto">
          <a:xfrm>
            <a:off x="6407150" y="933450"/>
            <a:ext cx="176213" cy="46038"/>
          </a:xfrm>
          <a:custGeom>
            <a:avLst/>
            <a:gdLst/>
            <a:ahLst/>
            <a:cxnLst>
              <a:cxn ang="0">
                <a:pos x="66" y="40"/>
              </a:cxn>
              <a:cxn ang="0">
                <a:pos x="66" y="0"/>
              </a:cxn>
              <a:cxn ang="0">
                <a:pos x="157" y="0"/>
              </a:cxn>
              <a:cxn ang="0">
                <a:pos x="157" y="40"/>
              </a:cxn>
              <a:cxn ang="0">
                <a:pos x="223" y="40"/>
              </a:cxn>
              <a:cxn ang="0">
                <a:pos x="223" y="57"/>
              </a:cxn>
              <a:cxn ang="0">
                <a:pos x="0" y="57"/>
              </a:cxn>
              <a:cxn ang="0">
                <a:pos x="0" y="40"/>
              </a:cxn>
              <a:cxn ang="0">
                <a:pos x="66" y="40"/>
              </a:cxn>
            </a:cxnLst>
            <a:rect l="0" t="0" r="r" b="b"/>
            <a:pathLst>
              <a:path w="223" h="57">
                <a:moveTo>
                  <a:pt x="66" y="40"/>
                </a:moveTo>
                <a:lnTo>
                  <a:pt x="66" y="0"/>
                </a:lnTo>
                <a:lnTo>
                  <a:pt x="157" y="0"/>
                </a:lnTo>
                <a:lnTo>
                  <a:pt x="157" y="40"/>
                </a:lnTo>
                <a:lnTo>
                  <a:pt x="223" y="40"/>
                </a:lnTo>
                <a:lnTo>
                  <a:pt x="223" y="57"/>
                </a:lnTo>
                <a:lnTo>
                  <a:pt x="0" y="57"/>
                </a:lnTo>
                <a:lnTo>
                  <a:pt x="0" y="40"/>
                </a:lnTo>
                <a:lnTo>
                  <a:pt x="66" y="40"/>
                </a:lnTo>
                <a:close/>
              </a:path>
            </a:pathLst>
          </a:custGeom>
          <a:solidFill>
            <a:srgbClr val="FFFFFF"/>
          </a:solidFill>
          <a:ln w="9525">
            <a:noFill/>
            <a:round/>
            <a:headEnd/>
            <a:tailEnd/>
          </a:ln>
        </p:spPr>
        <p:txBody>
          <a:bodyPr/>
          <a:lstStyle/>
          <a:p>
            <a:endParaRPr lang="en-US"/>
          </a:p>
        </p:txBody>
      </p:sp>
      <p:sp>
        <p:nvSpPr>
          <p:cNvPr id="175354" name="Freeform 250"/>
          <p:cNvSpPr>
            <a:spLocks/>
          </p:cNvSpPr>
          <p:nvPr/>
        </p:nvSpPr>
        <p:spPr bwMode="auto">
          <a:xfrm>
            <a:off x="6407150" y="1047750"/>
            <a:ext cx="176213" cy="44450"/>
          </a:xfrm>
          <a:custGeom>
            <a:avLst/>
            <a:gdLst/>
            <a:ahLst/>
            <a:cxnLst>
              <a:cxn ang="0">
                <a:pos x="66" y="39"/>
              </a:cxn>
              <a:cxn ang="0">
                <a:pos x="66" y="0"/>
              </a:cxn>
              <a:cxn ang="0">
                <a:pos x="157" y="0"/>
              </a:cxn>
              <a:cxn ang="0">
                <a:pos x="157" y="39"/>
              </a:cxn>
              <a:cxn ang="0">
                <a:pos x="223" y="39"/>
              </a:cxn>
              <a:cxn ang="0">
                <a:pos x="223" y="56"/>
              </a:cxn>
              <a:cxn ang="0">
                <a:pos x="0" y="56"/>
              </a:cxn>
              <a:cxn ang="0">
                <a:pos x="0" y="39"/>
              </a:cxn>
              <a:cxn ang="0">
                <a:pos x="66" y="39"/>
              </a:cxn>
            </a:cxnLst>
            <a:rect l="0" t="0" r="r" b="b"/>
            <a:pathLst>
              <a:path w="223" h="56">
                <a:moveTo>
                  <a:pt x="66" y="39"/>
                </a:moveTo>
                <a:lnTo>
                  <a:pt x="66" y="0"/>
                </a:lnTo>
                <a:lnTo>
                  <a:pt x="157" y="0"/>
                </a:lnTo>
                <a:lnTo>
                  <a:pt x="157" y="39"/>
                </a:lnTo>
                <a:lnTo>
                  <a:pt x="223" y="39"/>
                </a:lnTo>
                <a:lnTo>
                  <a:pt x="223" y="56"/>
                </a:lnTo>
                <a:lnTo>
                  <a:pt x="0" y="56"/>
                </a:lnTo>
                <a:lnTo>
                  <a:pt x="0" y="39"/>
                </a:lnTo>
                <a:lnTo>
                  <a:pt x="66" y="39"/>
                </a:lnTo>
                <a:close/>
              </a:path>
            </a:pathLst>
          </a:custGeom>
          <a:solidFill>
            <a:srgbClr val="FFFFFF"/>
          </a:solidFill>
          <a:ln w="9525">
            <a:noFill/>
            <a:round/>
            <a:headEnd/>
            <a:tailEnd/>
          </a:ln>
        </p:spPr>
        <p:txBody>
          <a:bodyPr/>
          <a:lstStyle/>
          <a:p>
            <a:endParaRPr lang="en-US"/>
          </a:p>
        </p:txBody>
      </p:sp>
      <p:sp>
        <p:nvSpPr>
          <p:cNvPr id="175355" name="Rectangle 251"/>
          <p:cNvSpPr>
            <a:spLocks noChangeArrowheads="1"/>
          </p:cNvSpPr>
          <p:nvPr/>
        </p:nvSpPr>
        <p:spPr bwMode="auto">
          <a:xfrm>
            <a:off x="5929313" y="895350"/>
            <a:ext cx="165100" cy="12700"/>
          </a:xfrm>
          <a:prstGeom prst="rect">
            <a:avLst/>
          </a:prstGeom>
          <a:solidFill>
            <a:srgbClr val="FFFFFF"/>
          </a:solidFill>
          <a:ln w="9525">
            <a:noFill/>
            <a:miter lim="800000"/>
            <a:headEnd/>
            <a:tailEnd/>
          </a:ln>
        </p:spPr>
        <p:txBody>
          <a:bodyPr/>
          <a:lstStyle/>
          <a:p>
            <a:endParaRPr lang="en-US"/>
          </a:p>
        </p:txBody>
      </p:sp>
      <p:sp>
        <p:nvSpPr>
          <p:cNvPr id="175356" name="Freeform 252"/>
          <p:cNvSpPr>
            <a:spLocks/>
          </p:cNvSpPr>
          <p:nvPr/>
        </p:nvSpPr>
        <p:spPr bwMode="auto">
          <a:xfrm>
            <a:off x="5978525" y="665163"/>
            <a:ext cx="57150" cy="71437"/>
          </a:xfrm>
          <a:custGeom>
            <a:avLst/>
            <a:gdLst/>
            <a:ahLst/>
            <a:cxnLst>
              <a:cxn ang="0">
                <a:pos x="73" y="90"/>
              </a:cxn>
              <a:cxn ang="0">
                <a:pos x="73" y="47"/>
              </a:cxn>
              <a:cxn ang="0">
                <a:pos x="63" y="44"/>
              </a:cxn>
              <a:cxn ang="0">
                <a:pos x="51" y="36"/>
              </a:cxn>
              <a:cxn ang="0">
                <a:pos x="41" y="21"/>
              </a:cxn>
              <a:cxn ang="0">
                <a:pos x="37" y="0"/>
              </a:cxn>
              <a:cxn ang="0">
                <a:pos x="33" y="21"/>
              </a:cxn>
              <a:cxn ang="0">
                <a:pos x="22" y="36"/>
              </a:cxn>
              <a:cxn ang="0">
                <a:pos x="10" y="44"/>
              </a:cxn>
              <a:cxn ang="0">
                <a:pos x="0" y="47"/>
              </a:cxn>
              <a:cxn ang="0">
                <a:pos x="0" y="90"/>
              </a:cxn>
              <a:cxn ang="0">
                <a:pos x="73" y="90"/>
              </a:cxn>
            </a:cxnLst>
            <a:rect l="0" t="0" r="r" b="b"/>
            <a:pathLst>
              <a:path w="73" h="90">
                <a:moveTo>
                  <a:pt x="73" y="90"/>
                </a:moveTo>
                <a:lnTo>
                  <a:pt x="73" y="47"/>
                </a:lnTo>
                <a:lnTo>
                  <a:pt x="63" y="44"/>
                </a:lnTo>
                <a:lnTo>
                  <a:pt x="51" y="36"/>
                </a:lnTo>
                <a:lnTo>
                  <a:pt x="41" y="21"/>
                </a:lnTo>
                <a:lnTo>
                  <a:pt x="37" y="0"/>
                </a:lnTo>
                <a:lnTo>
                  <a:pt x="33" y="21"/>
                </a:lnTo>
                <a:lnTo>
                  <a:pt x="22" y="36"/>
                </a:lnTo>
                <a:lnTo>
                  <a:pt x="10" y="44"/>
                </a:lnTo>
                <a:lnTo>
                  <a:pt x="0" y="47"/>
                </a:lnTo>
                <a:lnTo>
                  <a:pt x="0" y="90"/>
                </a:lnTo>
                <a:lnTo>
                  <a:pt x="73" y="90"/>
                </a:lnTo>
                <a:close/>
              </a:path>
            </a:pathLst>
          </a:custGeom>
          <a:solidFill>
            <a:srgbClr val="FFFFFF"/>
          </a:solidFill>
          <a:ln w="9525">
            <a:noFill/>
            <a:round/>
            <a:headEnd/>
            <a:tailEnd/>
          </a:ln>
        </p:spPr>
        <p:txBody>
          <a:bodyPr/>
          <a:lstStyle/>
          <a:p>
            <a:endParaRPr lang="en-US"/>
          </a:p>
        </p:txBody>
      </p:sp>
      <p:sp>
        <p:nvSpPr>
          <p:cNvPr id="175357" name="Rectangle 253"/>
          <p:cNvSpPr>
            <a:spLocks noChangeArrowheads="1"/>
          </p:cNvSpPr>
          <p:nvPr/>
        </p:nvSpPr>
        <p:spPr bwMode="auto">
          <a:xfrm>
            <a:off x="5994400" y="773113"/>
            <a:ext cx="25400" cy="49212"/>
          </a:xfrm>
          <a:prstGeom prst="rect">
            <a:avLst/>
          </a:prstGeom>
          <a:solidFill>
            <a:srgbClr val="FFFFFF"/>
          </a:solidFill>
          <a:ln w="9525">
            <a:noFill/>
            <a:miter lim="800000"/>
            <a:headEnd/>
            <a:tailEnd/>
          </a:ln>
        </p:spPr>
        <p:txBody>
          <a:bodyPr/>
          <a:lstStyle/>
          <a:p>
            <a:endParaRPr lang="en-US"/>
          </a:p>
        </p:txBody>
      </p:sp>
      <p:sp>
        <p:nvSpPr>
          <p:cNvPr id="175358" name="Rectangle 254"/>
          <p:cNvSpPr>
            <a:spLocks noChangeArrowheads="1"/>
          </p:cNvSpPr>
          <p:nvPr/>
        </p:nvSpPr>
        <p:spPr bwMode="auto">
          <a:xfrm>
            <a:off x="6029325" y="773113"/>
            <a:ext cx="26988" cy="49212"/>
          </a:xfrm>
          <a:prstGeom prst="rect">
            <a:avLst/>
          </a:prstGeom>
          <a:solidFill>
            <a:srgbClr val="FFFFFF"/>
          </a:solidFill>
          <a:ln w="9525">
            <a:noFill/>
            <a:miter lim="800000"/>
            <a:headEnd/>
            <a:tailEnd/>
          </a:ln>
        </p:spPr>
        <p:txBody>
          <a:bodyPr/>
          <a:lstStyle/>
          <a:p>
            <a:endParaRPr lang="en-US"/>
          </a:p>
        </p:txBody>
      </p:sp>
      <p:sp>
        <p:nvSpPr>
          <p:cNvPr id="175359" name="Rectangle 255"/>
          <p:cNvSpPr>
            <a:spLocks noChangeArrowheads="1"/>
          </p:cNvSpPr>
          <p:nvPr/>
        </p:nvSpPr>
        <p:spPr bwMode="auto">
          <a:xfrm>
            <a:off x="5957888" y="773113"/>
            <a:ext cx="26987" cy="49212"/>
          </a:xfrm>
          <a:prstGeom prst="rect">
            <a:avLst/>
          </a:prstGeom>
          <a:solidFill>
            <a:srgbClr val="FFFFFF"/>
          </a:solidFill>
          <a:ln w="9525">
            <a:noFill/>
            <a:miter lim="800000"/>
            <a:headEnd/>
            <a:tailEnd/>
          </a:ln>
        </p:spPr>
        <p:txBody>
          <a:bodyPr/>
          <a:lstStyle/>
          <a:p>
            <a:endParaRPr lang="en-US"/>
          </a:p>
        </p:txBody>
      </p:sp>
      <p:sp>
        <p:nvSpPr>
          <p:cNvPr id="175360" name="Rectangle 256"/>
          <p:cNvSpPr>
            <a:spLocks noChangeArrowheads="1"/>
          </p:cNvSpPr>
          <p:nvPr/>
        </p:nvSpPr>
        <p:spPr bwMode="auto">
          <a:xfrm>
            <a:off x="5973763" y="1177925"/>
            <a:ext cx="68262" cy="74613"/>
          </a:xfrm>
          <a:prstGeom prst="rect">
            <a:avLst/>
          </a:prstGeom>
          <a:solidFill>
            <a:srgbClr val="FFFFFF"/>
          </a:solidFill>
          <a:ln w="9525">
            <a:noFill/>
            <a:miter lim="800000"/>
            <a:headEnd/>
            <a:tailEnd/>
          </a:ln>
        </p:spPr>
        <p:txBody>
          <a:bodyPr/>
          <a:lstStyle/>
          <a:p>
            <a:endParaRPr lang="en-US"/>
          </a:p>
        </p:txBody>
      </p:sp>
      <p:sp>
        <p:nvSpPr>
          <p:cNvPr id="175361" name="Rectangle 257"/>
          <p:cNvSpPr>
            <a:spLocks noChangeArrowheads="1"/>
          </p:cNvSpPr>
          <p:nvPr/>
        </p:nvSpPr>
        <p:spPr bwMode="auto">
          <a:xfrm>
            <a:off x="5919788" y="995363"/>
            <a:ext cx="174625" cy="14287"/>
          </a:xfrm>
          <a:prstGeom prst="rect">
            <a:avLst/>
          </a:prstGeom>
          <a:solidFill>
            <a:srgbClr val="FFFFFF"/>
          </a:solidFill>
          <a:ln w="9525">
            <a:noFill/>
            <a:miter lim="800000"/>
            <a:headEnd/>
            <a:tailEnd/>
          </a:ln>
        </p:spPr>
        <p:txBody>
          <a:bodyPr/>
          <a:lstStyle/>
          <a:p>
            <a:endParaRPr lang="en-US"/>
          </a:p>
        </p:txBody>
      </p:sp>
      <p:sp>
        <p:nvSpPr>
          <p:cNvPr id="175362" name="Rectangle 258"/>
          <p:cNvSpPr>
            <a:spLocks noChangeArrowheads="1"/>
          </p:cNvSpPr>
          <p:nvPr/>
        </p:nvSpPr>
        <p:spPr bwMode="auto">
          <a:xfrm>
            <a:off x="5919788" y="1112838"/>
            <a:ext cx="174625" cy="14287"/>
          </a:xfrm>
          <a:prstGeom prst="rect">
            <a:avLst/>
          </a:prstGeom>
          <a:solidFill>
            <a:srgbClr val="FFFFFF"/>
          </a:solidFill>
          <a:ln w="9525">
            <a:noFill/>
            <a:miter lim="800000"/>
            <a:headEnd/>
            <a:tailEnd/>
          </a:ln>
        </p:spPr>
        <p:txBody>
          <a:bodyPr/>
          <a:lstStyle/>
          <a:p>
            <a:endParaRPr lang="en-US"/>
          </a:p>
        </p:txBody>
      </p:sp>
      <p:sp>
        <p:nvSpPr>
          <p:cNvPr id="175363" name="Freeform 259"/>
          <p:cNvSpPr>
            <a:spLocks/>
          </p:cNvSpPr>
          <p:nvPr/>
        </p:nvSpPr>
        <p:spPr bwMode="auto">
          <a:xfrm>
            <a:off x="5919788" y="933450"/>
            <a:ext cx="174625" cy="46038"/>
          </a:xfrm>
          <a:custGeom>
            <a:avLst/>
            <a:gdLst/>
            <a:ahLst/>
            <a:cxnLst>
              <a:cxn ang="0">
                <a:pos x="156" y="40"/>
              </a:cxn>
              <a:cxn ang="0">
                <a:pos x="156" y="0"/>
              </a:cxn>
              <a:cxn ang="0">
                <a:pos x="66" y="0"/>
              </a:cxn>
              <a:cxn ang="0">
                <a:pos x="66" y="40"/>
              </a:cxn>
              <a:cxn ang="0">
                <a:pos x="0" y="40"/>
              </a:cxn>
              <a:cxn ang="0">
                <a:pos x="0" y="57"/>
              </a:cxn>
              <a:cxn ang="0">
                <a:pos x="221" y="57"/>
              </a:cxn>
              <a:cxn ang="0">
                <a:pos x="221" y="40"/>
              </a:cxn>
              <a:cxn ang="0">
                <a:pos x="156" y="40"/>
              </a:cxn>
            </a:cxnLst>
            <a:rect l="0" t="0" r="r" b="b"/>
            <a:pathLst>
              <a:path w="221" h="57">
                <a:moveTo>
                  <a:pt x="156" y="40"/>
                </a:moveTo>
                <a:lnTo>
                  <a:pt x="156" y="0"/>
                </a:lnTo>
                <a:lnTo>
                  <a:pt x="66" y="0"/>
                </a:lnTo>
                <a:lnTo>
                  <a:pt x="66" y="40"/>
                </a:lnTo>
                <a:lnTo>
                  <a:pt x="0" y="40"/>
                </a:lnTo>
                <a:lnTo>
                  <a:pt x="0" y="57"/>
                </a:lnTo>
                <a:lnTo>
                  <a:pt x="221" y="57"/>
                </a:lnTo>
                <a:lnTo>
                  <a:pt x="221" y="40"/>
                </a:lnTo>
                <a:lnTo>
                  <a:pt x="156" y="40"/>
                </a:lnTo>
                <a:close/>
              </a:path>
            </a:pathLst>
          </a:custGeom>
          <a:solidFill>
            <a:srgbClr val="FFFFFF"/>
          </a:solidFill>
          <a:ln w="9525">
            <a:noFill/>
            <a:round/>
            <a:headEnd/>
            <a:tailEnd/>
          </a:ln>
        </p:spPr>
        <p:txBody>
          <a:bodyPr/>
          <a:lstStyle/>
          <a:p>
            <a:endParaRPr lang="en-US"/>
          </a:p>
        </p:txBody>
      </p:sp>
      <p:sp>
        <p:nvSpPr>
          <p:cNvPr id="175364" name="Freeform 260"/>
          <p:cNvSpPr>
            <a:spLocks/>
          </p:cNvSpPr>
          <p:nvPr/>
        </p:nvSpPr>
        <p:spPr bwMode="auto">
          <a:xfrm>
            <a:off x="5919788" y="1047750"/>
            <a:ext cx="174625" cy="44450"/>
          </a:xfrm>
          <a:custGeom>
            <a:avLst/>
            <a:gdLst/>
            <a:ahLst/>
            <a:cxnLst>
              <a:cxn ang="0">
                <a:pos x="156" y="39"/>
              </a:cxn>
              <a:cxn ang="0">
                <a:pos x="156" y="0"/>
              </a:cxn>
              <a:cxn ang="0">
                <a:pos x="66" y="0"/>
              </a:cxn>
              <a:cxn ang="0">
                <a:pos x="66" y="39"/>
              </a:cxn>
              <a:cxn ang="0">
                <a:pos x="0" y="39"/>
              </a:cxn>
              <a:cxn ang="0">
                <a:pos x="0" y="56"/>
              </a:cxn>
              <a:cxn ang="0">
                <a:pos x="221" y="56"/>
              </a:cxn>
              <a:cxn ang="0">
                <a:pos x="221" y="39"/>
              </a:cxn>
              <a:cxn ang="0">
                <a:pos x="156" y="39"/>
              </a:cxn>
            </a:cxnLst>
            <a:rect l="0" t="0" r="r" b="b"/>
            <a:pathLst>
              <a:path w="221" h="56">
                <a:moveTo>
                  <a:pt x="156" y="39"/>
                </a:moveTo>
                <a:lnTo>
                  <a:pt x="156" y="0"/>
                </a:lnTo>
                <a:lnTo>
                  <a:pt x="66" y="0"/>
                </a:lnTo>
                <a:lnTo>
                  <a:pt x="66" y="39"/>
                </a:lnTo>
                <a:lnTo>
                  <a:pt x="0" y="39"/>
                </a:lnTo>
                <a:lnTo>
                  <a:pt x="0" y="56"/>
                </a:lnTo>
                <a:lnTo>
                  <a:pt x="221" y="56"/>
                </a:lnTo>
                <a:lnTo>
                  <a:pt x="221" y="39"/>
                </a:lnTo>
                <a:lnTo>
                  <a:pt x="156" y="39"/>
                </a:lnTo>
                <a:close/>
              </a:path>
            </a:pathLst>
          </a:custGeom>
          <a:solidFill>
            <a:srgbClr val="FFFFFF"/>
          </a:solidFill>
          <a:ln w="9525">
            <a:noFill/>
            <a:round/>
            <a:headEnd/>
            <a:tailEnd/>
          </a:ln>
        </p:spPr>
        <p:txBody>
          <a:bodyPr/>
          <a:lstStyle/>
          <a:p>
            <a:endParaRPr lang="en-US"/>
          </a:p>
        </p:txBody>
      </p:sp>
      <p:sp>
        <p:nvSpPr>
          <p:cNvPr id="175365" name="Rectangle 261"/>
          <p:cNvSpPr>
            <a:spLocks noChangeArrowheads="1"/>
          </p:cNvSpPr>
          <p:nvPr/>
        </p:nvSpPr>
        <p:spPr bwMode="auto">
          <a:xfrm>
            <a:off x="6105525" y="862013"/>
            <a:ext cx="292100" cy="7937"/>
          </a:xfrm>
          <a:prstGeom prst="rect">
            <a:avLst/>
          </a:prstGeom>
          <a:solidFill>
            <a:srgbClr val="FFFFFF"/>
          </a:solidFill>
          <a:ln w="9525">
            <a:noFill/>
            <a:miter lim="800000"/>
            <a:headEnd/>
            <a:tailEnd/>
          </a:ln>
        </p:spPr>
        <p:txBody>
          <a:bodyPr/>
          <a:lstStyle/>
          <a:p>
            <a:endParaRPr lang="en-US"/>
          </a:p>
        </p:txBody>
      </p:sp>
      <p:sp>
        <p:nvSpPr>
          <p:cNvPr id="175366" name="Freeform 262"/>
          <p:cNvSpPr>
            <a:spLocks/>
          </p:cNvSpPr>
          <p:nvPr/>
        </p:nvSpPr>
        <p:spPr bwMode="auto">
          <a:xfrm>
            <a:off x="2049463" y="544513"/>
            <a:ext cx="1597025" cy="901700"/>
          </a:xfrm>
          <a:custGeom>
            <a:avLst/>
            <a:gdLst/>
            <a:ahLst/>
            <a:cxnLst>
              <a:cxn ang="0">
                <a:pos x="804" y="459"/>
              </a:cxn>
              <a:cxn ang="0">
                <a:pos x="576" y="492"/>
              </a:cxn>
              <a:cxn ang="0">
                <a:pos x="552" y="522"/>
              </a:cxn>
              <a:cxn ang="0">
                <a:pos x="517" y="562"/>
              </a:cxn>
              <a:cxn ang="0">
                <a:pos x="500" y="889"/>
              </a:cxn>
              <a:cxn ang="0">
                <a:pos x="466" y="609"/>
              </a:cxn>
              <a:cxn ang="0">
                <a:pos x="430" y="643"/>
              </a:cxn>
              <a:cxn ang="0">
                <a:pos x="391" y="678"/>
              </a:cxn>
              <a:cxn ang="0">
                <a:pos x="354" y="889"/>
              </a:cxn>
              <a:cxn ang="0">
                <a:pos x="340" y="723"/>
              </a:cxn>
              <a:cxn ang="0">
                <a:pos x="303" y="752"/>
              </a:cxn>
              <a:cxn ang="0">
                <a:pos x="273" y="775"/>
              </a:cxn>
              <a:cxn ang="0">
                <a:pos x="245" y="793"/>
              </a:cxn>
              <a:cxn ang="0">
                <a:pos x="190" y="830"/>
              </a:cxn>
              <a:cxn ang="0">
                <a:pos x="109" y="871"/>
              </a:cxn>
              <a:cxn ang="0">
                <a:pos x="576" y="889"/>
              </a:cxn>
              <a:cxn ang="0">
                <a:pos x="0" y="890"/>
              </a:cxn>
              <a:cxn ang="0">
                <a:pos x="120" y="841"/>
              </a:cxn>
              <a:cxn ang="0">
                <a:pos x="250" y="760"/>
              </a:cxn>
              <a:cxn ang="0">
                <a:pos x="375" y="662"/>
              </a:cxn>
              <a:cxn ang="0">
                <a:pos x="485" y="560"/>
              </a:cxn>
              <a:cxn ang="0">
                <a:pos x="569" y="468"/>
              </a:cxn>
              <a:cxn ang="0">
                <a:pos x="576" y="156"/>
              </a:cxn>
              <a:cxn ang="0">
                <a:pos x="614" y="154"/>
              </a:cxn>
              <a:cxn ang="0">
                <a:pos x="651" y="117"/>
              </a:cxn>
              <a:cxn ang="0">
                <a:pos x="688" y="37"/>
              </a:cxn>
              <a:cxn ang="0">
                <a:pos x="703" y="68"/>
              </a:cxn>
              <a:cxn ang="0">
                <a:pos x="744" y="134"/>
              </a:cxn>
              <a:cxn ang="0">
                <a:pos x="768" y="156"/>
              </a:cxn>
              <a:cxn ang="0">
                <a:pos x="804" y="351"/>
              </a:cxn>
              <a:cxn ang="0">
                <a:pos x="1227" y="128"/>
              </a:cxn>
              <a:cxn ang="0">
                <a:pos x="1258" y="146"/>
              </a:cxn>
              <a:cxn ang="0">
                <a:pos x="1299" y="95"/>
              </a:cxn>
              <a:cxn ang="0">
                <a:pos x="1323" y="0"/>
              </a:cxn>
              <a:cxn ang="0">
                <a:pos x="1347" y="95"/>
              </a:cxn>
              <a:cxn ang="0">
                <a:pos x="1388" y="146"/>
              </a:cxn>
              <a:cxn ang="0">
                <a:pos x="1420" y="128"/>
              </a:cxn>
              <a:cxn ang="0">
                <a:pos x="1424" y="441"/>
              </a:cxn>
              <a:cxn ang="0">
                <a:pos x="1496" y="526"/>
              </a:cxn>
              <a:cxn ang="0">
                <a:pos x="1599" y="628"/>
              </a:cxn>
              <a:cxn ang="0">
                <a:pos x="1720" y="729"/>
              </a:cxn>
              <a:cxn ang="0">
                <a:pos x="1850" y="817"/>
              </a:cxn>
              <a:cxn ang="0">
                <a:pos x="1975" y="878"/>
              </a:cxn>
              <a:cxn ang="0">
                <a:pos x="1438" y="922"/>
              </a:cxn>
              <a:cxn ang="0">
                <a:pos x="1931" y="882"/>
              </a:cxn>
              <a:cxn ang="0">
                <a:pos x="1850" y="844"/>
              </a:cxn>
              <a:cxn ang="0">
                <a:pos x="1781" y="802"/>
              </a:cxn>
              <a:cxn ang="0">
                <a:pos x="1741" y="889"/>
              </a:cxn>
              <a:cxn ang="0">
                <a:pos x="1723" y="761"/>
              </a:cxn>
              <a:cxn ang="0">
                <a:pos x="1686" y="731"/>
              </a:cxn>
              <a:cxn ang="0">
                <a:pos x="1660" y="710"/>
              </a:cxn>
              <a:cxn ang="0">
                <a:pos x="1631" y="685"/>
              </a:cxn>
              <a:cxn ang="0">
                <a:pos x="1598" y="655"/>
              </a:cxn>
              <a:cxn ang="0">
                <a:pos x="1556" y="617"/>
              </a:cxn>
              <a:cxn ang="0">
                <a:pos x="1541" y="889"/>
              </a:cxn>
              <a:cxn ang="0">
                <a:pos x="1506" y="572"/>
              </a:cxn>
              <a:cxn ang="0">
                <a:pos x="1472" y="535"/>
              </a:cxn>
              <a:cxn ang="0">
                <a:pos x="1442" y="499"/>
              </a:cxn>
              <a:cxn ang="0">
                <a:pos x="1209" y="1137"/>
              </a:cxn>
              <a:cxn ang="0">
                <a:pos x="1196" y="421"/>
              </a:cxn>
            </a:cxnLst>
            <a:rect l="0" t="0" r="r" b="b"/>
            <a:pathLst>
              <a:path w="2013" h="1137">
                <a:moveTo>
                  <a:pt x="818" y="421"/>
                </a:moveTo>
                <a:lnTo>
                  <a:pt x="804" y="441"/>
                </a:lnTo>
                <a:lnTo>
                  <a:pt x="804" y="459"/>
                </a:lnTo>
                <a:lnTo>
                  <a:pt x="804" y="1137"/>
                </a:lnTo>
                <a:lnTo>
                  <a:pt x="576" y="1137"/>
                </a:lnTo>
                <a:lnTo>
                  <a:pt x="576" y="492"/>
                </a:lnTo>
                <a:lnTo>
                  <a:pt x="572" y="499"/>
                </a:lnTo>
                <a:lnTo>
                  <a:pt x="563" y="509"/>
                </a:lnTo>
                <a:lnTo>
                  <a:pt x="552" y="522"/>
                </a:lnTo>
                <a:lnTo>
                  <a:pt x="541" y="535"/>
                </a:lnTo>
                <a:lnTo>
                  <a:pt x="528" y="548"/>
                </a:lnTo>
                <a:lnTo>
                  <a:pt x="517" y="562"/>
                </a:lnTo>
                <a:lnTo>
                  <a:pt x="507" y="572"/>
                </a:lnTo>
                <a:lnTo>
                  <a:pt x="500" y="580"/>
                </a:lnTo>
                <a:lnTo>
                  <a:pt x="500" y="889"/>
                </a:lnTo>
                <a:lnTo>
                  <a:pt x="471" y="889"/>
                </a:lnTo>
                <a:lnTo>
                  <a:pt x="471" y="605"/>
                </a:lnTo>
                <a:lnTo>
                  <a:pt x="466" y="609"/>
                </a:lnTo>
                <a:lnTo>
                  <a:pt x="457" y="617"/>
                </a:lnTo>
                <a:lnTo>
                  <a:pt x="444" y="629"/>
                </a:lnTo>
                <a:lnTo>
                  <a:pt x="430" y="643"/>
                </a:lnTo>
                <a:lnTo>
                  <a:pt x="416" y="655"/>
                </a:lnTo>
                <a:lnTo>
                  <a:pt x="402" y="668"/>
                </a:lnTo>
                <a:lnTo>
                  <a:pt x="391" y="678"/>
                </a:lnTo>
                <a:lnTo>
                  <a:pt x="382" y="685"/>
                </a:lnTo>
                <a:lnTo>
                  <a:pt x="382" y="889"/>
                </a:lnTo>
                <a:lnTo>
                  <a:pt x="354" y="889"/>
                </a:lnTo>
                <a:lnTo>
                  <a:pt x="354" y="710"/>
                </a:lnTo>
                <a:lnTo>
                  <a:pt x="348" y="715"/>
                </a:lnTo>
                <a:lnTo>
                  <a:pt x="340" y="723"/>
                </a:lnTo>
                <a:lnTo>
                  <a:pt x="328" y="731"/>
                </a:lnTo>
                <a:lnTo>
                  <a:pt x="316" y="741"/>
                </a:lnTo>
                <a:lnTo>
                  <a:pt x="303" y="752"/>
                </a:lnTo>
                <a:lnTo>
                  <a:pt x="291" y="761"/>
                </a:lnTo>
                <a:lnTo>
                  <a:pt x="282" y="769"/>
                </a:lnTo>
                <a:lnTo>
                  <a:pt x="273" y="775"/>
                </a:lnTo>
                <a:lnTo>
                  <a:pt x="273" y="889"/>
                </a:lnTo>
                <a:lnTo>
                  <a:pt x="245" y="889"/>
                </a:lnTo>
                <a:lnTo>
                  <a:pt x="245" y="793"/>
                </a:lnTo>
                <a:lnTo>
                  <a:pt x="232" y="802"/>
                </a:lnTo>
                <a:lnTo>
                  <a:pt x="212" y="815"/>
                </a:lnTo>
                <a:lnTo>
                  <a:pt x="190" y="830"/>
                </a:lnTo>
                <a:lnTo>
                  <a:pt x="164" y="844"/>
                </a:lnTo>
                <a:lnTo>
                  <a:pt x="136" y="859"/>
                </a:lnTo>
                <a:lnTo>
                  <a:pt x="109" y="871"/>
                </a:lnTo>
                <a:lnTo>
                  <a:pt x="83" y="882"/>
                </a:lnTo>
                <a:lnTo>
                  <a:pt x="62" y="889"/>
                </a:lnTo>
                <a:lnTo>
                  <a:pt x="576" y="889"/>
                </a:lnTo>
                <a:lnTo>
                  <a:pt x="576" y="922"/>
                </a:lnTo>
                <a:lnTo>
                  <a:pt x="0" y="922"/>
                </a:lnTo>
                <a:lnTo>
                  <a:pt x="0" y="890"/>
                </a:lnTo>
                <a:lnTo>
                  <a:pt x="38" y="878"/>
                </a:lnTo>
                <a:lnTo>
                  <a:pt x="79" y="862"/>
                </a:lnTo>
                <a:lnTo>
                  <a:pt x="120" y="841"/>
                </a:lnTo>
                <a:lnTo>
                  <a:pt x="164" y="817"/>
                </a:lnTo>
                <a:lnTo>
                  <a:pt x="207" y="790"/>
                </a:lnTo>
                <a:lnTo>
                  <a:pt x="250" y="760"/>
                </a:lnTo>
                <a:lnTo>
                  <a:pt x="293" y="729"/>
                </a:lnTo>
                <a:lnTo>
                  <a:pt x="335" y="695"/>
                </a:lnTo>
                <a:lnTo>
                  <a:pt x="375" y="662"/>
                </a:lnTo>
                <a:lnTo>
                  <a:pt x="415" y="628"/>
                </a:lnTo>
                <a:lnTo>
                  <a:pt x="451" y="593"/>
                </a:lnTo>
                <a:lnTo>
                  <a:pt x="485" y="560"/>
                </a:lnTo>
                <a:lnTo>
                  <a:pt x="517" y="526"/>
                </a:lnTo>
                <a:lnTo>
                  <a:pt x="545" y="495"/>
                </a:lnTo>
                <a:lnTo>
                  <a:pt x="569" y="468"/>
                </a:lnTo>
                <a:lnTo>
                  <a:pt x="589" y="441"/>
                </a:lnTo>
                <a:lnTo>
                  <a:pt x="576" y="421"/>
                </a:lnTo>
                <a:lnTo>
                  <a:pt x="576" y="156"/>
                </a:lnTo>
                <a:lnTo>
                  <a:pt x="594" y="128"/>
                </a:lnTo>
                <a:lnTo>
                  <a:pt x="611" y="156"/>
                </a:lnTo>
                <a:lnTo>
                  <a:pt x="614" y="154"/>
                </a:lnTo>
                <a:lnTo>
                  <a:pt x="624" y="146"/>
                </a:lnTo>
                <a:lnTo>
                  <a:pt x="637" y="134"/>
                </a:lnTo>
                <a:lnTo>
                  <a:pt x="651" y="117"/>
                </a:lnTo>
                <a:lnTo>
                  <a:pt x="665" y="95"/>
                </a:lnTo>
                <a:lnTo>
                  <a:pt x="678" y="68"/>
                </a:lnTo>
                <a:lnTo>
                  <a:pt x="688" y="37"/>
                </a:lnTo>
                <a:lnTo>
                  <a:pt x="691" y="0"/>
                </a:lnTo>
                <a:lnTo>
                  <a:pt x="693" y="37"/>
                </a:lnTo>
                <a:lnTo>
                  <a:pt x="703" y="68"/>
                </a:lnTo>
                <a:lnTo>
                  <a:pt x="715" y="95"/>
                </a:lnTo>
                <a:lnTo>
                  <a:pt x="730" y="117"/>
                </a:lnTo>
                <a:lnTo>
                  <a:pt x="744" y="134"/>
                </a:lnTo>
                <a:lnTo>
                  <a:pt x="756" y="146"/>
                </a:lnTo>
                <a:lnTo>
                  <a:pt x="766" y="154"/>
                </a:lnTo>
                <a:lnTo>
                  <a:pt x="768" y="156"/>
                </a:lnTo>
                <a:lnTo>
                  <a:pt x="787" y="128"/>
                </a:lnTo>
                <a:lnTo>
                  <a:pt x="804" y="156"/>
                </a:lnTo>
                <a:lnTo>
                  <a:pt x="804" y="351"/>
                </a:lnTo>
                <a:lnTo>
                  <a:pt x="1209" y="351"/>
                </a:lnTo>
                <a:lnTo>
                  <a:pt x="1209" y="156"/>
                </a:lnTo>
                <a:lnTo>
                  <a:pt x="1227" y="128"/>
                </a:lnTo>
                <a:lnTo>
                  <a:pt x="1246" y="156"/>
                </a:lnTo>
                <a:lnTo>
                  <a:pt x="1248" y="154"/>
                </a:lnTo>
                <a:lnTo>
                  <a:pt x="1258" y="146"/>
                </a:lnTo>
                <a:lnTo>
                  <a:pt x="1270" y="134"/>
                </a:lnTo>
                <a:lnTo>
                  <a:pt x="1285" y="117"/>
                </a:lnTo>
                <a:lnTo>
                  <a:pt x="1299" y="95"/>
                </a:lnTo>
                <a:lnTo>
                  <a:pt x="1311" y="68"/>
                </a:lnTo>
                <a:lnTo>
                  <a:pt x="1321" y="37"/>
                </a:lnTo>
                <a:lnTo>
                  <a:pt x="1323" y="0"/>
                </a:lnTo>
                <a:lnTo>
                  <a:pt x="1326" y="37"/>
                </a:lnTo>
                <a:lnTo>
                  <a:pt x="1336" y="68"/>
                </a:lnTo>
                <a:lnTo>
                  <a:pt x="1347" y="95"/>
                </a:lnTo>
                <a:lnTo>
                  <a:pt x="1363" y="117"/>
                </a:lnTo>
                <a:lnTo>
                  <a:pt x="1377" y="134"/>
                </a:lnTo>
                <a:lnTo>
                  <a:pt x="1388" y="146"/>
                </a:lnTo>
                <a:lnTo>
                  <a:pt x="1398" y="154"/>
                </a:lnTo>
                <a:lnTo>
                  <a:pt x="1401" y="156"/>
                </a:lnTo>
                <a:lnTo>
                  <a:pt x="1420" y="128"/>
                </a:lnTo>
                <a:lnTo>
                  <a:pt x="1438" y="156"/>
                </a:lnTo>
                <a:lnTo>
                  <a:pt x="1438" y="421"/>
                </a:lnTo>
                <a:lnTo>
                  <a:pt x="1424" y="441"/>
                </a:lnTo>
                <a:lnTo>
                  <a:pt x="1444" y="468"/>
                </a:lnTo>
                <a:lnTo>
                  <a:pt x="1468" y="495"/>
                </a:lnTo>
                <a:lnTo>
                  <a:pt x="1496" y="526"/>
                </a:lnTo>
                <a:lnTo>
                  <a:pt x="1527" y="560"/>
                </a:lnTo>
                <a:lnTo>
                  <a:pt x="1563" y="593"/>
                </a:lnTo>
                <a:lnTo>
                  <a:pt x="1599" y="628"/>
                </a:lnTo>
                <a:lnTo>
                  <a:pt x="1638" y="662"/>
                </a:lnTo>
                <a:lnTo>
                  <a:pt x="1679" y="695"/>
                </a:lnTo>
                <a:lnTo>
                  <a:pt x="1720" y="729"/>
                </a:lnTo>
                <a:lnTo>
                  <a:pt x="1764" y="760"/>
                </a:lnTo>
                <a:lnTo>
                  <a:pt x="1806" y="790"/>
                </a:lnTo>
                <a:lnTo>
                  <a:pt x="1850" y="817"/>
                </a:lnTo>
                <a:lnTo>
                  <a:pt x="1892" y="841"/>
                </a:lnTo>
                <a:lnTo>
                  <a:pt x="1933" y="862"/>
                </a:lnTo>
                <a:lnTo>
                  <a:pt x="1975" y="878"/>
                </a:lnTo>
                <a:lnTo>
                  <a:pt x="2013" y="890"/>
                </a:lnTo>
                <a:lnTo>
                  <a:pt x="2013" y="922"/>
                </a:lnTo>
                <a:lnTo>
                  <a:pt x="1438" y="922"/>
                </a:lnTo>
                <a:lnTo>
                  <a:pt x="1438" y="889"/>
                </a:lnTo>
                <a:lnTo>
                  <a:pt x="1952" y="889"/>
                </a:lnTo>
                <a:lnTo>
                  <a:pt x="1931" y="882"/>
                </a:lnTo>
                <a:lnTo>
                  <a:pt x="1905" y="871"/>
                </a:lnTo>
                <a:lnTo>
                  <a:pt x="1877" y="859"/>
                </a:lnTo>
                <a:lnTo>
                  <a:pt x="1850" y="844"/>
                </a:lnTo>
                <a:lnTo>
                  <a:pt x="1823" y="830"/>
                </a:lnTo>
                <a:lnTo>
                  <a:pt x="1800" y="815"/>
                </a:lnTo>
                <a:lnTo>
                  <a:pt x="1781" y="802"/>
                </a:lnTo>
                <a:lnTo>
                  <a:pt x="1768" y="793"/>
                </a:lnTo>
                <a:lnTo>
                  <a:pt x="1768" y="889"/>
                </a:lnTo>
                <a:lnTo>
                  <a:pt x="1741" y="889"/>
                </a:lnTo>
                <a:lnTo>
                  <a:pt x="1741" y="775"/>
                </a:lnTo>
                <a:lnTo>
                  <a:pt x="1732" y="769"/>
                </a:lnTo>
                <a:lnTo>
                  <a:pt x="1723" y="761"/>
                </a:lnTo>
                <a:lnTo>
                  <a:pt x="1711" y="752"/>
                </a:lnTo>
                <a:lnTo>
                  <a:pt x="1698" y="741"/>
                </a:lnTo>
                <a:lnTo>
                  <a:pt x="1686" y="731"/>
                </a:lnTo>
                <a:lnTo>
                  <a:pt x="1674" y="723"/>
                </a:lnTo>
                <a:lnTo>
                  <a:pt x="1666" y="715"/>
                </a:lnTo>
                <a:lnTo>
                  <a:pt x="1660" y="710"/>
                </a:lnTo>
                <a:lnTo>
                  <a:pt x="1660" y="889"/>
                </a:lnTo>
                <a:lnTo>
                  <a:pt x="1631" y="889"/>
                </a:lnTo>
                <a:lnTo>
                  <a:pt x="1631" y="685"/>
                </a:lnTo>
                <a:lnTo>
                  <a:pt x="1622" y="678"/>
                </a:lnTo>
                <a:lnTo>
                  <a:pt x="1611" y="668"/>
                </a:lnTo>
                <a:lnTo>
                  <a:pt x="1598" y="655"/>
                </a:lnTo>
                <a:lnTo>
                  <a:pt x="1582" y="643"/>
                </a:lnTo>
                <a:lnTo>
                  <a:pt x="1568" y="629"/>
                </a:lnTo>
                <a:lnTo>
                  <a:pt x="1556" y="617"/>
                </a:lnTo>
                <a:lnTo>
                  <a:pt x="1547" y="609"/>
                </a:lnTo>
                <a:lnTo>
                  <a:pt x="1541" y="605"/>
                </a:lnTo>
                <a:lnTo>
                  <a:pt x="1541" y="889"/>
                </a:lnTo>
                <a:lnTo>
                  <a:pt x="1513" y="889"/>
                </a:lnTo>
                <a:lnTo>
                  <a:pt x="1513" y="580"/>
                </a:lnTo>
                <a:lnTo>
                  <a:pt x="1506" y="572"/>
                </a:lnTo>
                <a:lnTo>
                  <a:pt x="1496" y="562"/>
                </a:lnTo>
                <a:lnTo>
                  <a:pt x="1485" y="548"/>
                </a:lnTo>
                <a:lnTo>
                  <a:pt x="1472" y="535"/>
                </a:lnTo>
                <a:lnTo>
                  <a:pt x="1461" y="522"/>
                </a:lnTo>
                <a:lnTo>
                  <a:pt x="1451" y="509"/>
                </a:lnTo>
                <a:lnTo>
                  <a:pt x="1442" y="499"/>
                </a:lnTo>
                <a:lnTo>
                  <a:pt x="1438" y="492"/>
                </a:lnTo>
                <a:lnTo>
                  <a:pt x="1438" y="1137"/>
                </a:lnTo>
                <a:lnTo>
                  <a:pt x="1209" y="1137"/>
                </a:lnTo>
                <a:lnTo>
                  <a:pt x="1209" y="459"/>
                </a:lnTo>
                <a:lnTo>
                  <a:pt x="1209" y="441"/>
                </a:lnTo>
                <a:lnTo>
                  <a:pt x="1196" y="421"/>
                </a:lnTo>
                <a:lnTo>
                  <a:pt x="818" y="421"/>
                </a:lnTo>
                <a:close/>
              </a:path>
            </a:pathLst>
          </a:custGeom>
          <a:solidFill>
            <a:srgbClr val="000000"/>
          </a:solidFill>
          <a:ln w="9525">
            <a:noFill/>
            <a:round/>
            <a:headEnd/>
            <a:tailEnd/>
          </a:ln>
        </p:spPr>
        <p:txBody>
          <a:bodyPr/>
          <a:lstStyle/>
          <a:p>
            <a:endParaRPr lang="en-US"/>
          </a:p>
        </p:txBody>
      </p:sp>
      <p:sp>
        <p:nvSpPr>
          <p:cNvPr id="175367" name="Rectangle 263"/>
          <p:cNvSpPr>
            <a:spLocks noChangeArrowheads="1"/>
          </p:cNvSpPr>
          <p:nvPr/>
        </p:nvSpPr>
        <p:spPr bwMode="auto">
          <a:xfrm>
            <a:off x="2687638" y="1249363"/>
            <a:ext cx="320675" cy="26987"/>
          </a:xfrm>
          <a:prstGeom prst="rect">
            <a:avLst/>
          </a:prstGeom>
          <a:solidFill>
            <a:srgbClr val="000000"/>
          </a:solidFill>
          <a:ln w="9525">
            <a:noFill/>
            <a:miter lim="800000"/>
            <a:headEnd/>
            <a:tailEnd/>
          </a:ln>
        </p:spPr>
        <p:txBody>
          <a:bodyPr/>
          <a:lstStyle/>
          <a:p>
            <a:endParaRPr lang="en-US"/>
          </a:p>
        </p:txBody>
      </p:sp>
      <p:sp>
        <p:nvSpPr>
          <p:cNvPr id="175368" name="Rectangle 264"/>
          <p:cNvSpPr>
            <a:spLocks noChangeArrowheads="1"/>
          </p:cNvSpPr>
          <p:nvPr/>
        </p:nvSpPr>
        <p:spPr bwMode="auto">
          <a:xfrm>
            <a:off x="3008313" y="895350"/>
            <a:ext cx="171450" cy="12700"/>
          </a:xfrm>
          <a:prstGeom prst="rect">
            <a:avLst/>
          </a:prstGeom>
          <a:solidFill>
            <a:srgbClr val="FFFFFF"/>
          </a:solidFill>
          <a:ln w="9525">
            <a:noFill/>
            <a:miter lim="800000"/>
            <a:headEnd/>
            <a:tailEnd/>
          </a:ln>
        </p:spPr>
        <p:txBody>
          <a:bodyPr/>
          <a:lstStyle/>
          <a:p>
            <a:endParaRPr lang="en-US"/>
          </a:p>
        </p:txBody>
      </p:sp>
      <p:sp>
        <p:nvSpPr>
          <p:cNvPr id="175369" name="Freeform 265"/>
          <p:cNvSpPr>
            <a:spLocks/>
          </p:cNvSpPr>
          <p:nvPr/>
        </p:nvSpPr>
        <p:spPr bwMode="auto">
          <a:xfrm>
            <a:off x="3070225" y="665163"/>
            <a:ext cx="60325" cy="71437"/>
          </a:xfrm>
          <a:custGeom>
            <a:avLst/>
            <a:gdLst/>
            <a:ahLst/>
            <a:cxnLst>
              <a:cxn ang="0">
                <a:pos x="0" y="90"/>
              </a:cxn>
              <a:cxn ang="0">
                <a:pos x="0" y="47"/>
              </a:cxn>
              <a:cxn ang="0">
                <a:pos x="10" y="44"/>
              </a:cxn>
              <a:cxn ang="0">
                <a:pos x="23" y="36"/>
              </a:cxn>
              <a:cxn ang="0">
                <a:pos x="34" y="21"/>
              </a:cxn>
              <a:cxn ang="0">
                <a:pos x="38" y="0"/>
              </a:cxn>
              <a:cxn ang="0">
                <a:pos x="43" y="21"/>
              </a:cxn>
              <a:cxn ang="0">
                <a:pos x="54" y="36"/>
              </a:cxn>
              <a:cxn ang="0">
                <a:pos x="67" y="44"/>
              </a:cxn>
              <a:cxn ang="0">
                <a:pos x="77" y="47"/>
              </a:cxn>
              <a:cxn ang="0">
                <a:pos x="77" y="90"/>
              </a:cxn>
              <a:cxn ang="0">
                <a:pos x="0" y="90"/>
              </a:cxn>
            </a:cxnLst>
            <a:rect l="0" t="0" r="r" b="b"/>
            <a:pathLst>
              <a:path w="77" h="90">
                <a:moveTo>
                  <a:pt x="0" y="90"/>
                </a:moveTo>
                <a:lnTo>
                  <a:pt x="0" y="47"/>
                </a:lnTo>
                <a:lnTo>
                  <a:pt x="10" y="44"/>
                </a:lnTo>
                <a:lnTo>
                  <a:pt x="23" y="36"/>
                </a:lnTo>
                <a:lnTo>
                  <a:pt x="34" y="21"/>
                </a:lnTo>
                <a:lnTo>
                  <a:pt x="38" y="0"/>
                </a:lnTo>
                <a:lnTo>
                  <a:pt x="43" y="21"/>
                </a:lnTo>
                <a:lnTo>
                  <a:pt x="54" y="36"/>
                </a:lnTo>
                <a:lnTo>
                  <a:pt x="67" y="44"/>
                </a:lnTo>
                <a:lnTo>
                  <a:pt x="77" y="47"/>
                </a:lnTo>
                <a:lnTo>
                  <a:pt x="77" y="90"/>
                </a:lnTo>
                <a:lnTo>
                  <a:pt x="0" y="90"/>
                </a:lnTo>
                <a:close/>
              </a:path>
            </a:pathLst>
          </a:custGeom>
          <a:solidFill>
            <a:srgbClr val="FFFFFF"/>
          </a:solidFill>
          <a:ln w="9525">
            <a:noFill/>
            <a:round/>
            <a:headEnd/>
            <a:tailEnd/>
          </a:ln>
        </p:spPr>
        <p:txBody>
          <a:bodyPr/>
          <a:lstStyle/>
          <a:p>
            <a:endParaRPr lang="en-US"/>
          </a:p>
        </p:txBody>
      </p:sp>
      <p:sp>
        <p:nvSpPr>
          <p:cNvPr id="175370" name="Rectangle 266"/>
          <p:cNvSpPr>
            <a:spLocks noChangeArrowheads="1"/>
          </p:cNvSpPr>
          <p:nvPr/>
        </p:nvSpPr>
        <p:spPr bwMode="auto">
          <a:xfrm>
            <a:off x="3086100" y="773113"/>
            <a:ext cx="26988" cy="49212"/>
          </a:xfrm>
          <a:prstGeom prst="rect">
            <a:avLst/>
          </a:prstGeom>
          <a:solidFill>
            <a:srgbClr val="FFFFFF"/>
          </a:solidFill>
          <a:ln w="9525">
            <a:noFill/>
            <a:miter lim="800000"/>
            <a:headEnd/>
            <a:tailEnd/>
          </a:ln>
        </p:spPr>
        <p:txBody>
          <a:bodyPr/>
          <a:lstStyle/>
          <a:p>
            <a:endParaRPr lang="en-US"/>
          </a:p>
        </p:txBody>
      </p:sp>
      <p:sp>
        <p:nvSpPr>
          <p:cNvPr id="175371" name="Rectangle 267"/>
          <p:cNvSpPr>
            <a:spLocks noChangeArrowheads="1"/>
          </p:cNvSpPr>
          <p:nvPr/>
        </p:nvSpPr>
        <p:spPr bwMode="auto">
          <a:xfrm>
            <a:off x="3051175" y="773113"/>
            <a:ext cx="25400" cy="49212"/>
          </a:xfrm>
          <a:prstGeom prst="rect">
            <a:avLst/>
          </a:prstGeom>
          <a:solidFill>
            <a:srgbClr val="FFFFFF"/>
          </a:solidFill>
          <a:ln w="9525">
            <a:noFill/>
            <a:miter lim="800000"/>
            <a:headEnd/>
            <a:tailEnd/>
          </a:ln>
        </p:spPr>
        <p:txBody>
          <a:bodyPr/>
          <a:lstStyle/>
          <a:p>
            <a:endParaRPr lang="en-US"/>
          </a:p>
        </p:txBody>
      </p:sp>
      <p:sp>
        <p:nvSpPr>
          <p:cNvPr id="175372" name="Rectangle 268"/>
          <p:cNvSpPr>
            <a:spLocks noChangeArrowheads="1"/>
          </p:cNvSpPr>
          <p:nvPr/>
        </p:nvSpPr>
        <p:spPr bwMode="auto">
          <a:xfrm>
            <a:off x="3124200" y="773113"/>
            <a:ext cx="26988" cy="49212"/>
          </a:xfrm>
          <a:prstGeom prst="rect">
            <a:avLst/>
          </a:prstGeom>
          <a:solidFill>
            <a:srgbClr val="FFFFFF"/>
          </a:solidFill>
          <a:ln w="9525">
            <a:noFill/>
            <a:miter lim="800000"/>
            <a:headEnd/>
            <a:tailEnd/>
          </a:ln>
        </p:spPr>
        <p:txBody>
          <a:bodyPr/>
          <a:lstStyle/>
          <a:p>
            <a:endParaRPr lang="en-US"/>
          </a:p>
        </p:txBody>
      </p:sp>
      <p:sp>
        <p:nvSpPr>
          <p:cNvPr id="175373" name="Rectangle 269"/>
          <p:cNvSpPr>
            <a:spLocks noChangeArrowheads="1"/>
          </p:cNvSpPr>
          <p:nvPr/>
        </p:nvSpPr>
        <p:spPr bwMode="auto">
          <a:xfrm>
            <a:off x="3063875" y="1177925"/>
            <a:ext cx="71438" cy="74613"/>
          </a:xfrm>
          <a:prstGeom prst="rect">
            <a:avLst/>
          </a:prstGeom>
          <a:solidFill>
            <a:srgbClr val="FFFFFF"/>
          </a:solidFill>
          <a:ln w="9525">
            <a:noFill/>
            <a:miter lim="800000"/>
            <a:headEnd/>
            <a:tailEnd/>
          </a:ln>
        </p:spPr>
        <p:txBody>
          <a:bodyPr/>
          <a:lstStyle/>
          <a:p>
            <a:endParaRPr lang="en-US"/>
          </a:p>
        </p:txBody>
      </p:sp>
      <p:sp>
        <p:nvSpPr>
          <p:cNvPr id="175374" name="Rectangle 270"/>
          <p:cNvSpPr>
            <a:spLocks noChangeArrowheads="1"/>
          </p:cNvSpPr>
          <p:nvPr/>
        </p:nvSpPr>
        <p:spPr bwMode="auto">
          <a:xfrm>
            <a:off x="3008313" y="995363"/>
            <a:ext cx="182562" cy="14287"/>
          </a:xfrm>
          <a:prstGeom prst="rect">
            <a:avLst/>
          </a:prstGeom>
          <a:solidFill>
            <a:srgbClr val="FFFFFF"/>
          </a:solidFill>
          <a:ln w="9525">
            <a:noFill/>
            <a:miter lim="800000"/>
            <a:headEnd/>
            <a:tailEnd/>
          </a:ln>
        </p:spPr>
        <p:txBody>
          <a:bodyPr/>
          <a:lstStyle/>
          <a:p>
            <a:endParaRPr lang="en-US"/>
          </a:p>
        </p:txBody>
      </p:sp>
      <p:sp>
        <p:nvSpPr>
          <p:cNvPr id="175375" name="Rectangle 271"/>
          <p:cNvSpPr>
            <a:spLocks noChangeArrowheads="1"/>
          </p:cNvSpPr>
          <p:nvPr/>
        </p:nvSpPr>
        <p:spPr bwMode="auto">
          <a:xfrm>
            <a:off x="3008313" y="1112838"/>
            <a:ext cx="182562" cy="14287"/>
          </a:xfrm>
          <a:prstGeom prst="rect">
            <a:avLst/>
          </a:prstGeom>
          <a:solidFill>
            <a:srgbClr val="FFFFFF"/>
          </a:solidFill>
          <a:ln w="9525">
            <a:noFill/>
            <a:miter lim="800000"/>
            <a:headEnd/>
            <a:tailEnd/>
          </a:ln>
        </p:spPr>
        <p:txBody>
          <a:bodyPr/>
          <a:lstStyle/>
          <a:p>
            <a:endParaRPr lang="en-US"/>
          </a:p>
        </p:txBody>
      </p:sp>
      <p:sp>
        <p:nvSpPr>
          <p:cNvPr id="175376" name="Freeform 272"/>
          <p:cNvSpPr>
            <a:spLocks/>
          </p:cNvSpPr>
          <p:nvPr/>
        </p:nvSpPr>
        <p:spPr bwMode="auto">
          <a:xfrm>
            <a:off x="3008313" y="933450"/>
            <a:ext cx="182562" cy="46038"/>
          </a:xfrm>
          <a:custGeom>
            <a:avLst/>
            <a:gdLst/>
            <a:ahLst/>
            <a:cxnLst>
              <a:cxn ang="0">
                <a:pos x="68" y="40"/>
              </a:cxn>
              <a:cxn ang="0">
                <a:pos x="68" y="0"/>
              </a:cxn>
              <a:cxn ang="0">
                <a:pos x="161" y="0"/>
              </a:cxn>
              <a:cxn ang="0">
                <a:pos x="161" y="40"/>
              </a:cxn>
              <a:cxn ang="0">
                <a:pos x="229" y="40"/>
              </a:cxn>
              <a:cxn ang="0">
                <a:pos x="229" y="57"/>
              </a:cxn>
              <a:cxn ang="0">
                <a:pos x="0" y="57"/>
              </a:cxn>
              <a:cxn ang="0">
                <a:pos x="0" y="40"/>
              </a:cxn>
              <a:cxn ang="0">
                <a:pos x="68" y="40"/>
              </a:cxn>
            </a:cxnLst>
            <a:rect l="0" t="0" r="r" b="b"/>
            <a:pathLst>
              <a:path w="229" h="57">
                <a:moveTo>
                  <a:pt x="68" y="40"/>
                </a:moveTo>
                <a:lnTo>
                  <a:pt x="68" y="0"/>
                </a:lnTo>
                <a:lnTo>
                  <a:pt x="161" y="0"/>
                </a:lnTo>
                <a:lnTo>
                  <a:pt x="161" y="40"/>
                </a:lnTo>
                <a:lnTo>
                  <a:pt x="229" y="40"/>
                </a:lnTo>
                <a:lnTo>
                  <a:pt x="229" y="57"/>
                </a:lnTo>
                <a:lnTo>
                  <a:pt x="0" y="57"/>
                </a:lnTo>
                <a:lnTo>
                  <a:pt x="0" y="40"/>
                </a:lnTo>
                <a:lnTo>
                  <a:pt x="68" y="40"/>
                </a:lnTo>
                <a:close/>
              </a:path>
            </a:pathLst>
          </a:custGeom>
          <a:solidFill>
            <a:srgbClr val="FFFFFF"/>
          </a:solidFill>
          <a:ln w="9525">
            <a:noFill/>
            <a:round/>
            <a:headEnd/>
            <a:tailEnd/>
          </a:ln>
        </p:spPr>
        <p:txBody>
          <a:bodyPr/>
          <a:lstStyle/>
          <a:p>
            <a:endParaRPr lang="en-US"/>
          </a:p>
        </p:txBody>
      </p:sp>
      <p:sp>
        <p:nvSpPr>
          <p:cNvPr id="175377" name="Freeform 273"/>
          <p:cNvSpPr>
            <a:spLocks/>
          </p:cNvSpPr>
          <p:nvPr/>
        </p:nvSpPr>
        <p:spPr bwMode="auto">
          <a:xfrm>
            <a:off x="3008313" y="1047750"/>
            <a:ext cx="182562" cy="44450"/>
          </a:xfrm>
          <a:custGeom>
            <a:avLst/>
            <a:gdLst/>
            <a:ahLst/>
            <a:cxnLst>
              <a:cxn ang="0">
                <a:pos x="68" y="39"/>
              </a:cxn>
              <a:cxn ang="0">
                <a:pos x="68" y="0"/>
              </a:cxn>
              <a:cxn ang="0">
                <a:pos x="161" y="0"/>
              </a:cxn>
              <a:cxn ang="0">
                <a:pos x="161" y="39"/>
              </a:cxn>
              <a:cxn ang="0">
                <a:pos x="229" y="39"/>
              </a:cxn>
              <a:cxn ang="0">
                <a:pos x="229" y="56"/>
              </a:cxn>
              <a:cxn ang="0">
                <a:pos x="0" y="56"/>
              </a:cxn>
              <a:cxn ang="0">
                <a:pos x="0" y="39"/>
              </a:cxn>
              <a:cxn ang="0">
                <a:pos x="68" y="39"/>
              </a:cxn>
            </a:cxnLst>
            <a:rect l="0" t="0" r="r" b="b"/>
            <a:pathLst>
              <a:path w="229" h="56">
                <a:moveTo>
                  <a:pt x="68" y="39"/>
                </a:moveTo>
                <a:lnTo>
                  <a:pt x="68" y="0"/>
                </a:lnTo>
                <a:lnTo>
                  <a:pt x="161" y="0"/>
                </a:lnTo>
                <a:lnTo>
                  <a:pt x="161" y="39"/>
                </a:lnTo>
                <a:lnTo>
                  <a:pt x="229" y="39"/>
                </a:lnTo>
                <a:lnTo>
                  <a:pt x="229" y="56"/>
                </a:lnTo>
                <a:lnTo>
                  <a:pt x="0" y="56"/>
                </a:lnTo>
                <a:lnTo>
                  <a:pt x="0" y="39"/>
                </a:lnTo>
                <a:lnTo>
                  <a:pt x="68" y="39"/>
                </a:lnTo>
                <a:close/>
              </a:path>
            </a:pathLst>
          </a:custGeom>
          <a:solidFill>
            <a:srgbClr val="FFFFFF"/>
          </a:solidFill>
          <a:ln w="9525">
            <a:noFill/>
            <a:round/>
            <a:headEnd/>
            <a:tailEnd/>
          </a:ln>
        </p:spPr>
        <p:txBody>
          <a:bodyPr/>
          <a:lstStyle/>
          <a:p>
            <a:endParaRPr lang="en-US"/>
          </a:p>
        </p:txBody>
      </p:sp>
      <p:sp>
        <p:nvSpPr>
          <p:cNvPr id="175378" name="Rectangle 274"/>
          <p:cNvSpPr>
            <a:spLocks noChangeArrowheads="1"/>
          </p:cNvSpPr>
          <p:nvPr/>
        </p:nvSpPr>
        <p:spPr bwMode="auto">
          <a:xfrm>
            <a:off x="2516188" y="895350"/>
            <a:ext cx="171450" cy="12700"/>
          </a:xfrm>
          <a:prstGeom prst="rect">
            <a:avLst/>
          </a:prstGeom>
          <a:solidFill>
            <a:srgbClr val="FFFFFF"/>
          </a:solidFill>
          <a:ln w="9525">
            <a:noFill/>
            <a:miter lim="800000"/>
            <a:headEnd/>
            <a:tailEnd/>
          </a:ln>
        </p:spPr>
        <p:txBody>
          <a:bodyPr/>
          <a:lstStyle/>
          <a:p>
            <a:endParaRPr lang="en-US"/>
          </a:p>
        </p:txBody>
      </p:sp>
      <p:sp>
        <p:nvSpPr>
          <p:cNvPr id="175379" name="Freeform 275"/>
          <p:cNvSpPr>
            <a:spLocks/>
          </p:cNvSpPr>
          <p:nvPr/>
        </p:nvSpPr>
        <p:spPr bwMode="auto">
          <a:xfrm>
            <a:off x="2566988" y="665163"/>
            <a:ext cx="60325" cy="71437"/>
          </a:xfrm>
          <a:custGeom>
            <a:avLst/>
            <a:gdLst/>
            <a:ahLst/>
            <a:cxnLst>
              <a:cxn ang="0">
                <a:pos x="75" y="90"/>
              </a:cxn>
              <a:cxn ang="0">
                <a:pos x="75" y="47"/>
              </a:cxn>
              <a:cxn ang="0">
                <a:pos x="66" y="44"/>
              </a:cxn>
              <a:cxn ang="0">
                <a:pos x="53" y="36"/>
              </a:cxn>
              <a:cxn ang="0">
                <a:pos x="43" y="21"/>
              </a:cxn>
              <a:cxn ang="0">
                <a:pos x="39" y="0"/>
              </a:cxn>
              <a:cxn ang="0">
                <a:pos x="34" y="21"/>
              </a:cxn>
              <a:cxn ang="0">
                <a:pos x="23" y="36"/>
              </a:cxn>
              <a:cxn ang="0">
                <a:pos x="10" y="44"/>
              </a:cxn>
              <a:cxn ang="0">
                <a:pos x="0" y="47"/>
              </a:cxn>
              <a:cxn ang="0">
                <a:pos x="0" y="90"/>
              </a:cxn>
              <a:cxn ang="0">
                <a:pos x="75" y="90"/>
              </a:cxn>
            </a:cxnLst>
            <a:rect l="0" t="0" r="r" b="b"/>
            <a:pathLst>
              <a:path w="75" h="90">
                <a:moveTo>
                  <a:pt x="75" y="90"/>
                </a:moveTo>
                <a:lnTo>
                  <a:pt x="75" y="47"/>
                </a:lnTo>
                <a:lnTo>
                  <a:pt x="66" y="44"/>
                </a:lnTo>
                <a:lnTo>
                  <a:pt x="53" y="36"/>
                </a:lnTo>
                <a:lnTo>
                  <a:pt x="43" y="21"/>
                </a:lnTo>
                <a:lnTo>
                  <a:pt x="39" y="0"/>
                </a:lnTo>
                <a:lnTo>
                  <a:pt x="34" y="21"/>
                </a:lnTo>
                <a:lnTo>
                  <a:pt x="23" y="36"/>
                </a:lnTo>
                <a:lnTo>
                  <a:pt x="10" y="44"/>
                </a:lnTo>
                <a:lnTo>
                  <a:pt x="0" y="47"/>
                </a:lnTo>
                <a:lnTo>
                  <a:pt x="0" y="90"/>
                </a:lnTo>
                <a:lnTo>
                  <a:pt x="75" y="90"/>
                </a:lnTo>
                <a:close/>
              </a:path>
            </a:pathLst>
          </a:custGeom>
          <a:solidFill>
            <a:srgbClr val="FFFFFF"/>
          </a:solidFill>
          <a:ln w="9525">
            <a:noFill/>
            <a:round/>
            <a:headEnd/>
            <a:tailEnd/>
          </a:ln>
        </p:spPr>
        <p:txBody>
          <a:bodyPr/>
          <a:lstStyle/>
          <a:p>
            <a:endParaRPr lang="en-US"/>
          </a:p>
        </p:txBody>
      </p:sp>
      <p:sp>
        <p:nvSpPr>
          <p:cNvPr id="175380" name="Rectangle 276"/>
          <p:cNvSpPr>
            <a:spLocks noChangeArrowheads="1"/>
          </p:cNvSpPr>
          <p:nvPr/>
        </p:nvSpPr>
        <p:spPr bwMode="auto">
          <a:xfrm>
            <a:off x="2584450" y="773113"/>
            <a:ext cx="25400" cy="49212"/>
          </a:xfrm>
          <a:prstGeom prst="rect">
            <a:avLst/>
          </a:prstGeom>
          <a:solidFill>
            <a:srgbClr val="FFFFFF"/>
          </a:solidFill>
          <a:ln w="9525">
            <a:noFill/>
            <a:miter lim="800000"/>
            <a:headEnd/>
            <a:tailEnd/>
          </a:ln>
        </p:spPr>
        <p:txBody>
          <a:bodyPr/>
          <a:lstStyle/>
          <a:p>
            <a:endParaRPr lang="en-US"/>
          </a:p>
        </p:txBody>
      </p:sp>
      <p:sp>
        <p:nvSpPr>
          <p:cNvPr id="175381" name="Rectangle 277"/>
          <p:cNvSpPr>
            <a:spLocks noChangeArrowheads="1"/>
          </p:cNvSpPr>
          <p:nvPr/>
        </p:nvSpPr>
        <p:spPr bwMode="auto">
          <a:xfrm>
            <a:off x="2619375" y="773113"/>
            <a:ext cx="26988" cy="49212"/>
          </a:xfrm>
          <a:prstGeom prst="rect">
            <a:avLst/>
          </a:prstGeom>
          <a:solidFill>
            <a:srgbClr val="FFFFFF"/>
          </a:solidFill>
          <a:ln w="9525">
            <a:noFill/>
            <a:miter lim="800000"/>
            <a:headEnd/>
            <a:tailEnd/>
          </a:ln>
        </p:spPr>
        <p:txBody>
          <a:bodyPr/>
          <a:lstStyle/>
          <a:p>
            <a:endParaRPr lang="en-US"/>
          </a:p>
        </p:txBody>
      </p:sp>
      <p:sp>
        <p:nvSpPr>
          <p:cNvPr id="175382" name="Rectangle 278"/>
          <p:cNvSpPr>
            <a:spLocks noChangeArrowheads="1"/>
          </p:cNvSpPr>
          <p:nvPr/>
        </p:nvSpPr>
        <p:spPr bwMode="auto">
          <a:xfrm>
            <a:off x="2546350" y="773113"/>
            <a:ext cx="26988" cy="49212"/>
          </a:xfrm>
          <a:prstGeom prst="rect">
            <a:avLst/>
          </a:prstGeom>
          <a:solidFill>
            <a:srgbClr val="FFFFFF"/>
          </a:solidFill>
          <a:ln w="9525">
            <a:noFill/>
            <a:miter lim="800000"/>
            <a:headEnd/>
            <a:tailEnd/>
          </a:ln>
        </p:spPr>
        <p:txBody>
          <a:bodyPr/>
          <a:lstStyle/>
          <a:p>
            <a:endParaRPr lang="en-US"/>
          </a:p>
        </p:txBody>
      </p:sp>
      <p:sp>
        <p:nvSpPr>
          <p:cNvPr id="175383" name="Rectangle 279"/>
          <p:cNvSpPr>
            <a:spLocks noChangeArrowheads="1"/>
          </p:cNvSpPr>
          <p:nvPr/>
        </p:nvSpPr>
        <p:spPr bwMode="auto">
          <a:xfrm>
            <a:off x="2562225" y="1177925"/>
            <a:ext cx="69850" cy="74613"/>
          </a:xfrm>
          <a:prstGeom prst="rect">
            <a:avLst/>
          </a:prstGeom>
          <a:solidFill>
            <a:srgbClr val="FFFFFF"/>
          </a:solidFill>
          <a:ln w="9525">
            <a:noFill/>
            <a:miter lim="800000"/>
            <a:headEnd/>
            <a:tailEnd/>
          </a:ln>
        </p:spPr>
        <p:txBody>
          <a:bodyPr/>
          <a:lstStyle/>
          <a:p>
            <a:endParaRPr lang="en-US"/>
          </a:p>
        </p:txBody>
      </p:sp>
      <p:sp>
        <p:nvSpPr>
          <p:cNvPr id="175384" name="Rectangle 280"/>
          <p:cNvSpPr>
            <a:spLocks noChangeArrowheads="1"/>
          </p:cNvSpPr>
          <p:nvPr/>
        </p:nvSpPr>
        <p:spPr bwMode="auto">
          <a:xfrm>
            <a:off x="2506663" y="995363"/>
            <a:ext cx="180975" cy="14287"/>
          </a:xfrm>
          <a:prstGeom prst="rect">
            <a:avLst/>
          </a:prstGeom>
          <a:solidFill>
            <a:srgbClr val="FFFFFF"/>
          </a:solidFill>
          <a:ln w="9525">
            <a:noFill/>
            <a:miter lim="800000"/>
            <a:headEnd/>
            <a:tailEnd/>
          </a:ln>
        </p:spPr>
        <p:txBody>
          <a:bodyPr/>
          <a:lstStyle/>
          <a:p>
            <a:endParaRPr lang="en-US"/>
          </a:p>
        </p:txBody>
      </p:sp>
      <p:sp>
        <p:nvSpPr>
          <p:cNvPr id="175385" name="Rectangle 281"/>
          <p:cNvSpPr>
            <a:spLocks noChangeArrowheads="1"/>
          </p:cNvSpPr>
          <p:nvPr/>
        </p:nvSpPr>
        <p:spPr bwMode="auto">
          <a:xfrm>
            <a:off x="2506663" y="1112838"/>
            <a:ext cx="180975" cy="14287"/>
          </a:xfrm>
          <a:prstGeom prst="rect">
            <a:avLst/>
          </a:prstGeom>
          <a:solidFill>
            <a:srgbClr val="FFFFFF"/>
          </a:solidFill>
          <a:ln w="9525">
            <a:noFill/>
            <a:miter lim="800000"/>
            <a:headEnd/>
            <a:tailEnd/>
          </a:ln>
        </p:spPr>
        <p:txBody>
          <a:bodyPr/>
          <a:lstStyle/>
          <a:p>
            <a:endParaRPr lang="en-US"/>
          </a:p>
        </p:txBody>
      </p:sp>
      <p:sp>
        <p:nvSpPr>
          <p:cNvPr id="175386" name="Freeform 282"/>
          <p:cNvSpPr>
            <a:spLocks/>
          </p:cNvSpPr>
          <p:nvPr/>
        </p:nvSpPr>
        <p:spPr bwMode="auto">
          <a:xfrm>
            <a:off x="2506663" y="933450"/>
            <a:ext cx="180975" cy="46038"/>
          </a:xfrm>
          <a:custGeom>
            <a:avLst/>
            <a:gdLst/>
            <a:ahLst/>
            <a:cxnLst>
              <a:cxn ang="0">
                <a:pos x="161" y="40"/>
              </a:cxn>
              <a:cxn ang="0">
                <a:pos x="161" y="0"/>
              </a:cxn>
              <a:cxn ang="0">
                <a:pos x="68" y="0"/>
              </a:cxn>
              <a:cxn ang="0">
                <a:pos x="68" y="40"/>
              </a:cxn>
              <a:cxn ang="0">
                <a:pos x="0" y="40"/>
              </a:cxn>
              <a:cxn ang="0">
                <a:pos x="0" y="57"/>
              </a:cxn>
              <a:cxn ang="0">
                <a:pos x="228" y="57"/>
              </a:cxn>
              <a:cxn ang="0">
                <a:pos x="228" y="40"/>
              </a:cxn>
              <a:cxn ang="0">
                <a:pos x="161" y="40"/>
              </a:cxn>
            </a:cxnLst>
            <a:rect l="0" t="0" r="r" b="b"/>
            <a:pathLst>
              <a:path w="228" h="57">
                <a:moveTo>
                  <a:pt x="161" y="40"/>
                </a:moveTo>
                <a:lnTo>
                  <a:pt x="161" y="0"/>
                </a:lnTo>
                <a:lnTo>
                  <a:pt x="68" y="0"/>
                </a:lnTo>
                <a:lnTo>
                  <a:pt x="68" y="40"/>
                </a:lnTo>
                <a:lnTo>
                  <a:pt x="0" y="40"/>
                </a:lnTo>
                <a:lnTo>
                  <a:pt x="0" y="57"/>
                </a:lnTo>
                <a:lnTo>
                  <a:pt x="228" y="57"/>
                </a:lnTo>
                <a:lnTo>
                  <a:pt x="228" y="40"/>
                </a:lnTo>
                <a:lnTo>
                  <a:pt x="161" y="40"/>
                </a:lnTo>
                <a:close/>
              </a:path>
            </a:pathLst>
          </a:custGeom>
          <a:solidFill>
            <a:srgbClr val="FFFFFF"/>
          </a:solidFill>
          <a:ln w="9525">
            <a:noFill/>
            <a:round/>
            <a:headEnd/>
            <a:tailEnd/>
          </a:ln>
        </p:spPr>
        <p:txBody>
          <a:bodyPr/>
          <a:lstStyle/>
          <a:p>
            <a:endParaRPr lang="en-US"/>
          </a:p>
        </p:txBody>
      </p:sp>
      <p:sp>
        <p:nvSpPr>
          <p:cNvPr id="175387" name="Freeform 283"/>
          <p:cNvSpPr>
            <a:spLocks/>
          </p:cNvSpPr>
          <p:nvPr/>
        </p:nvSpPr>
        <p:spPr bwMode="auto">
          <a:xfrm>
            <a:off x="2506663" y="1047750"/>
            <a:ext cx="180975" cy="44450"/>
          </a:xfrm>
          <a:custGeom>
            <a:avLst/>
            <a:gdLst/>
            <a:ahLst/>
            <a:cxnLst>
              <a:cxn ang="0">
                <a:pos x="161" y="39"/>
              </a:cxn>
              <a:cxn ang="0">
                <a:pos x="161" y="0"/>
              </a:cxn>
              <a:cxn ang="0">
                <a:pos x="68" y="0"/>
              </a:cxn>
              <a:cxn ang="0">
                <a:pos x="68" y="39"/>
              </a:cxn>
              <a:cxn ang="0">
                <a:pos x="0" y="39"/>
              </a:cxn>
              <a:cxn ang="0">
                <a:pos x="0" y="56"/>
              </a:cxn>
              <a:cxn ang="0">
                <a:pos x="228" y="56"/>
              </a:cxn>
              <a:cxn ang="0">
                <a:pos x="228" y="39"/>
              </a:cxn>
              <a:cxn ang="0">
                <a:pos x="161" y="39"/>
              </a:cxn>
            </a:cxnLst>
            <a:rect l="0" t="0" r="r" b="b"/>
            <a:pathLst>
              <a:path w="228" h="56">
                <a:moveTo>
                  <a:pt x="161" y="39"/>
                </a:moveTo>
                <a:lnTo>
                  <a:pt x="161" y="0"/>
                </a:lnTo>
                <a:lnTo>
                  <a:pt x="68" y="0"/>
                </a:lnTo>
                <a:lnTo>
                  <a:pt x="68" y="39"/>
                </a:lnTo>
                <a:lnTo>
                  <a:pt x="0" y="39"/>
                </a:lnTo>
                <a:lnTo>
                  <a:pt x="0" y="56"/>
                </a:lnTo>
                <a:lnTo>
                  <a:pt x="228" y="56"/>
                </a:lnTo>
                <a:lnTo>
                  <a:pt x="228" y="39"/>
                </a:lnTo>
                <a:lnTo>
                  <a:pt x="161" y="39"/>
                </a:lnTo>
                <a:close/>
              </a:path>
            </a:pathLst>
          </a:custGeom>
          <a:solidFill>
            <a:srgbClr val="FFFFFF"/>
          </a:solidFill>
          <a:ln w="9525">
            <a:noFill/>
            <a:round/>
            <a:headEnd/>
            <a:tailEnd/>
          </a:ln>
        </p:spPr>
        <p:txBody>
          <a:bodyPr/>
          <a:lstStyle/>
          <a:p>
            <a:endParaRPr lang="en-US"/>
          </a:p>
        </p:txBody>
      </p:sp>
      <p:sp>
        <p:nvSpPr>
          <p:cNvPr id="175388" name="Rectangle 284"/>
          <p:cNvSpPr>
            <a:spLocks noChangeArrowheads="1"/>
          </p:cNvSpPr>
          <p:nvPr/>
        </p:nvSpPr>
        <p:spPr bwMode="auto">
          <a:xfrm>
            <a:off x="2698750" y="862013"/>
            <a:ext cx="301625" cy="7937"/>
          </a:xfrm>
          <a:prstGeom prst="rect">
            <a:avLst/>
          </a:prstGeom>
          <a:solidFill>
            <a:srgbClr val="FFFFFF"/>
          </a:solidFill>
          <a:ln w="9525">
            <a:noFill/>
            <a:miter lim="800000"/>
            <a:headEnd/>
            <a:tailEnd/>
          </a:ln>
        </p:spPr>
        <p:txBody>
          <a:bodyPr/>
          <a:lstStyle/>
          <a:p>
            <a:endParaRPr lang="en-US"/>
          </a:p>
        </p:txBody>
      </p:sp>
      <p:sp>
        <p:nvSpPr>
          <p:cNvPr id="175389" name="Freeform 285"/>
          <p:cNvSpPr>
            <a:spLocks/>
          </p:cNvSpPr>
          <p:nvPr/>
        </p:nvSpPr>
        <p:spPr bwMode="auto">
          <a:xfrm>
            <a:off x="390525" y="5205413"/>
            <a:ext cx="584200" cy="874712"/>
          </a:xfrm>
          <a:custGeom>
            <a:avLst/>
            <a:gdLst/>
            <a:ahLst/>
            <a:cxnLst>
              <a:cxn ang="0">
                <a:pos x="361" y="11"/>
              </a:cxn>
              <a:cxn ang="0">
                <a:pos x="338" y="4"/>
              </a:cxn>
              <a:cxn ang="0">
                <a:pos x="310" y="0"/>
              </a:cxn>
              <a:cxn ang="0">
                <a:pos x="285" y="2"/>
              </a:cxn>
              <a:cxn ang="0">
                <a:pos x="269" y="13"/>
              </a:cxn>
              <a:cxn ang="0">
                <a:pos x="250" y="33"/>
              </a:cxn>
              <a:cxn ang="0">
                <a:pos x="230" y="54"/>
              </a:cxn>
              <a:cxn ang="0">
                <a:pos x="211" y="72"/>
              </a:cxn>
              <a:cxn ang="0">
                <a:pos x="191" y="79"/>
              </a:cxn>
              <a:cxn ang="0">
                <a:pos x="171" y="88"/>
              </a:cxn>
              <a:cxn ang="0">
                <a:pos x="148" y="97"/>
              </a:cxn>
              <a:cxn ang="0">
                <a:pos x="123" y="104"/>
              </a:cxn>
              <a:cxn ang="0">
                <a:pos x="93" y="110"/>
              </a:cxn>
              <a:cxn ang="0">
                <a:pos x="63" y="113"/>
              </a:cxn>
              <a:cxn ang="0">
                <a:pos x="35" y="117"/>
              </a:cxn>
              <a:cxn ang="0">
                <a:pos x="10" y="119"/>
              </a:cxn>
              <a:cxn ang="0">
                <a:pos x="4" y="142"/>
              </a:cxn>
              <a:cxn ang="0">
                <a:pos x="10" y="187"/>
              </a:cxn>
              <a:cxn ang="0">
                <a:pos x="14" y="226"/>
              </a:cxn>
              <a:cxn ang="0">
                <a:pos x="22" y="268"/>
              </a:cxn>
              <a:cxn ang="0">
                <a:pos x="37" y="305"/>
              </a:cxn>
              <a:cxn ang="0">
                <a:pos x="48" y="364"/>
              </a:cxn>
              <a:cxn ang="0">
                <a:pos x="60" y="402"/>
              </a:cxn>
              <a:cxn ang="0">
                <a:pos x="73" y="438"/>
              </a:cxn>
              <a:cxn ang="0">
                <a:pos x="91" y="484"/>
              </a:cxn>
              <a:cxn ang="0">
                <a:pos x="111" y="529"/>
              </a:cxn>
              <a:cxn ang="0">
                <a:pos x="121" y="526"/>
              </a:cxn>
              <a:cxn ang="0">
                <a:pos x="120" y="449"/>
              </a:cxn>
              <a:cxn ang="0">
                <a:pos x="113" y="402"/>
              </a:cxn>
              <a:cxn ang="0">
                <a:pos x="110" y="359"/>
              </a:cxn>
              <a:cxn ang="0">
                <a:pos x="105" y="321"/>
              </a:cxn>
              <a:cxn ang="0">
                <a:pos x="96" y="268"/>
              </a:cxn>
              <a:cxn ang="0">
                <a:pos x="85" y="230"/>
              </a:cxn>
              <a:cxn ang="0">
                <a:pos x="78" y="207"/>
              </a:cxn>
              <a:cxn ang="0">
                <a:pos x="73" y="171"/>
              </a:cxn>
              <a:cxn ang="0">
                <a:pos x="95" y="171"/>
              </a:cxn>
              <a:cxn ang="0">
                <a:pos x="116" y="164"/>
              </a:cxn>
              <a:cxn ang="0">
                <a:pos x="138" y="153"/>
              </a:cxn>
              <a:cxn ang="0">
                <a:pos x="158" y="140"/>
              </a:cxn>
              <a:cxn ang="0">
                <a:pos x="174" y="128"/>
              </a:cxn>
              <a:cxn ang="0">
                <a:pos x="192" y="115"/>
              </a:cxn>
              <a:cxn ang="0">
                <a:pos x="211" y="104"/>
              </a:cxn>
              <a:cxn ang="0">
                <a:pos x="226" y="92"/>
              </a:cxn>
              <a:cxn ang="0">
                <a:pos x="244" y="74"/>
              </a:cxn>
              <a:cxn ang="0">
                <a:pos x="265" y="52"/>
              </a:cxn>
              <a:cxn ang="0">
                <a:pos x="285" y="31"/>
              </a:cxn>
              <a:cxn ang="0">
                <a:pos x="298" y="20"/>
              </a:cxn>
              <a:cxn ang="0">
                <a:pos x="312" y="20"/>
              </a:cxn>
              <a:cxn ang="0">
                <a:pos x="331" y="22"/>
              </a:cxn>
              <a:cxn ang="0">
                <a:pos x="351" y="22"/>
              </a:cxn>
              <a:cxn ang="0">
                <a:pos x="368" y="15"/>
              </a:cxn>
            </a:cxnLst>
            <a:rect l="0" t="0" r="r" b="b"/>
            <a:pathLst>
              <a:path w="368" h="551">
                <a:moveTo>
                  <a:pt x="368" y="15"/>
                </a:moveTo>
                <a:lnTo>
                  <a:pt x="361" y="11"/>
                </a:lnTo>
                <a:lnTo>
                  <a:pt x="350" y="8"/>
                </a:lnTo>
                <a:lnTo>
                  <a:pt x="338" y="4"/>
                </a:lnTo>
                <a:lnTo>
                  <a:pt x="325" y="2"/>
                </a:lnTo>
                <a:lnTo>
                  <a:pt x="310" y="0"/>
                </a:lnTo>
                <a:lnTo>
                  <a:pt x="297" y="0"/>
                </a:lnTo>
                <a:lnTo>
                  <a:pt x="285" y="2"/>
                </a:lnTo>
                <a:lnTo>
                  <a:pt x="277" y="6"/>
                </a:lnTo>
                <a:lnTo>
                  <a:pt x="269" y="13"/>
                </a:lnTo>
                <a:lnTo>
                  <a:pt x="260" y="22"/>
                </a:lnTo>
                <a:lnTo>
                  <a:pt x="250" y="33"/>
                </a:lnTo>
                <a:lnTo>
                  <a:pt x="242" y="43"/>
                </a:lnTo>
                <a:lnTo>
                  <a:pt x="230" y="54"/>
                </a:lnTo>
                <a:lnTo>
                  <a:pt x="221" y="63"/>
                </a:lnTo>
                <a:lnTo>
                  <a:pt x="211" y="72"/>
                </a:lnTo>
                <a:lnTo>
                  <a:pt x="201" y="76"/>
                </a:lnTo>
                <a:lnTo>
                  <a:pt x="191" y="79"/>
                </a:lnTo>
                <a:lnTo>
                  <a:pt x="181" y="83"/>
                </a:lnTo>
                <a:lnTo>
                  <a:pt x="171" y="88"/>
                </a:lnTo>
                <a:lnTo>
                  <a:pt x="159" y="92"/>
                </a:lnTo>
                <a:lnTo>
                  <a:pt x="148" y="97"/>
                </a:lnTo>
                <a:lnTo>
                  <a:pt x="136" y="101"/>
                </a:lnTo>
                <a:lnTo>
                  <a:pt x="123" y="104"/>
                </a:lnTo>
                <a:lnTo>
                  <a:pt x="108" y="108"/>
                </a:lnTo>
                <a:lnTo>
                  <a:pt x="93" y="110"/>
                </a:lnTo>
                <a:lnTo>
                  <a:pt x="78" y="112"/>
                </a:lnTo>
                <a:lnTo>
                  <a:pt x="63" y="113"/>
                </a:lnTo>
                <a:lnTo>
                  <a:pt x="50" y="115"/>
                </a:lnTo>
                <a:lnTo>
                  <a:pt x="35" y="117"/>
                </a:lnTo>
                <a:lnTo>
                  <a:pt x="22" y="117"/>
                </a:lnTo>
                <a:lnTo>
                  <a:pt x="10" y="119"/>
                </a:lnTo>
                <a:lnTo>
                  <a:pt x="0" y="121"/>
                </a:lnTo>
                <a:lnTo>
                  <a:pt x="4" y="142"/>
                </a:lnTo>
                <a:lnTo>
                  <a:pt x="9" y="164"/>
                </a:lnTo>
                <a:lnTo>
                  <a:pt x="10" y="187"/>
                </a:lnTo>
                <a:lnTo>
                  <a:pt x="12" y="207"/>
                </a:lnTo>
                <a:lnTo>
                  <a:pt x="14" y="226"/>
                </a:lnTo>
                <a:lnTo>
                  <a:pt x="17" y="248"/>
                </a:lnTo>
                <a:lnTo>
                  <a:pt x="22" y="268"/>
                </a:lnTo>
                <a:lnTo>
                  <a:pt x="32" y="284"/>
                </a:lnTo>
                <a:lnTo>
                  <a:pt x="37" y="305"/>
                </a:lnTo>
                <a:lnTo>
                  <a:pt x="42" y="334"/>
                </a:lnTo>
                <a:lnTo>
                  <a:pt x="48" y="364"/>
                </a:lnTo>
                <a:lnTo>
                  <a:pt x="55" y="389"/>
                </a:lnTo>
                <a:lnTo>
                  <a:pt x="60" y="402"/>
                </a:lnTo>
                <a:lnTo>
                  <a:pt x="67" y="418"/>
                </a:lnTo>
                <a:lnTo>
                  <a:pt x="73" y="438"/>
                </a:lnTo>
                <a:lnTo>
                  <a:pt x="83" y="461"/>
                </a:lnTo>
                <a:lnTo>
                  <a:pt x="91" y="484"/>
                </a:lnTo>
                <a:lnTo>
                  <a:pt x="101" y="508"/>
                </a:lnTo>
                <a:lnTo>
                  <a:pt x="111" y="529"/>
                </a:lnTo>
                <a:lnTo>
                  <a:pt x="121" y="551"/>
                </a:lnTo>
                <a:lnTo>
                  <a:pt x="121" y="526"/>
                </a:lnTo>
                <a:lnTo>
                  <a:pt x="121" y="488"/>
                </a:lnTo>
                <a:lnTo>
                  <a:pt x="120" y="449"/>
                </a:lnTo>
                <a:lnTo>
                  <a:pt x="113" y="418"/>
                </a:lnTo>
                <a:lnTo>
                  <a:pt x="113" y="402"/>
                </a:lnTo>
                <a:lnTo>
                  <a:pt x="111" y="381"/>
                </a:lnTo>
                <a:lnTo>
                  <a:pt x="110" y="359"/>
                </a:lnTo>
                <a:lnTo>
                  <a:pt x="105" y="343"/>
                </a:lnTo>
                <a:lnTo>
                  <a:pt x="105" y="321"/>
                </a:lnTo>
                <a:lnTo>
                  <a:pt x="101" y="294"/>
                </a:lnTo>
                <a:lnTo>
                  <a:pt x="96" y="268"/>
                </a:lnTo>
                <a:lnTo>
                  <a:pt x="88" y="248"/>
                </a:lnTo>
                <a:lnTo>
                  <a:pt x="85" y="230"/>
                </a:lnTo>
                <a:lnTo>
                  <a:pt x="83" y="223"/>
                </a:lnTo>
                <a:lnTo>
                  <a:pt x="78" y="207"/>
                </a:lnTo>
                <a:lnTo>
                  <a:pt x="73" y="187"/>
                </a:lnTo>
                <a:lnTo>
                  <a:pt x="73" y="171"/>
                </a:lnTo>
                <a:lnTo>
                  <a:pt x="83" y="173"/>
                </a:lnTo>
                <a:lnTo>
                  <a:pt x="95" y="171"/>
                </a:lnTo>
                <a:lnTo>
                  <a:pt x="105" y="169"/>
                </a:lnTo>
                <a:lnTo>
                  <a:pt x="116" y="164"/>
                </a:lnTo>
                <a:lnTo>
                  <a:pt x="128" y="160"/>
                </a:lnTo>
                <a:lnTo>
                  <a:pt x="138" y="153"/>
                </a:lnTo>
                <a:lnTo>
                  <a:pt x="148" y="147"/>
                </a:lnTo>
                <a:lnTo>
                  <a:pt x="158" y="140"/>
                </a:lnTo>
                <a:lnTo>
                  <a:pt x="166" y="133"/>
                </a:lnTo>
                <a:lnTo>
                  <a:pt x="174" y="128"/>
                </a:lnTo>
                <a:lnTo>
                  <a:pt x="184" y="122"/>
                </a:lnTo>
                <a:lnTo>
                  <a:pt x="192" y="115"/>
                </a:lnTo>
                <a:lnTo>
                  <a:pt x="202" y="110"/>
                </a:lnTo>
                <a:lnTo>
                  <a:pt x="211" y="104"/>
                </a:lnTo>
                <a:lnTo>
                  <a:pt x="219" y="99"/>
                </a:lnTo>
                <a:lnTo>
                  <a:pt x="226" y="92"/>
                </a:lnTo>
                <a:lnTo>
                  <a:pt x="234" y="85"/>
                </a:lnTo>
                <a:lnTo>
                  <a:pt x="244" y="74"/>
                </a:lnTo>
                <a:lnTo>
                  <a:pt x="254" y="63"/>
                </a:lnTo>
                <a:lnTo>
                  <a:pt x="265" y="52"/>
                </a:lnTo>
                <a:lnTo>
                  <a:pt x="275" y="42"/>
                </a:lnTo>
                <a:lnTo>
                  <a:pt x="285" y="31"/>
                </a:lnTo>
                <a:lnTo>
                  <a:pt x="293" y="24"/>
                </a:lnTo>
                <a:lnTo>
                  <a:pt x="298" y="20"/>
                </a:lnTo>
                <a:lnTo>
                  <a:pt x="303" y="20"/>
                </a:lnTo>
                <a:lnTo>
                  <a:pt x="312" y="20"/>
                </a:lnTo>
                <a:lnTo>
                  <a:pt x="320" y="20"/>
                </a:lnTo>
                <a:lnTo>
                  <a:pt x="331" y="22"/>
                </a:lnTo>
                <a:lnTo>
                  <a:pt x="341" y="22"/>
                </a:lnTo>
                <a:lnTo>
                  <a:pt x="351" y="22"/>
                </a:lnTo>
                <a:lnTo>
                  <a:pt x="361" y="18"/>
                </a:lnTo>
                <a:lnTo>
                  <a:pt x="368" y="15"/>
                </a:lnTo>
                <a:close/>
              </a:path>
            </a:pathLst>
          </a:custGeom>
          <a:solidFill>
            <a:srgbClr val="000000"/>
          </a:solidFill>
          <a:ln w="9525">
            <a:noFill/>
            <a:round/>
            <a:headEnd/>
            <a:tailEnd/>
          </a:ln>
        </p:spPr>
        <p:txBody>
          <a:bodyPr/>
          <a:lstStyle/>
          <a:p>
            <a:endParaRPr lang="en-US"/>
          </a:p>
        </p:txBody>
      </p:sp>
      <p:sp>
        <p:nvSpPr>
          <p:cNvPr id="175390" name="Freeform 286"/>
          <p:cNvSpPr>
            <a:spLocks/>
          </p:cNvSpPr>
          <p:nvPr/>
        </p:nvSpPr>
        <p:spPr bwMode="auto">
          <a:xfrm>
            <a:off x="1008063" y="5122863"/>
            <a:ext cx="623887" cy="766762"/>
          </a:xfrm>
          <a:custGeom>
            <a:avLst/>
            <a:gdLst/>
            <a:ahLst/>
            <a:cxnLst>
              <a:cxn ang="0">
                <a:pos x="2" y="110"/>
              </a:cxn>
              <a:cxn ang="0">
                <a:pos x="15" y="185"/>
              </a:cxn>
              <a:cxn ang="0">
                <a:pos x="37" y="234"/>
              </a:cxn>
              <a:cxn ang="0">
                <a:pos x="58" y="294"/>
              </a:cxn>
              <a:cxn ang="0">
                <a:pos x="72" y="332"/>
              </a:cxn>
              <a:cxn ang="0">
                <a:pos x="88" y="373"/>
              </a:cxn>
              <a:cxn ang="0">
                <a:pos x="106" y="422"/>
              </a:cxn>
              <a:cxn ang="0">
                <a:pos x="126" y="467"/>
              </a:cxn>
              <a:cxn ang="0">
                <a:pos x="133" y="458"/>
              </a:cxn>
              <a:cxn ang="0">
                <a:pos x="123" y="404"/>
              </a:cxn>
              <a:cxn ang="0">
                <a:pos x="118" y="366"/>
              </a:cxn>
              <a:cxn ang="0">
                <a:pos x="113" y="312"/>
              </a:cxn>
              <a:cxn ang="0">
                <a:pos x="103" y="280"/>
              </a:cxn>
              <a:cxn ang="0">
                <a:pos x="95" y="239"/>
              </a:cxn>
              <a:cxn ang="0">
                <a:pos x="88" y="201"/>
              </a:cxn>
              <a:cxn ang="0">
                <a:pos x="68" y="126"/>
              </a:cxn>
              <a:cxn ang="0">
                <a:pos x="65" y="92"/>
              </a:cxn>
              <a:cxn ang="0">
                <a:pos x="83" y="78"/>
              </a:cxn>
              <a:cxn ang="0">
                <a:pos x="105" y="69"/>
              </a:cxn>
              <a:cxn ang="0">
                <a:pos x="126" y="61"/>
              </a:cxn>
              <a:cxn ang="0">
                <a:pos x="151" y="54"/>
              </a:cxn>
              <a:cxn ang="0">
                <a:pos x="186" y="49"/>
              </a:cxn>
              <a:cxn ang="0">
                <a:pos x="222" y="45"/>
              </a:cxn>
              <a:cxn ang="0">
                <a:pos x="254" y="42"/>
              </a:cxn>
              <a:cxn ang="0">
                <a:pos x="269" y="44"/>
              </a:cxn>
              <a:cxn ang="0">
                <a:pos x="285" y="44"/>
              </a:cxn>
              <a:cxn ang="0">
                <a:pos x="308" y="42"/>
              </a:cxn>
              <a:cxn ang="0">
                <a:pos x="328" y="40"/>
              </a:cxn>
              <a:cxn ang="0">
                <a:pos x="340" y="36"/>
              </a:cxn>
              <a:cxn ang="0">
                <a:pos x="355" y="35"/>
              </a:cxn>
              <a:cxn ang="0">
                <a:pos x="373" y="31"/>
              </a:cxn>
              <a:cxn ang="0">
                <a:pos x="388" y="26"/>
              </a:cxn>
              <a:cxn ang="0">
                <a:pos x="393" y="20"/>
              </a:cxn>
              <a:cxn ang="0">
                <a:pos x="373" y="20"/>
              </a:cxn>
              <a:cxn ang="0">
                <a:pos x="340" y="26"/>
              </a:cxn>
              <a:cxn ang="0">
                <a:pos x="308" y="27"/>
              </a:cxn>
              <a:cxn ang="0">
                <a:pos x="290" y="24"/>
              </a:cxn>
              <a:cxn ang="0">
                <a:pos x="269" y="22"/>
              </a:cxn>
              <a:cxn ang="0">
                <a:pos x="245" y="20"/>
              </a:cxn>
              <a:cxn ang="0">
                <a:pos x="222" y="17"/>
              </a:cxn>
              <a:cxn ang="0">
                <a:pos x="202" y="9"/>
              </a:cxn>
              <a:cxn ang="0">
                <a:pos x="183" y="2"/>
              </a:cxn>
              <a:cxn ang="0">
                <a:pos x="163" y="0"/>
              </a:cxn>
              <a:cxn ang="0">
                <a:pos x="144" y="2"/>
              </a:cxn>
              <a:cxn ang="0">
                <a:pos x="126" y="6"/>
              </a:cxn>
              <a:cxn ang="0">
                <a:pos x="95" y="9"/>
              </a:cxn>
              <a:cxn ang="0">
                <a:pos x="58" y="22"/>
              </a:cxn>
              <a:cxn ang="0">
                <a:pos x="19" y="56"/>
              </a:cxn>
            </a:cxnLst>
            <a:rect l="0" t="0" r="r" b="b"/>
            <a:pathLst>
              <a:path w="393" h="483">
                <a:moveTo>
                  <a:pt x="0" y="85"/>
                </a:moveTo>
                <a:lnTo>
                  <a:pt x="2" y="110"/>
                </a:lnTo>
                <a:lnTo>
                  <a:pt x="7" y="147"/>
                </a:lnTo>
                <a:lnTo>
                  <a:pt x="15" y="185"/>
                </a:lnTo>
                <a:lnTo>
                  <a:pt x="25" y="210"/>
                </a:lnTo>
                <a:lnTo>
                  <a:pt x="37" y="234"/>
                </a:lnTo>
                <a:lnTo>
                  <a:pt x="48" y="264"/>
                </a:lnTo>
                <a:lnTo>
                  <a:pt x="58" y="294"/>
                </a:lnTo>
                <a:lnTo>
                  <a:pt x="67" y="320"/>
                </a:lnTo>
                <a:lnTo>
                  <a:pt x="72" y="332"/>
                </a:lnTo>
                <a:lnTo>
                  <a:pt x="80" y="350"/>
                </a:lnTo>
                <a:lnTo>
                  <a:pt x="88" y="373"/>
                </a:lnTo>
                <a:lnTo>
                  <a:pt x="96" y="397"/>
                </a:lnTo>
                <a:lnTo>
                  <a:pt x="106" y="422"/>
                </a:lnTo>
                <a:lnTo>
                  <a:pt x="116" y="445"/>
                </a:lnTo>
                <a:lnTo>
                  <a:pt x="126" y="467"/>
                </a:lnTo>
                <a:lnTo>
                  <a:pt x="136" y="483"/>
                </a:lnTo>
                <a:lnTo>
                  <a:pt x="133" y="458"/>
                </a:lnTo>
                <a:lnTo>
                  <a:pt x="128" y="429"/>
                </a:lnTo>
                <a:lnTo>
                  <a:pt x="123" y="404"/>
                </a:lnTo>
                <a:lnTo>
                  <a:pt x="120" y="386"/>
                </a:lnTo>
                <a:lnTo>
                  <a:pt x="118" y="366"/>
                </a:lnTo>
                <a:lnTo>
                  <a:pt x="116" y="339"/>
                </a:lnTo>
                <a:lnTo>
                  <a:pt x="113" y="312"/>
                </a:lnTo>
                <a:lnTo>
                  <a:pt x="108" y="294"/>
                </a:lnTo>
                <a:lnTo>
                  <a:pt x="103" y="280"/>
                </a:lnTo>
                <a:lnTo>
                  <a:pt x="98" y="259"/>
                </a:lnTo>
                <a:lnTo>
                  <a:pt x="95" y="239"/>
                </a:lnTo>
                <a:lnTo>
                  <a:pt x="93" y="225"/>
                </a:lnTo>
                <a:lnTo>
                  <a:pt x="88" y="201"/>
                </a:lnTo>
                <a:lnTo>
                  <a:pt x="78" y="164"/>
                </a:lnTo>
                <a:lnTo>
                  <a:pt x="68" y="126"/>
                </a:lnTo>
                <a:lnTo>
                  <a:pt x="58" y="101"/>
                </a:lnTo>
                <a:lnTo>
                  <a:pt x="65" y="92"/>
                </a:lnTo>
                <a:lnTo>
                  <a:pt x="75" y="85"/>
                </a:lnTo>
                <a:lnTo>
                  <a:pt x="83" y="78"/>
                </a:lnTo>
                <a:lnTo>
                  <a:pt x="93" y="72"/>
                </a:lnTo>
                <a:lnTo>
                  <a:pt x="105" y="69"/>
                </a:lnTo>
                <a:lnTo>
                  <a:pt x="115" y="63"/>
                </a:lnTo>
                <a:lnTo>
                  <a:pt x="126" y="61"/>
                </a:lnTo>
                <a:lnTo>
                  <a:pt x="138" y="58"/>
                </a:lnTo>
                <a:lnTo>
                  <a:pt x="151" y="54"/>
                </a:lnTo>
                <a:lnTo>
                  <a:pt x="168" y="52"/>
                </a:lnTo>
                <a:lnTo>
                  <a:pt x="186" y="49"/>
                </a:lnTo>
                <a:lnTo>
                  <a:pt x="204" y="47"/>
                </a:lnTo>
                <a:lnTo>
                  <a:pt x="222" y="45"/>
                </a:lnTo>
                <a:lnTo>
                  <a:pt x="239" y="44"/>
                </a:lnTo>
                <a:lnTo>
                  <a:pt x="254" y="42"/>
                </a:lnTo>
                <a:lnTo>
                  <a:pt x="264" y="42"/>
                </a:lnTo>
                <a:lnTo>
                  <a:pt x="269" y="44"/>
                </a:lnTo>
                <a:lnTo>
                  <a:pt x="275" y="44"/>
                </a:lnTo>
                <a:lnTo>
                  <a:pt x="285" y="44"/>
                </a:lnTo>
                <a:lnTo>
                  <a:pt x="297" y="44"/>
                </a:lnTo>
                <a:lnTo>
                  <a:pt x="308" y="42"/>
                </a:lnTo>
                <a:lnTo>
                  <a:pt x="318" y="42"/>
                </a:lnTo>
                <a:lnTo>
                  <a:pt x="328" y="40"/>
                </a:lnTo>
                <a:lnTo>
                  <a:pt x="335" y="38"/>
                </a:lnTo>
                <a:lnTo>
                  <a:pt x="340" y="36"/>
                </a:lnTo>
                <a:lnTo>
                  <a:pt x="346" y="36"/>
                </a:lnTo>
                <a:lnTo>
                  <a:pt x="355" y="35"/>
                </a:lnTo>
                <a:lnTo>
                  <a:pt x="365" y="33"/>
                </a:lnTo>
                <a:lnTo>
                  <a:pt x="373" y="31"/>
                </a:lnTo>
                <a:lnTo>
                  <a:pt x="381" y="29"/>
                </a:lnTo>
                <a:lnTo>
                  <a:pt x="388" y="26"/>
                </a:lnTo>
                <a:lnTo>
                  <a:pt x="393" y="22"/>
                </a:lnTo>
                <a:lnTo>
                  <a:pt x="393" y="20"/>
                </a:lnTo>
                <a:lnTo>
                  <a:pt x="386" y="18"/>
                </a:lnTo>
                <a:lnTo>
                  <a:pt x="373" y="20"/>
                </a:lnTo>
                <a:lnTo>
                  <a:pt x="358" y="24"/>
                </a:lnTo>
                <a:lnTo>
                  <a:pt x="340" y="26"/>
                </a:lnTo>
                <a:lnTo>
                  <a:pt x="323" y="27"/>
                </a:lnTo>
                <a:lnTo>
                  <a:pt x="308" y="27"/>
                </a:lnTo>
                <a:lnTo>
                  <a:pt x="298" y="26"/>
                </a:lnTo>
                <a:lnTo>
                  <a:pt x="290" y="24"/>
                </a:lnTo>
                <a:lnTo>
                  <a:pt x="280" y="22"/>
                </a:lnTo>
                <a:lnTo>
                  <a:pt x="269" y="22"/>
                </a:lnTo>
                <a:lnTo>
                  <a:pt x="259" y="22"/>
                </a:lnTo>
                <a:lnTo>
                  <a:pt x="245" y="20"/>
                </a:lnTo>
                <a:lnTo>
                  <a:pt x="234" y="20"/>
                </a:lnTo>
                <a:lnTo>
                  <a:pt x="222" y="17"/>
                </a:lnTo>
                <a:lnTo>
                  <a:pt x="212" y="13"/>
                </a:lnTo>
                <a:lnTo>
                  <a:pt x="202" y="9"/>
                </a:lnTo>
                <a:lnTo>
                  <a:pt x="192" y="6"/>
                </a:lnTo>
                <a:lnTo>
                  <a:pt x="183" y="2"/>
                </a:lnTo>
                <a:lnTo>
                  <a:pt x="173" y="0"/>
                </a:lnTo>
                <a:lnTo>
                  <a:pt x="163" y="0"/>
                </a:lnTo>
                <a:lnTo>
                  <a:pt x="154" y="0"/>
                </a:lnTo>
                <a:lnTo>
                  <a:pt x="144" y="2"/>
                </a:lnTo>
                <a:lnTo>
                  <a:pt x="136" y="4"/>
                </a:lnTo>
                <a:lnTo>
                  <a:pt x="126" y="6"/>
                </a:lnTo>
                <a:lnTo>
                  <a:pt x="111" y="6"/>
                </a:lnTo>
                <a:lnTo>
                  <a:pt x="95" y="9"/>
                </a:lnTo>
                <a:lnTo>
                  <a:pt x="77" y="13"/>
                </a:lnTo>
                <a:lnTo>
                  <a:pt x="58" y="22"/>
                </a:lnTo>
                <a:lnTo>
                  <a:pt x="39" y="36"/>
                </a:lnTo>
                <a:lnTo>
                  <a:pt x="19" y="56"/>
                </a:lnTo>
                <a:lnTo>
                  <a:pt x="0" y="85"/>
                </a:lnTo>
                <a:close/>
              </a:path>
            </a:pathLst>
          </a:custGeom>
          <a:solidFill>
            <a:srgbClr val="000000"/>
          </a:solidFill>
          <a:ln w="9525">
            <a:noFill/>
            <a:round/>
            <a:headEnd/>
            <a:tailEnd/>
          </a:ln>
        </p:spPr>
        <p:txBody>
          <a:bodyPr/>
          <a:lstStyle/>
          <a:p>
            <a:endParaRPr lang="en-US"/>
          </a:p>
        </p:txBody>
      </p:sp>
      <p:sp>
        <p:nvSpPr>
          <p:cNvPr id="175391" name="Freeform 287"/>
          <p:cNvSpPr>
            <a:spLocks/>
          </p:cNvSpPr>
          <p:nvPr/>
        </p:nvSpPr>
        <p:spPr bwMode="auto">
          <a:xfrm>
            <a:off x="1720850" y="5165725"/>
            <a:ext cx="168275" cy="627063"/>
          </a:xfrm>
          <a:custGeom>
            <a:avLst/>
            <a:gdLst/>
            <a:ahLst/>
            <a:cxnLst>
              <a:cxn ang="0">
                <a:pos x="0" y="0"/>
              </a:cxn>
              <a:cxn ang="0">
                <a:pos x="7" y="13"/>
              </a:cxn>
              <a:cxn ang="0">
                <a:pos x="13" y="27"/>
              </a:cxn>
              <a:cxn ang="0">
                <a:pos x="22" y="45"/>
              </a:cxn>
              <a:cxn ang="0">
                <a:pos x="30" y="63"/>
              </a:cxn>
              <a:cxn ang="0">
                <a:pos x="36" y="83"/>
              </a:cxn>
              <a:cxn ang="0">
                <a:pos x="45" y="99"/>
              </a:cxn>
              <a:cxn ang="0">
                <a:pos x="50" y="113"/>
              </a:cxn>
              <a:cxn ang="0">
                <a:pos x="55" y="122"/>
              </a:cxn>
              <a:cxn ang="0">
                <a:pos x="61" y="138"/>
              </a:cxn>
              <a:cxn ang="0">
                <a:pos x="66" y="158"/>
              </a:cxn>
              <a:cxn ang="0">
                <a:pos x="73" y="178"/>
              </a:cxn>
              <a:cxn ang="0">
                <a:pos x="78" y="198"/>
              </a:cxn>
              <a:cxn ang="0">
                <a:pos x="86" y="223"/>
              </a:cxn>
              <a:cxn ang="0">
                <a:pos x="94" y="255"/>
              </a:cxn>
              <a:cxn ang="0">
                <a:pos x="103" y="287"/>
              </a:cxn>
              <a:cxn ang="0">
                <a:pos x="104" y="309"/>
              </a:cxn>
              <a:cxn ang="0">
                <a:pos x="104" y="327"/>
              </a:cxn>
              <a:cxn ang="0">
                <a:pos x="106" y="348"/>
              </a:cxn>
              <a:cxn ang="0">
                <a:pos x="106" y="373"/>
              </a:cxn>
              <a:cxn ang="0">
                <a:pos x="101" y="395"/>
              </a:cxn>
              <a:cxn ang="0">
                <a:pos x="96" y="388"/>
              </a:cxn>
              <a:cxn ang="0">
                <a:pos x="88" y="375"/>
              </a:cxn>
              <a:cxn ang="0">
                <a:pos x="81" y="362"/>
              </a:cxn>
              <a:cxn ang="0">
                <a:pos x="73" y="348"/>
              </a:cxn>
              <a:cxn ang="0">
                <a:pos x="66" y="334"/>
              </a:cxn>
              <a:cxn ang="0">
                <a:pos x="58" y="319"/>
              </a:cxn>
              <a:cxn ang="0">
                <a:pos x="53" y="309"/>
              </a:cxn>
              <a:cxn ang="0">
                <a:pos x="48" y="300"/>
              </a:cxn>
              <a:cxn ang="0">
                <a:pos x="40" y="284"/>
              </a:cxn>
              <a:cxn ang="0">
                <a:pos x="32" y="262"/>
              </a:cxn>
              <a:cxn ang="0">
                <a:pos x="25" y="235"/>
              </a:cxn>
              <a:cxn ang="0">
                <a:pos x="22" y="208"/>
              </a:cxn>
              <a:cxn ang="0">
                <a:pos x="22" y="180"/>
              </a:cxn>
              <a:cxn ang="0">
                <a:pos x="18" y="151"/>
              </a:cxn>
              <a:cxn ang="0">
                <a:pos x="15" y="122"/>
              </a:cxn>
              <a:cxn ang="0">
                <a:pos x="15" y="99"/>
              </a:cxn>
              <a:cxn ang="0">
                <a:pos x="13" y="76"/>
              </a:cxn>
              <a:cxn ang="0">
                <a:pos x="7" y="51"/>
              </a:cxn>
              <a:cxn ang="0">
                <a:pos x="0" y="24"/>
              </a:cxn>
              <a:cxn ang="0">
                <a:pos x="0" y="0"/>
              </a:cxn>
            </a:cxnLst>
            <a:rect l="0" t="0" r="r" b="b"/>
            <a:pathLst>
              <a:path w="106" h="395">
                <a:moveTo>
                  <a:pt x="0" y="0"/>
                </a:moveTo>
                <a:lnTo>
                  <a:pt x="7" y="13"/>
                </a:lnTo>
                <a:lnTo>
                  <a:pt x="13" y="27"/>
                </a:lnTo>
                <a:lnTo>
                  <a:pt x="22" y="45"/>
                </a:lnTo>
                <a:lnTo>
                  <a:pt x="30" y="63"/>
                </a:lnTo>
                <a:lnTo>
                  <a:pt x="36" y="83"/>
                </a:lnTo>
                <a:lnTo>
                  <a:pt x="45" y="99"/>
                </a:lnTo>
                <a:lnTo>
                  <a:pt x="50" y="113"/>
                </a:lnTo>
                <a:lnTo>
                  <a:pt x="55" y="122"/>
                </a:lnTo>
                <a:lnTo>
                  <a:pt x="61" y="138"/>
                </a:lnTo>
                <a:lnTo>
                  <a:pt x="66" y="158"/>
                </a:lnTo>
                <a:lnTo>
                  <a:pt x="73" y="178"/>
                </a:lnTo>
                <a:lnTo>
                  <a:pt x="78" y="198"/>
                </a:lnTo>
                <a:lnTo>
                  <a:pt x="86" y="223"/>
                </a:lnTo>
                <a:lnTo>
                  <a:pt x="94" y="255"/>
                </a:lnTo>
                <a:lnTo>
                  <a:pt x="103" y="287"/>
                </a:lnTo>
                <a:lnTo>
                  <a:pt x="104" y="309"/>
                </a:lnTo>
                <a:lnTo>
                  <a:pt x="104" y="327"/>
                </a:lnTo>
                <a:lnTo>
                  <a:pt x="106" y="348"/>
                </a:lnTo>
                <a:lnTo>
                  <a:pt x="106" y="373"/>
                </a:lnTo>
                <a:lnTo>
                  <a:pt x="101" y="395"/>
                </a:lnTo>
                <a:lnTo>
                  <a:pt x="96" y="388"/>
                </a:lnTo>
                <a:lnTo>
                  <a:pt x="88" y="375"/>
                </a:lnTo>
                <a:lnTo>
                  <a:pt x="81" y="362"/>
                </a:lnTo>
                <a:lnTo>
                  <a:pt x="73" y="348"/>
                </a:lnTo>
                <a:lnTo>
                  <a:pt x="66" y="334"/>
                </a:lnTo>
                <a:lnTo>
                  <a:pt x="58" y="319"/>
                </a:lnTo>
                <a:lnTo>
                  <a:pt x="53" y="309"/>
                </a:lnTo>
                <a:lnTo>
                  <a:pt x="48" y="300"/>
                </a:lnTo>
                <a:lnTo>
                  <a:pt x="40" y="284"/>
                </a:lnTo>
                <a:lnTo>
                  <a:pt x="32" y="262"/>
                </a:lnTo>
                <a:lnTo>
                  <a:pt x="25" y="235"/>
                </a:lnTo>
                <a:lnTo>
                  <a:pt x="22" y="208"/>
                </a:lnTo>
                <a:lnTo>
                  <a:pt x="22" y="180"/>
                </a:lnTo>
                <a:lnTo>
                  <a:pt x="18" y="151"/>
                </a:lnTo>
                <a:lnTo>
                  <a:pt x="15" y="122"/>
                </a:lnTo>
                <a:lnTo>
                  <a:pt x="15" y="99"/>
                </a:lnTo>
                <a:lnTo>
                  <a:pt x="13" y="76"/>
                </a:lnTo>
                <a:lnTo>
                  <a:pt x="7" y="51"/>
                </a:lnTo>
                <a:lnTo>
                  <a:pt x="0" y="24"/>
                </a:lnTo>
                <a:lnTo>
                  <a:pt x="0" y="0"/>
                </a:lnTo>
                <a:close/>
              </a:path>
            </a:pathLst>
          </a:custGeom>
          <a:solidFill>
            <a:srgbClr val="000000"/>
          </a:solidFill>
          <a:ln w="9525">
            <a:noFill/>
            <a:round/>
            <a:headEnd/>
            <a:tailEnd/>
          </a:ln>
        </p:spPr>
        <p:txBody>
          <a:bodyPr/>
          <a:lstStyle/>
          <a:p>
            <a:endParaRPr lang="en-US"/>
          </a:p>
        </p:txBody>
      </p:sp>
      <p:sp>
        <p:nvSpPr>
          <p:cNvPr id="175392" name="Freeform 288"/>
          <p:cNvSpPr>
            <a:spLocks/>
          </p:cNvSpPr>
          <p:nvPr/>
        </p:nvSpPr>
        <p:spPr bwMode="auto">
          <a:xfrm>
            <a:off x="1284288" y="5843588"/>
            <a:ext cx="617537" cy="100012"/>
          </a:xfrm>
          <a:custGeom>
            <a:avLst/>
            <a:gdLst/>
            <a:ahLst/>
            <a:cxnLst>
              <a:cxn ang="0">
                <a:pos x="0" y="45"/>
              </a:cxn>
              <a:cxn ang="0">
                <a:pos x="9" y="39"/>
              </a:cxn>
              <a:cxn ang="0">
                <a:pos x="17" y="36"/>
              </a:cxn>
              <a:cxn ang="0">
                <a:pos x="23" y="31"/>
              </a:cxn>
              <a:cxn ang="0">
                <a:pos x="30" y="27"/>
              </a:cxn>
              <a:cxn ang="0">
                <a:pos x="37" y="23"/>
              </a:cxn>
              <a:cxn ang="0">
                <a:pos x="45" y="20"/>
              </a:cxn>
              <a:cxn ang="0">
                <a:pos x="52" y="16"/>
              </a:cxn>
              <a:cxn ang="0">
                <a:pos x="60" y="13"/>
              </a:cxn>
              <a:cxn ang="0">
                <a:pos x="68" y="9"/>
              </a:cxn>
              <a:cxn ang="0">
                <a:pos x="80" y="7"/>
              </a:cxn>
              <a:cxn ang="0">
                <a:pos x="91" y="4"/>
              </a:cxn>
              <a:cxn ang="0">
                <a:pos x="103" y="2"/>
              </a:cxn>
              <a:cxn ang="0">
                <a:pos x="114" y="0"/>
              </a:cxn>
              <a:cxn ang="0">
                <a:pos x="126" y="0"/>
              </a:cxn>
              <a:cxn ang="0">
                <a:pos x="136" y="0"/>
              </a:cxn>
              <a:cxn ang="0">
                <a:pos x="144" y="2"/>
              </a:cxn>
              <a:cxn ang="0">
                <a:pos x="153" y="4"/>
              </a:cxn>
              <a:cxn ang="0">
                <a:pos x="162" y="5"/>
              </a:cxn>
              <a:cxn ang="0">
                <a:pos x="176" y="7"/>
              </a:cxn>
              <a:cxn ang="0">
                <a:pos x="189" y="7"/>
              </a:cxn>
              <a:cxn ang="0">
                <a:pos x="202" y="7"/>
              </a:cxn>
              <a:cxn ang="0">
                <a:pos x="215" y="9"/>
              </a:cxn>
              <a:cxn ang="0">
                <a:pos x="227" y="11"/>
              </a:cxn>
              <a:cxn ang="0">
                <a:pos x="237" y="13"/>
              </a:cxn>
              <a:cxn ang="0">
                <a:pos x="249" y="14"/>
              </a:cxn>
              <a:cxn ang="0">
                <a:pos x="263" y="18"/>
              </a:cxn>
              <a:cxn ang="0">
                <a:pos x="283" y="22"/>
              </a:cxn>
              <a:cxn ang="0">
                <a:pos x="305" y="23"/>
              </a:cxn>
              <a:cxn ang="0">
                <a:pos x="328" y="25"/>
              </a:cxn>
              <a:cxn ang="0">
                <a:pos x="350" y="23"/>
              </a:cxn>
              <a:cxn ang="0">
                <a:pos x="371" y="22"/>
              </a:cxn>
              <a:cxn ang="0">
                <a:pos x="389" y="14"/>
              </a:cxn>
              <a:cxn ang="0">
                <a:pos x="383" y="22"/>
              </a:cxn>
              <a:cxn ang="0">
                <a:pos x="371" y="31"/>
              </a:cxn>
              <a:cxn ang="0">
                <a:pos x="356" y="39"/>
              </a:cxn>
              <a:cxn ang="0">
                <a:pos x="340" y="47"/>
              </a:cxn>
              <a:cxn ang="0">
                <a:pos x="321" y="54"/>
              </a:cxn>
              <a:cxn ang="0">
                <a:pos x="303" y="59"/>
              </a:cxn>
              <a:cxn ang="0">
                <a:pos x="288" y="63"/>
              </a:cxn>
              <a:cxn ang="0">
                <a:pos x="275" y="63"/>
              </a:cxn>
              <a:cxn ang="0">
                <a:pos x="259" y="59"/>
              </a:cxn>
              <a:cxn ang="0">
                <a:pos x="249" y="59"/>
              </a:cxn>
              <a:cxn ang="0">
                <a:pos x="240" y="59"/>
              </a:cxn>
              <a:cxn ang="0">
                <a:pos x="229" y="57"/>
              </a:cxn>
              <a:cxn ang="0">
                <a:pos x="220" y="56"/>
              </a:cxn>
              <a:cxn ang="0">
                <a:pos x="209" y="54"/>
              </a:cxn>
              <a:cxn ang="0">
                <a:pos x="196" y="52"/>
              </a:cxn>
              <a:cxn ang="0">
                <a:pos x="184" y="48"/>
              </a:cxn>
              <a:cxn ang="0">
                <a:pos x="171" y="45"/>
              </a:cxn>
              <a:cxn ang="0">
                <a:pos x="158" y="41"/>
              </a:cxn>
              <a:cxn ang="0">
                <a:pos x="146" y="39"/>
              </a:cxn>
              <a:cxn ang="0">
                <a:pos x="138" y="36"/>
              </a:cxn>
              <a:cxn ang="0">
                <a:pos x="129" y="32"/>
              </a:cxn>
              <a:cxn ang="0">
                <a:pos x="118" y="29"/>
              </a:cxn>
              <a:cxn ang="0">
                <a:pos x="105" y="27"/>
              </a:cxn>
              <a:cxn ang="0">
                <a:pos x="88" y="25"/>
              </a:cxn>
              <a:cxn ang="0">
                <a:pos x="70" y="25"/>
              </a:cxn>
              <a:cxn ang="0">
                <a:pos x="50" y="29"/>
              </a:cxn>
              <a:cxn ang="0">
                <a:pos x="27" y="34"/>
              </a:cxn>
              <a:cxn ang="0">
                <a:pos x="0" y="45"/>
              </a:cxn>
            </a:cxnLst>
            <a:rect l="0" t="0" r="r" b="b"/>
            <a:pathLst>
              <a:path w="389" h="63">
                <a:moveTo>
                  <a:pt x="0" y="45"/>
                </a:moveTo>
                <a:lnTo>
                  <a:pt x="9" y="39"/>
                </a:lnTo>
                <a:lnTo>
                  <a:pt x="17" y="36"/>
                </a:lnTo>
                <a:lnTo>
                  <a:pt x="23" y="31"/>
                </a:lnTo>
                <a:lnTo>
                  <a:pt x="30" y="27"/>
                </a:lnTo>
                <a:lnTo>
                  <a:pt x="37" y="23"/>
                </a:lnTo>
                <a:lnTo>
                  <a:pt x="45" y="20"/>
                </a:lnTo>
                <a:lnTo>
                  <a:pt x="52" y="16"/>
                </a:lnTo>
                <a:lnTo>
                  <a:pt x="60" y="13"/>
                </a:lnTo>
                <a:lnTo>
                  <a:pt x="68" y="9"/>
                </a:lnTo>
                <a:lnTo>
                  <a:pt x="80" y="7"/>
                </a:lnTo>
                <a:lnTo>
                  <a:pt x="91" y="4"/>
                </a:lnTo>
                <a:lnTo>
                  <a:pt x="103" y="2"/>
                </a:lnTo>
                <a:lnTo>
                  <a:pt x="114" y="0"/>
                </a:lnTo>
                <a:lnTo>
                  <a:pt x="126" y="0"/>
                </a:lnTo>
                <a:lnTo>
                  <a:pt x="136" y="0"/>
                </a:lnTo>
                <a:lnTo>
                  <a:pt x="144" y="2"/>
                </a:lnTo>
                <a:lnTo>
                  <a:pt x="153" y="4"/>
                </a:lnTo>
                <a:lnTo>
                  <a:pt x="162" y="5"/>
                </a:lnTo>
                <a:lnTo>
                  <a:pt x="176" y="7"/>
                </a:lnTo>
                <a:lnTo>
                  <a:pt x="189" y="7"/>
                </a:lnTo>
                <a:lnTo>
                  <a:pt x="202" y="7"/>
                </a:lnTo>
                <a:lnTo>
                  <a:pt x="215" y="9"/>
                </a:lnTo>
                <a:lnTo>
                  <a:pt x="227" y="11"/>
                </a:lnTo>
                <a:lnTo>
                  <a:pt x="237" y="13"/>
                </a:lnTo>
                <a:lnTo>
                  <a:pt x="249" y="14"/>
                </a:lnTo>
                <a:lnTo>
                  <a:pt x="263" y="18"/>
                </a:lnTo>
                <a:lnTo>
                  <a:pt x="283" y="22"/>
                </a:lnTo>
                <a:lnTo>
                  <a:pt x="305" y="23"/>
                </a:lnTo>
                <a:lnTo>
                  <a:pt x="328" y="25"/>
                </a:lnTo>
                <a:lnTo>
                  <a:pt x="350" y="23"/>
                </a:lnTo>
                <a:lnTo>
                  <a:pt x="371" y="22"/>
                </a:lnTo>
                <a:lnTo>
                  <a:pt x="389" y="14"/>
                </a:lnTo>
                <a:lnTo>
                  <a:pt x="383" y="22"/>
                </a:lnTo>
                <a:lnTo>
                  <a:pt x="371" y="31"/>
                </a:lnTo>
                <a:lnTo>
                  <a:pt x="356" y="39"/>
                </a:lnTo>
                <a:lnTo>
                  <a:pt x="340" y="47"/>
                </a:lnTo>
                <a:lnTo>
                  <a:pt x="321" y="54"/>
                </a:lnTo>
                <a:lnTo>
                  <a:pt x="303" y="59"/>
                </a:lnTo>
                <a:lnTo>
                  <a:pt x="288" y="63"/>
                </a:lnTo>
                <a:lnTo>
                  <a:pt x="275" y="63"/>
                </a:lnTo>
                <a:lnTo>
                  <a:pt x="259" y="59"/>
                </a:lnTo>
                <a:lnTo>
                  <a:pt x="249" y="59"/>
                </a:lnTo>
                <a:lnTo>
                  <a:pt x="240" y="59"/>
                </a:lnTo>
                <a:lnTo>
                  <a:pt x="229" y="57"/>
                </a:lnTo>
                <a:lnTo>
                  <a:pt x="220" y="56"/>
                </a:lnTo>
                <a:lnTo>
                  <a:pt x="209" y="54"/>
                </a:lnTo>
                <a:lnTo>
                  <a:pt x="196" y="52"/>
                </a:lnTo>
                <a:lnTo>
                  <a:pt x="184" y="48"/>
                </a:lnTo>
                <a:lnTo>
                  <a:pt x="171" y="45"/>
                </a:lnTo>
                <a:lnTo>
                  <a:pt x="158" y="41"/>
                </a:lnTo>
                <a:lnTo>
                  <a:pt x="146" y="39"/>
                </a:lnTo>
                <a:lnTo>
                  <a:pt x="138" y="36"/>
                </a:lnTo>
                <a:lnTo>
                  <a:pt x="129" y="32"/>
                </a:lnTo>
                <a:lnTo>
                  <a:pt x="118" y="29"/>
                </a:lnTo>
                <a:lnTo>
                  <a:pt x="105" y="27"/>
                </a:lnTo>
                <a:lnTo>
                  <a:pt x="88" y="25"/>
                </a:lnTo>
                <a:lnTo>
                  <a:pt x="70" y="25"/>
                </a:lnTo>
                <a:lnTo>
                  <a:pt x="50" y="29"/>
                </a:lnTo>
                <a:lnTo>
                  <a:pt x="27" y="34"/>
                </a:lnTo>
                <a:lnTo>
                  <a:pt x="0" y="45"/>
                </a:lnTo>
                <a:close/>
              </a:path>
            </a:pathLst>
          </a:custGeom>
          <a:solidFill>
            <a:srgbClr val="000000"/>
          </a:solidFill>
          <a:ln w="9525">
            <a:noFill/>
            <a:round/>
            <a:headEnd/>
            <a:tailEnd/>
          </a:ln>
        </p:spPr>
        <p:txBody>
          <a:bodyPr/>
          <a:lstStyle/>
          <a:p>
            <a:endParaRPr lang="en-US"/>
          </a:p>
        </p:txBody>
      </p:sp>
      <p:sp>
        <p:nvSpPr>
          <p:cNvPr id="175393" name="Freeform 289"/>
          <p:cNvSpPr>
            <a:spLocks/>
          </p:cNvSpPr>
          <p:nvPr/>
        </p:nvSpPr>
        <p:spPr bwMode="auto">
          <a:xfrm>
            <a:off x="1271588" y="5937250"/>
            <a:ext cx="661987" cy="165100"/>
          </a:xfrm>
          <a:custGeom>
            <a:avLst/>
            <a:gdLst/>
            <a:ahLst/>
            <a:cxnLst>
              <a:cxn ang="0">
                <a:pos x="8" y="29"/>
              </a:cxn>
              <a:cxn ang="0">
                <a:pos x="31" y="16"/>
              </a:cxn>
              <a:cxn ang="0">
                <a:pos x="61" y="9"/>
              </a:cxn>
              <a:cxn ang="0">
                <a:pos x="89" y="7"/>
              </a:cxn>
              <a:cxn ang="0">
                <a:pos x="113" y="13"/>
              </a:cxn>
              <a:cxn ang="0">
                <a:pos x="141" y="23"/>
              </a:cxn>
              <a:cxn ang="0">
                <a:pos x="169" y="34"/>
              </a:cxn>
              <a:cxn ang="0">
                <a:pos x="194" y="43"/>
              </a:cxn>
              <a:cxn ang="0">
                <a:pos x="214" y="49"/>
              </a:cxn>
              <a:cxn ang="0">
                <a:pos x="245" y="50"/>
              </a:cxn>
              <a:cxn ang="0">
                <a:pos x="281" y="50"/>
              </a:cxn>
              <a:cxn ang="0">
                <a:pos x="315" y="45"/>
              </a:cxn>
              <a:cxn ang="0">
                <a:pos x="338" y="34"/>
              </a:cxn>
              <a:cxn ang="0">
                <a:pos x="361" y="27"/>
              </a:cxn>
              <a:cxn ang="0">
                <a:pos x="382" y="20"/>
              </a:cxn>
              <a:cxn ang="0">
                <a:pos x="406" y="9"/>
              </a:cxn>
              <a:cxn ang="0">
                <a:pos x="416" y="9"/>
              </a:cxn>
              <a:cxn ang="0">
                <a:pos x="406" y="29"/>
              </a:cxn>
              <a:cxn ang="0">
                <a:pos x="391" y="50"/>
              </a:cxn>
              <a:cxn ang="0">
                <a:pos x="374" y="68"/>
              </a:cxn>
              <a:cxn ang="0">
                <a:pos x="356" y="83"/>
              </a:cxn>
              <a:cxn ang="0">
                <a:pos x="333" y="93"/>
              </a:cxn>
              <a:cxn ang="0">
                <a:pos x="306" y="102"/>
              </a:cxn>
              <a:cxn ang="0">
                <a:pos x="280" y="104"/>
              </a:cxn>
              <a:cxn ang="0">
                <a:pos x="255" y="99"/>
              </a:cxn>
              <a:cxn ang="0">
                <a:pos x="227" y="95"/>
              </a:cxn>
              <a:cxn ang="0">
                <a:pos x="199" y="90"/>
              </a:cxn>
              <a:cxn ang="0">
                <a:pos x="175" y="83"/>
              </a:cxn>
              <a:cxn ang="0">
                <a:pos x="159" y="72"/>
              </a:cxn>
              <a:cxn ang="0">
                <a:pos x="141" y="59"/>
              </a:cxn>
              <a:cxn ang="0">
                <a:pos x="121" y="45"/>
              </a:cxn>
              <a:cxn ang="0">
                <a:pos x="101" y="32"/>
              </a:cxn>
              <a:cxn ang="0">
                <a:pos x="81" y="23"/>
              </a:cxn>
              <a:cxn ang="0">
                <a:pos x="60" y="18"/>
              </a:cxn>
              <a:cxn ang="0">
                <a:pos x="35" y="22"/>
              </a:cxn>
              <a:cxn ang="0">
                <a:pos x="10" y="31"/>
              </a:cxn>
            </a:cxnLst>
            <a:rect l="0" t="0" r="r" b="b"/>
            <a:pathLst>
              <a:path w="417" h="104">
                <a:moveTo>
                  <a:pt x="0" y="36"/>
                </a:moveTo>
                <a:lnTo>
                  <a:pt x="8" y="29"/>
                </a:lnTo>
                <a:lnTo>
                  <a:pt x="20" y="22"/>
                </a:lnTo>
                <a:lnTo>
                  <a:pt x="31" y="16"/>
                </a:lnTo>
                <a:lnTo>
                  <a:pt x="46" y="13"/>
                </a:lnTo>
                <a:lnTo>
                  <a:pt x="61" y="9"/>
                </a:lnTo>
                <a:lnTo>
                  <a:pt x="74" y="7"/>
                </a:lnTo>
                <a:lnTo>
                  <a:pt x="89" y="7"/>
                </a:lnTo>
                <a:lnTo>
                  <a:pt x="101" y="9"/>
                </a:lnTo>
                <a:lnTo>
                  <a:pt x="113" y="13"/>
                </a:lnTo>
                <a:lnTo>
                  <a:pt x="126" y="18"/>
                </a:lnTo>
                <a:lnTo>
                  <a:pt x="141" y="23"/>
                </a:lnTo>
                <a:lnTo>
                  <a:pt x="156" y="29"/>
                </a:lnTo>
                <a:lnTo>
                  <a:pt x="169" y="34"/>
                </a:lnTo>
                <a:lnTo>
                  <a:pt x="182" y="40"/>
                </a:lnTo>
                <a:lnTo>
                  <a:pt x="194" y="43"/>
                </a:lnTo>
                <a:lnTo>
                  <a:pt x="204" y="47"/>
                </a:lnTo>
                <a:lnTo>
                  <a:pt x="214" y="49"/>
                </a:lnTo>
                <a:lnTo>
                  <a:pt x="228" y="50"/>
                </a:lnTo>
                <a:lnTo>
                  <a:pt x="245" y="50"/>
                </a:lnTo>
                <a:lnTo>
                  <a:pt x="263" y="50"/>
                </a:lnTo>
                <a:lnTo>
                  <a:pt x="281" y="50"/>
                </a:lnTo>
                <a:lnTo>
                  <a:pt x="300" y="49"/>
                </a:lnTo>
                <a:lnTo>
                  <a:pt x="315" y="45"/>
                </a:lnTo>
                <a:lnTo>
                  <a:pt x="328" y="40"/>
                </a:lnTo>
                <a:lnTo>
                  <a:pt x="338" y="34"/>
                </a:lnTo>
                <a:lnTo>
                  <a:pt x="349" y="29"/>
                </a:lnTo>
                <a:lnTo>
                  <a:pt x="361" y="27"/>
                </a:lnTo>
                <a:lnTo>
                  <a:pt x="372" y="23"/>
                </a:lnTo>
                <a:lnTo>
                  <a:pt x="382" y="20"/>
                </a:lnTo>
                <a:lnTo>
                  <a:pt x="394" y="15"/>
                </a:lnTo>
                <a:lnTo>
                  <a:pt x="406" y="9"/>
                </a:lnTo>
                <a:lnTo>
                  <a:pt x="417" y="0"/>
                </a:lnTo>
                <a:lnTo>
                  <a:pt x="416" y="9"/>
                </a:lnTo>
                <a:lnTo>
                  <a:pt x="411" y="18"/>
                </a:lnTo>
                <a:lnTo>
                  <a:pt x="406" y="29"/>
                </a:lnTo>
                <a:lnTo>
                  <a:pt x="399" y="40"/>
                </a:lnTo>
                <a:lnTo>
                  <a:pt x="391" y="50"/>
                </a:lnTo>
                <a:lnTo>
                  <a:pt x="382" y="59"/>
                </a:lnTo>
                <a:lnTo>
                  <a:pt x="374" y="68"/>
                </a:lnTo>
                <a:lnTo>
                  <a:pt x="366" y="75"/>
                </a:lnTo>
                <a:lnTo>
                  <a:pt x="356" y="83"/>
                </a:lnTo>
                <a:lnTo>
                  <a:pt x="346" y="88"/>
                </a:lnTo>
                <a:lnTo>
                  <a:pt x="333" y="93"/>
                </a:lnTo>
                <a:lnTo>
                  <a:pt x="319" y="99"/>
                </a:lnTo>
                <a:lnTo>
                  <a:pt x="306" y="102"/>
                </a:lnTo>
                <a:lnTo>
                  <a:pt x="293" y="104"/>
                </a:lnTo>
                <a:lnTo>
                  <a:pt x="280" y="104"/>
                </a:lnTo>
                <a:lnTo>
                  <a:pt x="267" y="102"/>
                </a:lnTo>
                <a:lnTo>
                  <a:pt x="255" y="99"/>
                </a:lnTo>
                <a:lnTo>
                  <a:pt x="242" y="97"/>
                </a:lnTo>
                <a:lnTo>
                  <a:pt x="227" y="95"/>
                </a:lnTo>
                <a:lnTo>
                  <a:pt x="212" y="92"/>
                </a:lnTo>
                <a:lnTo>
                  <a:pt x="199" y="90"/>
                </a:lnTo>
                <a:lnTo>
                  <a:pt x="185" y="86"/>
                </a:lnTo>
                <a:lnTo>
                  <a:pt x="175" y="83"/>
                </a:lnTo>
                <a:lnTo>
                  <a:pt x="167" y="77"/>
                </a:lnTo>
                <a:lnTo>
                  <a:pt x="159" y="72"/>
                </a:lnTo>
                <a:lnTo>
                  <a:pt x="151" y="65"/>
                </a:lnTo>
                <a:lnTo>
                  <a:pt x="141" y="59"/>
                </a:lnTo>
                <a:lnTo>
                  <a:pt x="131" y="52"/>
                </a:lnTo>
                <a:lnTo>
                  <a:pt x="121" y="45"/>
                </a:lnTo>
                <a:lnTo>
                  <a:pt x="109" y="40"/>
                </a:lnTo>
                <a:lnTo>
                  <a:pt x="101" y="32"/>
                </a:lnTo>
                <a:lnTo>
                  <a:pt x="91" y="27"/>
                </a:lnTo>
                <a:lnTo>
                  <a:pt x="81" y="23"/>
                </a:lnTo>
                <a:lnTo>
                  <a:pt x="71" y="20"/>
                </a:lnTo>
                <a:lnTo>
                  <a:pt x="60" y="18"/>
                </a:lnTo>
                <a:lnTo>
                  <a:pt x="46" y="20"/>
                </a:lnTo>
                <a:lnTo>
                  <a:pt x="35" y="22"/>
                </a:lnTo>
                <a:lnTo>
                  <a:pt x="22" y="25"/>
                </a:lnTo>
                <a:lnTo>
                  <a:pt x="10" y="31"/>
                </a:lnTo>
                <a:lnTo>
                  <a:pt x="0" y="36"/>
                </a:lnTo>
                <a:close/>
              </a:path>
            </a:pathLst>
          </a:custGeom>
          <a:solidFill>
            <a:srgbClr val="000000"/>
          </a:solidFill>
          <a:ln w="9525">
            <a:noFill/>
            <a:round/>
            <a:headEnd/>
            <a:tailEnd/>
          </a:ln>
        </p:spPr>
        <p:txBody>
          <a:bodyPr/>
          <a:lstStyle/>
          <a:p>
            <a:endParaRPr lang="en-US"/>
          </a:p>
        </p:txBody>
      </p:sp>
      <p:sp>
        <p:nvSpPr>
          <p:cNvPr id="175394" name="Freeform 290"/>
          <p:cNvSpPr>
            <a:spLocks/>
          </p:cNvSpPr>
          <p:nvPr/>
        </p:nvSpPr>
        <p:spPr bwMode="auto">
          <a:xfrm>
            <a:off x="606425" y="5919788"/>
            <a:ext cx="604838" cy="315912"/>
          </a:xfrm>
          <a:custGeom>
            <a:avLst/>
            <a:gdLst/>
            <a:ahLst/>
            <a:cxnLst>
              <a:cxn ang="0">
                <a:pos x="373" y="11"/>
              </a:cxn>
              <a:cxn ang="0">
                <a:pos x="348" y="4"/>
              </a:cxn>
              <a:cxn ang="0">
                <a:pos x="320" y="0"/>
              </a:cxn>
              <a:cxn ang="0">
                <a:pos x="295" y="6"/>
              </a:cxn>
              <a:cxn ang="0">
                <a:pos x="277" y="18"/>
              </a:cxn>
              <a:cxn ang="0">
                <a:pos x="253" y="27"/>
              </a:cxn>
              <a:cxn ang="0">
                <a:pos x="229" y="33"/>
              </a:cxn>
              <a:cxn ang="0">
                <a:pos x="205" y="42"/>
              </a:cxn>
              <a:cxn ang="0">
                <a:pos x="182" y="52"/>
              </a:cxn>
              <a:cxn ang="0">
                <a:pos x="161" y="65"/>
              </a:cxn>
              <a:cxn ang="0">
                <a:pos x="139" y="78"/>
              </a:cxn>
              <a:cxn ang="0">
                <a:pos x="123" y="92"/>
              </a:cxn>
              <a:cxn ang="0">
                <a:pos x="108" y="112"/>
              </a:cxn>
              <a:cxn ang="0">
                <a:pos x="83" y="137"/>
              </a:cxn>
              <a:cxn ang="0">
                <a:pos x="50" y="164"/>
              </a:cxn>
              <a:cxn ang="0">
                <a:pos x="15" y="183"/>
              </a:cxn>
              <a:cxn ang="0">
                <a:pos x="7" y="192"/>
              </a:cxn>
              <a:cxn ang="0">
                <a:pos x="27" y="198"/>
              </a:cxn>
              <a:cxn ang="0">
                <a:pos x="50" y="199"/>
              </a:cxn>
              <a:cxn ang="0">
                <a:pos x="73" y="196"/>
              </a:cxn>
              <a:cxn ang="0">
                <a:pos x="93" y="185"/>
              </a:cxn>
              <a:cxn ang="0">
                <a:pos x="116" y="169"/>
              </a:cxn>
              <a:cxn ang="0">
                <a:pos x="139" y="151"/>
              </a:cxn>
              <a:cxn ang="0">
                <a:pos x="156" y="135"/>
              </a:cxn>
              <a:cxn ang="0">
                <a:pos x="169" y="122"/>
              </a:cxn>
              <a:cxn ang="0">
                <a:pos x="186" y="106"/>
              </a:cxn>
              <a:cxn ang="0">
                <a:pos x="207" y="86"/>
              </a:cxn>
              <a:cxn ang="0">
                <a:pos x="232" y="67"/>
              </a:cxn>
              <a:cxn ang="0">
                <a:pos x="258" y="52"/>
              </a:cxn>
              <a:cxn ang="0">
                <a:pos x="287" y="36"/>
              </a:cxn>
              <a:cxn ang="0">
                <a:pos x="318" y="22"/>
              </a:cxn>
              <a:cxn ang="0">
                <a:pos x="358" y="17"/>
              </a:cxn>
            </a:cxnLst>
            <a:rect l="0" t="0" r="r" b="b"/>
            <a:pathLst>
              <a:path w="381" h="199">
                <a:moveTo>
                  <a:pt x="381" y="17"/>
                </a:moveTo>
                <a:lnTo>
                  <a:pt x="373" y="11"/>
                </a:lnTo>
                <a:lnTo>
                  <a:pt x="361" y="8"/>
                </a:lnTo>
                <a:lnTo>
                  <a:pt x="348" y="4"/>
                </a:lnTo>
                <a:lnTo>
                  <a:pt x="335" y="2"/>
                </a:lnTo>
                <a:lnTo>
                  <a:pt x="320" y="0"/>
                </a:lnTo>
                <a:lnTo>
                  <a:pt x="306" y="2"/>
                </a:lnTo>
                <a:lnTo>
                  <a:pt x="295" y="6"/>
                </a:lnTo>
                <a:lnTo>
                  <a:pt x="285" y="11"/>
                </a:lnTo>
                <a:lnTo>
                  <a:pt x="277" y="18"/>
                </a:lnTo>
                <a:lnTo>
                  <a:pt x="265" y="22"/>
                </a:lnTo>
                <a:lnTo>
                  <a:pt x="253" y="27"/>
                </a:lnTo>
                <a:lnTo>
                  <a:pt x="242" y="29"/>
                </a:lnTo>
                <a:lnTo>
                  <a:pt x="229" y="33"/>
                </a:lnTo>
                <a:lnTo>
                  <a:pt x="217" y="36"/>
                </a:lnTo>
                <a:lnTo>
                  <a:pt x="205" y="42"/>
                </a:lnTo>
                <a:lnTo>
                  <a:pt x="194" y="47"/>
                </a:lnTo>
                <a:lnTo>
                  <a:pt x="182" y="52"/>
                </a:lnTo>
                <a:lnTo>
                  <a:pt x="172" y="60"/>
                </a:lnTo>
                <a:lnTo>
                  <a:pt x="161" y="65"/>
                </a:lnTo>
                <a:lnTo>
                  <a:pt x="151" y="70"/>
                </a:lnTo>
                <a:lnTo>
                  <a:pt x="139" y="78"/>
                </a:lnTo>
                <a:lnTo>
                  <a:pt x="131" y="85"/>
                </a:lnTo>
                <a:lnTo>
                  <a:pt x="123" y="92"/>
                </a:lnTo>
                <a:lnTo>
                  <a:pt x="116" y="101"/>
                </a:lnTo>
                <a:lnTo>
                  <a:pt x="108" y="112"/>
                </a:lnTo>
                <a:lnTo>
                  <a:pt x="98" y="122"/>
                </a:lnTo>
                <a:lnTo>
                  <a:pt x="83" y="137"/>
                </a:lnTo>
                <a:lnTo>
                  <a:pt x="66" y="149"/>
                </a:lnTo>
                <a:lnTo>
                  <a:pt x="50" y="164"/>
                </a:lnTo>
                <a:lnTo>
                  <a:pt x="32" y="174"/>
                </a:lnTo>
                <a:lnTo>
                  <a:pt x="15" y="183"/>
                </a:lnTo>
                <a:lnTo>
                  <a:pt x="0" y="189"/>
                </a:lnTo>
                <a:lnTo>
                  <a:pt x="7" y="192"/>
                </a:lnTo>
                <a:lnTo>
                  <a:pt x="15" y="196"/>
                </a:lnTo>
                <a:lnTo>
                  <a:pt x="27" y="198"/>
                </a:lnTo>
                <a:lnTo>
                  <a:pt x="37" y="199"/>
                </a:lnTo>
                <a:lnTo>
                  <a:pt x="50" y="199"/>
                </a:lnTo>
                <a:lnTo>
                  <a:pt x="61" y="198"/>
                </a:lnTo>
                <a:lnTo>
                  <a:pt x="73" y="196"/>
                </a:lnTo>
                <a:lnTo>
                  <a:pt x="83" y="190"/>
                </a:lnTo>
                <a:lnTo>
                  <a:pt x="93" y="185"/>
                </a:lnTo>
                <a:lnTo>
                  <a:pt x="104" y="176"/>
                </a:lnTo>
                <a:lnTo>
                  <a:pt x="116" y="169"/>
                </a:lnTo>
                <a:lnTo>
                  <a:pt x="128" y="160"/>
                </a:lnTo>
                <a:lnTo>
                  <a:pt x="139" y="151"/>
                </a:lnTo>
                <a:lnTo>
                  <a:pt x="147" y="144"/>
                </a:lnTo>
                <a:lnTo>
                  <a:pt x="156" y="135"/>
                </a:lnTo>
                <a:lnTo>
                  <a:pt x="162" y="130"/>
                </a:lnTo>
                <a:lnTo>
                  <a:pt x="169" y="122"/>
                </a:lnTo>
                <a:lnTo>
                  <a:pt x="177" y="115"/>
                </a:lnTo>
                <a:lnTo>
                  <a:pt x="186" y="106"/>
                </a:lnTo>
                <a:lnTo>
                  <a:pt x="195" y="95"/>
                </a:lnTo>
                <a:lnTo>
                  <a:pt x="207" y="86"/>
                </a:lnTo>
                <a:lnTo>
                  <a:pt x="219" y="76"/>
                </a:lnTo>
                <a:lnTo>
                  <a:pt x="232" y="67"/>
                </a:lnTo>
                <a:lnTo>
                  <a:pt x="245" y="60"/>
                </a:lnTo>
                <a:lnTo>
                  <a:pt x="258" y="52"/>
                </a:lnTo>
                <a:lnTo>
                  <a:pt x="272" y="43"/>
                </a:lnTo>
                <a:lnTo>
                  <a:pt x="287" y="36"/>
                </a:lnTo>
                <a:lnTo>
                  <a:pt x="301" y="29"/>
                </a:lnTo>
                <a:lnTo>
                  <a:pt x="318" y="22"/>
                </a:lnTo>
                <a:lnTo>
                  <a:pt x="336" y="18"/>
                </a:lnTo>
                <a:lnTo>
                  <a:pt x="358" y="17"/>
                </a:lnTo>
                <a:lnTo>
                  <a:pt x="381" y="17"/>
                </a:lnTo>
                <a:close/>
              </a:path>
            </a:pathLst>
          </a:custGeom>
          <a:solidFill>
            <a:srgbClr val="000000"/>
          </a:solidFill>
          <a:ln w="9525">
            <a:noFill/>
            <a:round/>
            <a:headEnd/>
            <a:tailEnd/>
          </a:ln>
        </p:spPr>
        <p:txBody>
          <a:bodyPr/>
          <a:lstStyle/>
          <a:p>
            <a:endParaRPr lang="en-US"/>
          </a:p>
        </p:txBody>
      </p:sp>
      <p:sp>
        <p:nvSpPr>
          <p:cNvPr id="175395" name="Freeform 291"/>
          <p:cNvSpPr>
            <a:spLocks/>
          </p:cNvSpPr>
          <p:nvPr/>
        </p:nvSpPr>
        <p:spPr bwMode="auto">
          <a:xfrm>
            <a:off x="654050" y="5991225"/>
            <a:ext cx="568325" cy="312738"/>
          </a:xfrm>
          <a:custGeom>
            <a:avLst/>
            <a:gdLst/>
            <a:ahLst/>
            <a:cxnLst>
              <a:cxn ang="0">
                <a:pos x="348" y="2"/>
              </a:cxn>
              <a:cxn ang="0">
                <a:pos x="319" y="2"/>
              </a:cxn>
              <a:cxn ang="0">
                <a:pos x="288" y="6"/>
              </a:cxn>
              <a:cxn ang="0">
                <a:pos x="258" y="16"/>
              </a:cxn>
              <a:cxn ang="0">
                <a:pos x="238" y="34"/>
              </a:cxn>
              <a:cxn ang="0">
                <a:pos x="220" y="56"/>
              </a:cxn>
              <a:cxn ang="0">
                <a:pos x="204" y="79"/>
              </a:cxn>
              <a:cxn ang="0">
                <a:pos x="187" y="99"/>
              </a:cxn>
              <a:cxn ang="0">
                <a:pos x="167" y="113"/>
              </a:cxn>
              <a:cxn ang="0">
                <a:pos x="147" y="129"/>
              </a:cxn>
              <a:cxn ang="0">
                <a:pos x="126" y="147"/>
              </a:cxn>
              <a:cxn ang="0">
                <a:pos x="104" y="163"/>
              </a:cxn>
              <a:cxn ang="0">
                <a:pos x="83" y="176"/>
              </a:cxn>
              <a:cxn ang="0">
                <a:pos x="58" y="187"/>
              </a:cxn>
              <a:cxn ang="0">
                <a:pos x="31" y="194"/>
              </a:cxn>
              <a:cxn ang="0">
                <a:pos x="8" y="194"/>
              </a:cxn>
              <a:cxn ang="0">
                <a:pos x="15" y="196"/>
              </a:cxn>
              <a:cxn ang="0">
                <a:pos x="46" y="197"/>
              </a:cxn>
              <a:cxn ang="0">
                <a:pos x="81" y="196"/>
              </a:cxn>
              <a:cxn ang="0">
                <a:pos x="113" y="188"/>
              </a:cxn>
              <a:cxn ang="0">
                <a:pos x="134" y="178"/>
              </a:cxn>
              <a:cxn ang="0">
                <a:pos x="157" y="167"/>
              </a:cxn>
              <a:cxn ang="0">
                <a:pos x="179" y="156"/>
              </a:cxn>
              <a:cxn ang="0">
                <a:pos x="199" y="142"/>
              </a:cxn>
              <a:cxn ang="0">
                <a:pos x="217" y="122"/>
              </a:cxn>
              <a:cxn ang="0">
                <a:pos x="233" y="99"/>
              </a:cxn>
              <a:cxn ang="0">
                <a:pos x="248" y="76"/>
              </a:cxn>
              <a:cxn ang="0">
                <a:pos x="263" y="59"/>
              </a:cxn>
              <a:cxn ang="0">
                <a:pos x="280" y="49"/>
              </a:cxn>
              <a:cxn ang="0">
                <a:pos x="296" y="33"/>
              </a:cxn>
              <a:cxn ang="0">
                <a:pos x="318" y="15"/>
              </a:cxn>
              <a:cxn ang="0">
                <a:pos x="343" y="2"/>
              </a:cxn>
            </a:cxnLst>
            <a:rect l="0" t="0" r="r" b="b"/>
            <a:pathLst>
              <a:path w="358" h="197">
                <a:moveTo>
                  <a:pt x="358" y="0"/>
                </a:moveTo>
                <a:lnTo>
                  <a:pt x="348" y="2"/>
                </a:lnTo>
                <a:lnTo>
                  <a:pt x="336" y="2"/>
                </a:lnTo>
                <a:lnTo>
                  <a:pt x="319" y="2"/>
                </a:lnTo>
                <a:lnTo>
                  <a:pt x="305" y="4"/>
                </a:lnTo>
                <a:lnTo>
                  <a:pt x="288" y="6"/>
                </a:lnTo>
                <a:lnTo>
                  <a:pt x="271" y="9"/>
                </a:lnTo>
                <a:lnTo>
                  <a:pt x="258" y="16"/>
                </a:lnTo>
                <a:lnTo>
                  <a:pt x="247" y="24"/>
                </a:lnTo>
                <a:lnTo>
                  <a:pt x="238" y="34"/>
                </a:lnTo>
                <a:lnTo>
                  <a:pt x="228" y="45"/>
                </a:lnTo>
                <a:lnTo>
                  <a:pt x="220" y="56"/>
                </a:lnTo>
                <a:lnTo>
                  <a:pt x="212" y="68"/>
                </a:lnTo>
                <a:lnTo>
                  <a:pt x="204" y="79"/>
                </a:lnTo>
                <a:lnTo>
                  <a:pt x="195" y="90"/>
                </a:lnTo>
                <a:lnTo>
                  <a:pt x="187" y="99"/>
                </a:lnTo>
                <a:lnTo>
                  <a:pt x="177" y="106"/>
                </a:lnTo>
                <a:lnTo>
                  <a:pt x="167" y="113"/>
                </a:lnTo>
                <a:lnTo>
                  <a:pt x="157" y="122"/>
                </a:lnTo>
                <a:lnTo>
                  <a:pt x="147" y="129"/>
                </a:lnTo>
                <a:lnTo>
                  <a:pt x="137" y="138"/>
                </a:lnTo>
                <a:lnTo>
                  <a:pt x="126" y="147"/>
                </a:lnTo>
                <a:lnTo>
                  <a:pt x="116" y="156"/>
                </a:lnTo>
                <a:lnTo>
                  <a:pt x="104" y="163"/>
                </a:lnTo>
                <a:lnTo>
                  <a:pt x="94" y="171"/>
                </a:lnTo>
                <a:lnTo>
                  <a:pt x="83" y="176"/>
                </a:lnTo>
                <a:lnTo>
                  <a:pt x="71" y="181"/>
                </a:lnTo>
                <a:lnTo>
                  <a:pt x="58" y="187"/>
                </a:lnTo>
                <a:lnTo>
                  <a:pt x="45" y="190"/>
                </a:lnTo>
                <a:lnTo>
                  <a:pt x="31" y="194"/>
                </a:lnTo>
                <a:lnTo>
                  <a:pt x="20" y="194"/>
                </a:lnTo>
                <a:lnTo>
                  <a:pt x="8" y="194"/>
                </a:lnTo>
                <a:lnTo>
                  <a:pt x="0" y="192"/>
                </a:lnTo>
                <a:lnTo>
                  <a:pt x="15" y="196"/>
                </a:lnTo>
                <a:lnTo>
                  <a:pt x="30" y="197"/>
                </a:lnTo>
                <a:lnTo>
                  <a:pt x="46" y="197"/>
                </a:lnTo>
                <a:lnTo>
                  <a:pt x="64" y="197"/>
                </a:lnTo>
                <a:lnTo>
                  <a:pt x="81" y="196"/>
                </a:lnTo>
                <a:lnTo>
                  <a:pt x="98" y="192"/>
                </a:lnTo>
                <a:lnTo>
                  <a:pt x="113" y="188"/>
                </a:lnTo>
                <a:lnTo>
                  <a:pt x="124" y="183"/>
                </a:lnTo>
                <a:lnTo>
                  <a:pt x="134" y="178"/>
                </a:lnTo>
                <a:lnTo>
                  <a:pt x="146" y="172"/>
                </a:lnTo>
                <a:lnTo>
                  <a:pt x="157" y="167"/>
                </a:lnTo>
                <a:lnTo>
                  <a:pt x="169" y="162"/>
                </a:lnTo>
                <a:lnTo>
                  <a:pt x="179" y="156"/>
                </a:lnTo>
                <a:lnTo>
                  <a:pt x="190" y="149"/>
                </a:lnTo>
                <a:lnTo>
                  <a:pt x="199" y="142"/>
                </a:lnTo>
                <a:lnTo>
                  <a:pt x="209" y="133"/>
                </a:lnTo>
                <a:lnTo>
                  <a:pt x="217" y="122"/>
                </a:lnTo>
                <a:lnTo>
                  <a:pt x="225" y="111"/>
                </a:lnTo>
                <a:lnTo>
                  <a:pt x="233" y="99"/>
                </a:lnTo>
                <a:lnTo>
                  <a:pt x="240" y="88"/>
                </a:lnTo>
                <a:lnTo>
                  <a:pt x="248" y="76"/>
                </a:lnTo>
                <a:lnTo>
                  <a:pt x="257" y="67"/>
                </a:lnTo>
                <a:lnTo>
                  <a:pt x="263" y="59"/>
                </a:lnTo>
                <a:lnTo>
                  <a:pt x="271" y="54"/>
                </a:lnTo>
                <a:lnTo>
                  <a:pt x="280" y="49"/>
                </a:lnTo>
                <a:lnTo>
                  <a:pt x="288" y="41"/>
                </a:lnTo>
                <a:lnTo>
                  <a:pt x="296" y="33"/>
                </a:lnTo>
                <a:lnTo>
                  <a:pt x="306" y="24"/>
                </a:lnTo>
                <a:lnTo>
                  <a:pt x="318" y="15"/>
                </a:lnTo>
                <a:lnTo>
                  <a:pt x="329" y="7"/>
                </a:lnTo>
                <a:lnTo>
                  <a:pt x="343" y="2"/>
                </a:lnTo>
                <a:lnTo>
                  <a:pt x="358" y="0"/>
                </a:lnTo>
                <a:close/>
              </a:path>
            </a:pathLst>
          </a:custGeom>
          <a:solidFill>
            <a:srgbClr val="000000"/>
          </a:solidFill>
          <a:ln w="9525">
            <a:noFill/>
            <a:round/>
            <a:headEnd/>
            <a:tailEnd/>
          </a:ln>
        </p:spPr>
        <p:txBody>
          <a:bodyPr/>
          <a:lstStyle/>
          <a:p>
            <a:endParaRPr lang="en-US"/>
          </a:p>
        </p:txBody>
      </p:sp>
      <p:sp>
        <p:nvSpPr>
          <p:cNvPr id="175396" name="Freeform 292"/>
          <p:cNvSpPr>
            <a:spLocks/>
          </p:cNvSpPr>
          <p:nvPr/>
        </p:nvSpPr>
        <p:spPr bwMode="auto">
          <a:xfrm>
            <a:off x="1166813" y="6022975"/>
            <a:ext cx="201612" cy="115888"/>
          </a:xfrm>
          <a:custGeom>
            <a:avLst/>
            <a:gdLst/>
            <a:ahLst/>
            <a:cxnLst>
              <a:cxn ang="0">
                <a:pos x="0" y="20"/>
              </a:cxn>
              <a:cxn ang="0">
                <a:pos x="6" y="23"/>
              </a:cxn>
              <a:cxn ang="0">
                <a:pos x="15" y="27"/>
              </a:cxn>
              <a:cxn ang="0">
                <a:pos x="26" y="32"/>
              </a:cxn>
              <a:cxn ang="0">
                <a:pos x="38" y="34"/>
              </a:cxn>
              <a:cxn ang="0">
                <a:pos x="49" y="36"/>
              </a:cxn>
              <a:cxn ang="0">
                <a:pos x="61" y="38"/>
              </a:cxn>
              <a:cxn ang="0">
                <a:pos x="71" y="38"/>
              </a:cxn>
              <a:cxn ang="0">
                <a:pos x="78" y="36"/>
              </a:cxn>
              <a:cxn ang="0">
                <a:pos x="83" y="32"/>
              </a:cxn>
              <a:cxn ang="0">
                <a:pos x="89" y="30"/>
              </a:cxn>
              <a:cxn ang="0">
                <a:pos x="94" y="27"/>
              </a:cxn>
              <a:cxn ang="0">
                <a:pos x="101" y="21"/>
              </a:cxn>
              <a:cxn ang="0">
                <a:pos x="107" y="18"/>
              </a:cxn>
              <a:cxn ang="0">
                <a:pos x="114" y="13"/>
              </a:cxn>
              <a:cxn ang="0">
                <a:pos x="121" y="7"/>
              </a:cxn>
              <a:cxn ang="0">
                <a:pos x="127" y="0"/>
              </a:cxn>
              <a:cxn ang="0">
                <a:pos x="127" y="16"/>
              </a:cxn>
              <a:cxn ang="0">
                <a:pos x="124" y="36"/>
              </a:cxn>
              <a:cxn ang="0">
                <a:pos x="117" y="56"/>
              </a:cxn>
              <a:cxn ang="0">
                <a:pos x="106" y="70"/>
              </a:cxn>
              <a:cxn ang="0">
                <a:pos x="101" y="72"/>
              </a:cxn>
              <a:cxn ang="0">
                <a:pos x="92" y="73"/>
              </a:cxn>
              <a:cxn ang="0">
                <a:pos x="83" y="73"/>
              </a:cxn>
              <a:cxn ang="0">
                <a:pos x="71" y="72"/>
              </a:cxn>
              <a:cxn ang="0">
                <a:pos x="59" y="70"/>
              </a:cxn>
              <a:cxn ang="0">
                <a:pos x="48" y="68"/>
              </a:cxn>
              <a:cxn ang="0">
                <a:pos x="38" y="65"/>
              </a:cxn>
              <a:cxn ang="0">
                <a:pos x="30" y="63"/>
              </a:cxn>
              <a:cxn ang="0">
                <a:pos x="16" y="57"/>
              </a:cxn>
              <a:cxn ang="0">
                <a:pos x="6" y="48"/>
              </a:cxn>
              <a:cxn ang="0">
                <a:pos x="1" y="38"/>
              </a:cxn>
              <a:cxn ang="0">
                <a:pos x="0" y="20"/>
              </a:cxn>
            </a:cxnLst>
            <a:rect l="0" t="0" r="r" b="b"/>
            <a:pathLst>
              <a:path w="127" h="73">
                <a:moveTo>
                  <a:pt x="0" y="20"/>
                </a:moveTo>
                <a:lnTo>
                  <a:pt x="6" y="23"/>
                </a:lnTo>
                <a:lnTo>
                  <a:pt x="15" y="27"/>
                </a:lnTo>
                <a:lnTo>
                  <a:pt x="26" y="32"/>
                </a:lnTo>
                <a:lnTo>
                  <a:pt x="38" y="34"/>
                </a:lnTo>
                <a:lnTo>
                  <a:pt x="49" y="36"/>
                </a:lnTo>
                <a:lnTo>
                  <a:pt x="61" y="38"/>
                </a:lnTo>
                <a:lnTo>
                  <a:pt x="71" y="38"/>
                </a:lnTo>
                <a:lnTo>
                  <a:pt x="78" y="36"/>
                </a:lnTo>
                <a:lnTo>
                  <a:pt x="83" y="32"/>
                </a:lnTo>
                <a:lnTo>
                  <a:pt x="89" y="30"/>
                </a:lnTo>
                <a:lnTo>
                  <a:pt x="94" y="27"/>
                </a:lnTo>
                <a:lnTo>
                  <a:pt x="101" y="21"/>
                </a:lnTo>
                <a:lnTo>
                  <a:pt x="107" y="18"/>
                </a:lnTo>
                <a:lnTo>
                  <a:pt x="114" y="13"/>
                </a:lnTo>
                <a:lnTo>
                  <a:pt x="121" y="7"/>
                </a:lnTo>
                <a:lnTo>
                  <a:pt x="127" y="0"/>
                </a:lnTo>
                <a:lnTo>
                  <a:pt x="127" y="16"/>
                </a:lnTo>
                <a:lnTo>
                  <a:pt x="124" y="36"/>
                </a:lnTo>
                <a:lnTo>
                  <a:pt x="117" y="56"/>
                </a:lnTo>
                <a:lnTo>
                  <a:pt x="106" y="70"/>
                </a:lnTo>
                <a:lnTo>
                  <a:pt x="101" y="72"/>
                </a:lnTo>
                <a:lnTo>
                  <a:pt x="92" y="73"/>
                </a:lnTo>
                <a:lnTo>
                  <a:pt x="83" y="73"/>
                </a:lnTo>
                <a:lnTo>
                  <a:pt x="71" y="72"/>
                </a:lnTo>
                <a:lnTo>
                  <a:pt x="59" y="70"/>
                </a:lnTo>
                <a:lnTo>
                  <a:pt x="48" y="68"/>
                </a:lnTo>
                <a:lnTo>
                  <a:pt x="38" y="65"/>
                </a:lnTo>
                <a:lnTo>
                  <a:pt x="30" y="63"/>
                </a:lnTo>
                <a:lnTo>
                  <a:pt x="16" y="57"/>
                </a:lnTo>
                <a:lnTo>
                  <a:pt x="6" y="48"/>
                </a:lnTo>
                <a:lnTo>
                  <a:pt x="1" y="38"/>
                </a:lnTo>
                <a:lnTo>
                  <a:pt x="0" y="20"/>
                </a:lnTo>
                <a:close/>
              </a:path>
            </a:pathLst>
          </a:custGeom>
          <a:solidFill>
            <a:srgbClr val="000000"/>
          </a:solidFill>
          <a:ln w="9525">
            <a:noFill/>
            <a:round/>
            <a:headEnd/>
            <a:tailEnd/>
          </a:ln>
        </p:spPr>
        <p:txBody>
          <a:bodyPr/>
          <a:lstStyle/>
          <a:p>
            <a:endParaRPr lang="en-US"/>
          </a:p>
        </p:txBody>
      </p:sp>
      <p:sp>
        <p:nvSpPr>
          <p:cNvPr id="175397" name="Freeform 293"/>
          <p:cNvSpPr>
            <a:spLocks/>
          </p:cNvSpPr>
          <p:nvPr/>
        </p:nvSpPr>
        <p:spPr bwMode="auto">
          <a:xfrm>
            <a:off x="7273925" y="5133975"/>
            <a:ext cx="1436688" cy="1177925"/>
          </a:xfrm>
          <a:custGeom>
            <a:avLst/>
            <a:gdLst/>
            <a:ahLst/>
            <a:cxnLst>
              <a:cxn ang="0">
                <a:pos x="327" y="164"/>
              </a:cxn>
              <a:cxn ang="0">
                <a:pos x="288" y="142"/>
              </a:cxn>
              <a:cxn ang="0">
                <a:pos x="227" y="116"/>
              </a:cxn>
              <a:cxn ang="0">
                <a:pos x="160" y="102"/>
              </a:cxn>
              <a:cxn ang="0">
                <a:pos x="98" y="110"/>
              </a:cxn>
              <a:cxn ang="0">
                <a:pos x="42" y="176"/>
              </a:cxn>
              <a:cxn ang="0">
                <a:pos x="0" y="336"/>
              </a:cxn>
              <a:cxn ang="0">
                <a:pos x="50" y="499"/>
              </a:cxn>
              <a:cxn ang="0">
                <a:pos x="156" y="579"/>
              </a:cxn>
              <a:cxn ang="0">
                <a:pos x="266" y="632"/>
              </a:cxn>
              <a:cxn ang="0">
                <a:pos x="379" y="680"/>
              </a:cxn>
              <a:cxn ang="0">
                <a:pos x="476" y="716"/>
              </a:cxn>
              <a:cxn ang="0">
                <a:pos x="541" y="737"/>
              </a:cxn>
              <a:cxn ang="0">
                <a:pos x="558" y="738"/>
              </a:cxn>
              <a:cxn ang="0">
                <a:pos x="606" y="686"/>
              </a:cxn>
              <a:cxn ang="0">
                <a:pos x="693" y="592"/>
              </a:cxn>
              <a:cxn ang="0">
                <a:pos x="788" y="480"/>
              </a:cxn>
              <a:cxn ang="0">
                <a:pos x="866" y="374"/>
              </a:cxn>
              <a:cxn ang="0">
                <a:pos x="901" y="295"/>
              </a:cxn>
              <a:cxn ang="0">
                <a:pos x="904" y="154"/>
              </a:cxn>
              <a:cxn ang="0">
                <a:pos x="854" y="26"/>
              </a:cxn>
              <a:cxn ang="0">
                <a:pos x="734" y="5"/>
              </a:cxn>
              <a:cxn ang="0">
                <a:pos x="652" y="43"/>
              </a:cxn>
              <a:cxn ang="0">
                <a:pos x="581" y="108"/>
              </a:cxn>
              <a:cxn ang="0">
                <a:pos x="526" y="176"/>
              </a:cxn>
              <a:cxn ang="0">
                <a:pos x="490" y="230"/>
              </a:cxn>
              <a:cxn ang="0">
                <a:pos x="477" y="253"/>
              </a:cxn>
              <a:cxn ang="0">
                <a:pos x="506" y="233"/>
              </a:cxn>
              <a:cxn ang="0">
                <a:pos x="574" y="185"/>
              </a:cxn>
              <a:cxn ang="0">
                <a:pos x="640" y="139"/>
              </a:cxn>
              <a:cxn ang="0">
                <a:pos x="711" y="113"/>
              </a:cxn>
              <a:cxn ang="0">
                <a:pos x="772" y="92"/>
              </a:cxn>
              <a:cxn ang="0">
                <a:pos x="787" y="120"/>
              </a:cxn>
              <a:cxn ang="0">
                <a:pos x="811" y="233"/>
              </a:cxn>
              <a:cxn ang="0">
                <a:pos x="797" y="345"/>
              </a:cxn>
              <a:cxn ang="0">
                <a:pos x="719" y="457"/>
              </a:cxn>
              <a:cxn ang="0">
                <a:pos x="635" y="572"/>
              </a:cxn>
              <a:cxn ang="0">
                <a:pos x="524" y="676"/>
              </a:cxn>
              <a:cxn ang="0">
                <a:pos x="492" y="663"/>
              </a:cxn>
              <a:cxn ang="0">
                <a:pos x="413" y="629"/>
              </a:cxn>
              <a:cxn ang="0">
                <a:pos x="312" y="582"/>
              </a:cxn>
              <a:cxn ang="0">
                <a:pos x="215" y="533"/>
              </a:cxn>
              <a:cxn ang="0">
                <a:pos x="148" y="490"/>
              </a:cxn>
              <a:cxn ang="0">
                <a:pos x="118" y="451"/>
              </a:cxn>
              <a:cxn ang="0">
                <a:pos x="75" y="343"/>
              </a:cxn>
              <a:cxn ang="0">
                <a:pos x="116" y="233"/>
              </a:cxn>
              <a:cxn ang="0">
                <a:pos x="194" y="217"/>
              </a:cxn>
              <a:cxn ang="0">
                <a:pos x="264" y="233"/>
              </a:cxn>
              <a:cxn ang="0">
                <a:pos x="406" y="281"/>
              </a:cxn>
            </a:cxnLst>
            <a:rect l="0" t="0" r="r" b="b"/>
            <a:pathLst>
              <a:path w="905" h="742">
                <a:moveTo>
                  <a:pt x="336" y="168"/>
                </a:moveTo>
                <a:lnTo>
                  <a:pt x="334" y="167"/>
                </a:lnTo>
                <a:lnTo>
                  <a:pt x="327" y="164"/>
                </a:lnTo>
                <a:lnTo>
                  <a:pt x="317" y="158"/>
                </a:lnTo>
                <a:lnTo>
                  <a:pt x="304" y="150"/>
                </a:lnTo>
                <a:lnTo>
                  <a:pt x="288" y="142"/>
                </a:lnTo>
                <a:lnTo>
                  <a:pt x="269" y="133"/>
                </a:lnTo>
                <a:lnTo>
                  <a:pt x="249" y="125"/>
                </a:lnTo>
                <a:lnTo>
                  <a:pt x="227" y="116"/>
                </a:lnTo>
                <a:lnTo>
                  <a:pt x="205" y="110"/>
                </a:lnTo>
                <a:lnTo>
                  <a:pt x="182" y="104"/>
                </a:lnTo>
                <a:lnTo>
                  <a:pt x="160" y="102"/>
                </a:lnTo>
                <a:lnTo>
                  <a:pt x="137" y="100"/>
                </a:lnTo>
                <a:lnTo>
                  <a:pt x="117" y="104"/>
                </a:lnTo>
                <a:lnTo>
                  <a:pt x="98" y="110"/>
                </a:lnTo>
                <a:lnTo>
                  <a:pt x="81" y="120"/>
                </a:lnTo>
                <a:lnTo>
                  <a:pt x="66" y="136"/>
                </a:lnTo>
                <a:lnTo>
                  <a:pt x="42" y="176"/>
                </a:lnTo>
                <a:lnTo>
                  <a:pt x="20" y="224"/>
                </a:lnTo>
                <a:lnTo>
                  <a:pt x="7" y="279"/>
                </a:lnTo>
                <a:lnTo>
                  <a:pt x="0" y="336"/>
                </a:lnTo>
                <a:lnTo>
                  <a:pt x="4" y="393"/>
                </a:lnTo>
                <a:lnTo>
                  <a:pt x="20" y="449"/>
                </a:lnTo>
                <a:lnTo>
                  <a:pt x="50" y="499"/>
                </a:lnTo>
                <a:lnTo>
                  <a:pt x="96" y="541"/>
                </a:lnTo>
                <a:lnTo>
                  <a:pt x="124" y="561"/>
                </a:lnTo>
                <a:lnTo>
                  <a:pt x="156" y="579"/>
                </a:lnTo>
                <a:lnTo>
                  <a:pt x="191" y="597"/>
                </a:lnTo>
                <a:lnTo>
                  <a:pt x="227" y="615"/>
                </a:lnTo>
                <a:lnTo>
                  <a:pt x="266" y="632"/>
                </a:lnTo>
                <a:lnTo>
                  <a:pt x="304" y="649"/>
                </a:lnTo>
                <a:lnTo>
                  <a:pt x="342" y="665"/>
                </a:lnTo>
                <a:lnTo>
                  <a:pt x="379" y="680"/>
                </a:lnTo>
                <a:lnTo>
                  <a:pt x="414" y="693"/>
                </a:lnTo>
                <a:lnTo>
                  <a:pt x="447" y="705"/>
                </a:lnTo>
                <a:lnTo>
                  <a:pt x="476" y="716"/>
                </a:lnTo>
                <a:lnTo>
                  <a:pt x="503" y="725"/>
                </a:lnTo>
                <a:lnTo>
                  <a:pt x="524" y="732"/>
                </a:lnTo>
                <a:lnTo>
                  <a:pt x="541" y="737"/>
                </a:lnTo>
                <a:lnTo>
                  <a:pt x="550" y="740"/>
                </a:lnTo>
                <a:lnTo>
                  <a:pt x="554" y="742"/>
                </a:lnTo>
                <a:lnTo>
                  <a:pt x="558" y="738"/>
                </a:lnTo>
                <a:lnTo>
                  <a:pt x="569" y="727"/>
                </a:lnTo>
                <a:lnTo>
                  <a:pt x="585" y="709"/>
                </a:lnTo>
                <a:lnTo>
                  <a:pt x="606" y="686"/>
                </a:lnTo>
                <a:lnTo>
                  <a:pt x="633" y="659"/>
                </a:lnTo>
                <a:lnTo>
                  <a:pt x="662" y="627"/>
                </a:lnTo>
                <a:lnTo>
                  <a:pt x="693" y="592"/>
                </a:lnTo>
                <a:lnTo>
                  <a:pt x="725" y="556"/>
                </a:lnTo>
                <a:lnTo>
                  <a:pt x="757" y="519"/>
                </a:lnTo>
                <a:lnTo>
                  <a:pt x="788" y="480"/>
                </a:lnTo>
                <a:lnTo>
                  <a:pt x="818" y="444"/>
                </a:lnTo>
                <a:lnTo>
                  <a:pt x="843" y="408"/>
                </a:lnTo>
                <a:lnTo>
                  <a:pt x="866" y="374"/>
                </a:lnTo>
                <a:lnTo>
                  <a:pt x="883" y="343"/>
                </a:lnTo>
                <a:lnTo>
                  <a:pt x="896" y="317"/>
                </a:lnTo>
                <a:lnTo>
                  <a:pt x="901" y="295"/>
                </a:lnTo>
                <a:lnTo>
                  <a:pt x="904" y="252"/>
                </a:lnTo>
                <a:lnTo>
                  <a:pt x="905" y="204"/>
                </a:lnTo>
                <a:lnTo>
                  <a:pt x="904" y="154"/>
                </a:lnTo>
                <a:lnTo>
                  <a:pt x="896" y="105"/>
                </a:lnTo>
                <a:lnTo>
                  <a:pt x="879" y="62"/>
                </a:lnTo>
                <a:lnTo>
                  <a:pt x="854" y="26"/>
                </a:lnTo>
                <a:lnTo>
                  <a:pt x="816" y="5"/>
                </a:lnTo>
                <a:lnTo>
                  <a:pt x="764" y="0"/>
                </a:lnTo>
                <a:lnTo>
                  <a:pt x="734" y="5"/>
                </a:lnTo>
                <a:lnTo>
                  <a:pt x="706" y="14"/>
                </a:lnTo>
                <a:lnTo>
                  <a:pt x="678" y="28"/>
                </a:lnTo>
                <a:lnTo>
                  <a:pt x="652" y="43"/>
                </a:lnTo>
                <a:lnTo>
                  <a:pt x="627" y="63"/>
                </a:lnTo>
                <a:lnTo>
                  <a:pt x="602" y="85"/>
                </a:lnTo>
                <a:lnTo>
                  <a:pt x="581" y="108"/>
                </a:lnTo>
                <a:lnTo>
                  <a:pt x="561" y="131"/>
                </a:lnTo>
                <a:lnTo>
                  <a:pt x="542" y="154"/>
                </a:lnTo>
                <a:lnTo>
                  <a:pt x="526" y="176"/>
                </a:lnTo>
                <a:lnTo>
                  <a:pt x="511" y="196"/>
                </a:lnTo>
                <a:lnTo>
                  <a:pt x="500" y="216"/>
                </a:lnTo>
                <a:lnTo>
                  <a:pt x="490" y="230"/>
                </a:lnTo>
                <a:lnTo>
                  <a:pt x="483" y="243"/>
                </a:lnTo>
                <a:lnTo>
                  <a:pt x="479" y="251"/>
                </a:lnTo>
                <a:lnTo>
                  <a:pt x="477" y="253"/>
                </a:lnTo>
                <a:lnTo>
                  <a:pt x="481" y="251"/>
                </a:lnTo>
                <a:lnTo>
                  <a:pt x="491" y="244"/>
                </a:lnTo>
                <a:lnTo>
                  <a:pt x="506" y="233"/>
                </a:lnTo>
                <a:lnTo>
                  <a:pt x="526" y="219"/>
                </a:lnTo>
                <a:lnTo>
                  <a:pt x="549" y="204"/>
                </a:lnTo>
                <a:lnTo>
                  <a:pt x="574" y="185"/>
                </a:lnTo>
                <a:lnTo>
                  <a:pt x="601" y="166"/>
                </a:lnTo>
                <a:lnTo>
                  <a:pt x="628" y="147"/>
                </a:lnTo>
                <a:lnTo>
                  <a:pt x="640" y="139"/>
                </a:lnTo>
                <a:lnTo>
                  <a:pt x="660" y="131"/>
                </a:lnTo>
                <a:lnTo>
                  <a:pt x="684" y="121"/>
                </a:lnTo>
                <a:lnTo>
                  <a:pt x="711" y="113"/>
                </a:lnTo>
                <a:lnTo>
                  <a:pt x="736" y="104"/>
                </a:lnTo>
                <a:lnTo>
                  <a:pt x="757" y="97"/>
                </a:lnTo>
                <a:lnTo>
                  <a:pt x="772" y="92"/>
                </a:lnTo>
                <a:lnTo>
                  <a:pt x="777" y="91"/>
                </a:lnTo>
                <a:lnTo>
                  <a:pt x="780" y="99"/>
                </a:lnTo>
                <a:lnTo>
                  <a:pt x="787" y="120"/>
                </a:lnTo>
                <a:lnTo>
                  <a:pt x="796" y="153"/>
                </a:lnTo>
                <a:lnTo>
                  <a:pt x="804" y="190"/>
                </a:lnTo>
                <a:lnTo>
                  <a:pt x="811" y="233"/>
                </a:lnTo>
                <a:lnTo>
                  <a:pt x="814" y="274"/>
                </a:lnTo>
                <a:lnTo>
                  <a:pt x="809" y="313"/>
                </a:lnTo>
                <a:lnTo>
                  <a:pt x="797" y="345"/>
                </a:lnTo>
                <a:lnTo>
                  <a:pt x="777" y="376"/>
                </a:lnTo>
                <a:lnTo>
                  <a:pt x="750" y="415"/>
                </a:lnTo>
                <a:lnTo>
                  <a:pt x="719" y="457"/>
                </a:lnTo>
                <a:lnTo>
                  <a:pt x="689" y="500"/>
                </a:lnTo>
                <a:lnTo>
                  <a:pt x="659" y="540"/>
                </a:lnTo>
                <a:lnTo>
                  <a:pt x="635" y="572"/>
                </a:lnTo>
                <a:lnTo>
                  <a:pt x="619" y="593"/>
                </a:lnTo>
                <a:lnTo>
                  <a:pt x="612" y="602"/>
                </a:lnTo>
                <a:lnTo>
                  <a:pt x="524" y="676"/>
                </a:lnTo>
                <a:lnTo>
                  <a:pt x="520" y="675"/>
                </a:lnTo>
                <a:lnTo>
                  <a:pt x="510" y="670"/>
                </a:lnTo>
                <a:lnTo>
                  <a:pt x="492" y="663"/>
                </a:lnTo>
                <a:lnTo>
                  <a:pt x="469" y="653"/>
                </a:lnTo>
                <a:lnTo>
                  <a:pt x="442" y="641"/>
                </a:lnTo>
                <a:lnTo>
                  <a:pt x="413" y="629"/>
                </a:lnTo>
                <a:lnTo>
                  <a:pt x="381" y="614"/>
                </a:lnTo>
                <a:lnTo>
                  <a:pt x="347" y="598"/>
                </a:lnTo>
                <a:lnTo>
                  <a:pt x="312" y="582"/>
                </a:lnTo>
                <a:lnTo>
                  <a:pt x="278" y="565"/>
                </a:lnTo>
                <a:lnTo>
                  <a:pt x="245" y="550"/>
                </a:lnTo>
                <a:lnTo>
                  <a:pt x="215" y="533"/>
                </a:lnTo>
                <a:lnTo>
                  <a:pt x="188" y="518"/>
                </a:lnTo>
                <a:lnTo>
                  <a:pt x="166" y="504"/>
                </a:lnTo>
                <a:lnTo>
                  <a:pt x="148" y="490"/>
                </a:lnTo>
                <a:lnTo>
                  <a:pt x="136" y="479"/>
                </a:lnTo>
                <a:lnTo>
                  <a:pt x="131" y="472"/>
                </a:lnTo>
                <a:lnTo>
                  <a:pt x="118" y="451"/>
                </a:lnTo>
                <a:lnTo>
                  <a:pt x="102" y="421"/>
                </a:lnTo>
                <a:lnTo>
                  <a:pt x="86" y="383"/>
                </a:lnTo>
                <a:lnTo>
                  <a:pt x="75" y="343"/>
                </a:lnTo>
                <a:lnTo>
                  <a:pt x="74" y="302"/>
                </a:lnTo>
                <a:lnTo>
                  <a:pt x="86" y="264"/>
                </a:lnTo>
                <a:lnTo>
                  <a:pt x="116" y="233"/>
                </a:lnTo>
                <a:lnTo>
                  <a:pt x="140" y="221"/>
                </a:lnTo>
                <a:lnTo>
                  <a:pt x="167" y="216"/>
                </a:lnTo>
                <a:lnTo>
                  <a:pt x="194" y="217"/>
                </a:lnTo>
                <a:lnTo>
                  <a:pt x="221" y="221"/>
                </a:lnTo>
                <a:lnTo>
                  <a:pt x="245" y="227"/>
                </a:lnTo>
                <a:lnTo>
                  <a:pt x="264" y="233"/>
                </a:lnTo>
                <a:lnTo>
                  <a:pt x="277" y="238"/>
                </a:lnTo>
                <a:lnTo>
                  <a:pt x="281" y="240"/>
                </a:lnTo>
                <a:lnTo>
                  <a:pt x="406" y="281"/>
                </a:lnTo>
                <a:lnTo>
                  <a:pt x="428" y="250"/>
                </a:lnTo>
                <a:lnTo>
                  <a:pt x="336" y="168"/>
                </a:lnTo>
                <a:close/>
              </a:path>
            </a:pathLst>
          </a:custGeom>
          <a:solidFill>
            <a:srgbClr val="000000"/>
          </a:solidFill>
          <a:ln w="9525">
            <a:noFill/>
            <a:round/>
            <a:headEnd/>
            <a:tailEnd/>
          </a:ln>
        </p:spPr>
        <p:txBody>
          <a:bodyPr/>
          <a:lstStyle/>
          <a:p>
            <a:endParaRPr lang="en-US"/>
          </a:p>
        </p:txBody>
      </p:sp>
      <p:sp>
        <p:nvSpPr>
          <p:cNvPr id="175398" name="Freeform 294"/>
          <p:cNvSpPr>
            <a:spLocks/>
          </p:cNvSpPr>
          <p:nvPr/>
        </p:nvSpPr>
        <p:spPr bwMode="auto">
          <a:xfrm>
            <a:off x="7675563" y="5502275"/>
            <a:ext cx="704850" cy="627063"/>
          </a:xfrm>
          <a:custGeom>
            <a:avLst/>
            <a:gdLst/>
            <a:ahLst/>
            <a:cxnLst>
              <a:cxn ang="0">
                <a:pos x="161" y="80"/>
              </a:cxn>
              <a:cxn ang="0">
                <a:pos x="132" y="65"/>
              </a:cxn>
              <a:cxn ang="0">
                <a:pos x="89" y="51"/>
              </a:cxn>
              <a:cxn ang="0">
                <a:pos x="47" y="53"/>
              </a:cxn>
              <a:cxn ang="0">
                <a:pos x="20" y="86"/>
              </a:cxn>
              <a:cxn ang="0">
                <a:pos x="3" y="137"/>
              </a:cxn>
              <a:cxn ang="0">
                <a:pos x="1" y="193"/>
              </a:cxn>
              <a:cxn ang="0">
                <a:pos x="24" y="244"/>
              </a:cxn>
              <a:cxn ang="0">
                <a:pos x="60" y="274"/>
              </a:cxn>
              <a:cxn ang="0">
                <a:pos x="94" y="295"/>
              </a:cxn>
              <a:cxn ang="0">
                <a:pos x="130" y="316"/>
              </a:cxn>
              <a:cxn ang="0">
                <a:pos x="168" y="338"/>
              </a:cxn>
              <a:cxn ang="0">
                <a:pos x="203" y="358"/>
              </a:cxn>
              <a:cxn ang="0">
                <a:pos x="234" y="375"/>
              </a:cxn>
              <a:cxn ang="0">
                <a:pos x="257" y="388"/>
              </a:cxn>
              <a:cxn ang="0">
                <a:pos x="270" y="394"/>
              </a:cxn>
              <a:cxn ang="0">
                <a:pos x="278" y="387"/>
              </a:cxn>
              <a:cxn ang="0">
                <a:pos x="324" y="329"/>
              </a:cxn>
              <a:cxn ang="0">
                <a:pos x="386" y="246"/>
              </a:cxn>
              <a:cxn ang="0">
                <a:pos x="433" y="170"/>
              </a:cxn>
              <a:cxn ang="0">
                <a:pos x="442" y="123"/>
              </a:cxn>
              <a:cxn ang="0">
                <a:pos x="442" y="75"/>
              </a:cxn>
              <a:cxn ang="0">
                <a:pos x="430" y="30"/>
              </a:cxn>
              <a:cxn ang="0">
                <a:pos x="399" y="2"/>
              </a:cxn>
              <a:cxn ang="0">
                <a:pos x="345" y="7"/>
              </a:cxn>
              <a:cxn ang="0">
                <a:pos x="296" y="49"/>
              </a:cxn>
              <a:cxn ang="0">
                <a:pos x="258" y="103"/>
              </a:cxn>
              <a:cxn ang="0">
                <a:pos x="238" y="143"/>
              </a:cxn>
              <a:cxn ang="0">
                <a:pos x="301" y="100"/>
              </a:cxn>
              <a:cxn ang="0">
                <a:pos x="313" y="99"/>
              </a:cxn>
              <a:cxn ang="0">
                <a:pos x="335" y="98"/>
              </a:cxn>
              <a:cxn ang="0">
                <a:pos x="355" y="96"/>
              </a:cxn>
              <a:cxn ang="0">
                <a:pos x="363" y="96"/>
              </a:cxn>
              <a:cxn ang="0">
                <a:pos x="371" y="115"/>
              </a:cxn>
              <a:cxn ang="0">
                <a:pos x="362" y="161"/>
              </a:cxn>
              <a:cxn ang="0">
                <a:pos x="341" y="191"/>
              </a:cxn>
              <a:cxn ang="0">
                <a:pos x="317" y="224"/>
              </a:cxn>
              <a:cxn ang="0">
                <a:pos x="296" y="250"/>
              </a:cxn>
              <a:cxn ang="0">
                <a:pos x="288" y="261"/>
              </a:cxn>
              <a:cxn ang="0">
                <a:pos x="245" y="321"/>
              </a:cxn>
              <a:cxn ang="0">
                <a:pos x="206" y="301"/>
              </a:cxn>
              <a:cxn ang="0">
                <a:pos x="150" y="269"/>
              </a:cxn>
              <a:cxn ang="0">
                <a:pos x="102" y="238"/>
              </a:cxn>
              <a:cxn ang="0">
                <a:pos x="87" y="223"/>
              </a:cxn>
              <a:cxn ang="0">
                <a:pos x="74" y="205"/>
              </a:cxn>
              <a:cxn ang="0">
                <a:pos x="60" y="177"/>
              </a:cxn>
              <a:cxn ang="0">
                <a:pos x="66" y="145"/>
              </a:cxn>
              <a:cxn ang="0">
                <a:pos x="94" y="126"/>
              </a:cxn>
              <a:cxn ang="0">
                <a:pos x="133" y="126"/>
              </a:cxn>
              <a:cxn ang="0">
                <a:pos x="173" y="134"/>
              </a:cxn>
              <a:cxn ang="0">
                <a:pos x="200" y="143"/>
              </a:cxn>
              <a:cxn ang="0">
                <a:pos x="233" y="159"/>
              </a:cxn>
              <a:cxn ang="0">
                <a:pos x="165" y="82"/>
              </a:cxn>
            </a:cxnLst>
            <a:rect l="0" t="0" r="r" b="b"/>
            <a:pathLst>
              <a:path w="444" h="395">
                <a:moveTo>
                  <a:pt x="165" y="82"/>
                </a:moveTo>
                <a:lnTo>
                  <a:pt x="161" y="80"/>
                </a:lnTo>
                <a:lnTo>
                  <a:pt x="149" y="72"/>
                </a:lnTo>
                <a:lnTo>
                  <a:pt x="132" y="65"/>
                </a:lnTo>
                <a:lnTo>
                  <a:pt x="112" y="57"/>
                </a:lnTo>
                <a:lnTo>
                  <a:pt x="89" y="51"/>
                </a:lnTo>
                <a:lnTo>
                  <a:pt x="67" y="49"/>
                </a:lnTo>
                <a:lnTo>
                  <a:pt x="47" y="53"/>
                </a:lnTo>
                <a:lnTo>
                  <a:pt x="32" y="66"/>
                </a:lnTo>
                <a:lnTo>
                  <a:pt x="20" y="86"/>
                </a:lnTo>
                <a:lnTo>
                  <a:pt x="9" y="110"/>
                </a:lnTo>
                <a:lnTo>
                  <a:pt x="3" y="137"/>
                </a:lnTo>
                <a:lnTo>
                  <a:pt x="0" y="165"/>
                </a:lnTo>
                <a:lnTo>
                  <a:pt x="1" y="193"/>
                </a:lnTo>
                <a:lnTo>
                  <a:pt x="9" y="219"/>
                </a:lnTo>
                <a:lnTo>
                  <a:pt x="24" y="244"/>
                </a:lnTo>
                <a:lnTo>
                  <a:pt x="47" y="264"/>
                </a:lnTo>
                <a:lnTo>
                  <a:pt x="60" y="274"/>
                </a:lnTo>
                <a:lnTo>
                  <a:pt x="77" y="284"/>
                </a:lnTo>
                <a:lnTo>
                  <a:pt x="94" y="295"/>
                </a:lnTo>
                <a:lnTo>
                  <a:pt x="112" y="306"/>
                </a:lnTo>
                <a:lnTo>
                  <a:pt x="130" y="316"/>
                </a:lnTo>
                <a:lnTo>
                  <a:pt x="149" y="327"/>
                </a:lnTo>
                <a:lnTo>
                  <a:pt x="168" y="338"/>
                </a:lnTo>
                <a:lnTo>
                  <a:pt x="185" y="348"/>
                </a:lnTo>
                <a:lnTo>
                  <a:pt x="203" y="358"/>
                </a:lnTo>
                <a:lnTo>
                  <a:pt x="219" y="367"/>
                </a:lnTo>
                <a:lnTo>
                  <a:pt x="234" y="375"/>
                </a:lnTo>
                <a:lnTo>
                  <a:pt x="246" y="382"/>
                </a:lnTo>
                <a:lnTo>
                  <a:pt x="257" y="388"/>
                </a:lnTo>
                <a:lnTo>
                  <a:pt x="265" y="392"/>
                </a:lnTo>
                <a:lnTo>
                  <a:pt x="270" y="394"/>
                </a:lnTo>
                <a:lnTo>
                  <a:pt x="271" y="395"/>
                </a:lnTo>
                <a:lnTo>
                  <a:pt x="278" y="387"/>
                </a:lnTo>
                <a:lnTo>
                  <a:pt x="297" y="363"/>
                </a:lnTo>
                <a:lnTo>
                  <a:pt x="324" y="329"/>
                </a:lnTo>
                <a:lnTo>
                  <a:pt x="355" y="289"/>
                </a:lnTo>
                <a:lnTo>
                  <a:pt x="386" y="246"/>
                </a:lnTo>
                <a:lnTo>
                  <a:pt x="413" y="205"/>
                </a:lnTo>
                <a:lnTo>
                  <a:pt x="433" y="170"/>
                </a:lnTo>
                <a:lnTo>
                  <a:pt x="441" y="144"/>
                </a:lnTo>
                <a:lnTo>
                  <a:pt x="442" y="123"/>
                </a:lnTo>
                <a:lnTo>
                  <a:pt x="444" y="99"/>
                </a:lnTo>
                <a:lnTo>
                  <a:pt x="442" y="75"/>
                </a:lnTo>
                <a:lnTo>
                  <a:pt x="438" y="51"/>
                </a:lnTo>
                <a:lnTo>
                  <a:pt x="430" y="30"/>
                </a:lnTo>
                <a:lnTo>
                  <a:pt x="418" y="13"/>
                </a:lnTo>
                <a:lnTo>
                  <a:pt x="399" y="2"/>
                </a:lnTo>
                <a:lnTo>
                  <a:pt x="374" y="0"/>
                </a:lnTo>
                <a:lnTo>
                  <a:pt x="345" y="7"/>
                </a:lnTo>
                <a:lnTo>
                  <a:pt x="319" y="25"/>
                </a:lnTo>
                <a:lnTo>
                  <a:pt x="296" y="49"/>
                </a:lnTo>
                <a:lnTo>
                  <a:pt x="276" y="76"/>
                </a:lnTo>
                <a:lnTo>
                  <a:pt x="258" y="103"/>
                </a:lnTo>
                <a:lnTo>
                  <a:pt x="246" y="126"/>
                </a:lnTo>
                <a:lnTo>
                  <a:pt x="238" y="143"/>
                </a:lnTo>
                <a:lnTo>
                  <a:pt x="235" y="149"/>
                </a:lnTo>
                <a:lnTo>
                  <a:pt x="301" y="100"/>
                </a:lnTo>
                <a:lnTo>
                  <a:pt x="305" y="100"/>
                </a:lnTo>
                <a:lnTo>
                  <a:pt x="313" y="99"/>
                </a:lnTo>
                <a:lnTo>
                  <a:pt x="324" y="98"/>
                </a:lnTo>
                <a:lnTo>
                  <a:pt x="335" y="98"/>
                </a:lnTo>
                <a:lnTo>
                  <a:pt x="345" y="97"/>
                </a:lnTo>
                <a:lnTo>
                  <a:pt x="355" y="96"/>
                </a:lnTo>
                <a:lnTo>
                  <a:pt x="360" y="96"/>
                </a:lnTo>
                <a:lnTo>
                  <a:pt x="363" y="96"/>
                </a:lnTo>
                <a:lnTo>
                  <a:pt x="366" y="100"/>
                </a:lnTo>
                <a:lnTo>
                  <a:pt x="371" y="115"/>
                </a:lnTo>
                <a:lnTo>
                  <a:pt x="371" y="136"/>
                </a:lnTo>
                <a:lnTo>
                  <a:pt x="362" y="161"/>
                </a:lnTo>
                <a:lnTo>
                  <a:pt x="352" y="176"/>
                </a:lnTo>
                <a:lnTo>
                  <a:pt x="341" y="191"/>
                </a:lnTo>
                <a:lnTo>
                  <a:pt x="329" y="208"/>
                </a:lnTo>
                <a:lnTo>
                  <a:pt x="317" y="224"/>
                </a:lnTo>
                <a:lnTo>
                  <a:pt x="305" y="239"/>
                </a:lnTo>
                <a:lnTo>
                  <a:pt x="296" y="250"/>
                </a:lnTo>
                <a:lnTo>
                  <a:pt x="290" y="258"/>
                </a:lnTo>
                <a:lnTo>
                  <a:pt x="288" y="261"/>
                </a:lnTo>
                <a:lnTo>
                  <a:pt x="251" y="325"/>
                </a:lnTo>
                <a:lnTo>
                  <a:pt x="245" y="321"/>
                </a:lnTo>
                <a:lnTo>
                  <a:pt x="228" y="313"/>
                </a:lnTo>
                <a:lnTo>
                  <a:pt x="206" y="301"/>
                </a:lnTo>
                <a:lnTo>
                  <a:pt x="179" y="286"/>
                </a:lnTo>
                <a:lnTo>
                  <a:pt x="150" y="269"/>
                </a:lnTo>
                <a:lnTo>
                  <a:pt x="124" y="253"/>
                </a:lnTo>
                <a:lnTo>
                  <a:pt x="102" y="238"/>
                </a:lnTo>
                <a:lnTo>
                  <a:pt x="90" y="225"/>
                </a:lnTo>
                <a:lnTo>
                  <a:pt x="87" y="223"/>
                </a:lnTo>
                <a:lnTo>
                  <a:pt x="81" y="216"/>
                </a:lnTo>
                <a:lnTo>
                  <a:pt x="74" y="205"/>
                </a:lnTo>
                <a:lnTo>
                  <a:pt x="66" y="191"/>
                </a:lnTo>
                <a:lnTo>
                  <a:pt x="60" y="177"/>
                </a:lnTo>
                <a:lnTo>
                  <a:pt x="60" y="161"/>
                </a:lnTo>
                <a:lnTo>
                  <a:pt x="66" y="145"/>
                </a:lnTo>
                <a:lnTo>
                  <a:pt x="81" y="131"/>
                </a:lnTo>
                <a:lnTo>
                  <a:pt x="94" y="126"/>
                </a:lnTo>
                <a:lnTo>
                  <a:pt x="113" y="125"/>
                </a:lnTo>
                <a:lnTo>
                  <a:pt x="133" y="126"/>
                </a:lnTo>
                <a:lnTo>
                  <a:pt x="153" y="129"/>
                </a:lnTo>
                <a:lnTo>
                  <a:pt x="173" y="134"/>
                </a:lnTo>
                <a:lnTo>
                  <a:pt x="189" y="139"/>
                </a:lnTo>
                <a:lnTo>
                  <a:pt x="200" y="143"/>
                </a:lnTo>
                <a:lnTo>
                  <a:pt x="204" y="144"/>
                </a:lnTo>
                <a:lnTo>
                  <a:pt x="233" y="159"/>
                </a:lnTo>
                <a:lnTo>
                  <a:pt x="210" y="122"/>
                </a:lnTo>
                <a:lnTo>
                  <a:pt x="165" y="82"/>
                </a:lnTo>
                <a:close/>
              </a:path>
            </a:pathLst>
          </a:custGeom>
          <a:solidFill>
            <a:srgbClr val="000000"/>
          </a:solidFill>
          <a:ln w="9525">
            <a:noFill/>
            <a:round/>
            <a:headEnd/>
            <a:tailEnd/>
          </a:ln>
        </p:spPr>
        <p:txBody>
          <a:bodyPr/>
          <a:lstStyle/>
          <a:p>
            <a:endParaRPr lang="en-US"/>
          </a:p>
        </p:txBody>
      </p:sp>
      <p:sp>
        <p:nvSpPr>
          <p:cNvPr id="175399" name="Freeform 295"/>
          <p:cNvSpPr>
            <a:spLocks/>
          </p:cNvSpPr>
          <p:nvPr/>
        </p:nvSpPr>
        <p:spPr bwMode="auto">
          <a:xfrm>
            <a:off x="4516438" y="6248400"/>
            <a:ext cx="90487" cy="38100"/>
          </a:xfrm>
          <a:custGeom>
            <a:avLst/>
            <a:gdLst/>
            <a:ahLst/>
            <a:cxnLst>
              <a:cxn ang="0">
                <a:pos x="0" y="0"/>
              </a:cxn>
              <a:cxn ang="0">
                <a:pos x="2" y="20"/>
              </a:cxn>
              <a:cxn ang="0">
                <a:pos x="9" y="35"/>
              </a:cxn>
              <a:cxn ang="0">
                <a:pos x="18" y="44"/>
              </a:cxn>
              <a:cxn ang="0">
                <a:pos x="28" y="47"/>
              </a:cxn>
              <a:cxn ang="0">
                <a:pos x="39" y="44"/>
              </a:cxn>
              <a:cxn ang="0">
                <a:pos x="48" y="35"/>
              </a:cxn>
              <a:cxn ang="0">
                <a:pos x="55" y="20"/>
              </a:cxn>
              <a:cxn ang="0">
                <a:pos x="57" y="0"/>
              </a:cxn>
              <a:cxn ang="0">
                <a:pos x="0" y="0"/>
              </a:cxn>
            </a:cxnLst>
            <a:rect l="0" t="0" r="r" b="b"/>
            <a:pathLst>
              <a:path w="57" h="47">
                <a:moveTo>
                  <a:pt x="0" y="0"/>
                </a:moveTo>
                <a:lnTo>
                  <a:pt x="2" y="20"/>
                </a:lnTo>
                <a:lnTo>
                  <a:pt x="9" y="35"/>
                </a:lnTo>
                <a:lnTo>
                  <a:pt x="18" y="44"/>
                </a:lnTo>
                <a:lnTo>
                  <a:pt x="28" y="47"/>
                </a:lnTo>
                <a:lnTo>
                  <a:pt x="39" y="44"/>
                </a:lnTo>
                <a:lnTo>
                  <a:pt x="48" y="35"/>
                </a:lnTo>
                <a:lnTo>
                  <a:pt x="55" y="20"/>
                </a:lnTo>
                <a:lnTo>
                  <a:pt x="57" y="0"/>
                </a:lnTo>
                <a:lnTo>
                  <a:pt x="0" y="0"/>
                </a:lnTo>
                <a:close/>
              </a:path>
            </a:pathLst>
          </a:custGeom>
          <a:solidFill>
            <a:srgbClr val="000000"/>
          </a:solidFill>
          <a:ln w="9525">
            <a:noFill/>
            <a:round/>
            <a:headEnd/>
            <a:tailEnd/>
          </a:ln>
        </p:spPr>
        <p:txBody>
          <a:bodyPr/>
          <a:lstStyle/>
          <a:p>
            <a:endParaRPr lang="en-US"/>
          </a:p>
        </p:txBody>
      </p:sp>
      <p:sp>
        <p:nvSpPr>
          <p:cNvPr id="175400" name="Freeform 296"/>
          <p:cNvSpPr>
            <a:spLocks/>
          </p:cNvSpPr>
          <p:nvPr/>
        </p:nvSpPr>
        <p:spPr bwMode="auto">
          <a:xfrm>
            <a:off x="4516438" y="5251450"/>
            <a:ext cx="90487" cy="996950"/>
          </a:xfrm>
          <a:custGeom>
            <a:avLst/>
            <a:gdLst/>
            <a:ahLst/>
            <a:cxnLst>
              <a:cxn ang="0">
                <a:pos x="28" y="0"/>
              </a:cxn>
              <a:cxn ang="0">
                <a:pos x="0" y="0"/>
              </a:cxn>
              <a:cxn ang="0">
                <a:pos x="0" y="1257"/>
              </a:cxn>
              <a:cxn ang="0">
                <a:pos x="57" y="1257"/>
              </a:cxn>
              <a:cxn ang="0">
                <a:pos x="57" y="0"/>
              </a:cxn>
              <a:cxn ang="0">
                <a:pos x="28" y="0"/>
              </a:cxn>
            </a:cxnLst>
            <a:rect l="0" t="0" r="r" b="b"/>
            <a:pathLst>
              <a:path w="57" h="1257">
                <a:moveTo>
                  <a:pt x="28" y="0"/>
                </a:moveTo>
                <a:lnTo>
                  <a:pt x="0" y="0"/>
                </a:lnTo>
                <a:lnTo>
                  <a:pt x="0" y="1257"/>
                </a:lnTo>
                <a:lnTo>
                  <a:pt x="57" y="1257"/>
                </a:lnTo>
                <a:lnTo>
                  <a:pt x="57" y="0"/>
                </a:lnTo>
                <a:lnTo>
                  <a:pt x="28" y="0"/>
                </a:lnTo>
                <a:close/>
              </a:path>
            </a:pathLst>
          </a:custGeom>
          <a:solidFill>
            <a:srgbClr val="000000"/>
          </a:solidFill>
          <a:ln w="9525">
            <a:noFill/>
            <a:round/>
            <a:headEnd/>
            <a:tailEnd/>
          </a:ln>
        </p:spPr>
        <p:txBody>
          <a:bodyPr/>
          <a:lstStyle/>
          <a:p>
            <a:endParaRPr lang="en-US"/>
          </a:p>
        </p:txBody>
      </p:sp>
      <p:sp>
        <p:nvSpPr>
          <p:cNvPr id="175401" name="Freeform 297"/>
          <p:cNvSpPr>
            <a:spLocks/>
          </p:cNvSpPr>
          <p:nvPr/>
        </p:nvSpPr>
        <p:spPr bwMode="auto">
          <a:xfrm>
            <a:off x="4516438" y="5213350"/>
            <a:ext cx="90487" cy="38100"/>
          </a:xfrm>
          <a:custGeom>
            <a:avLst/>
            <a:gdLst/>
            <a:ahLst/>
            <a:cxnLst>
              <a:cxn ang="0">
                <a:pos x="57" y="48"/>
              </a:cxn>
              <a:cxn ang="0">
                <a:pos x="55" y="27"/>
              </a:cxn>
              <a:cxn ang="0">
                <a:pos x="48" y="12"/>
              </a:cxn>
              <a:cxn ang="0">
                <a:pos x="39" y="4"/>
              </a:cxn>
              <a:cxn ang="0">
                <a:pos x="28" y="0"/>
              </a:cxn>
              <a:cxn ang="0">
                <a:pos x="18" y="4"/>
              </a:cxn>
              <a:cxn ang="0">
                <a:pos x="9" y="12"/>
              </a:cxn>
              <a:cxn ang="0">
                <a:pos x="2" y="27"/>
              </a:cxn>
              <a:cxn ang="0">
                <a:pos x="0" y="48"/>
              </a:cxn>
              <a:cxn ang="0">
                <a:pos x="57" y="48"/>
              </a:cxn>
            </a:cxnLst>
            <a:rect l="0" t="0" r="r" b="b"/>
            <a:pathLst>
              <a:path w="57" h="48">
                <a:moveTo>
                  <a:pt x="57" y="48"/>
                </a:moveTo>
                <a:lnTo>
                  <a:pt x="55" y="27"/>
                </a:lnTo>
                <a:lnTo>
                  <a:pt x="48" y="12"/>
                </a:lnTo>
                <a:lnTo>
                  <a:pt x="39" y="4"/>
                </a:lnTo>
                <a:lnTo>
                  <a:pt x="28" y="0"/>
                </a:lnTo>
                <a:lnTo>
                  <a:pt x="18" y="4"/>
                </a:lnTo>
                <a:lnTo>
                  <a:pt x="9" y="12"/>
                </a:lnTo>
                <a:lnTo>
                  <a:pt x="2" y="27"/>
                </a:lnTo>
                <a:lnTo>
                  <a:pt x="0" y="48"/>
                </a:lnTo>
                <a:lnTo>
                  <a:pt x="57" y="48"/>
                </a:lnTo>
                <a:close/>
              </a:path>
            </a:pathLst>
          </a:custGeom>
          <a:solidFill>
            <a:srgbClr val="000000"/>
          </a:solidFill>
          <a:ln w="9525">
            <a:noFill/>
            <a:round/>
            <a:headEnd/>
            <a:tailEnd/>
          </a:ln>
        </p:spPr>
        <p:txBody>
          <a:bodyPr/>
          <a:lstStyle/>
          <a:p>
            <a:endParaRPr lang="en-US"/>
          </a:p>
        </p:txBody>
      </p:sp>
      <p:sp>
        <p:nvSpPr>
          <p:cNvPr id="175402" name="Freeform 298"/>
          <p:cNvSpPr>
            <a:spLocks/>
          </p:cNvSpPr>
          <p:nvPr/>
        </p:nvSpPr>
        <p:spPr bwMode="auto">
          <a:xfrm>
            <a:off x="3905250" y="5259388"/>
            <a:ext cx="544513" cy="652462"/>
          </a:xfrm>
          <a:custGeom>
            <a:avLst/>
            <a:gdLst/>
            <a:ahLst/>
            <a:cxnLst>
              <a:cxn ang="0">
                <a:pos x="316" y="172"/>
              </a:cxn>
              <a:cxn ang="0">
                <a:pos x="197" y="172"/>
              </a:cxn>
              <a:cxn ang="0">
                <a:pos x="197" y="48"/>
              </a:cxn>
              <a:cxn ang="0">
                <a:pos x="195" y="29"/>
              </a:cxn>
              <a:cxn ang="0">
                <a:pos x="189" y="14"/>
              </a:cxn>
              <a:cxn ang="0">
                <a:pos x="181" y="3"/>
              </a:cxn>
              <a:cxn ang="0">
                <a:pos x="170" y="0"/>
              </a:cxn>
              <a:cxn ang="0">
                <a:pos x="159" y="3"/>
              </a:cxn>
              <a:cxn ang="0">
                <a:pos x="150" y="14"/>
              </a:cxn>
              <a:cxn ang="0">
                <a:pos x="144" y="29"/>
              </a:cxn>
              <a:cxn ang="0">
                <a:pos x="142" y="48"/>
              </a:cxn>
              <a:cxn ang="0">
                <a:pos x="142" y="172"/>
              </a:cxn>
              <a:cxn ang="0">
                <a:pos x="27" y="172"/>
              </a:cxn>
              <a:cxn ang="0">
                <a:pos x="16" y="175"/>
              </a:cxn>
              <a:cxn ang="0">
                <a:pos x="8" y="186"/>
              </a:cxn>
              <a:cxn ang="0">
                <a:pos x="2" y="201"/>
              </a:cxn>
              <a:cxn ang="0">
                <a:pos x="0" y="220"/>
              </a:cxn>
              <a:cxn ang="0">
                <a:pos x="2" y="238"/>
              </a:cxn>
              <a:cxn ang="0">
                <a:pos x="8" y="252"/>
              </a:cxn>
              <a:cxn ang="0">
                <a:pos x="16" y="262"/>
              </a:cxn>
              <a:cxn ang="0">
                <a:pos x="27" y="266"/>
              </a:cxn>
              <a:cxn ang="0">
                <a:pos x="142" y="266"/>
              </a:cxn>
              <a:cxn ang="0">
                <a:pos x="142" y="775"/>
              </a:cxn>
              <a:cxn ang="0">
                <a:pos x="144" y="794"/>
              </a:cxn>
              <a:cxn ang="0">
                <a:pos x="150" y="809"/>
              </a:cxn>
              <a:cxn ang="0">
                <a:pos x="159" y="819"/>
              </a:cxn>
              <a:cxn ang="0">
                <a:pos x="170" y="823"/>
              </a:cxn>
              <a:cxn ang="0">
                <a:pos x="181" y="819"/>
              </a:cxn>
              <a:cxn ang="0">
                <a:pos x="189" y="809"/>
              </a:cxn>
              <a:cxn ang="0">
                <a:pos x="195" y="794"/>
              </a:cxn>
              <a:cxn ang="0">
                <a:pos x="197" y="775"/>
              </a:cxn>
              <a:cxn ang="0">
                <a:pos x="197" y="266"/>
              </a:cxn>
              <a:cxn ang="0">
                <a:pos x="316" y="266"/>
              </a:cxn>
              <a:cxn ang="0">
                <a:pos x="327" y="262"/>
              </a:cxn>
              <a:cxn ang="0">
                <a:pos x="335" y="252"/>
              </a:cxn>
              <a:cxn ang="0">
                <a:pos x="341" y="238"/>
              </a:cxn>
              <a:cxn ang="0">
                <a:pos x="343" y="220"/>
              </a:cxn>
              <a:cxn ang="0">
                <a:pos x="341" y="201"/>
              </a:cxn>
              <a:cxn ang="0">
                <a:pos x="335" y="186"/>
              </a:cxn>
              <a:cxn ang="0">
                <a:pos x="327" y="175"/>
              </a:cxn>
              <a:cxn ang="0">
                <a:pos x="316" y="172"/>
              </a:cxn>
            </a:cxnLst>
            <a:rect l="0" t="0" r="r" b="b"/>
            <a:pathLst>
              <a:path w="343" h="823">
                <a:moveTo>
                  <a:pt x="316" y="172"/>
                </a:moveTo>
                <a:lnTo>
                  <a:pt x="197" y="172"/>
                </a:lnTo>
                <a:lnTo>
                  <a:pt x="197" y="48"/>
                </a:lnTo>
                <a:lnTo>
                  <a:pt x="195" y="29"/>
                </a:lnTo>
                <a:lnTo>
                  <a:pt x="189" y="14"/>
                </a:lnTo>
                <a:lnTo>
                  <a:pt x="181" y="3"/>
                </a:lnTo>
                <a:lnTo>
                  <a:pt x="170" y="0"/>
                </a:lnTo>
                <a:lnTo>
                  <a:pt x="159" y="3"/>
                </a:lnTo>
                <a:lnTo>
                  <a:pt x="150" y="14"/>
                </a:lnTo>
                <a:lnTo>
                  <a:pt x="144" y="29"/>
                </a:lnTo>
                <a:lnTo>
                  <a:pt x="142" y="48"/>
                </a:lnTo>
                <a:lnTo>
                  <a:pt x="142" y="172"/>
                </a:lnTo>
                <a:lnTo>
                  <a:pt x="27" y="172"/>
                </a:lnTo>
                <a:lnTo>
                  <a:pt x="16" y="175"/>
                </a:lnTo>
                <a:lnTo>
                  <a:pt x="8" y="186"/>
                </a:lnTo>
                <a:lnTo>
                  <a:pt x="2" y="201"/>
                </a:lnTo>
                <a:lnTo>
                  <a:pt x="0" y="220"/>
                </a:lnTo>
                <a:lnTo>
                  <a:pt x="2" y="238"/>
                </a:lnTo>
                <a:lnTo>
                  <a:pt x="8" y="252"/>
                </a:lnTo>
                <a:lnTo>
                  <a:pt x="16" y="262"/>
                </a:lnTo>
                <a:lnTo>
                  <a:pt x="27" y="266"/>
                </a:lnTo>
                <a:lnTo>
                  <a:pt x="142" y="266"/>
                </a:lnTo>
                <a:lnTo>
                  <a:pt x="142" y="775"/>
                </a:lnTo>
                <a:lnTo>
                  <a:pt x="144" y="794"/>
                </a:lnTo>
                <a:lnTo>
                  <a:pt x="150" y="809"/>
                </a:lnTo>
                <a:lnTo>
                  <a:pt x="159" y="819"/>
                </a:lnTo>
                <a:lnTo>
                  <a:pt x="170" y="823"/>
                </a:lnTo>
                <a:lnTo>
                  <a:pt x="181" y="819"/>
                </a:lnTo>
                <a:lnTo>
                  <a:pt x="189" y="809"/>
                </a:lnTo>
                <a:lnTo>
                  <a:pt x="195" y="794"/>
                </a:lnTo>
                <a:lnTo>
                  <a:pt x="197" y="775"/>
                </a:lnTo>
                <a:lnTo>
                  <a:pt x="197" y="266"/>
                </a:lnTo>
                <a:lnTo>
                  <a:pt x="316" y="266"/>
                </a:lnTo>
                <a:lnTo>
                  <a:pt x="327" y="262"/>
                </a:lnTo>
                <a:lnTo>
                  <a:pt x="335" y="252"/>
                </a:lnTo>
                <a:lnTo>
                  <a:pt x="341" y="238"/>
                </a:lnTo>
                <a:lnTo>
                  <a:pt x="343" y="220"/>
                </a:lnTo>
                <a:lnTo>
                  <a:pt x="341" y="201"/>
                </a:lnTo>
                <a:lnTo>
                  <a:pt x="335" y="186"/>
                </a:lnTo>
                <a:lnTo>
                  <a:pt x="327" y="175"/>
                </a:lnTo>
                <a:lnTo>
                  <a:pt x="316" y="172"/>
                </a:lnTo>
                <a:close/>
              </a:path>
            </a:pathLst>
          </a:custGeom>
          <a:solidFill>
            <a:srgbClr val="000000"/>
          </a:solidFill>
          <a:ln w="9525">
            <a:noFill/>
            <a:round/>
            <a:headEnd/>
            <a:tailEnd/>
          </a:ln>
        </p:spPr>
        <p:txBody>
          <a:bodyPr/>
          <a:lstStyle/>
          <a:p>
            <a:endParaRPr lang="en-US"/>
          </a:p>
        </p:txBody>
      </p:sp>
      <p:sp>
        <p:nvSpPr>
          <p:cNvPr id="175403" name="Freeform 299"/>
          <p:cNvSpPr>
            <a:spLocks/>
          </p:cNvSpPr>
          <p:nvPr/>
        </p:nvSpPr>
        <p:spPr bwMode="auto">
          <a:xfrm>
            <a:off x="4678363" y="5395913"/>
            <a:ext cx="542925" cy="74612"/>
          </a:xfrm>
          <a:custGeom>
            <a:avLst/>
            <a:gdLst/>
            <a:ahLst/>
            <a:cxnLst>
              <a:cxn ang="0">
                <a:pos x="27" y="94"/>
              </a:cxn>
              <a:cxn ang="0">
                <a:pos x="315" y="94"/>
              </a:cxn>
              <a:cxn ang="0">
                <a:pos x="326" y="90"/>
              </a:cxn>
              <a:cxn ang="0">
                <a:pos x="334" y="80"/>
              </a:cxn>
              <a:cxn ang="0">
                <a:pos x="340" y="66"/>
              </a:cxn>
              <a:cxn ang="0">
                <a:pos x="342" y="48"/>
              </a:cxn>
              <a:cxn ang="0">
                <a:pos x="340" y="29"/>
              </a:cxn>
              <a:cxn ang="0">
                <a:pos x="334" y="14"/>
              </a:cxn>
              <a:cxn ang="0">
                <a:pos x="326" y="3"/>
              </a:cxn>
              <a:cxn ang="0">
                <a:pos x="315" y="0"/>
              </a:cxn>
              <a:cxn ang="0">
                <a:pos x="27" y="0"/>
              </a:cxn>
              <a:cxn ang="0">
                <a:pos x="16" y="3"/>
              </a:cxn>
              <a:cxn ang="0">
                <a:pos x="8" y="14"/>
              </a:cxn>
              <a:cxn ang="0">
                <a:pos x="2" y="29"/>
              </a:cxn>
              <a:cxn ang="0">
                <a:pos x="0" y="48"/>
              </a:cxn>
              <a:cxn ang="0">
                <a:pos x="2" y="66"/>
              </a:cxn>
              <a:cxn ang="0">
                <a:pos x="8" y="80"/>
              </a:cxn>
              <a:cxn ang="0">
                <a:pos x="16" y="90"/>
              </a:cxn>
              <a:cxn ang="0">
                <a:pos x="27" y="94"/>
              </a:cxn>
            </a:cxnLst>
            <a:rect l="0" t="0" r="r" b="b"/>
            <a:pathLst>
              <a:path w="342" h="94">
                <a:moveTo>
                  <a:pt x="27" y="94"/>
                </a:moveTo>
                <a:lnTo>
                  <a:pt x="315" y="94"/>
                </a:lnTo>
                <a:lnTo>
                  <a:pt x="326" y="90"/>
                </a:lnTo>
                <a:lnTo>
                  <a:pt x="334" y="80"/>
                </a:lnTo>
                <a:lnTo>
                  <a:pt x="340" y="66"/>
                </a:lnTo>
                <a:lnTo>
                  <a:pt x="342" y="48"/>
                </a:lnTo>
                <a:lnTo>
                  <a:pt x="340" y="29"/>
                </a:lnTo>
                <a:lnTo>
                  <a:pt x="334" y="14"/>
                </a:lnTo>
                <a:lnTo>
                  <a:pt x="326" y="3"/>
                </a:lnTo>
                <a:lnTo>
                  <a:pt x="315" y="0"/>
                </a:lnTo>
                <a:lnTo>
                  <a:pt x="27" y="0"/>
                </a:lnTo>
                <a:lnTo>
                  <a:pt x="16" y="3"/>
                </a:lnTo>
                <a:lnTo>
                  <a:pt x="8" y="14"/>
                </a:lnTo>
                <a:lnTo>
                  <a:pt x="2" y="29"/>
                </a:lnTo>
                <a:lnTo>
                  <a:pt x="0" y="48"/>
                </a:lnTo>
                <a:lnTo>
                  <a:pt x="2" y="66"/>
                </a:lnTo>
                <a:lnTo>
                  <a:pt x="8" y="80"/>
                </a:lnTo>
                <a:lnTo>
                  <a:pt x="16" y="90"/>
                </a:lnTo>
                <a:lnTo>
                  <a:pt x="27" y="94"/>
                </a:lnTo>
                <a:close/>
              </a:path>
            </a:pathLst>
          </a:custGeom>
          <a:solidFill>
            <a:srgbClr val="000000"/>
          </a:solidFill>
          <a:ln w="9525">
            <a:noFill/>
            <a:round/>
            <a:headEnd/>
            <a:tailEnd/>
          </a:ln>
        </p:spPr>
        <p:txBody>
          <a:bodyPr/>
          <a:lstStyle/>
          <a:p>
            <a:endParaRPr lang="en-US"/>
          </a:p>
        </p:txBody>
      </p:sp>
      <p:sp>
        <p:nvSpPr>
          <p:cNvPr id="175404" name="Freeform 300"/>
          <p:cNvSpPr>
            <a:spLocks/>
          </p:cNvSpPr>
          <p:nvPr/>
        </p:nvSpPr>
        <p:spPr bwMode="auto">
          <a:xfrm>
            <a:off x="4678363" y="5543550"/>
            <a:ext cx="542925" cy="76200"/>
          </a:xfrm>
          <a:custGeom>
            <a:avLst/>
            <a:gdLst/>
            <a:ahLst/>
            <a:cxnLst>
              <a:cxn ang="0">
                <a:pos x="27" y="95"/>
              </a:cxn>
              <a:cxn ang="0">
                <a:pos x="315" y="95"/>
              </a:cxn>
              <a:cxn ang="0">
                <a:pos x="326" y="92"/>
              </a:cxn>
              <a:cxn ang="0">
                <a:pos x="334" y="81"/>
              </a:cxn>
              <a:cxn ang="0">
                <a:pos x="340" y="66"/>
              </a:cxn>
              <a:cxn ang="0">
                <a:pos x="342" y="47"/>
              </a:cxn>
              <a:cxn ang="0">
                <a:pos x="340" y="29"/>
              </a:cxn>
              <a:cxn ang="0">
                <a:pos x="334" y="13"/>
              </a:cxn>
              <a:cxn ang="0">
                <a:pos x="326" y="3"/>
              </a:cxn>
              <a:cxn ang="0">
                <a:pos x="315" y="0"/>
              </a:cxn>
              <a:cxn ang="0">
                <a:pos x="27" y="0"/>
              </a:cxn>
              <a:cxn ang="0">
                <a:pos x="16" y="3"/>
              </a:cxn>
              <a:cxn ang="0">
                <a:pos x="8" y="13"/>
              </a:cxn>
              <a:cxn ang="0">
                <a:pos x="2" y="29"/>
              </a:cxn>
              <a:cxn ang="0">
                <a:pos x="0" y="47"/>
              </a:cxn>
              <a:cxn ang="0">
                <a:pos x="2" y="66"/>
              </a:cxn>
              <a:cxn ang="0">
                <a:pos x="8" y="81"/>
              </a:cxn>
              <a:cxn ang="0">
                <a:pos x="16" y="92"/>
              </a:cxn>
              <a:cxn ang="0">
                <a:pos x="27" y="95"/>
              </a:cxn>
            </a:cxnLst>
            <a:rect l="0" t="0" r="r" b="b"/>
            <a:pathLst>
              <a:path w="342" h="95">
                <a:moveTo>
                  <a:pt x="27" y="95"/>
                </a:moveTo>
                <a:lnTo>
                  <a:pt x="315" y="95"/>
                </a:lnTo>
                <a:lnTo>
                  <a:pt x="326" y="92"/>
                </a:lnTo>
                <a:lnTo>
                  <a:pt x="334" y="81"/>
                </a:lnTo>
                <a:lnTo>
                  <a:pt x="340" y="66"/>
                </a:lnTo>
                <a:lnTo>
                  <a:pt x="342" y="47"/>
                </a:lnTo>
                <a:lnTo>
                  <a:pt x="340" y="29"/>
                </a:lnTo>
                <a:lnTo>
                  <a:pt x="334" y="13"/>
                </a:lnTo>
                <a:lnTo>
                  <a:pt x="326" y="3"/>
                </a:lnTo>
                <a:lnTo>
                  <a:pt x="315" y="0"/>
                </a:lnTo>
                <a:lnTo>
                  <a:pt x="27" y="0"/>
                </a:lnTo>
                <a:lnTo>
                  <a:pt x="16" y="3"/>
                </a:lnTo>
                <a:lnTo>
                  <a:pt x="8" y="13"/>
                </a:lnTo>
                <a:lnTo>
                  <a:pt x="2" y="29"/>
                </a:lnTo>
                <a:lnTo>
                  <a:pt x="0" y="47"/>
                </a:lnTo>
                <a:lnTo>
                  <a:pt x="2" y="66"/>
                </a:lnTo>
                <a:lnTo>
                  <a:pt x="8" y="81"/>
                </a:lnTo>
                <a:lnTo>
                  <a:pt x="16" y="92"/>
                </a:lnTo>
                <a:lnTo>
                  <a:pt x="27" y="95"/>
                </a:lnTo>
                <a:close/>
              </a:path>
            </a:pathLst>
          </a:custGeom>
          <a:solidFill>
            <a:srgbClr val="000000"/>
          </a:solidFill>
          <a:ln w="9525">
            <a:noFill/>
            <a:round/>
            <a:headEnd/>
            <a:tailEnd/>
          </a:ln>
        </p:spPr>
        <p:txBody>
          <a:bodyPr/>
          <a:lstStyle/>
          <a:p>
            <a:endParaRPr lang="en-US"/>
          </a:p>
        </p:txBody>
      </p:sp>
      <p:sp>
        <p:nvSpPr>
          <p:cNvPr id="175405" name="Freeform 301"/>
          <p:cNvSpPr>
            <a:spLocks/>
          </p:cNvSpPr>
          <p:nvPr/>
        </p:nvSpPr>
        <p:spPr bwMode="auto">
          <a:xfrm>
            <a:off x="4678363" y="5691188"/>
            <a:ext cx="542925" cy="74612"/>
          </a:xfrm>
          <a:custGeom>
            <a:avLst/>
            <a:gdLst/>
            <a:ahLst/>
            <a:cxnLst>
              <a:cxn ang="0">
                <a:pos x="27" y="94"/>
              </a:cxn>
              <a:cxn ang="0">
                <a:pos x="315" y="94"/>
              </a:cxn>
              <a:cxn ang="0">
                <a:pos x="326" y="90"/>
              </a:cxn>
              <a:cxn ang="0">
                <a:pos x="334" y="80"/>
              </a:cxn>
              <a:cxn ang="0">
                <a:pos x="340" y="65"/>
              </a:cxn>
              <a:cxn ang="0">
                <a:pos x="342" y="46"/>
              </a:cxn>
              <a:cxn ang="0">
                <a:pos x="340" y="27"/>
              </a:cxn>
              <a:cxn ang="0">
                <a:pos x="334" y="14"/>
              </a:cxn>
              <a:cxn ang="0">
                <a:pos x="326" y="3"/>
              </a:cxn>
              <a:cxn ang="0">
                <a:pos x="315" y="0"/>
              </a:cxn>
              <a:cxn ang="0">
                <a:pos x="27" y="0"/>
              </a:cxn>
              <a:cxn ang="0">
                <a:pos x="16" y="3"/>
              </a:cxn>
              <a:cxn ang="0">
                <a:pos x="8" y="14"/>
              </a:cxn>
              <a:cxn ang="0">
                <a:pos x="2" y="27"/>
              </a:cxn>
              <a:cxn ang="0">
                <a:pos x="0" y="46"/>
              </a:cxn>
              <a:cxn ang="0">
                <a:pos x="2" y="65"/>
              </a:cxn>
              <a:cxn ang="0">
                <a:pos x="8" y="80"/>
              </a:cxn>
              <a:cxn ang="0">
                <a:pos x="16" y="90"/>
              </a:cxn>
              <a:cxn ang="0">
                <a:pos x="27" y="94"/>
              </a:cxn>
            </a:cxnLst>
            <a:rect l="0" t="0" r="r" b="b"/>
            <a:pathLst>
              <a:path w="342" h="94">
                <a:moveTo>
                  <a:pt x="27" y="94"/>
                </a:moveTo>
                <a:lnTo>
                  <a:pt x="315" y="94"/>
                </a:lnTo>
                <a:lnTo>
                  <a:pt x="326" y="90"/>
                </a:lnTo>
                <a:lnTo>
                  <a:pt x="334" y="80"/>
                </a:lnTo>
                <a:lnTo>
                  <a:pt x="340" y="65"/>
                </a:lnTo>
                <a:lnTo>
                  <a:pt x="342" y="46"/>
                </a:lnTo>
                <a:lnTo>
                  <a:pt x="340" y="27"/>
                </a:lnTo>
                <a:lnTo>
                  <a:pt x="334" y="14"/>
                </a:lnTo>
                <a:lnTo>
                  <a:pt x="326" y="3"/>
                </a:lnTo>
                <a:lnTo>
                  <a:pt x="315" y="0"/>
                </a:lnTo>
                <a:lnTo>
                  <a:pt x="27" y="0"/>
                </a:lnTo>
                <a:lnTo>
                  <a:pt x="16" y="3"/>
                </a:lnTo>
                <a:lnTo>
                  <a:pt x="8" y="14"/>
                </a:lnTo>
                <a:lnTo>
                  <a:pt x="2" y="27"/>
                </a:lnTo>
                <a:lnTo>
                  <a:pt x="0" y="46"/>
                </a:lnTo>
                <a:lnTo>
                  <a:pt x="2" y="65"/>
                </a:lnTo>
                <a:lnTo>
                  <a:pt x="8" y="80"/>
                </a:lnTo>
                <a:lnTo>
                  <a:pt x="16" y="90"/>
                </a:lnTo>
                <a:lnTo>
                  <a:pt x="27" y="94"/>
                </a:lnTo>
                <a:close/>
              </a:path>
            </a:pathLst>
          </a:custGeom>
          <a:solidFill>
            <a:srgbClr val="000000"/>
          </a:solidFill>
          <a:ln w="9525">
            <a:noFill/>
            <a:round/>
            <a:headEnd/>
            <a:tailEnd/>
          </a:ln>
        </p:spPr>
        <p:txBody>
          <a:bodyPr/>
          <a:lstStyle/>
          <a:p>
            <a:endParaRPr lang="en-US"/>
          </a:p>
        </p:txBody>
      </p:sp>
      <p:sp>
        <p:nvSpPr>
          <p:cNvPr id="175406" name="Freeform 302"/>
          <p:cNvSpPr>
            <a:spLocks/>
          </p:cNvSpPr>
          <p:nvPr/>
        </p:nvSpPr>
        <p:spPr bwMode="auto">
          <a:xfrm>
            <a:off x="4678363" y="5838825"/>
            <a:ext cx="542925" cy="74613"/>
          </a:xfrm>
          <a:custGeom>
            <a:avLst/>
            <a:gdLst/>
            <a:ahLst/>
            <a:cxnLst>
              <a:cxn ang="0">
                <a:pos x="342" y="47"/>
              </a:cxn>
              <a:cxn ang="0">
                <a:pos x="340" y="29"/>
              </a:cxn>
              <a:cxn ang="0">
                <a:pos x="334" y="13"/>
              </a:cxn>
              <a:cxn ang="0">
                <a:pos x="326" y="3"/>
              </a:cxn>
              <a:cxn ang="0">
                <a:pos x="315" y="0"/>
              </a:cxn>
              <a:cxn ang="0">
                <a:pos x="27" y="0"/>
              </a:cxn>
              <a:cxn ang="0">
                <a:pos x="16" y="3"/>
              </a:cxn>
              <a:cxn ang="0">
                <a:pos x="8" y="13"/>
              </a:cxn>
              <a:cxn ang="0">
                <a:pos x="2" y="29"/>
              </a:cxn>
              <a:cxn ang="0">
                <a:pos x="0" y="47"/>
              </a:cxn>
              <a:cxn ang="0">
                <a:pos x="2" y="66"/>
              </a:cxn>
              <a:cxn ang="0">
                <a:pos x="8" y="80"/>
              </a:cxn>
              <a:cxn ang="0">
                <a:pos x="16" y="90"/>
              </a:cxn>
              <a:cxn ang="0">
                <a:pos x="27" y="93"/>
              </a:cxn>
              <a:cxn ang="0">
                <a:pos x="315" y="93"/>
              </a:cxn>
              <a:cxn ang="0">
                <a:pos x="326" y="90"/>
              </a:cxn>
              <a:cxn ang="0">
                <a:pos x="334" y="80"/>
              </a:cxn>
              <a:cxn ang="0">
                <a:pos x="340" y="66"/>
              </a:cxn>
              <a:cxn ang="0">
                <a:pos x="342" y="47"/>
              </a:cxn>
            </a:cxnLst>
            <a:rect l="0" t="0" r="r" b="b"/>
            <a:pathLst>
              <a:path w="342" h="93">
                <a:moveTo>
                  <a:pt x="342" y="47"/>
                </a:moveTo>
                <a:lnTo>
                  <a:pt x="340" y="29"/>
                </a:lnTo>
                <a:lnTo>
                  <a:pt x="334" y="13"/>
                </a:lnTo>
                <a:lnTo>
                  <a:pt x="326" y="3"/>
                </a:lnTo>
                <a:lnTo>
                  <a:pt x="315" y="0"/>
                </a:lnTo>
                <a:lnTo>
                  <a:pt x="27" y="0"/>
                </a:lnTo>
                <a:lnTo>
                  <a:pt x="16" y="3"/>
                </a:lnTo>
                <a:lnTo>
                  <a:pt x="8" y="13"/>
                </a:lnTo>
                <a:lnTo>
                  <a:pt x="2" y="29"/>
                </a:lnTo>
                <a:lnTo>
                  <a:pt x="0" y="47"/>
                </a:lnTo>
                <a:lnTo>
                  <a:pt x="2" y="66"/>
                </a:lnTo>
                <a:lnTo>
                  <a:pt x="8" y="80"/>
                </a:lnTo>
                <a:lnTo>
                  <a:pt x="16" y="90"/>
                </a:lnTo>
                <a:lnTo>
                  <a:pt x="27" y="93"/>
                </a:lnTo>
                <a:lnTo>
                  <a:pt x="315" y="93"/>
                </a:lnTo>
                <a:lnTo>
                  <a:pt x="326" y="90"/>
                </a:lnTo>
                <a:lnTo>
                  <a:pt x="334" y="80"/>
                </a:lnTo>
                <a:lnTo>
                  <a:pt x="340" y="66"/>
                </a:lnTo>
                <a:lnTo>
                  <a:pt x="342" y="47"/>
                </a:lnTo>
                <a:close/>
              </a:path>
            </a:pathLst>
          </a:custGeom>
          <a:solidFill>
            <a:srgbClr val="000000"/>
          </a:solidFill>
          <a:ln w="9525">
            <a:noFill/>
            <a:round/>
            <a:headEnd/>
            <a:tailEnd/>
          </a:ln>
        </p:spPr>
        <p:txBody>
          <a:bodyPr/>
          <a:lstStyle/>
          <a:p>
            <a:endParaRPr lang="en-US"/>
          </a:p>
        </p:txBody>
      </p:sp>
      <p:sp>
        <p:nvSpPr>
          <p:cNvPr id="175407" name="Freeform 303"/>
          <p:cNvSpPr>
            <a:spLocks/>
          </p:cNvSpPr>
          <p:nvPr/>
        </p:nvSpPr>
        <p:spPr bwMode="auto">
          <a:xfrm>
            <a:off x="3763963" y="5118100"/>
            <a:ext cx="1603375" cy="1193800"/>
          </a:xfrm>
          <a:custGeom>
            <a:avLst/>
            <a:gdLst/>
            <a:ahLst/>
            <a:cxnLst>
              <a:cxn ang="0">
                <a:pos x="1010" y="153"/>
              </a:cxn>
              <a:cxn ang="0">
                <a:pos x="999" y="116"/>
              </a:cxn>
              <a:cxn ang="0">
                <a:pos x="947" y="75"/>
              </a:cxn>
              <a:cxn ang="0">
                <a:pos x="854" y="21"/>
              </a:cxn>
              <a:cxn ang="0">
                <a:pos x="740" y="2"/>
              </a:cxn>
              <a:cxn ang="0">
                <a:pos x="625" y="39"/>
              </a:cxn>
              <a:cxn ang="0">
                <a:pos x="533" y="97"/>
              </a:cxn>
              <a:cxn ang="0">
                <a:pos x="478" y="97"/>
              </a:cxn>
              <a:cxn ang="0">
                <a:pos x="387" y="39"/>
              </a:cxn>
              <a:cxn ang="0">
                <a:pos x="271" y="2"/>
              </a:cxn>
              <a:cxn ang="0">
                <a:pos x="157" y="21"/>
              </a:cxn>
              <a:cxn ang="0">
                <a:pos x="64" y="75"/>
              </a:cxn>
              <a:cxn ang="0">
                <a:pos x="12" y="116"/>
              </a:cxn>
              <a:cxn ang="0">
                <a:pos x="0" y="153"/>
              </a:cxn>
              <a:cxn ang="0">
                <a:pos x="0" y="1225"/>
              </a:cxn>
              <a:cxn ang="0">
                <a:pos x="0" y="1226"/>
              </a:cxn>
              <a:cxn ang="0">
                <a:pos x="17" y="1502"/>
              </a:cxn>
              <a:cxn ang="0">
                <a:pos x="63" y="1250"/>
              </a:cxn>
              <a:cxn ang="0">
                <a:pos x="123" y="1208"/>
              </a:cxn>
              <a:cxn ang="0">
                <a:pos x="206" y="1172"/>
              </a:cxn>
              <a:cxn ang="0">
                <a:pos x="304" y="1174"/>
              </a:cxn>
              <a:cxn ang="0">
                <a:pos x="404" y="1220"/>
              </a:cxn>
              <a:cxn ang="0">
                <a:pos x="474" y="1269"/>
              </a:cxn>
              <a:cxn ang="0">
                <a:pos x="503" y="1506"/>
              </a:cxn>
              <a:cxn ang="0">
                <a:pos x="509" y="1506"/>
              </a:cxn>
              <a:cxn ang="0">
                <a:pos x="539" y="1267"/>
              </a:cxn>
              <a:cxn ang="0">
                <a:pos x="541" y="1163"/>
              </a:cxn>
              <a:cxn ang="0">
                <a:pos x="471" y="1163"/>
              </a:cxn>
              <a:cxn ang="0">
                <a:pos x="395" y="1116"/>
              </a:cxn>
              <a:cxn ang="0">
                <a:pos x="300" y="1078"/>
              </a:cxn>
              <a:cxn ang="0">
                <a:pos x="209" y="1077"/>
              </a:cxn>
              <a:cxn ang="0">
                <a:pos x="129" y="1105"/>
              </a:cxn>
              <a:cxn ang="0">
                <a:pos x="65" y="1146"/>
              </a:cxn>
              <a:cxn ang="0">
                <a:pos x="89" y="160"/>
              </a:cxn>
              <a:cxn ang="0">
                <a:pos x="162" y="118"/>
              </a:cxn>
              <a:cxn ang="0">
                <a:pos x="252" y="96"/>
              </a:cxn>
              <a:cxn ang="0">
                <a:pos x="356" y="123"/>
              </a:cxn>
              <a:cxn ang="0">
                <a:pos x="445" y="177"/>
              </a:cxn>
              <a:cxn ang="0">
                <a:pos x="537" y="1112"/>
              </a:cxn>
              <a:cxn ang="0">
                <a:pos x="589" y="162"/>
              </a:cxn>
              <a:cxn ang="0">
                <a:pos x="678" y="113"/>
              </a:cxn>
              <a:cxn ang="0">
                <a:pos x="774" y="96"/>
              </a:cxn>
              <a:cxn ang="0">
                <a:pos x="862" y="123"/>
              </a:cxn>
              <a:cxn ang="0">
                <a:pos x="932" y="167"/>
              </a:cxn>
              <a:cxn ang="0">
                <a:pos x="937" y="1140"/>
              </a:cxn>
              <a:cxn ang="0">
                <a:pos x="869" y="1099"/>
              </a:cxn>
              <a:cxn ang="0">
                <a:pos x="787" y="1073"/>
              </a:cxn>
              <a:cxn ang="0">
                <a:pos x="700" y="1080"/>
              </a:cxn>
              <a:cxn ang="0">
                <a:pos x="615" y="1117"/>
              </a:cxn>
              <a:cxn ang="0">
                <a:pos x="544" y="1162"/>
              </a:cxn>
              <a:cxn ang="0">
                <a:pos x="596" y="1226"/>
              </a:cxn>
              <a:cxn ang="0">
                <a:pos x="682" y="1182"/>
              </a:cxn>
              <a:cxn ang="0">
                <a:pos x="774" y="1165"/>
              </a:cxn>
              <a:cxn ang="0">
                <a:pos x="862" y="1192"/>
              </a:cxn>
              <a:cxn ang="0">
                <a:pos x="932" y="1237"/>
              </a:cxn>
              <a:cxn ang="0">
                <a:pos x="544" y="1506"/>
              </a:cxn>
              <a:cxn ang="0">
                <a:pos x="1010" y="1226"/>
              </a:cxn>
              <a:cxn ang="0">
                <a:pos x="1010" y="1225"/>
              </a:cxn>
            </a:cxnLst>
            <a:rect l="0" t="0" r="r" b="b"/>
            <a:pathLst>
              <a:path w="1010" h="1506">
                <a:moveTo>
                  <a:pt x="1010" y="155"/>
                </a:moveTo>
                <a:lnTo>
                  <a:pt x="1010" y="155"/>
                </a:lnTo>
                <a:lnTo>
                  <a:pt x="1010" y="155"/>
                </a:lnTo>
                <a:lnTo>
                  <a:pt x="1010" y="155"/>
                </a:lnTo>
                <a:lnTo>
                  <a:pt x="1010" y="153"/>
                </a:lnTo>
                <a:lnTo>
                  <a:pt x="1010" y="153"/>
                </a:lnTo>
                <a:lnTo>
                  <a:pt x="1010" y="153"/>
                </a:lnTo>
                <a:lnTo>
                  <a:pt x="1010" y="153"/>
                </a:lnTo>
                <a:lnTo>
                  <a:pt x="1010" y="152"/>
                </a:lnTo>
                <a:lnTo>
                  <a:pt x="1009" y="138"/>
                </a:lnTo>
                <a:lnTo>
                  <a:pt x="1005" y="126"/>
                </a:lnTo>
                <a:lnTo>
                  <a:pt x="999" y="116"/>
                </a:lnTo>
                <a:lnTo>
                  <a:pt x="991" y="111"/>
                </a:lnTo>
                <a:lnTo>
                  <a:pt x="985" y="106"/>
                </a:lnTo>
                <a:lnTo>
                  <a:pt x="978" y="99"/>
                </a:lnTo>
                <a:lnTo>
                  <a:pt x="969" y="92"/>
                </a:lnTo>
                <a:lnTo>
                  <a:pt x="959" y="84"/>
                </a:lnTo>
                <a:lnTo>
                  <a:pt x="947" y="75"/>
                </a:lnTo>
                <a:lnTo>
                  <a:pt x="934" y="65"/>
                </a:lnTo>
                <a:lnTo>
                  <a:pt x="920" y="56"/>
                </a:lnTo>
                <a:lnTo>
                  <a:pt x="905" y="46"/>
                </a:lnTo>
                <a:lnTo>
                  <a:pt x="889" y="38"/>
                </a:lnTo>
                <a:lnTo>
                  <a:pt x="872" y="29"/>
                </a:lnTo>
                <a:lnTo>
                  <a:pt x="854" y="21"/>
                </a:lnTo>
                <a:lnTo>
                  <a:pt x="836" y="14"/>
                </a:lnTo>
                <a:lnTo>
                  <a:pt x="817" y="9"/>
                </a:lnTo>
                <a:lnTo>
                  <a:pt x="798" y="4"/>
                </a:lnTo>
                <a:lnTo>
                  <a:pt x="779" y="2"/>
                </a:lnTo>
                <a:lnTo>
                  <a:pt x="759" y="0"/>
                </a:lnTo>
                <a:lnTo>
                  <a:pt x="740" y="2"/>
                </a:lnTo>
                <a:lnTo>
                  <a:pt x="720" y="4"/>
                </a:lnTo>
                <a:lnTo>
                  <a:pt x="701" y="9"/>
                </a:lnTo>
                <a:lnTo>
                  <a:pt x="681" y="16"/>
                </a:lnTo>
                <a:lnTo>
                  <a:pt x="662" y="22"/>
                </a:lnTo>
                <a:lnTo>
                  <a:pt x="643" y="31"/>
                </a:lnTo>
                <a:lnTo>
                  <a:pt x="625" y="39"/>
                </a:lnTo>
                <a:lnTo>
                  <a:pt x="607" y="50"/>
                </a:lnTo>
                <a:lnTo>
                  <a:pt x="590" y="58"/>
                </a:lnTo>
                <a:lnTo>
                  <a:pt x="574" y="68"/>
                </a:lnTo>
                <a:lnTo>
                  <a:pt x="559" y="79"/>
                </a:lnTo>
                <a:lnTo>
                  <a:pt x="546" y="89"/>
                </a:lnTo>
                <a:lnTo>
                  <a:pt x="533" y="97"/>
                </a:lnTo>
                <a:lnTo>
                  <a:pt x="522" y="106"/>
                </a:lnTo>
                <a:lnTo>
                  <a:pt x="513" y="113"/>
                </a:lnTo>
                <a:lnTo>
                  <a:pt x="505" y="119"/>
                </a:lnTo>
                <a:lnTo>
                  <a:pt x="498" y="113"/>
                </a:lnTo>
                <a:lnTo>
                  <a:pt x="489" y="106"/>
                </a:lnTo>
                <a:lnTo>
                  <a:pt x="478" y="97"/>
                </a:lnTo>
                <a:lnTo>
                  <a:pt x="466" y="89"/>
                </a:lnTo>
                <a:lnTo>
                  <a:pt x="452" y="79"/>
                </a:lnTo>
                <a:lnTo>
                  <a:pt x="437" y="68"/>
                </a:lnTo>
                <a:lnTo>
                  <a:pt x="421" y="58"/>
                </a:lnTo>
                <a:lnTo>
                  <a:pt x="404" y="50"/>
                </a:lnTo>
                <a:lnTo>
                  <a:pt x="387" y="39"/>
                </a:lnTo>
                <a:lnTo>
                  <a:pt x="368" y="31"/>
                </a:lnTo>
                <a:lnTo>
                  <a:pt x="349" y="22"/>
                </a:lnTo>
                <a:lnTo>
                  <a:pt x="330" y="16"/>
                </a:lnTo>
                <a:lnTo>
                  <a:pt x="310" y="9"/>
                </a:lnTo>
                <a:lnTo>
                  <a:pt x="291" y="4"/>
                </a:lnTo>
                <a:lnTo>
                  <a:pt x="271" y="2"/>
                </a:lnTo>
                <a:lnTo>
                  <a:pt x="252" y="0"/>
                </a:lnTo>
                <a:lnTo>
                  <a:pt x="232" y="2"/>
                </a:lnTo>
                <a:lnTo>
                  <a:pt x="213" y="4"/>
                </a:lnTo>
                <a:lnTo>
                  <a:pt x="194" y="9"/>
                </a:lnTo>
                <a:lnTo>
                  <a:pt x="175" y="14"/>
                </a:lnTo>
                <a:lnTo>
                  <a:pt x="157" y="21"/>
                </a:lnTo>
                <a:lnTo>
                  <a:pt x="139" y="29"/>
                </a:lnTo>
                <a:lnTo>
                  <a:pt x="122" y="38"/>
                </a:lnTo>
                <a:lnTo>
                  <a:pt x="106" y="46"/>
                </a:lnTo>
                <a:lnTo>
                  <a:pt x="91" y="56"/>
                </a:lnTo>
                <a:lnTo>
                  <a:pt x="77" y="65"/>
                </a:lnTo>
                <a:lnTo>
                  <a:pt x="64" y="75"/>
                </a:lnTo>
                <a:lnTo>
                  <a:pt x="52" y="84"/>
                </a:lnTo>
                <a:lnTo>
                  <a:pt x="42" y="92"/>
                </a:lnTo>
                <a:lnTo>
                  <a:pt x="33" y="99"/>
                </a:lnTo>
                <a:lnTo>
                  <a:pt x="26" y="106"/>
                </a:lnTo>
                <a:lnTo>
                  <a:pt x="20" y="111"/>
                </a:lnTo>
                <a:lnTo>
                  <a:pt x="12" y="116"/>
                </a:lnTo>
                <a:lnTo>
                  <a:pt x="6" y="126"/>
                </a:lnTo>
                <a:lnTo>
                  <a:pt x="2" y="138"/>
                </a:lnTo>
                <a:lnTo>
                  <a:pt x="0" y="153"/>
                </a:lnTo>
                <a:lnTo>
                  <a:pt x="0" y="153"/>
                </a:lnTo>
                <a:lnTo>
                  <a:pt x="0" y="153"/>
                </a:lnTo>
                <a:lnTo>
                  <a:pt x="0" y="153"/>
                </a:lnTo>
                <a:lnTo>
                  <a:pt x="0" y="153"/>
                </a:lnTo>
                <a:lnTo>
                  <a:pt x="0" y="155"/>
                </a:lnTo>
                <a:lnTo>
                  <a:pt x="0" y="155"/>
                </a:lnTo>
                <a:lnTo>
                  <a:pt x="0" y="155"/>
                </a:lnTo>
                <a:lnTo>
                  <a:pt x="0" y="155"/>
                </a:lnTo>
                <a:lnTo>
                  <a:pt x="0" y="1225"/>
                </a:lnTo>
                <a:lnTo>
                  <a:pt x="0" y="1225"/>
                </a:lnTo>
                <a:lnTo>
                  <a:pt x="0" y="1225"/>
                </a:lnTo>
                <a:lnTo>
                  <a:pt x="0" y="1225"/>
                </a:lnTo>
                <a:lnTo>
                  <a:pt x="0" y="1225"/>
                </a:lnTo>
                <a:lnTo>
                  <a:pt x="0" y="1226"/>
                </a:lnTo>
                <a:lnTo>
                  <a:pt x="0" y="1226"/>
                </a:lnTo>
                <a:lnTo>
                  <a:pt x="0" y="1226"/>
                </a:lnTo>
                <a:lnTo>
                  <a:pt x="0" y="1226"/>
                </a:lnTo>
                <a:lnTo>
                  <a:pt x="0" y="1458"/>
                </a:lnTo>
                <a:lnTo>
                  <a:pt x="2" y="1477"/>
                </a:lnTo>
                <a:lnTo>
                  <a:pt x="8" y="1492"/>
                </a:lnTo>
                <a:lnTo>
                  <a:pt x="17" y="1502"/>
                </a:lnTo>
                <a:lnTo>
                  <a:pt x="28" y="1506"/>
                </a:lnTo>
                <a:lnTo>
                  <a:pt x="392" y="1506"/>
                </a:lnTo>
                <a:lnTo>
                  <a:pt x="392" y="1410"/>
                </a:lnTo>
                <a:lnTo>
                  <a:pt x="56" y="1410"/>
                </a:lnTo>
                <a:lnTo>
                  <a:pt x="56" y="1255"/>
                </a:lnTo>
                <a:lnTo>
                  <a:pt x="63" y="1250"/>
                </a:lnTo>
                <a:lnTo>
                  <a:pt x="70" y="1243"/>
                </a:lnTo>
                <a:lnTo>
                  <a:pt x="79" y="1237"/>
                </a:lnTo>
                <a:lnTo>
                  <a:pt x="89" y="1230"/>
                </a:lnTo>
                <a:lnTo>
                  <a:pt x="99" y="1223"/>
                </a:lnTo>
                <a:lnTo>
                  <a:pt x="110" y="1214"/>
                </a:lnTo>
                <a:lnTo>
                  <a:pt x="123" y="1208"/>
                </a:lnTo>
                <a:lnTo>
                  <a:pt x="135" y="1199"/>
                </a:lnTo>
                <a:lnTo>
                  <a:pt x="149" y="1192"/>
                </a:lnTo>
                <a:lnTo>
                  <a:pt x="162" y="1187"/>
                </a:lnTo>
                <a:lnTo>
                  <a:pt x="177" y="1180"/>
                </a:lnTo>
                <a:lnTo>
                  <a:pt x="191" y="1175"/>
                </a:lnTo>
                <a:lnTo>
                  <a:pt x="206" y="1172"/>
                </a:lnTo>
                <a:lnTo>
                  <a:pt x="221" y="1168"/>
                </a:lnTo>
                <a:lnTo>
                  <a:pt x="237" y="1165"/>
                </a:lnTo>
                <a:lnTo>
                  <a:pt x="252" y="1165"/>
                </a:lnTo>
                <a:lnTo>
                  <a:pt x="269" y="1167"/>
                </a:lnTo>
                <a:lnTo>
                  <a:pt x="286" y="1168"/>
                </a:lnTo>
                <a:lnTo>
                  <a:pt x="304" y="1174"/>
                </a:lnTo>
                <a:lnTo>
                  <a:pt x="321" y="1179"/>
                </a:lnTo>
                <a:lnTo>
                  <a:pt x="339" y="1186"/>
                </a:lnTo>
                <a:lnTo>
                  <a:pt x="356" y="1194"/>
                </a:lnTo>
                <a:lnTo>
                  <a:pt x="372" y="1203"/>
                </a:lnTo>
                <a:lnTo>
                  <a:pt x="389" y="1211"/>
                </a:lnTo>
                <a:lnTo>
                  <a:pt x="404" y="1220"/>
                </a:lnTo>
                <a:lnTo>
                  <a:pt x="419" y="1230"/>
                </a:lnTo>
                <a:lnTo>
                  <a:pt x="433" y="1238"/>
                </a:lnTo>
                <a:lnTo>
                  <a:pt x="445" y="1247"/>
                </a:lnTo>
                <a:lnTo>
                  <a:pt x="456" y="1255"/>
                </a:lnTo>
                <a:lnTo>
                  <a:pt x="466" y="1262"/>
                </a:lnTo>
                <a:lnTo>
                  <a:pt x="474" y="1269"/>
                </a:lnTo>
                <a:lnTo>
                  <a:pt x="481" y="1274"/>
                </a:lnTo>
                <a:lnTo>
                  <a:pt x="481" y="1410"/>
                </a:lnTo>
                <a:lnTo>
                  <a:pt x="392" y="1410"/>
                </a:lnTo>
                <a:lnTo>
                  <a:pt x="392" y="1506"/>
                </a:lnTo>
                <a:lnTo>
                  <a:pt x="502" y="1506"/>
                </a:lnTo>
                <a:lnTo>
                  <a:pt x="503" y="1506"/>
                </a:lnTo>
                <a:lnTo>
                  <a:pt x="504" y="1504"/>
                </a:lnTo>
                <a:lnTo>
                  <a:pt x="504" y="1504"/>
                </a:lnTo>
                <a:lnTo>
                  <a:pt x="505" y="1504"/>
                </a:lnTo>
                <a:lnTo>
                  <a:pt x="506" y="1504"/>
                </a:lnTo>
                <a:lnTo>
                  <a:pt x="507" y="1504"/>
                </a:lnTo>
                <a:lnTo>
                  <a:pt x="509" y="1506"/>
                </a:lnTo>
                <a:lnTo>
                  <a:pt x="510" y="1506"/>
                </a:lnTo>
                <a:lnTo>
                  <a:pt x="544" y="1506"/>
                </a:lnTo>
                <a:lnTo>
                  <a:pt x="544" y="1410"/>
                </a:lnTo>
                <a:lnTo>
                  <a:pt x="537" y="1410"/>
                </a:lnTo>
                <a:lnTo>
                  <a:pt x="537" y="1269"/>
                </a:lnTo>
                <a:lnTo>
                  <a:pt x="539" y="1267"/>
                </a:lnTo>
                <a:lnTo>
                  <a:pt x="541" y="1266"/>
                </a:lnTo>
                <a:lnTo>
                  <a:pt x="542" y="1266"/>
                </a:lnTo>
                <a:lnTo>
                  <a:pt x="544" y="1264"/>
                </a:lnTo>
                <a:lnTo>
                  <a:pt x="544" y="1162"/>
                </a:lnTo>
                <a:lnTo>
                  <a:pt x="542" y="1163"/>
                </a:lnTo>
                <a:lnTo>
                  <a:pt x="541" y="1163"/>
                </a:lnTo>
                <a:lnTo>
                  <a:pt x="539" y="1165"/>
                </a:lnTo>
                <a:lnTo>
                  <a:pt x="537" y="1165"/>
                </a:lnTo>
                <a:lnTo>
                  <a:pt x="537" y="1112"/>
                </a:lnTo>
                <a:lnTo>
                  <a:pt x="481" y="1112"/>
                </a:lnTo>
                <a:lnTo>
                  <a:pt x="481" y="1170"/>
                </a:lnTo>
                <a:lnTo>
                  <a:pt x="471" y="1163"/>
                </a:lnTo>
                <a:lnTo>
                  <a:pt x="461" y="1155"/>
                </a:lnTo>
                <a:lnTo>
                  <a:pt x="449" y="1148"/>
                </a:lnTo>
                <a:lnTo>
                  <a:pt x="436" y="1140"/>
                </a:lnTo>
                <a:lnTo>
                  <a:pt x="423" y="1131"/>
                </a:lnTo>
                <a:lnTo>
                  <a:pt x="409" y="1122"/>
                </a:lnTo>
                <a:lnTo>
                  <a:pt x="395" y="1116"/>
                </a:lnTo>
                <a:lnTo>
                  <a:pt x="380" y="1107"/>
                </a:lnTo>
                <a:lnTo>
                  <a:pt x="364" y="1100"/>
                </a:lnTo>
                <a:lnTo>
                  <a:pt x="348" y="1094"/>
                </a:lnTo>
                <a:lnTo>
                  <a:pt x="332" y="1087"/>
                </a:lnTo>
                <a:lnTo>
                  <a:pt x="316" y="1082"/>
                </a:lnTo>
                <a:lnTo>
                  <a:pt x="300" y="1078"/>
                </a:lnTo>
                <a:lnTo>
                  <a:pt x="284" y="1075"/>
                </a:lnTo>
                <a:lnTo>
                  <a:pt x="268" y="1071"/>
                </a:lnTo>
                <a:lnTo>
                  <a:pt x="252" y="1071"/>
                </a:lnTo>
                <a:lnTo>
                  <a:pt x="238" y="1071"/>
                </a:lnTo>
                <a:lnTo>
                  <a:pt x="223" y="1073"/>
                </a:lnTo>
                <a:lnTo>
                  <a:pt x="209" y="1077"/>
                </a:lnTo>
                <a:lnTo>
                  <a:pt x="195" y="1080"/>
                </a:lnTo>
                <a:lnTo>
                  <a:pt x="181" y="1083"/>
                </a:lnTo>
                <a:lnTo>
                  <a:pt x="168" y="1088"/>
                </a:lnTo>
                <a:lnTo>
                  <a:pt x="155" y="1094"/>
                </a:lnTo>
                <a:lnTo>
                  <a:pt x="142" y="1099"/>
                </a:lnTo>
                <a:lnTo>
                  <a:pt x="129" y="1105"/>
                </a:lnTo>
                <a:lnTo>
                  <a:pt x="117" y="1112"/>
                </a:lnTo>
                <a:lnTo>
                  <a:pt x="105" y="1119"/>
                </a:lnTo>
                <a:lnTo>
                  <a:pt x="94" y="1126"/>
                </a:lnTo>
                <a:lnTo>
                  <a:pt x="84" y="1133"/>
                </a:lnTo>
                <a:lnTo>
                  <a:pt x="74" y="1140"/>
                </a:lnTo>
                <a:lnTo>
                  <a:pt x="65" y="1146"/>
                </a:lnTo>
                <a:lnTo>
                  <a:pt x="56" y="1153"/>
                </a:lnTo>
                <a:lnTo>
                  <a:pt x="56" y="186"/>
                </a:lnTo>
                <a:lnTo>
                  <a:pt x="63" y="181"/>
                </a:lnTo>
                <a:lnTo>
                  <a:pt x="70" y="174"/>
                </a:lnTo>
                <a:lnTo>
                  <a:pt x="79" y="167"/>
                </a:lnTo>
                <a:lnTo>
                  <a:pt x="89" y="160"/>
                </a:lnTo>
                <a:lnTo>
                  <a:pt x="99" y="153"/>
                </a:lnTo>
                <a:lnTo>
                  <a:pt x="110" y="145"/>
                </a:lnTo>
                <a:lnTo>
                  <a:pt x="123" y="138"/>
                </a:lnTo>
                <a:lnTo>
                  <a:pt x="135" y="130"/>
                </a:lnTo>
                <a:lnTo>
                  <a:pt x="149" y="123"/>
                </a:lnTo>
                <a:lnTo>
                  <a:pt x="162" y="118"/>
                </a:lnTo>
                <a:lnTo>
                  <a:pt x="177" y="111"/>
                </a:lnTo>
                <a:lnTo>
                  <a:pt x="191" y="106"/>
                </a:lnTo>
                <a:lnTo>
                  <a:pt x="206" y="102"/>
                </a:lnTo>
                <a:lnTo>
                  <a:pt x="221" y="99"/>
                </a:lnTo>
                <a:lnTo>
                  <a:pt x="237" y="96"/>
                </a:lnTo>
                <a:lnTo>
                  <a:pt x="252" y="96"/>
                </a:lnTo>
                <a:lnTo>
                  <a:pt x="269" y="97"/>
                </a:lnTo>
                <a:lnTo>
                  <a:pt x="286" y="99"/>
                </a:lnTo>
                <a:lnTo>
                  <a:pt x="304" y="104"/>
                </a:lnTo>
                <a:lnTo>
                  <a:pt x="321" y="109"/>
                </a:lnTo>
                <a:lnTo>
                  <a:pt x="339" y="116"/>
                </a:lnTo>
                <a:lnTo>
                  <a:pt x="356" y="123"/>
                </a:lnTo>
                <a:lnTo>
                  <a:pt x="372" y="131"/>
                </a:lnTo>
                <a:lnTo>
                  <a:pt x="389" y="140"/>
                </a:lnTo>
                <a:lnTo>
                  <a:pt x="404" y="150"/>
                </a:lnTo>
                <a:lnTo>
                  <a:pt x="419" y="159"/>
                </a:lnTo>
                <a:lnTo>
                  <a:pt x="433" y="169"/>
                </a:lnTo>
                <a:lnTo>
                  <a:pt x="445" y="177"/>
                </a:lnTo>
                <a:lnTo>
                  <a:pt x="456" y="186"/>
                </a:lnTo>
                <a:lnTo>
                  <a:pt x="466" y="193"/>
                </a:lnTo>
                <a:lnTo>
                  <a:pt x="474" y="199"/>
                </a:lnTo>
                <a:lnTo>
                  <a:pt x="481" y="205"/>
                </a:lnTo>
                <a:lnTo>
                  <a:pt x="481" y="1112"/>
                </a:lnTo>
                <a:lnTo>
                  <a:pt x="537" y="1112"/>
                </a:lnTo>
                <a:lnTo>
                  <a:pt x="537" y="198"/>
                </a:lnTo>
                <a:lnTo>
                  <a:pt x="545" y="193"/>
                </a:lnTo>
                <a:lnTo>
                  <a:pt x="554" y="186"/>
                </a:lnTo>
                <a:lnTo>
                  <a:pt x="564" y="177"/>
                </a:lnTo>
                <a:lnTo>
                  <a:pt x="576" y="169"/>
                </a:lnTo>
                <a:lnTo>
                  <a:pt x="589" y="162"/>
                </a:lnTo>
                <a:lnTo>
                  <a:pt x="602" y="153"/>
                </a:lnTo>
                <a:lnTo>
                  <a:pt x="616" y="145"/>
                </a:lnTo>
                <a:lnTo>
                  <a:pt x="631" y="136"/>
                </a:lnTo>
                <a:lnTo>
                  <a:pt x="647" y="128"/>
                </a:lnTo>
                <a:lnTo>
                  <a:pt x="662" y="121"/>
                </a:lnTo>
                <a:lnTo>
                  <a:pt x="678" y="113"/>
                </a:lnTo>
                <a:lnTo>
                  <a:pt x="695" y="108"/>
                </a:lnTo>
                <a:lnTo>
                  <a:pt x="711" y="102"/>
                </a:lnTo>
                <a:lnTo>
                  <a:pt x="727" y="99"/>
                </a:lnTo>
                <a:lnTo>
                  <a:pt x="743" y="96"/>
                </a:lnTo>
                <a:lnTo>
                  <a:pt x="759" y="96"/>
                </a:lnTo>
                <a:lnTo>
                  <a:pt x="774" y="96"/>
                </a:lnTo>
                <a:lnTo>
                  <a:pt x="789" y="99"/>
                </a:lnTo>
                <a:lnTo>
                  <a:pt x="804" y="102"/>
                </a:lnTo>
                <a:lnTo>
                  <a:pt x="819" y="106"/>
                </a:lnTo>
                <a:lnTo>
                  <a:pt x="834" y="111"/>
                </a:lnTo>
                <a:lnTo>
                  <a:pt x="848" y="118"/>
                </a:lnTo>
                <a:lnTo>
                  <a:pt x="862" y="123"/>
                </a:lnTo>
                <a:lnTo>
                  <a:pt x="875" y="130"/>
                </a:lnTo>
                <a:lnTo>
                  <a:pt x="888" y="138"/>
                </a:lnTo>
                <a:lnTo>
                  <a:pt x="900" y="145"/>
                </a:lnTo>
                <a:lnTo>
                  <a:pt x="912" y="153"/>
                </a:lnTo>
                <a:lnTo>
                  <a:pt x="922" y="160"/>
                </a:lnTo>
                <a:lnTo>
                  <a:pt x="932" y="167"/>
                </a:lnTo>
                <a:lnTo>
                  <a:pt x="941" y="174"/>
                </a:lnTo>
                <a:lnTo>
                  <a:pt x="948" y="181"/>
                </a:lnTo>
                <a:lnTo>
                  <a:pt x="955" y="186"/>
                </a:lnTo>
                <a:lnTo>
                  <a:pt x="955" y="1153"/>
                </a:lnTo>
                <a:lnTo>
                  <a:pt x="946" y="1146"/>
                </a:lnTo>
                <a:lnTo>
                  <a:pt x="937" y="1140"/>
                </a:lnTo>
                <a:lnTo>
                  <a:pt x="927" y="1133"/>
                </a:lnTo>
                <a:lnTo>
                  <a:pt x="916" y="1126"/>
                </a:lnTo>
                <a:lnTo>
                  <a:pt x="905" y="1119"/>
                </a:lnTo>
                <a:lnTo>
                  <a:pt x="893" y="1112"/>
                </a:lnTo>
                <a:lnTo>
                  <a:pt x="881" y="1105"/>
                </a:lnTo>
                <a:lnTo>
                  <a:pt x="869" y="1099"/>
                </a:lnTo>
                <a:lnTo>
                  <a:pt x="856" y="1094"/>
                </a:lnTo>
                <a:lnTo>
                  <a:pt x="843" y="1088"/>
                </a:lnTo>
                <a:lnTo>
                  <a:pt x="829" y="1083"/>
                </a:lnTo>
                <a:lnTo>
                  <a:pt x="815" y="1080"/>
                </a:lnTo>
                <a:lnTo>
                  <a:pt x="801" y="1077"/>
                </a:lnTo>
                <a:lnTo>
                  <a:pt x="787" y="1073"/>
                </a:lnTo>
                <a:lnTo>
                  <a:pt x="773" y="1071"/>
                </a:lnTo>
                <a:lnTo>
                  <a:pt x="759" y="1071"/>
                </a:lnTo>
                <a:lnTo>
                  <a:pt x="744" y="1071"/>
                </a:lnTo>
                <a:lnTo>
                  <a:pt x="730" y="1073"/>
                </a:lnTo>
                <a:lnTo>
                  <a:pt x="715" y="1077"/>
                </a:lnTo>
                <a:lnTo>
                  <a:pt x="700" y="1080"/>
                </a:lnTo>
                <a:lnTo>
                  <a:pt x="685" y="1085"/>
                </a:lnTo>
                <a:lnTo>
                  <a:pt x="671" y="1090"/>
                </a:lnTo>
                <a:lnTo>
                  <a:pt x="656" y="1095"/>
                </a:lnTo>
                <a:lnTo>
                  <a:pt x="642" y="1102"/>
                </a:lnTo>
                <a:lnTo>
                  <a:pt x="628" y="1109"/>
                </a:lnTo>
                <a:lnTo>
                  <a:pt x="615" y="1117"/>
                </a:lnTo>
                <a:lnTo>
                  <a:pt x="601" y="1124"/>
                </a:lnTo>
                <a:lnTo>
                  <a:pt x="589" y="1131"/>
                </a:lnTo>
                <a:lnTo>
                  <a:pt x="577" y="1140"/>
                </a:lnTo>
                <a:lnTo>
                  <a:pt x="565" y="1146"/>
                </a:lnTo>
                <a:lnTo>
                  <a:pt x="554" y="1155"/>
                </a:lnTo>
                <a:lnTo>
                  <a:pt x="544" y="1162"/>
                </a:lnTo>
                <a:lnTo>
                  <a:pt x="544" y="1264"/>
                </a:lnTo>
                <a:lnTo>
                  <a:pt x="552" y="1257"/>
                </a:lnTo>
                <a:lnTo>
                  <a:pt x="562" y="1250"/>
                </a:lnTo>
                <a:lnTo>
                  <a:pt x="572" y="1243"/>
                </a:lnTo>
                <a:lnTo>
                  <a:pt x="584" y="1235"/>
                </a:lnTo>
                <a:lnTo>
                  <a:pt x="596" y="1226"/>
                </a:lnTo>
                <a:lnTo>
                  <a:pt x="609" y="1218"/>
                </a:lnTo>
                <a:lnTo>
                  <a:pt x="623" y="1211"/>
                </a:lnTo>
                <a:lnTo>
                  <a:pt x="637" y="1203"/>
                </a:lnTo>
                <a:lnTo>
                  <a:pt x="652" y="1194"/>
                </a:lnTo>
                <a:lnTo>
                  <a:pt x="667" y="1187"/>
                </a:lnTo>
                <a:lnTo>
                  <a:pt x="682" y="1182"/>
                </a:lnTo>
                <a:lnTo>
                  <a:pt x="698" y="1175"/>
                </a:lnTo>
                <a:lnTo>
                  <a:pt x="713" y="1172"/>
                </a:lnTo>
                <a:lnTo>
                  <a:pt x="729" y="1168"/>
                </a:lnTo>
                <a:lnTo>
                  <a:pt x="744" y="1165"/>
                </a:lnTo>
                <a:lnTo>
                  <a:pt x="759" y="1165"/>
                </a:lnTo>
                <a:lnTo>
                  <a:pt x="774" y="1165"/>
                </a:lnTo>
                <a:lnTo>
                  <a:pt x="789" y="1168"/>
                </a:lnTo>
                <a:lnTo>
                  <a:pt x="804" y="1172"/>
                </a:lnTo>
                <a:lnTo>
                  <a:pt x="819" y="1175"/>
                </a:lnTo>
                <a:lnTo>
                  <a:pt x="834" y="1180"/>
                </a:lnTo>
                <a:lnTo>
                  <a:pt x="848" y="1187"/>
                </a:lnTo>
                <a:lnTo>
                  <a:pt x="862" y="1192"/>
                </a:lnTo>
                <a:lnTo>
                  <a:pt x="875" y="1199"/>
                </a:lnTo>
                <a:lnTo>
                  <a:pt x="888" y="1208"/>
                </a:lnTo>
                <a:lnTo>
                  <a:pt x="900" y="1214"/>
                </a:lnTo>
                <a:lnTo>
                  <a:pt x="912" y="1223"/>
                </a:lnTo>
                <a:lnTo>
                  <a:pt x="922" y="1230"/>
                </a:lnTo>
                <a:lnTo>
                  <a:pt x="932" y="1237"/>
                </a:lnTo>
                <a:lnTo>
                  <a:pt x="941" y="1243"/>
                </a:lnTo>
                <a:lnTo>
                  <a:pt x="948" y="1250"/>
                </a:lnTo>
                <a:lnTo>
                  <a:pt x="955" y="1255"/>
                </a:lnTo>
                <a:lnTo>
                  <a:pt x="955" y="1410"/>
                </a:lnTo>
                <a:lnTo>
                  <a:pt x="544" y="1410"/>
                </a:lnTo>
                <a:lnTo>
                  <a:pt x="544" y="1506"/>
                </a:lnTo>
                <a:lnTo>
                  <a:pt x="983" y="1506"/>
                </a:lnTo>
                <a:lnTo>
                  <a:pt x="994" y="1502"/>
                </a:lnTo>
                <a:lnTo>
                  <a:pt x="1002" y="1492"/>
                </a:lnTo>
                <a:lnTo>
                  <a:pt x="1008" y="1477"/>
                </a:lnTo>
                <a:lnTo>
                  <a:pt x="1010" y="1458"/>
                </a:lnTo>
                <a:lnTo>
                  <a:pt x="1010" y="1226"/>
                </a:lnTo>
                <a:lnTo>
                  <a:pt x="1010" y="1226"/>
                </a:lnTo>
                <a:lnTo>
                  <a:pt x="1010" y="1226"/>
                </a:lnTo>
                <a:lnTo>
                  <a:pt x="1010" y="1226"/>
                </a:lnTo>
                <a:lnTo>
                  <a:pt x="1010" y="1225"/>
                </a:lnTo>
                <a:lnTo>
                  <a:pt x="1010" y="1225"/>
                </a:lnTo>
                <a:lnTo>
                  <a:pt x="1010" y="1225"/>
                </a:lnTo>
                <a:lnTo>
                  <a:pt x="1010" y="1225"/>
                </a:lnTo>
                <a:lnTo>
                  <a:pt x="1010" y="1225"/>
                </a:lnTo>
                <a:lnTo>
                  <a:pt x="1010" y="155"/>
                </a:lnTo>
                <a:close/>
              </a:path>
            </a:pathLst>
          </a:custGeom>
          <a:solidFill>
            <a:srgbClr val="000000"/>
          </a:solidFill>
          <a:ln w="9525">
            <a:noFill/>
            <a:round/>
            <a:headEnd/>
            <a:tailEnd/>
          </a:ln>
        </p:spPr>
        <p:txBody>
          <a:bodyPr/>
          <a:lstStyle/>
          <a:p>
            <a:endParaRPr lang="en-US"/>
          </a:p>
        </p:txBody>
      </p:sp>
      <p:sp>
        <p:nvSpPr>
          <p:cNvPr id="175408" name="Rectangle 304"/>
          <p:cNvSpPr>
            <a:spLocks noChangeArrowheads="1"/>
          </p:cNvSpPr>
          <p:nvPr/>
        </p:nvSpPr>
        <p:spPr bwMode="auto">
          <a:xfrm>
            <a:off x="3581400" y="1295400"/>
            <a:ext cx="1981200" cy="3733800"/>
          </a:xfrm>
          <a:prstGeom prst="rect">
            <a:avLst/>
          </a:prstGeom>
          <a:solidFill>
            <a:srgbClr val="339966"/>
          </a:solidFill>
          <a:ln w="57150" cmpd="thickThin">
            <a:solidFill>
              <a:srgbClr val="000000"/>
            </a:solidFill>
            <a:miter lim="800000"/>
            <a:headEnd/>
            <a:tailEnd/>
          </a:ln>
          <a:effectLst/>
        </p:spPr>
        <p:txBody>
          <a:bodyPr wrap="none" anchor="ctr"/>
          <a:lstStyle/>
          <a:p>
            <a:pPr eaLnBrk="0" hangingPunct="0"/>
            <a:r>
              <a:rPr lang="ar-JO" sz="2600" b="1" dirty="0">
                <a:latin typeface="Times New Roman" pitchFamily="18" charset="0"/>
              </a:rPr>
              <a:t>الرسالة </a:t>
            </a:r>
          </a:p>
          <a:p>
            <a:pPr eaLnBrk="0" hangingPunct="0"/>
            <a:r>
              <a:rPr lang="ar-JO" sz="2600" b="1" u="sng" dirty="0">
                <a:latin typeface="Times New Roman" pitchFamily="18" charset="0"/>
              </a:rPr>
              <a:t>اللاهوتية</a:t>
            </a:r>
            <a:endParaRPr lang="en-US" sz="2600" b="1" u="sng" dirty="0">
              <a:latin typeface="Times New Roman" pitchFamily="18" charset="0"/>
            </a:endParaRPr>
          </a:p>
          <a:p>
            <a:pPr eaLnBrk="0" hangingPunct="0"/>
            <a:endParaRPr lang="en-US" sz="900" b="1" u="sng" dirty="0">
              <a:latin typeface="Times New Roman" pitchFamily="18" charset="0"/>
            </a:endParaRPr>
          </a:p>
          <a:p>
            <a:pPr eaLnBrk="0" hangingPunct="0"/>
            <a:r>
              <a:rPr lang="ar-JO" sz="1800" i="1" dirty="0">
                <a:latin typeface="Times New Roman" pitchFamily="18" charset="0"/>
              </a:rPr>
              <a:t>ماذا يقول الله </a:t>
            </a:r>
          </a:p>
          <a:p>
            <a:pPr eaLnBrk="0" hangingPunct="0"/>
            <a:r>
              <a:rPr lang="ar-JO" sz="1800" i="1" dirty="0">
                <a:latin typeface="Times New Roman" pitchFamily="18" charset="0"/>
              </a:rPr>
              <a:t>وماذا يفعل؟</a:t>
            </a:r>
            <a:endParaRPr lang="en-US" sz="1600" i="1" dirty="0">
              <a:latin typeface="Times New Roman" pitchFamily="18" charset="0"/>
            </a:endParaRPr>
          </a:p>
          <a:p>
            <a:pPr eaLnBrk="0" hangingPunct="0"/>
            <a:endParaRPr lang="en-US" sz="1600" i="1" dirty="0">
              <a:latin typeface="Times New Roman" pitchFamily="18" charset="0"/>
            </a:endParaRPr>
          </a:p>
          <a:p>
            <a:pPr eaLnBrk="0" hangingPunct="0"/>
            <a:endParaRPr lang="en-US" sz="1600" i="1" dirty="0">
              <a:latin typeface="Times New Roman" pitchFamily="18" charset="0"/>
            </a:endParaRPr>
          </a:p>
          <a:p>
            <a:pPr eaLnBrk="0" hangingPunct="0"/>
            <a:endParaRPr lang="en-US" sz="1800" i="1" dirty="0">
              <a:latin typeface="Times New Roman" pitchFamily="18" charset="0"/>
            </a:endParaRPr>
          </a:p>
          <a:p>
            <a:pPr eaLnBrk="0" hangingPunct="0"/>
            <a:endParaRPr lang="en-US" sz="1600" i="1" dirty="0">
              <a:latin typeface="Times New Roman" pitchFamily="18" charset="0"/>
            </a:endParaRPr>
          </a:p>
        </p:txBody>
      </p:sp>
      <p:sp>
        <p:nvSpPr>
          <p:cNvPr id="175409" name="Rectangle 305"/>
          <p:cNvSpPr>
            <a:spLocks noChangeArrowheads="1"/>
          </p:cNvSpPr>
          <p:nvPr/>
        </p:nvSpPr>
        <p:spPr bwMode="auto">
          <a:xfrm>
            <a:off x="7010400" y="1295400"/>
            <a:ext cx="1981200" cy="3733800"/>
          </a:xfrm>
          <a:prstGeom prst="rect">
            <a:avLst/>
          </a:prstGeom>
          <a:solidFill>
            <a:srgbClr val="339966"/>
          </a:solidFill>
          <a:ln w="57150" cmpd="thickThin">
            <a:solidFill>
              <a:srgbClr val="000000"/>
            </a:solidFill>
            <a:miter lim="800000"/>
            <a:headEnd/>
            <a:tailEnd/>
          </a:ln>
          <a:effectLst/>
        </p:spPr>
        <p:txBody>
          <a:bodyPr wrap="none" anchor="ctr"/>
          <a:lstStyle/>
          <a:p>
            <a:pPr eaLnBrk="0" hangingPunct="0"/>
            <a:r>
              <a:rPr lang="ar-JO" sz="2600" b="1" dirty="0">
                <a:latin typeface="Times New Roman" pitchFamily="18" charset="0"/>
              </a:rPr>
              <a:t>رسالة </a:t>
            </a:r>
          </a:p>
          <a:p>
            <a:pPr eaLnBrk="0" hangingPunct="0"/>
            <a:r>
              <a:rPr lang="ar-JO" sz="2600" b="1" u="sng" dirty="0">
                <a:latin typeface="Times New Roman" pitchFamily="18" charset="0"/>
              </a:rPr>
              <a:t>السياق</a:t>
            </a:r>
            <a:endParaRPr lang="en-US" sz="2600" b="1" u="sng" dirty="0">
              <a:latin typeface="Times New Roman" pitchFamily="18" charset="0"/>
            </a:endParaRPr>
          </a:p>
          <a:p>
            <a:pPr eaLnBrk="0" hangingPunct="0"/>
            <a:endParaRPr lang="en-US" sz="900" b="1" u="sng" dirty="0">
              <a:latin typeface="Times New Roman" pitchFamily="18" charset="0"/>
            </a:endParaRPr>
          </a:p>
          <a:p>
            <a:pPr eaLnBrk="0" hangingPunct="0"/>
            <a:r>
              <a:rPr lang="ar-JO" sz="1800" i="1" dirty="0">
                <a:latin typeface="Times New Roman" pitchFamily="18" charset="0"/>
              </a:rPr>
              <a:t>كيف ساقول</a:t>
            </a:r>
          </a:p>
          <a:p>
            <a:pPr eaLnBrk="0" hangingPunct="0"/>
            <a:r>
              <a:rPr lang="ar-JO" sz="1800" i="1" dirty="0">
                <a:latin typeface="Times New Roman" pitchFamily="18" charset="0"/>
              </a:rPr>
              <a:t> ما يقوله الله </a:t>
            </a:r>
          </a:p>
          <a:p>
            <a:pPr eaLnBrk="0" hangingPunct="0"/>
            <a:r>
              <a:rPr lang="ar-JO" sz="1800" i="1" dirty="0">
                <a:latin typeface="Times New Roman" pitchFamily="18" charset="0"/>
              </a:rPr>
              <a:t>وأعمل </a:t>
            </a:r>
          </a:p>
          <a:p>
            <a:pPr eaLnBrk="0" hangingPunct="0"/>
            <a:r>
              <a:rPr lang="ar-JO" sz="1800" i="1" dirty="0">
                <a:latin typeface="Times New Roman" pitchFamily="18" charset="0"/>
              </a:rPr>
              <a:t>ما يعمله الله؟</a:t>
            </a:r>
            <a:endParaRPr lang="en-US" sz="1800" i="1" dirty="0">
              <a:latin typeface="Times New Roman" pitchFamily="18" charset="0"/>
            </a:endParaRPr>
          </a:p>
          <a:p>
            <a:pPr eaLnBrk="0" hangingPunct="0"/>
            <a:endParaRPr lang="en-US" sz="1600" b="1" dirty="0">
              <a:latin typeface="Times New Roman" pitchFamily="18" charset="0"/>
            </a:endParaRPr>
          </a:p>
        </p:txBody>
      </p:sp>
      <p:sp>
        <p:nvSpPr>
          <p:cNvPr id="175410" name="Text Box 306"/>
          <p:cNvSpPr txBox="1">
            <a:spLocks noChangeArrowheads="1"/>
          </p:cNvSpPr>
          <p:nvPr/>
        </p:nvSpPr>
        <p:spPr bwMode="auto">
          <a:xfrm>
            <a:off x="2133600" y="1447800"/>
            <a:ext cx="1447800" cy="3131627"/>
          </a:xfrm>
          <a:prstGeom prst="rect">
            <a:avLst/>
          </a:prstGeom>
          <a:noFill/>
          <a:ln w="9525">
            <a:noFill/>
            <a:miter lim="800000"/>
            <a:headEnd/>
            <a:tailEnd/>
          </a:ln>
          <a:effectLst/>
        </p:spPr>
        <p:txBody>
          <a:bodyPr>
            <a:spAutoFit/>
          </a:bodyPr>
          <a:lstStyle/>
          <a:p>
            <a:pPr eaLnBrk="0" hangingPunct="0">
              <a:spcBef>
                <a:spcPct val="50000"/>
              </a:spcBef>
            </a:pPr>
            <a:r>
              <a:rPr lang="ar-JO" sz="1400" b="1" dirty="0">
                <a:solidFill>
                  <a:schemeClr val="tx1"/>
                </a:solidFill>
                <a:latin typeface="Tahoma" pitchFamily="34" charset="0"/>
              </a:rPr>
              <a:t>جسر            </a:t>
            </a:r>
            <a:r>
              <a:rPr lang="ar-JO" sz="1400" b="1" u="sng" dirty="0">
                <a:solidFill>
                  <a:schemeClr val="tx1"/>
                </a:solidFill>
                <a:latin typeface="Tahoma" pitchFamily="34" charset="0"/>
              </a:rPr>
              <a:t>الإرتباط</a:t>
            </a:r>
            <a:endParaRPr lang="en-US" sz="1400" b="1" u="sng" dirty="0">
              <a:solidFill>
                <a:schemeClr val="tx1"/>
              </a:solidFill>
              <a:latin typeface="Tahoma" pitchFamily="34" charset="0"/>
            </a:endParaRPr>
          </a:p>
          <a:p>
            <a:pPr eaLnBrk="0" hangingPunct="0">
              <a:spcBef>
                <a:spcPct val="50000"/>
              </a:spcBef>
            </a:pPr>
            <a:endParaRPr lang="en-US" sz="900" b="1" u="sng" dirty="0">
              <a:latin typeface="Tahoma" pitchFamily="34" charset="0"/>
            </a:endParaRPr>
          </a:p>
          <a:p>
            <a:pPr eaLnBrk="0" hangingPunct="0">
              <a:spcBef>
                <a:spcPct val="50000"/>
              </a:spcBef>
            </a:pPr>
            <a:endParaRPr lang="en-US" sz="800" b="1" dirty="0">
              <a:solidFill>
                <a:srgbClr val="000000"/>
              </a:solidFill>
              <a:latin typeface="Tahoma" pitchFamily="34" charset="0"/>
            </a:endParaRPr>
          </a:p>
          <a:p>
            <a:pPr eaLnBrk="0" hangingPunct="0">
              <a:spcBef>
                <a:spcPct val="50000"/>
              </a:spcBef>
            </a:pPr>
            <a:r>
              <a:rPr lang="ar-JO" sz="1200" b="1" dirty="0">
                <a:solidFill>
                  <a:srgbClr val="000000"/>
                </a:solidFill>
                <a:latin typeface="Tahoma" pitchFamily="34" charset="0"/>
              </a:rPr>
              <a:t>عدم الإستمرارية</a:t>
            </a:r>
            <a:endParaRPr lang="en-US" sz="1200" b="1" dirty="0">
              <a:solidFill>
                <a:srgbClr val="000000"/>
              </a:solidFill>
              <a:latin typeface="Tahoma" pitchFamily="34" charset="0"/>
            </a:endParaRPr>
          </a:p>
          <a:p>
            <a:pPr eaLnBrk="0" hangingPunct="0">
              <a:spcBef>
                <a:spcPct val="50000"/>
              </a:spcBef>
            </a:pPr>
            <a:endParaRPr lang="en-US" sz="1200" b="1" dirty="0">
              <a:solidFill>
                <a:srgbClr val="000000"/>
              </a:solidFill>
              <a:latin typeface="Tahoma" pitchFamily="34" charset="0"/>
            </a:endParaRPr>
          </a:p>
          <a:p>
            <a:pPr eaLnBrk="0" hangingPunct="0">
              <a:spcBef>
                <a:spcPct val="50000"/>
              </a:spcBef>
            </a:pPr>
            <a:r>
              <a:rPr lang="ar-JO" sz="1200" b="1" dirty="0">
                <a:solidFill>
                  <a:srgbClr val="000000"/>
                </a:solidFill>
                <a:latin typeface="Tahoma" pitchFamily="34" charset="0"/>
              </a:rPr>
              <a:t>الإستمرارية</a:t>
            </a:r>
            <a:endParaRPr lang="en-US" sz="1200" b="1" dirty="0">
              <a:solidFill>
                <a:srgbClr val="000000"/>
              </a:solidFill>
              <a:latin typeface="Tahoma" pitchFamily="34" charset="0"/>
            </a:endParaRPr>
          </a:p>
          <a:p>
            <a:pPr eaLnBrk="0" hangingPunct="0">
              <a:spcBef>
                <a:spcPct val="50000"/>
              </a:spcBef>
            </a:pPr>
            <a:endParaRPr lang="en-US" sz="1000" b="1" dirty="0">
              <a:solidFill>
                <a:srgbClr val="000000"/>
              </a:solidFill>
              <a:latin typeface="Tahoma" pitchFamily="34" charset="0"/>
            </a:endParaRPr>
          </a:p>
          <a:p>
            <a:pPr eaLnBrk="0" hangingPunct="0">
              <a:spcBef>
                <a:spcPct val="50000"/>
              </a:spcBef>
            </a:pPr>
            <a:endParaRPr lang="en-US" dirty="0">
              <a:solidFill>
                <a:srgbClr val="000000"/>
              </a:solidFill>
              <a:latin typeface="Tahoma" pitchFamily="34" charset="0"/>
            </a:endParaRPr>
          </a:p>
          <a:p>
            <a:pPr eaLnBrk="0" hangingPunct="0">
              <a:spcBef>
                <a:spcPct val="50000"/>
              </a:spcBef>
            </a:pPr>
            <a:endParaRPr lang="en-US" sz="1200" b="1" dirty="0">
              <a:solidFill>
                <a:srgbClr val="000000"/>
              </a:solidFill>
              <a:latin typeface="Tahoma" pitchFamily="34" charset="0"/>
            </a:endParaRPr>
          </a:p>
          <a:p>
            <a:pPr eaLnBrk="0" hangingPunct="0">
              <a:spcBef>
                <a:spcPct val="50000"/>
              </a:spcBef>
            </a:pPr>
            <a:endParaRPr lang="en-US" sz="1000" dirty="0">
              <a:solidFill>
                <a:srgbClr val="000000"/>
              </a:solidFill>
              <a:latin typeface="Tahoma" pitchFamily="34" charset="0"/>
            </a:endParaRPr>
          </a:p>
        </p:txBody>
      </p:sp>
      <p:sp>
        <p:nvSpPr>
          <p:cNvPr id="175411" name="Text Box 307"/>
          <p:cNvSpPr txBox="1">
            <a:spLocks noChangeArrowheads="1"/>
          </p:cNvSpPr>
          <p:nvPr/>
        </p:nvSpPr>
        <p:spPr bwMode="auto">
          <a:xfrm>
            <a:off x="5486400" y="1447800"/>
            <a:ext cx="1447800" cy="630942"/>
          </a:xfrm>
          <a:prstGeom prst="rect">
            <a:avLst/>
          </a:prstGeom>
          <a:noFill/>
          <a:ln w="9525">
            <a:noFill/>
            <a:miter lim="800000"/>
            <a:headEnd/>
            <a:tailEnd/>
          </a:ln>
          <a:effectLst/>
        </p:spPr>
        <p:txBody>
          <a:bodyPr>
            <a:spAutoFit/>
          </a:bodyPr>
          <a:lstStyle/>
          <a:p>
            <a:pPr eaLnBrk="0" hangingPunct="0">
              <a:spcBef>
                <a:spcPct val="50000"/>
              </a:spcBef>
            </a:pPr>
            <a:r>
              <a:rPr lang="ar-JO" sz="1400" b="1" dirty="0">
                <a:solidFill>
                  <a:srgbClr val="000000"/>
                </a:solidFill>
                <a:latin typeface="Tahoma" pitchFamily="34" charset="0"/>
              </a:rPr>
              <a:t>وضع السياق</a:t>
            </a:r>
            <a:endParaRPr lang="en-US" sz="1400" b="1" dirty="0">
              <a:solidFill>
                <a:srgbClr val="000000"/>
              </a:solidFill>
              <a:latin typeface="Tahoma" pitchFamily="34" charset="0"/>
            </a:endParaRPr>
          </a:p>
          <a:p>
            <a:pPr eaLnBrk="0" hangingPunct="0">
              <a:spcBef>
                <a:spcPct val="50000"/>
              </a:spcBef>
            </a:pPr>
            <a:r>
              <a:rPr lang="ar-JO" sz="1400" b="1" u="sng" dirty="0">
                <a:solidFill>
                  <a:srgbClr val="000000"/>
                </a:solidFill>
                <a:latin typeface="Tahoma" pitchFamily="34" charset="0"/>
              </a:rPr>
              <a:t>الجسر</a:t>
            </a:r>
            <a:endParaRPr lang="en-US" sz="1400" b="1" u="sng" dirty="0">
              <a:solidFill>
                <a:srgbClr val="000000"/>
              </a:solidFill>
              <a:latin typeface="Tahoma" pitchFamily="34" charset="0"/>
            </a:endParaRPr>
          </a:p>
        </p:txBody>
      </p:sp>
      <p:sp>
        <p:nvSpPr>
          <p:cNvPr id="175412" name="Text Box 308"/>
          <p:cNvSpPr txBox="1">
            <a:spLocks noChangeArrowheads="1"/>
          </p:cNvSpPr>
          <p:nvPr/>
        </p:nvSpPr>
        <p:spPr bwMode="auto">
          <a:xfrm>
            <a:off x="7162800" y="4419600"/>
            <a:ext cx="16764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175413" name="Text Box 309"/>
          <p:cNvSpPr txBox="1">
            <a:spLocks noChangeArrowheads="1"/>
          </p:cNvSpPr>
          <p:nvPr/>
        </p:nvSpPr>
        <p:spPr bwMode="auto">
          <a:xfrm>
            <a:off x="5791200" y="4267200"/>
            <a:ext cx="3352800" cy="1625600"/>
          </a:xfrm>
          <a:prstGeom prst="rect">
            <a:avLst/>
          </a:prstGeom>
          <a:solidFill>
            <a:schemeClr val="tx2">
              <a:lumMod val="20000"/>
              <a:lumOff val="80000"/>
              <a:alpha val="68000"/>
            </a:schemeClr>
          </a:solidFill>
          <a:ln w="9525">
            <a:solidFill>
              <a:schemeClr val="tx1"/>
            </a:solidFill>
            <a:miter lim="800000"/>
            <a:headEnd/>
            <a:tailEnd/>
          </a:ln>
          <a:effectLst/>
        </p:spPr>
        <p:txBody>
          <a:bodyPr>
            <a:spAutoFit/>
          </a:bodyPr>
          <a:lstStyle/>
          <a:p>
            <a:pPr algn="r"/>
            <a:r>
              <a:rPr lang="ar-JO" sz="2000" b="1" dirty="0">
                <a:solidFill>
                  <a:schemeClr val="tx2">
                    <a:lumMod val="50000"/>
                  </a:schemeClr>
                </a:solidFill>
                <a:effectLst>
                  <a:outerShdw blurRad="38100" dist="38100" dir="2700000" algn="tl">
                    <a:srgbClr val="FFFFFF"/>
                  </a:outerShdw>
                </a:effectLst>
                <a:latin typeface="Times New Roman" pitchFamily="18" charset="0"/>
              </a:rPr>
              <a:t>مخلص للكتاب المقدس.</a:t>
            </a:r>
          </a:p>
          <a:p>
            <a:pPr algn="r"/>
            <a:r>
              <a:rPr lang="ar-JO" sz="2000" b="1" dirty="0">
                <a:solidFill>
                  <a:schemeClr val="tx2">
                    <a:lumMod val="50000"/>
                  </a:schemeClr>
                </a:solidFill>
                <a:effectLst>
                  <a:outerShdw blurRad="38100" dist="38100" dir="2700000" algn="tl">
                    <a:srgbClr val="FFFFFF"/>
                  </a:outerShdw>
                </a:effectLst>
                <a:latin typeface="Times New Roman" pitchFamily="18" charset="0"/>
              </a:rPr>
              <a:t>واضح من المقطع .</a:t>
            </a:r>
          </a:p>
          <a:p>
            <a:pPr algn="r"/>
            <a:r>
              <a:rPr lang="ar-JO" sz="2000" b="1" dirty="0">
                <a:solidFill>
                  <a:schemeClr val="tx2">
                    <a:lumMod val="50000"/>
                  </a:schemeClr>
                </a:solidFill>
                <a:effectLst>
                  <a:outerShdw blurRad="38100" dist="38100" dir="2700000" algn="tl">
                    <a:srgbClr val="FFFFFF"/>
                  </a:outerShdw>
                </a:effectLst>
                <a:latin typeface="Times New Roman" pitchFamily="18" charset="0"/>
              </a:rPr>
              <a:t>متعلق بحالة السقوط.</a:t>
            </a:r>
          </a:p>
          <a:p>
            <a:pPr algn="r"/>
            <a:r>
              <a:rPr lang="ar-JO" sz="2000" b="1" dirty="0">
                <a:solidFill>
                  <a:schemeClr val="tx2">
                    <a:lumMod val="50000"/>
                  </a:schemeClr>
                </a:solidFill>
                <a:effectLst>
                  <a:outerShdw blurRad="38100" dist="38100" dir="2700000" algn="tl">
                    <a:srgbClr val="FFFFFF"/>
                  </a:outerShdw>
                </a:effectLst>
                <a:latin typeface="Times New Roman" pitchFamily="18" charset="0"/>
              </a:rPr>
              <a:t>مرتبط بالمسيح.</a:t>
            </a:r>
          </a:p>
          <a:p>
            <a:pPr algn="r"/>
            <a:r>
              <a:rPr lang="ar-JO" sz="2000" b="1" dirty="0">
                <a:solidFill>
                  <a:schemeClr val="tx2">
                    <a:lumMod val="50000"/>
                  </a:schemeClr>
                </a:solidFill>
                <a:effectLst>
                  <a:outerShdw blurRad="38100" dist="38100" dir="2700000" algn="tl">
                    <a:srgbClr val="FFFFFF"/>
                  </a:outerShdw>
                </a:effectLst>
                <a:latin typeface="Times New Roman" pitchFamily="18" charset="0"/>
              </a:rPr>
              <a:t>إشراك القلب والعقل</a:t>
            </a:r>
            <a:endParaRPr lang="en-US" sz="2000" dirty="0">
              <a:solidFill>
                <a:schemeClr val="tx2">
                  <a:lumMod val="50000"/>
                </a:schemeClr>
              </a:solidFill>
              <a:effectLst>
                <a:outerShdw blurRad="38100" dist="38100" dir="2700000" algn="tl">
                  <a:srgbClr val="FFFFFF"/>
                </a:outerShdw>
              </a:effectLst>
              <a:latin typeface="Times New Roman" pitchFamily="18" charset="0"/>
            </a:endParaRPr>
          </a:p>
        </p:txBody>
      </p:sp>
      <p:sp>
        <p:nvSpPr>
          <p:cNvPr id="175414" name="Text Box 310"/>
          <p:cNvSpPr txBox="1">
            <a:spLocks noChangeArrowheads="1"/>
          </p:cNvSpPr>
          <p:nvPr/>
        </p:nvSpPr>
        <p:spPr bwMode="auto">
          <a:xfrm>
            <a:off x="5486400" y="6035675"/>
            <a:ext cx="3657600" cy="461665"/>
          </a:xfrm>
          <a:prstGeom prst="rect">
            <a:avLst/>
          </a:prstGeom>
          <a:noFill/>
          <a:ln w="9525">
            <a:noFill/>
            <a:miter lim="800000"/>
            <a:headEnd/>
            <a:tailEnd/>
          </a:ln>
          <a:effectLst/>
        </p:spPr>
        <p:txBody>
          <a:bodyPr>
            <a:spAutoFit/>
          </a:bodyPr>
          <a:lstStyle/>
          <a:p>
            <a:pPr>
              <a:spcBef>
                <a:spcPct val="50000"/>
              </a:spcBef>
            </a:pPr>
            <a:r>
              <a:rPr lang="ar-JO" sz="2400" b="1" dirty="0">
                <a:solidFill>
                  <a:schemeClr val="tx2">
                    <a:lumMod val="75000"/>
                  </a:schemeClr>
                </a:solidFill>
                <a:latin typeface="Times New Roman" pitchFamily="18" charset="0"/>
              </a:rPr>
              <a:t>مقتبس من خدمة الطلاب الجامعيين</a:t>
            </a:r>
            <a:endParaRPr lang="en-US" sz="2400" b="1" dirty="0">
              <a:solidFill>
                <a:schemeClr val="tx2">
                  <a:lumMod val="75000"/>
                </a:schemeClr>
              </a:solidFill>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5106"/>
                                        </p:tgtEl>
                                        <p:attrNameLst>
                                          <p:attrName>style.visibility</p:attrName>
                                        </p:attrNameLst>
                                      </p:cBhvr>
                                      <p:to>
                                        <p:strVal val="visible"/>
                                      </p:to>
                                    </p:set>
                                    <p:animEffect transition="in" filter="fade">
                                      <p:cBhvr>
                                        <p:cTn id="7" dur="2000"/>
                                        <p:tgtEl>
                                          <p:spTgt spid="1751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5408"/>
                                        </p:tgtEl>
                                        <p:attrNameLst>
                                          <p:attrName>style.visibility</p:attrName>
                                        </p:attrNameLst>
                                      </p:cBhvr>
                                      <p:to>
                                        <p:strVal val="visible"/>
                                      </p:to>
                                    </p:set>
                                    <p:animEffect transition="in" filter="fade">
                                      <p:cBhvr>
                                        <p:cTn id="12" dur="2000"/>
                                        <p:tgtEl>
                                          <p:spTgt spid="17540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5409"/>
                                        </p:tgtEl>
                                        <p:attrNameLst>
                                          <p:attrName>style.visibility</p:attrName>
                                        </p:attrNameLst>
                                      </p:cBhvr>
                                      <p:to>
                                        <p:strVal val="visible"/>
                                      </p:to>
                                    </p:set>
                                    <p:animEffect transition="in" filter="fade">
                                      <p:cBhvr>
                                        <p:cTn id="17" dur="2000"/>
                                        <p:tgtEl>
                                          <p:spTgt spid="17540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75410"/>
                                        </p:tgtEl>
                                        <p:attrNameLst>
                                          <p:attrName>style.visibility</p:attrName>
                                        </p:attrNameLst>
                                      </p:cBhvr>
                                      <p:to>
                                        <p:strVal val="visible"/>
                                      </p:to>
                                    </p:set>
                                    <p:animEffect transition="in" filter="dissolve">
                                      <p:cBhvr>
                                        <p:cTn id="22" dur="500"/>
                                        <p:tgtEl>
                                          <p:spTgt spid="1754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75411"/>
                                        </p:tgtEl>
                                        <p:attrNameLst>
                                          <p:attrName>style.visibility</p:attrName>
                                        </p:attrNameLst>
                                      </p:cBhvr>
                                      <p:to>
                                        <p:strVal val="visible"/>
                                      </p:to>
                                    </p:set>
                                    <p:animEffect transition="in" filter="dissolve">
                                      <p:cBhvr>
                                        <p:cTn id="27" dur="500"/>
                                        <p:tgtEl>
                                          <p:spTgt spid="175411"/>
                                        </p:tgtEl>
                                      </p:cBhvr>
                                    </p:animEffect>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grpId="0" nodeType="clickEffect">
                                  <p:stCondLst>
                                    <p:cond delay="0"/>
                                  </p:stCondLst>
                                  <p:childTnLst>
                                    <p:set>
                                      <p:cBhvr>
                                        <p:cTn id="31" dur="1" fill="hold">
                                          <p:stCondLst>
                                            <p:cond delay="0"/>
                                          </p:stCondLst>
                                        </p:cTn>
                                        <p:tgtEl>
                                          <p:spTgt spid="175413"/>
                                        </p:tgtEl>
                                        <p:attrNameLst>
                                          <p:attrName>style.visibility</p:attrName>
                                        </p:attrNameLst>
                                      </p:cBhvr>
                                      <p:to>
                                        <p:strVal val="visible"/>
                                      </p:to>
                                    </p:set>
                                    <p:animEffect transition="in" filter="fade">
                                      <p:cBhvr>
                                        <p:cTn id="32" dur="1000"/>
                                        <p:tgtEl>
                                          <p:spTgt spid="175413"/>
                                        </p:tgtEl>
                                      </p:cBhvr>
                                    </p:animEffect>
                                    <p:anim calcmode="lin" valueType="num">
                                      <p:cBhvr>
                                        <p:cTn id="33" dur="1000" fill="hold"/>
                                        <p:tgtEl>
                                          <p:spTgt spid="175413"/>
                                        </p:tgtEl>
                                        <p:attrNameLst>
                                          <p:attrName>ppt_x</p:attrName>
                                        </p:attrNameLst>
                                      </p:cBhvr>
                                      <p:tavLst>
                                        <p:tav tm="0">
                                          <p:val>
                                            <p:strVal val="#ppt_x"/>
                                          </p:val>
                                        </p:tav>
                                        <p:tav tm="100000">
                                          <p:val>
                                            <p:strVal val="#ppt_x"/>
                                          </p:val>
                                        </p:tav>
                                      </p:tavLst>
                                    </p:anim>
                                    <p:anim calcmode="lin" valueType="num">
                                      <p:cBhvr>
                                        <p:cTn id="34" dur="900" decel="100000" fill="hold"/>
                                        <p:tgtEl>
                                          <p:spTgt spid="175413"/>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754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6" grpId="0" animBg="1"/>
      <p:bldP spid="175408" grpId="0" animBg="1"/>
      <p:bldP spid="175409" grpId="0" animBg="1"/>
      <p:bldP spid="175410" grpId="0"/>
      <p:bldP spid="175411" grpId="0"/>
      <p:bldP spid="1754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11" name="Rectangle 23"/>
          <p:cNvSpPr>
            <a:spLocks noChangeArrowheads="1"/>
          </p:cNvSpPr>
          <p:nvPr/>
        </p:nvSpPr>
        <p:spPr bwMode="auto">
          <a:xfrm>
            <a:off x="0" y="0"/>
            <a:ext cx="9296400" cy="6858000"/>
          </a:xfrm>
          <a:prstGeom prst="rect">
            <a:avLst/>
          </a:prstGeom>
          <a:solidFill>
            <a:srgbClr val="000000"/>
          </a:soli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endParaRPr>
          </a:p>
        </p:txBody>
      </p:sp>
      <p:pic>
        <p:nvPicPr>
          <p:cNvPr id="114710" name="Picture 22" descr="MPj04011790000[1]"/>
          <p:cNvPicPr>
            <a:picLocks noChangeAspect="1" noChangeArrowheads="1"/>
          </p:cNvPicPr>
          <p:nvPr/>
        </p:nvPicPr>
        <p:blipFill>
          <a:blip r:embed="rId2" cstate="print">
            <a:lum bright="-36000"/>
            <a:grayscl/>
          </a:blip>
          <a:srcRect/>
          <a:stretch>
            <a:fillRect/>
          </a:stretch>
        </p:blipFill>
        <p:spPr bwMode="auto">
          <a:xfrm>
            <a:off x="0" y="0"/>
            <a:ext cx="9144000" cy="6858000"/>
          </a:xfrm>
          <a:prstGeom prst="rect">
            <a:avLst/>
          </a:prstGeom>
          <a:noFill/>
        </p:spPr>
      </p:pic>
      <p:sp>
        <p:nvSpPr>
          <p:cNvPr id="114690" name="Rectangle 2"/>
          <p:cNvSpPr>
            <a:spLocks noGrp="1" noChangeArrowheads="1"/>
          </p:cNvSpPr>
          <p:nvPr>
            <p:ph type="title"/>
          </p:nvPr>
        </p:nvSpPr>
        <p:spPr>
          <a:xfrm>
            <a:off x="0" y="277813"/>
            <a:ext cx="9144000" cy="1143000"/>
          </a:xfrm>
        </p:spPr>
        <p:txBody>
          <a:bodyPr>
            <a:normAutofit fontScale="90000"/>
          </a:bodyPr>
          <a:lstStyle/>
          <a:p>
            <a:pPr algn="ctr"/>
            <a:br>
              <a:rPr lang="en-US" sz="4000" b="1" dirty="0">
                <a:latin typeface="Arial" panose="020B0604020202020204" pitchFamily="34" charset="0"/>
                <a:cs typeface="Arial" panose="020B0604020202020204" pitchFamily="34" charset="0"/>
              </a:rPr>
            </a:br>
            <a:r>
              <a:rPr lang="ar-JO" sz="4800" b="1" dirty="0">
                <a:solidFill>
                  <a:schemeClr val="bg1"/>
                </a:solidFill>
                <a:latin typeface="Arial" panose="020B0604020202020204" pitchFamily="34" charset="0"/>
                <a:cs typeface="Arial" panose="020B0604020202020204" pitchFamily="34" charset="0"/>
              </a:rPr>
              <a:t>النوع الأدبي</a:t>
            </a:r>
            <a:br>
              <a:rPr lang="en-US" sz="4800" b="1" dirty="0">
                <a:solidFill>
                  <a:schemeClr val="bg1"/>
                </a:solidFill>
                <a:latin typeface="Arial" panose="020B0604020202020204" pitchFamily="34" charset="0"/>
                <a:cs typeface="Arial" panose="020B0604020202020204" pitchFamily="34" charset="0"/>
              </a:rPr>
            </a:br>
            <a:r>
              <a:rPr lang="ar-JO" sz="4000" b="1" dirty="0">
                <a:solidFill>
                  <a:srgbClr val="FFFFCC"/>
                </a:solidFill>
                <a:latin typeface="Arial" panose="020B0604020202020204" pitchFamily="34" charset="0"/>
                <a:cs typeface="Arial" panose="020B0604020202020204" pitchFamily="34" charset="0"/>
              </a:rPr>
              <a:t>هناك طريق واحد يتقاطع فيه الأدب والبلاغة</a:t>
            </a:r>
            <a:endParaRPr lang="en-US" sz="4000" b="1" dirty="0">
              <a:solidFill>
                <a:srgbClr val="FFFFCC"/>
              </a:solidFill>
              <a:latin typeface="Arial" panose="020B0604020202020204" pitchFamily="34" charset="0"/>
              <a:cs typeface="Arial" panose="020B0604020202020204" pitchFamily="34" charset="0"/>
            </a:endParaRPr>
          </a:p>
        </p:txBody>
      </p:sp>
      <p:grpSp>
        <p:nvGrpSpPr>
          <p:cNvPr id="114700" name="Group 12"/>
          <p:cNvGrpSpPr>
            <a:grpSpLocks/>
          </p:cNvGrpSpPr>
          <p:nvPr/>
        </p:nvGrpSpPr>
        <p:grpSpPr bwMode="auto">
          <a:xfrm>
            <a:off x="381000" y="1752600"/>
            <a:ext cx="5534025" cy="4876800"/>
            <a:chOff x="288" y="192"/>
            <a:chExt cx="3486" cy="3072"/>
          </a:xfrm>
        </p:grpSpPr>
        <p:sp>
          <p:nvSpPr>
            <p:cNvPr id="114701" name="AutoShape 13"/>
            <p:cNvSpPr>
              <a:spLocks noChangeArrowheads="1"/>
            </p:cNvSpPr>
            <p:nvPr/>
          </p:nvSpPr>
          <p:spPr bwMode="auto">
            <a:xfrm rot="5400000">
              <a:off x="495" y="-15"/>
              <a:ext cx="3072" cy="3486"/>
            </a:xfrm>
            <a:prstGeom prst="triangle">
              <a:avLst>
                <a:gd name="adj" fmla="val 50000"/>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9525" algn="ctr">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ＭＳ Ｐゴシック" pitchFamily="1" charset="-128"/>
                <a:cs typeface="Arial" panose="020B0604020202020204" pitchFamily="34" charset="0"/>
              </a:endParaRPr>
            </a:p>
          </p:txBody>
        </p:sp>
        <p:sp>
          <p:nvSpPr>
            <p:cNvPr id="114702" name="Text Box 14"/>
            <p:cNvSpPr txBox="1">
              <a:spLocks noChangeArrowheads="1"/>
            </p:cNvSpPr>
            <p:nvPr/>
          </p:nvSpPr>
          <p:spPr bwMode="auto">
            <a:xfrm>
              <a:off x="420" y="824"/>
              <a:ext cx="1315" cy="365"/>
            </a:xfrm>
            <a:prstGeom prst="rect">
              <a:avLst/>
            </a:prstGeom>
            <a:noFill/>
            <a:ln w="9525" algn="ctr">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pitchFamily="1" charset="-128"/>
                  <a:cs typeface="Arial" panose="020B0604020202020204" pitchFamily="34" charset="0"/>
                </a:rPr>
                <a:t>الأدب</a:t>
              </a:r>
              <a:endParaRPr kumimoji="0" lang="en-US" sz="3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pitchFamily="1" charset="-128"/>
                <a:cs typeface="Arial" panose="020B0604020202020204" pitchFamily="34" charset="0"/>
              </a:endParaRPr>
            </a:p>
          </p:txBody>
        </p:sp>
        <p:sp>
          <p:nvSpPr>
            <p:cNvPr id="114703" name="Text Box 15"/>
            <p:cNvSpPr txBox="1">
              <a:spLocks noChangeArrowheads="1"/>
            </p:cNvSpPr>
            <p:nvPr/>
          </p:nvSpPr>
          <p:spPr bwMode="auto">
            <a:xfrm>
              <a:off x="1012" y="1999"/>
              <a:ext cx="1052" cy="231"/>
            </a:xfrm>
            <a:prstGeom prst="rect">
              <a:avLst/>
            </a:prstGeom>
            <a:noFill/>
            <a:ln w="9525" algn="ctr">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rial" panose="020B0604020202020204" pitchFamily="34" charset="0"/>
                <a:ea typeface="ＭＳ Ｐゴシック" pitchFamily="1" charset="-128"/>
                <a:cs typeface="Arial" panose="020B0604020202020204" pitchFamily="34" charset="0"/>
              </a:endParaRPr>
            </a:p>
          </p:txBody>
        </p:sp>
      </p:grpSp>
      <p:grpSp>
        <p:nvGrpSpPr>
          <p:cNvPr id="114704" name="Group 16"/>
          <p:cNvGrpSpPr>
            <a:grpSpLocks/>
          </p:cNvGrpSpPr>
          <p:nvPr/>
        </p:nvGrpSpPr>
        <p:grpSpPr bwMode="auto">
          <a:xfrm>
            <a:off x="3305175" y="1752600"/>
            <a:ext cx="5534025" cy="4876800"/>
            <a:chOff x="2130" y="192"/>
            <a:chExt cx="3486" cy="3072"/>
          </a:xfrm>
        </p:grpSpPr>
        <p:sp>
          <p:nvSpPr>
            <p:cNvPr id="114705" name="AutoShape 17"/>
            <p:cNvSpPr>
              <a:spLocks noChangeArrowheads="1"/>
            </p:cNvSpPr>
            <p:nvPr/>
          </p:nvSpPr>
          <p:spPr bwMode="auto">
            <a:xfrm rot="16200000">
              <a:off x="2337" y="-15"/>
              <a:ext cx="3072" cy="3486"/>
            </a:xfrm>
            <a:prstGeom prst="triangle">
              <a:avLst>
                <a:gd name="adj" fmla="val 50000"/>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9525" algn="ctr">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endParaRPr>
            </a:p>
          </p:txBody>
        </p:sp>
        <p:sp>
          <p:nvSpPr>
            <p:cNvPr id="114706" name="Text Box 18"/>
            <p:cNvSpPr txBox="1">
              <a:spLocks noChangeArrowheads="1"/>
            </p:cNvSpPr>
            <p:nvPr/>
          </p:nvSpPr>
          <p:spPr bwMode="auto">
            <a:xfrm>
              <a:off x="4235" y="824"/>
              <a:ext cx="1315" cy="365"/>
            </a:xfrm>
            <a:prstGeom prst="rect">
              <a:avLst/>
            </a:prstGeom>
            <a:noFill/>
            <a:ln w="9525" algn="ctr">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pitchFamily="1" charset="-128"/>
                  <a:cs typeface="Arial" panose="020B0604020202020204" pitchFamily="34" charset="0"/>
                </a:rPr>
                <a:t>البلاغة</a:t>
              </a:r>
              <a:endParaRPr kumimoji="0" lang="en-US" sz="3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pitchFamily="1" charset="-128"/>
                <a:cs typeface="Arial" panose="020B0604020202020204" pitchFamily="34" charset="0"/>
              </a:endParaRPr>
            </a:p>
          </p:txBody>
        </p:sp>
        <p:sp>
          <p:nvSpPr>
            <p:cNvPr id="114707" name="Text Box 19"/>
            <p:cNvSpPr txBox="1">
              <a:spLocks noChangeArrowheads="1"/>
            </p:cNvSpPr>
            <p:nvPr/>
          </p:nvSpPr>
          <p:spPr bwMode="auto">
            <a:xfrm>
              <a:off x="3906" y="1999"/>
              <a:ext cx="1052" cy="231"/>
            </a:xfrm>
            <a:prstGeom prst="rect">
              <a:avLst/>
            </a:prstGeom>
            <a:noFill/>
            <a:ln w="9525" algn="ctr">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endParaRPr>
            </a:p>
          </p:txBody>
        </p:sp>
      </p:grpSp>
      <p:sp>
        <p:nvSpPr>
          <p:cNvPr id="114708" name="AutoShape 20"/>
          <p:cNvSpPr>
            <a:spLocks noChangeArrowheads="1"/>
          </p:cNvSpPr>
          <p:nvPr/>
        </p:nvSpPr>
        <p:spPr bwMode="auto">
          <a:xfrm>
            <a:off x="3305175" y="3617913"/>
            <a:ext cx="2609850" cy="1146175"/>
          </a:xfrm>
          <a:prstGeom prst="diamond">
            <a:avLst/>
          </a:prstGeom>
          <a:gradFill rotWithShape="1">
            <a:gsLst>
              <a:gs pos="0">
                <a:srgbClr val="FF0000"/>
              </a:gs>
              <a:gs pos="50000">
                <a:srgbClr val="FF0000">
                  <a:gamma/>
                  <a:shade val="46275"/>
                  <a:invGamma/>
                </a:srgbClr>
              </a:gs>
              <a:gs pos="100000">
                <a:srgbClr val="FF0000"/>
              </a:gs>
            </a:gsLst>
            <a:lin ang="5400000" scaled="1"/>
          </a:gradFill>
          <a:ln w="9525" algn="ctr">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endParaRPr>
          </a:p>
        </p:txBody>
      </p:sp>
      <p:sp>
        <p:nvSpPr>
          <p:cNvPr id="114709" name="Text Box 21"/>
          <p:cNvSpPr txBox="1">
            <a:spLocks noChangeArrowheads="1"/>
          </p:cNvSpPr>
          <p:nvPr/>
        </p:nvSpPr>
        <p:spPr bwMode="auto">
          <a:xfrm>
            <a:off x="3962400" y="3617913"/>
            <a:ext cx="1295400" cy="1077218"/>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pitchFamily="1" charset="-128"/>
                <a:cs typeface="Arial" panose="020B0604020202020204" pitchFamily="34" charset="0"/>
              </a:rPr>
              <a:t>النوع الأدبي</a:t>
            </a:r>
            <a:endParaRPr kumimoji="0" lang="en-US" sz="3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pitchFamily="1" charset="-128"/>
              <a:cs typeface="Arial" panose="020B0604020202020204" pitchFamily="34" charset="0"/>
            </a:endParaRPr>
          </a:p>
        </p:txBody>
      </p:sp>
    </p:spTree>
    <p:extLst>
      <p:ext uri="{BB962C8B-B14F-4D97-AF65-F5344CB8AC3E}">
        <p14:creationId xmlns:p14="http://schemas.microsoft.com/office/powerpoint/2010/main" val="991583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14710"/>
                                        </p:tgtEl>
                                      </p:cBhvr>
                                    </p:animEffect>
                                    <p:set>
                                      <p:cBhvr>
                                        <p:cTn id="7" dur="1" fill="hold">
                                          <p:stCondLst>
                                            <p:cond delay="1999"/>
                                          </p:stCondLst>
                                        </p:cTn>
                                        <p:tgtEl>
                                          <p:spTgt spid="114710"/>
                                        </p:tgtEl>
                                        <p:attrNameLst>
                                          <p:attrName>style.visibility</p:attrName>
                                        </p:attrNameLst>
                                      </p:cBhvr>
                                      <p:to>
                                        <p:strVal val="hidden"/>
                                      </p:to>
                                    </p:set>
                                  </p:childTnLst>
                                </p:cTn>
                              </p:par>
                              <p:par>
                                <p:cTn id="8" presetID="2" presetClass="entr" presetSubtype="8" fill="hold" nodeType="withEffect">
                                  <p:stCondLst>
                                    <p:cond delay="0"/>
                                  </p:stCondLst>
                                  <p:childTnLst>
                                    <p:set>
                                      <p:cBhvr>
                                        <p:cTn id="9" dur="1" fill="hold">
                                          <p:stCondLst>
                                            <p:cond delay="0"/>
                                          </p:stCondLst>
                                        </p:cTn>
                                        <p:tgtEl>
                                          <p:spTgt spid="114700"/>
                                        </p:tgtEl>
                                        <p:attrNameLst>
                                          <p:attrName>style.visibility</p:attrName>
                                        </p:attrNameLst>
                                      </p:cBhvr>
                                      <p:to>
                                        <p:strVal val="visible"/>
                                      </p:to>
                                    </p:set>
                                    <p:anim calcmode="lin" valueType="num">
                                      <p:cBhvr additive="base">
                                        <p:cTn id="10" dur="500" fill="hold"/>
                                        <p:tgtEl>
                                          <p:spTgt spid="114700"/>
                                        </p:tgtEl>
                                        <p:attrNameLst>
                                          <p:attrName>ppt_x</p:attrName>
                                        </p:attrNameLst>
                                      </p:cBhvr>
                                      <p:tavLst>
                                        <p:tav tm="0">
                                          <p:val>
                                            <p:strVal val="0-#ppt_w/2"/>
                                          </p:val>
                                        </p:tav>
                                        <p:tav tm="100000">
                                          <p:val>
                                            <p:strVal val="#ppt_x"/>
                                          </p:val>
                                        </p:tav>
                                      </p:tavLst>
                                    </p:anim>
                                    <p:anim calcmode="lin" valueType="num">
                                      <p:cBhvr additive="base">
                                        <p:cTn id="11" dur="500" fill="hold"/>
                                        <p:tgtEl>
                                          <p:spTgt spid="114700"/>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stCondLst>
                                    <p:cond delay="0"/>
                                  </p:stCondLst>
                                  <p:childTnLst>
                                    <p:set>
                                      <p:cBhvr>
                                        <p:cTn id="15" dur="1" fill="hold">
                                          <p:stCondLst>
                                            <p:cond delay="0"/>
                                          </p:stCondLst>
                                        </p:cTn>
                                        <p:tgtEl>
                                          <p:spTgt spid="114704"/>
                                        </p:tgtEl>
                                        <p:attrNameLst>
                                          <p:attrName>style.visibility</p:attrName>
                                        </p:attrNameLst>
                                      </p:cBhvr>
                                      <p:to>
                                        <p:strVal val="visible"/>
                                      </p:to>
                                    </p:set>
                                    <p:anim calcmode="lin" valueType="num">
                                      <p:cBhvr additive="base">
                                        <p:cTn id="16" dur="500" fill="hold"/>
                                        <p:tgtEl>
                                          <p:spTgt spid="114704"/>
                                        </p:tgtEl>
                                        <p:attrNameLst>
                                          <p:attrName>ppt_x</p:attrName>
                                        </p:attrNameLst>
                                      </p:cBhvr>
                                      <p:tavLst>
                                        <p:tav tm="0">
                                          <p:val>
                                            <p:strVal val="1+#ppt_w/2"/>
                                          </p:val>
                                        </p:tav>
                                        <p:tav tm="100000">
                                          <p:val>
                                            <p:strVal val="#ppt_x"/>
                                          </p:val>
                                        </p:tav>
                                      </p:tavLst>
                                    </p:anim>
                                    <p:anim calcmode="lin" valueType="num">
                                      <p:cBhvr additive="base">
                                        <p:cTn id="17" dur="500" fill="hold"/>
                                        <p:tgtEl>
                                          <p:spTgt spid="114704"/>
                                        </p:tgtEl>
                                        <p:attrNameLst>
                                          <p:attrName>ppt_y</p:attrName>
                                        </p:attrNameLst>
                                      </p:cBhvr>
                                      <p:tavLst>
                                        <p:tav tm="0">
                                          <p:val>
                                            <p:strVal val="#ppt_y"/>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114708"/>
                                        </p:tgtEl>
                                        <p:attrNameLst>
                                          <p:attrName>style.visibility</p:attrName>
                                        </p:attrNameLst>
                                      </p:cBhvr>
                                      <p:to>
                                        <p:strVal val="visible"/>
                                      </p:to>
                                    </p:set>
                                    <p:animEffect transition="in" filter="fade">
                                      <p:cBhvr>
                                        <p:cTn id="20" dur="500"/>
                                        <p:tgtEl>
                                          <p:spTgt spid="11470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4709"/>
                                        </p:tgtEl>
                                        <p:attrNameLst>
                                          <p:attrName>style.visibility</p:attrName>
                                        </p:attrNameLst>
                                      </p:cBhvr>
                                      <p:to>
                                        <p:strVal val="visible"/>
                                      </p:to>
                                    </p:set>
                                    <p:animEffect transition="in" filter="fade">
                                      <p:cBhvr>
                                        <p:cTn id="25" dur="2000"/>
                                        <p:tgtEl>
                                          <p:spTgt spid="1147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08" grpId="0" animBg="1"/>
      <p:bldP spid="11470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76200"/>
            <a:ext cx="9144000" cy="1295400"/>
          </a:xfrm>
        </p:spPr>
        <p:txBody>
          <a:bodyPr/>
          <a:lstStyle/>
          <a:p>
            <a:pPr eaLnBrk="1" hangingPunct="1"/>
            <a:r>
              <a:rPr lang="ar-JO" sz="4000" dirty="0">
                <a:effectLst/>
              </a:rPr>
              <a:t>نفس الحق، أنواع أدبية مختلفة</a:t>
            </a:r>
            <a:br>
              <a:rPr lang="ar-JO" sz="4000" dirty="0">
                <a:effectLst/>
              </a:rPr>
            </a:br>
            <a:r>
              <a:rPr lang="ar-JO" sz="4000" dirty="0">
                <a:effectLst/>
              </a:rPr>
              <a:t>(اختبار مختلف)</a:t>
            </a:r>
            <a:endParaRPr lang="en-US" sz="4000" dirty="0">
              <a:effectLst/>
            </a:endParaRPr>
          </a:p>
        </p:txBody>
      </p:sp>
      <p:sp>
        <p:nvSpPr>
          <p:cNvPr id="81923" name="Rectangle 3"/>
          <p:cNvSpPr>
            <a:spLocks noGrp="1" noChangeArrowheads="1"/>
          </p:cNvSpPr>
          <p:nvPr>
            <p:ph type="body" sz="half" idx="1"/>
          </p:nvPr>
        </p:nvSpPr>
        <p:spPr>
          <a:xfrm>
            <a:off x="0" y="1447800"/>
            <a:ext cx="4495800" cy="5257800"/>
          </a:xfrm>
        </p:spPr>
        <p:txBody>
          <a:bodyPr/>
          <a:lstStyle/>
          <a:p>
            <a:pPr algn="ctr" eaLnBrk="1" hangingPunct="1">
              <a:lnSpc>
                <a:spcPct val="80000"/>
              </a:lnSpc>
              <a:buFont typeface="Wingdings" pitchFamily="2" charset="2"/>
              <a:buNone/>
              <a:defRPr/>
            </a:pPr>
            <a:r>
              <a:rPr lang="ar-JO" sz="3200" dirty="0">
                <a:solidFill>
                  <a:srgbClr val="FFFF00"/>
                </a:solidFill>
                <a:effectLst/>
                <a:latin typeface="Arial" panose="020B0604020202020204" pitchFamily="34" charset="0"/>
                <a:cs typeface="Arial" panose="020B0604020202020204" pitchFamily="34" charset="0"/>
              </a:rPr>
              <a:t>يجسد الشعر </a:t>
            </a:r>
          </a:p>
          <a:p>
            <a:pPr algn="ctr" eaLnBrk="1" hangingPunct="1">
              <a:lnSpc>
                <a:spcPct val="80000"/>
              </a:lnSpc>
              <a:buFont typeface="Wingdings" pitchFamily="2" charset="2"/>
              <a:buNone/>
              <a:defRPr/>
            </a:pPr>
            <a:r>
              <a:rPr lang="ar-JO" sz="3200" dirty="0">
                <a:solidFill>
                  <a:srgbClr val="FFFF00"/>
                </a:solidFill>
                <a:effectLst/>
                <a:latin typeface="Arial" panose="020B0604020202020204" pitchFamily="34" charset="0"/>
                <a:cs typeface="Arial" panose="020B0604020202020204" pitchFamily="34" charset="0"/>
              </a:rPr>
              <a:t>الأفكار في صور</a:t>
            </a:r>
            <a:endParaRPr lang="en-US" sz="3200" dirty="0">
              <a:solidFill>
                <a:srgbClr val="FFFF00"/>
              </a:solidFill>
              <a:effectLst/>
              <a:latin typeface="Arial" panose="020B0604020202020204" pitchFamily="34" charset="0"/>
              <a:cs typeface="Arial" panose="020B0604020202020204" pitchFamily="34" charset="0"/>
            </a:endParaRPr>
          </a:p>
          <a:p>
            <a:pPr algn="ctr" eaLnBrk="1" hangingPunct="1">
              <a:lnSpc>
                <a:spcPct val="80000"/>
              </a:lnSpc>
              <a:buFont typeface="Wingdings" pitchFamily="2" charset="2"/>
              <a:buNone/>
              <a:defRPr/>
            </a:pPr>
            <a:endParaRPr lang="en-US" dirty="0">
              <a:solidFill>
                <a:srgbClr val="FFFF00"/>
              </a:solidFill>
              <a:effectLst>
                <a:outerShdw blurRad="38100" dist="38100" dir="2700000" algn="tl">
                  <a:srgbClr val="FFFFFF"/>
                </a:outerShdw>
              </a:effectLst>
              <a:latin typeface="Arial" panose="020B0604020202020204" pitchFamily="34" charset="0"/>
              <a:cs typeface="Arial" panose="020B0604020202020204" pitchFamily="34" charset="0"/>
            </a:endParaRPr>
          </a:p>
          <a:p>
            <a:pPr algn="r" eaLnBrk="1" hangingPunct="1">
              <a:lnSpc>
                <a:spcPct val="80000"/>
              </a:lnSpc>
              <a:buFont typeface="Wingdings" pitchFamily="2" charset="2"/>
              <a:buNone/>
              <a:defRPr/>
            </a:pPr>
            <a:r>
              <a:rPr lang="en-US" dirty="0">
                <a:latin typeface="Arial" panose="020B0604020202020204" pitchFamily="34" charset="0"/>
                <a:cs typeface="Arial" panose="020B0604020202020204" pitchFamily="34" charset="0"/>
              </a:rPr>
              <a:t>	</a:t>
            </a:r>
          </a:p>
          <a:p>
            <a:pPr algn="r" eaLnBrk="1" hangingPunct="1">
              <a:lnSpc>
                <a:spcPct val="80000"/>
              </a:lnSpc>
              <a:buNone/>
              <a:defRPr/>
            </a:pPr>
            <a:r>
              <a:rPr lang="en-US"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1 الرب راعي فلا يعوزني شيء.</a:t>
            </a:r>
          </a:p>
          <a:p>
            <a:pPr algn="r" eaLnBrk="1" hangingPunct="1">
              <a:lnSpc>
                <a:spcPct val="80000"/>
              </a:lnSpc>
              <a:buNone/>
              <a:defRPr/>
            </a:pPr>
            <a:r>
              <a:rPr lang="ar-JO" dirty="0">
                <a:latin typeface="Arial" panose="020B0604020202020204" pitchFamily="34" charset="0"/>
                <a:cs typeface="Arial" panose="020B0604020202020204" pitchFamily="34" charset="0"/>
              </a:rPr>
              <a:t>2 في مراع خضر يربضني إلى مياه </a:t>
            </a:r>
          </a:p>
          <a:p>
            <a:pPr algn="r" eaLnBrk="1" hangingPunct="1">
              <a:lnSpc>
                <a:spcPct val="80000"/>
              </a:lnSpc>
              <a:buNone/>
              <a:defRPr/>
            </a:pPr>
            <a:r>
              <a:rPr lang="ar-JO" dirty="0">
                <a:latin typeface="Arial" panose="020B0604020202020204" pitchFamily="34" charset="0"/>
                <a:cs typeface="Arial" panose="020B0604020202020204" pitchFamily="34" charset="0"/>
              </a:rPr>
              <a:t>   الراحة يوردني.</a:t>
            </a:r>
          </a:p>
          <a:p>
            <a:pPr algn="r" eaLnBrk="1" hangingPunct="1">
              <a:lnSpc>
                <a:spcPct val="80000"/>
              </a:lnSpc>
              <a:buNone/>
              <a:defRPr/>
            </a:pPr>
            <a:r>
              <a:rPr lang="ar-JO" dirty="0">
                <a:latin typeface="Arial" panose="020B0604020202020204" pitchFamily="34" charset="0"/>
                <a:cs typeface="Arial" panose="020B0604020202020204" pitchFamily="34" charset="0"/>
              </a:rPr>
              <a:t>3 يرد نفسي (مز 23: 1-3)</a:t>
            </a:r>
            <a:endParaRPr lang="en-US" dirty="0">
              <a:latin typeface="Arial" panose="020B0604020202020204" pitchFamily="34" charset="0"/>
              <a:cs typeface="Arial" panose="020B0604020202020204" pitchFamily="34" charset="0"/>
            </a:endParaRPr>
          </a:p>
          <a:p>
            <a:pPr eaLnBrk="1" hangingPunct="1">
              <a:lnSpc>
                <a:spcPct val="80000"/>
              </a:lnSpc>
              <a:defRPr/>
            </a:pPr>
            <a:endParaRPr lang="en-US" sz="2000" dirty="0">
              <a:latin typeface="Arial" panose="020B0604020202020204" pitchFamily="34" charset="0"/>
              <a:cs typeface="Arial" panose="020B0604020202020204" pitchFamily="34" charset="0"/>
            </a:endParaRPr>
          </a:p>
        </p:txBody>
      </p:sp>
      <p:sp>
        <p:nvSpPr>
          <p:cNvPr id="81924" name="Rectangle 4"/>
          <p:cNvSpPr>
            <a:spLocks noGrp="1" noChangeArrowheads="1"/>
          </p:cNvSpPr>
          <p:nvPr>
            <p:ph type="body" sz="half" idx="2"/>
          </p:nvPr>
        </p:nvSpPr>
        <p:spPr>
          <a:xfrm>
            <a:off x="4648200" y="1447800"/>
            <a:ext cx="4495800" cy="5257800"/>
          </a:xfrm>
        </p:spPr>
        <p:txBody>
          <a:bodyPr/>
          <a:lstStyle/>
          <a:p>
            <a:pPr algn="ctr" eaLnBrk="1" hangingPunct="1">
              <a:buFont typeface="Wingdings" pitchFamily="2" charset="2"/>
              <a:buNone/>
              <a:defRPr/>
            </a:pPr>
            <a:r>
              <a:rPr lang="ar-JO" sz="3200" dirty="0">
                <a:solidFill>
                  <a:srgbClr val="FFFF00"/>
                </a:solidFill>
                <a:effectLst/>
                <a:latin typeface="Arial" panose="020B0604020202020204" pitchFamily="34" charset="0"/>
                <a:cs typeface="Arial" panose="020B0604020202020204" pitchFamily="34" charset="0"/>
              </a:rPr>
              <a:t>يذكر الإعتراف اللاهوتي </a:t>
            </a:r>
          </a:p>
          <a:p>
            <a:pPr algn="ctr" eaLnBrk="1" hangingPunct="1">
              <a:buFont typeface="Wingdings" pitchFamily="2" charset="2"/>
              <a:buNone/>
              <a:defRPr/>
            </a:pPr>
            <a:r>
              <a:rPr lang="ar-JO" sz="3200" dirty="0">
                <a:solidFill>
                  <a:srgbClr val="FFFF00"/>
                </a:solidFill>
                <a:effectLst/>
                <a:latin typeface="Arial" panose="020B0604020202020204" pitchFamily="34" charset="0"/>
                <a:cs typeface="Arial" panose="020B0604020202020204" pitchFamily="34" charset="0"/>
              </a:rPr>
              <a:t>الأفكار بتجرد</a:t>
            </a:r>
            <a:endParaRPr lang="en-US" sz="3200" dirty="0">
              <a:solidFill>
                <a:srgbClr val="FFFF00"/>
              </a:solidFill>
              <a:effectLst/>
              <a:latin typeface="Arial" panose="020B0604020202020204" pitchFamily="34" charset="0"/>
              <a:cs typeface="Arial" panose="020B0604020202020204" pitchFamily="34" charset="0"/>
            </a:endParaRPr>
          </a:p>
          <a:p>
            <a:pPr algn="ctr" eaLnBrk="1" hangingPunct="1">
              <a:buFont typeface="Wingdings" pitchFamily="2" charset="2"/>
              <a:buNone/>
              <a:defRPr/>
            </a:pPr>
            <a:endParaRPr lang="en-US" sz="1800" dirty="0">
              <a:solidFill>
                <a:srgbClr val="FFFF00"/>
              </a:solidFill>
              <a:effectLst>
                <a:outerShdw blurRad="38100" dist="38100" dir="2700000" algn="tl">
                  <a:srgbClr val="FFFFFF"/>
                </a:outerShdw>
              </a:effectLst>
            </a:endParaRPr>
          </a:p>
          <a:p>
            <a:pPr algn="r" eaLnBrk="1" hangingPunct="1">
              <a:buNone/>
              <a:defRPr/>
            </a:pPr>
            <a:r>
              <a:rPr lang="en-US" sz="2400" dirty="0"/>
              <a:t>	</a:t>
            </a:r>
            <a:r>
              <a:rPr lang="ar-JO" dirty="0"/>
              <a:t>إن الله خالق كل الأشياء يدعم ويوجه ويدير ويحكم جميع المخلوقات والأفعال والأشياء، من أكبرها إلى أصغرها من خلال عنايته الأكثر حكمة وقداسة. (اعتراف الإيمان وستمنستر)</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 calcmode="lin" valueType="num">
                                      <p:cBhvr>
                                        <p:cTn id="7" dur="500" fill="hold"/>
                                        <p:tgtEl>
                                          <p:spTgt spid="8192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8192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8192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8192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81923">
                                            <p:txEl>
                                              <p:pRg st="0" end="0"/>
                                            </p:txEl>
                                          </p:spTgt>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81923">
                                            <p:txEl>
                                              <p:pRg st="1" end="1"/>
                                            </p:txEl>
                                          </p:spTgt>
                                        </p:tgtEl>
                                        <p:attrNameLst>
                                          <p:attrName>style.visibility</p:attrName>
                                        </p:attrNameLst>
                                      </p:cBhvr>
                                      <p:to>
                                        <p:strVal val="visible"/>
                                      </p:to>
                                    </p:set>
                                    <p:anim calcmode="lin" valueType="num">
                                      <p:cBhvr>
                                        <p:cTn id="14" dur="500" fill="hold"/>
                                        <p:tgtEl>
                                          <p:spTgt spid="81923">
                                            <p:txEl>
                                              <p:pRg st="1" end="1"/>
                                            </p:txEl>
                                          </p:spTgt>
                                        </p:tgtEl>
                                        <p:attrNameLst>
                                          <p:attrName>ppt_w</p:attrName>
                                        </p:attrNameLst>
                                      </p:cBhvr>
                                      <p:tavLst>
                                        <p:tav tm="0">
                                          <p:val>
                                            <p:strVal val="#ppt_w*0.05"/>
                                          </p:val>
                                        </p:tav>
                                        <p:tav tm="100000">
                                          <p:val>
                                            <p:strVal val="#ppt_w"/>
                                          </p:val>
                                        </p:tav>
                                      </p:tavLst>
                                    </p:anim>
                                    <p:anim calcmode="lin" valueType="num">
                                      <p:cBhvr>
                                        <p:cTn id="15" dur="500" fill="hold"/>
                                        <p:tgtEl>
                                          <p:spTgt spid="81923">
                                            <p:txEl>
                                              <p:pRg st="1" end="1"/>
                                            </p:txEl>
                                          </p:spTgt>
                                        </p:tgtEl>
                                        <p:attrNameLst>
                                          <p:attrName>ppt_h</p:attrName>
                                        </p:attrNameLst>
                                      </p:cBhvr>
                                      <p:tavLst>
                                        <p:tav tm="0">
                                          <p:val>
                                            <p:strVal val="#ppt_h"/>
                                          </p:val>
                                        </p:tav>
                                        <p:tav tm="100000">
                                          <p:val>
                                            <p:strVal val="#ppt_h"/>
                                          </p:val>
                                        </p:tav>
                                      </p:tavLst>
                                    </p:anim>
                                    <p:anim calcmode="lin" valueType="num">
                                      <p:cBhvr>
                                        <p:cTn id="16" dur="500" fill="hold"/>
                                        <p:tgtEl>
                                          <p:spTgt spid="81923">
                                            <p:txEl>
                                              <p:pRg st="1" end="1"/>
                                            </p:txEl>
                                          </p:spTgt>
                                        </p:tgtEl>
                                        <p:attrNameLst>
                                          <p:attrName>ppt_x</p:attrName>
                                        </p:attrNameLst>
                                      </p:cBhvr>
                                      <p:tavLst>
                                        <p:tav tm="0">
                                          <p:val>
                                            <p:strVal val="#ppt_x-.2"/>
                                          </p:val>
                                        </p:tav>
                                        <p:tav tm="100000">
                                          <p:val>
                                            <p:strVal val="#ppt_x"/>
                                          </p:val>
                                        </p:tav>
                                      </p:tavLst>
                                    </p:anim>
                                    <p:anim calcmode="lin" valueType="num">
                                      <p:cBhvr>
                                        <p:cTn id="17" dur="500" fill="hold"/>
                                        <p:tgtEl>
                                          <p:spTgt spid="81923">
                                            <p:txEl>
                                              <p:pRg st="1" end="1"/>
                                            </p:txEl>
                                          </p:spTgt>
                                        </p:tgtEl>
                                        <p:attrNameLst>
                                          <p:attrName>ppt_y</p:attrName>
                                        </p:attrNameLst>
                                      </p:cBhvr>
                                      <p:tavLst>
                                        <p:tav tm="0">
                                          <p:val>
                                            <p:strVal val="#ppt_y"/>
                                          </p:val>
                                        </p:tav>
                                        <p:tav tm="100000">
                                          <p:val>
                                            <p:strVal val="#ppt_y"/>
                                          </p:val>
                                        </p:tav>
                                      </p:tavLst>
                                    </p:anim>
                                    <p:animEffect transition="in" filter="fade">
                                      <p:cBhvr>
                                        <p:cTn id="18" dur="500"/>
                                        <p:tgtEl>
                                          <p:spTgt spid="8192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grpId="0" nodeType="clickEffect">
                                  <p:stCondLst>
                                    <p:cond delay="0"/>
                                  </p:stCondLst>
                                  <p:childTnLst>
                                    <p:set>
                                      <p:cBhvr>
                                        <p:cTn id="22" dur="1" fill="hold">
                                          <p:stCondLst>
                                            <p:cond delay="0"/>
                                          </p:stCondLst>
                                        </p:cTn>
                                        <p:tgtEl>
                                          <p:spTgt spid="81924">
                                            <p:txEl>
                                              <p:pRg st="0" end="0"/>
                                            </p:txEl>
                                          </p:spTgt>
                                        </p:tgtEl>
                                        <p:attrNameLst>
                                          <p:attrName>style.visibility</p:attrName>
                                        </p:attrNameLst>
                                      </p:cBhvr>
                                      <p:to>
                                        <p:strVal val="visible"/>
                                      </p:to>
                                    </p:set>
                                    <p:anim calcmode="lin" valueType="num">
                                      <p:cBhvr>
                                        <p:cTn id="23" dur="500" fill="hold"/>
                                        <p:tgtEl>
                                          <p:spTgt spid="81924">
                                            <p:txEl>
                                              <p:pRg st="0" end="0"/>
                                            </p:txEl>
                                          </p:spTgt>
                                        </p:tgtEl>
                                        <p:attrNameLst>
                                          <p:attrName>ppt_w</p:attrName>
                                        </p:attrNameLst>
                                      </p:cBhvr>
                                      <p:tavLst>
                                        <p:tav tm="0">
                                          <p:val>
                                            <p:strVal val="#ppt_w*0.05"/>
                                          </p:val>
                                        </p:tav>
                                        <p:tav tm="100000">
                                          <p:val>
                                            <p:strVal val="#ppt_w"/>
                                          </p:val>
                                        </p:tav>
                                      </p:tavLst>
                                    </p:anim>
                                    <p:anim calcmode="lin" valueType="num">
                                      <p:cBhvr>
                                        <p:cTn id="24" dur="500" fill="hold"/>
                                        <p:tgtEl>
                                          <p:spTgt spid="81924">
                                            <p:txEl>
                                              <p:pRg st="0" end="0"/>
                                            </p:txEl>
                                          </p:spTgt>
                                        </p:tgtEl>
                                        <p:attrNameLst>
                                          <p:attrName>ppt_h</p:attrName>
                                        </p:attrNameLst>
                                      </p:cBhvr>
                                      <p:tavLst>
                                        <p:tav tm="0">
                                          <p:val>
                                            <p:strVal val="#ppt_h"/>
                                          </p:val>
                                        </p:tav>
                                        <p:tav tm="100000">
                                          <p:val>
                                            <p:strVal val="#ppt_h"/>
                                          </p:val>
                                        </p:tav>
                                      </p:tavLst>
                                    </p:anim>
                                    <p:anim calcmode="lin" valueType="num">
                                      <p:cBhvr>
                                        <p:cTn id="25" dur="500" fill="hold"/>
                                        <p:tgtEl>
                                          <p:spTgt spid="81924">
                                            <p:txEl>
                                              <p:pRg st="0" end="0"/>
                                            </p:txEl>
                                          </p:spTgt>
                                        </p:tgtEl>
                                        <p:attrNameLst>
                                          <p:attrName>ppt_x</p:attrName>
                                        </p:attrNameLst>
                                      </p:cBhvr>
                                      <p:tavLst>
                                        <p:tav tm="0">
                                          <p:val>
                                            <p:strVal val="#ppt_x-.2"/>
                                          </p:val>
                                        </p:tav>
                                        <p:tav tm="100000">
                                          <p:val>
                                            <p:strVal val="#ppt_x"/>
                                          </p:val>
                                        </p:tav>
                                      </p:tavLst>
                                    </p:anim>
                                    <p:anim calcmode="lin" valueType="num">
                                      <p:cBhvr>
                                        <p:cTn id="26" dur="500" fill="hold"/>
                                        <p:tgtEl>
                                          <p:spTgt spid="81924">
                                            <p:txEl>
                                              <p:pRg st="0" end="0"/>
                                            </p:txEl>
                                          </p:spTgt>
                                        </p:tgtEl>
                                        <p:attrNameLst>
                                          <p:attrName>ppt_y</p:attrName>
                                        </p:attrNameLst>
                                      </p:cBhvr>
                                      <p:tavLst>
                                        <p:tav tm="0">
                                          <p:val>
                                            <p:strVal val="#ppt_y"/>
                                          </p:val>
                                        </p:tav>
                                        <p:tav tm="100000">
                                          <p:val>
                                            <p:strVal val="#ppt_y"/>
                                          </p:val>
                                        </p:tav>
                                      </p:tavLst>
                                    </p:anim>
                                    <p:animEffect transition="in" filter="fade">
                                      <p:cBhvr>
                                        <p:cTn id="27" dur="500"/>
                                        <p:tgtEl>
                                          <p:spTgt spid="81924">
                                            <p:txEl>
                                              <p:pRg st="0" end="0"/>
                                            </p:txEl>
                                          </p:spTgt>
                                        </p:tgtEl>
                                      </p:cBhvr>
                                    </p:animEffect>
                                  </p:childTnLst>
                                </p:cTn>
                              </p:par>
                              <p:par>
                                <p:cTn id="28" presetID="54" presetClass="entr" presetSubtype="0" accel="100000" fill="hold" grpId="0" nodeType="withEffect">
                                  <p:stCondLst>
                                    <p:cond delay="0"/>
                                  </p:stCondLst>
                                  <p:childTnLst>
                                    <p:set>
                                      <p:cBhvr>
                                        <p:cTn id="29" dur="1" fill="hold">
                                          <p:stCondLst>
                                            <p:cond delay="0"/>
                                          </p:stCondLst>
                                        </p:cTn>
                                        <p:tgtEl>
                                          <p:spTgt spid="81924">
                                            <p:txEl>
                                              <p:pRg st="1" end="1"/>
                                            </p:txEl>
                                          </p:spTgt>
                                        </p:tgtEl>
                                        <p:attrNameLst>
                                          <p:attrName>style.visibility</p:attrName>
                                        </p:attrNameLst>
                                      </p:cBhvr>
                                      <p:to>
                                        <p:strVal val="visible"/>
                                      </p:to>
                                    </p:set>
                                    <p:anim calcmode="lin" valueType="num">
                                      <p:cBhvr>
                                        <p:cTn id="30" dur="500" fill="hold"/>
                                        <p:tgtEl>
                                          <p:spTgt spid="81924">
                                            <p:txEl>
                                              <p:pRg st="1" end="1"/>
                                            </p:txEl>
                                          </p:spTgt>
                                        </p:tgtEl>
                                        <p:attrNameLst>
                                          <p:attrName>ppt_w</p:attrName>
                                        </p:attrNameLst>
                                      </p:cBhvr>
                                      <p:tavLst>
                                        <p:tav tm="0">
                                          <p:val>
                                            <p:strVal val="#ppt_w*0.05"/>
                                          </p:val>
                                        </p:tav>
                                        <p:tav tm="100000">
                                          <p:val>
                                            <p:strVal val="#ppt_w"/>
                                          </p:val>
                                        </p:tav>
                                      </p:tavLst>
                                    </p:anim>
                                    <p:anim calcmode="lin" valueType="num">
                                      <p:cBhvr>
                                        <p:cTn id="31" dur="500" fill="hold"/>
                                        <p:tgtEl>
                                          <p:spTgt spid="81924">
                                            <p:txEl>
                                              <p:pRg st="1" end="1"/>
                                            </p:txEl>
                                          </p:spTgt>
                                        </p:tgtEl>
                                        <p:attrNameLst>
                                          <p:attrName>ppt_h</p:attrName>
                                        </p:attrNameLst>
                                      </p:cBhvr>
                                      <p:tavLst>
                                        <p:tav tm="0">
                                          <p:val>
                                            <p:strVal val="#ppt_h"/>
                                          </p:val>
                                        </p:tav>
                                        <p:tav tm="100000">
                                          <p:val>
                                            <p:strVal val="#ppt_h"/>
                                          </p:val>
                                        </p:tav>
                                      </p:tavLst>
                                    </p:anim>
                                    <p:anim calcmode="lin" valueType="num">
                                      <p:cBhvr>
                                        <p:cTn id="32" dur="500" fill="hold"/>
                                        <p:tgtEl>
                                          <p:spTgt spid="81924">
                                            <p:txEl>
                                              <p:pRg st="1" end="1"/>
                                            </p:txEl>
                                          </p:spTgt>
                                        </p:tgtEl>
                                        <p:attrNameLst>
                                          <p:attrName>ppt_x</p:attrName>
                                        </p:attrNameLst>
                                      </p:cBhvr>
                                      <p:tavLst>
                                        <p:tav tm="0">
                                          <p:val>
                                            <p:strVal val="#ppt_x-.2"/>
                                          </p:val>
                                        </p:tav>
                                        <p:tav tm="100000">
                                          <p:val>
                                            <p:strVal val="#ppt_x"/>
                                          </p:val>
                                        </p:tav>
                                      </p:tavLst>
                                    </p:anim>
                                    <p:anim calcmode="lin" valueType="num">
                                      <p:cBhvr>
                                        <p:cTn id="33" dur="500" fill="hold"/>
                                        <p:tgtEl>
                                          <p:spTgt spid="81924">
                                            <p:txEl>
                                              <p:pRg st="1" end="1"/>
                                            </p:txEl>
                                          </p:spTgt>
                                        </p:tgtEl>
                                        <p:attrNameLst>
                                          <p:attrName>ppt_y</p:attrName>
                                        </p:attrNameLst>
                                      </p:cBhvr>
                                      <p:tavLst>
                                        <p:tav tm="0">
                                          <p:val>
                                            <p:strVal val="#ppt_y"/>
                                          </p:val>
                                        </p:tav>
                                        <p:tav tm="100000">
                                          <p:val>
                                            <p:strVal val="#ppt_y"/>
                                          </p:val>
                                        </p:tav>
                                      </p:tavLst>
                                    </p:anim>
                                    <p:animEffect transition="in" filter="fade">
                                      <p:cBhvr>
                                        <p:cTn id="34" dur="500"/>
                                        <p:tgtEl>
                                          <p:spTgt spid="81924">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4" presetClass="entr" presetSubtype="0" accel="100000" fill="hold" grpId="0" nodeType="clickEffect">
                                  <p:stCondLst>
                                    <p:cond delay="0"/>
                                  </p:stCondLst>
                                  <p:childTnLst>
                                    <p:set>
                                      <p:cBhvr>
                                        <p:cTn id="38" dur="1" fill="hold">
                                          <p:stCondLst>
                                            <p:cond delay="0"/>
                                          </p:stCondLst>
                                        </p:cTn>
                                        <p:tgtEl>
                                          <p:spTgt spid="81923">
                                            <p:txEl>
                                              <p:pRg st="4" end="4"/>
                                            </p:txEl>
                                          </p:spTgt>
                                        </p:tgtEl>
                                        <p:attrNameLst>
                                          <p:attrName>style.visibility</p:attrName>
                                        </p:attrNameLst>
                                      </p:cBhvr>
                                      <p:to>
                                        <p:strVal val="visible"/>
                                      </p:to>
                                    </p:set>
                                    <p:anim calcmode="lin" valueType="num">
                                      <p:cBhvr>
                                        <p:cTn id="39" dur="500" fill="hold"/>
                                        <p:tgtEl>
                                          <p:spTgt spid="81923">
                                            <p:txEl>
                                              <p:pRg st="4" end="4"/>
                                            </p:txEl>
                                          </p:spTgt>
                                        </p:tgtEl>
                                        <p:attrNameLst>
                                          <p:attrName>ppt_w</p:attrName>
                                        </p:attrNameLst>
                                      </p:cBhvr>
                                      <p:tavLst>
                                        <p:tav tm="0">
                                          <p:val>
                                            <p:strVal val="#ppt_w*0.05"/>
                                          </p:val>
                                        </p:tav>
                                        <p:tav tm="100000">
                                          <p:val>
                                            <p:strVal val="#ppt_w"/>
                                          </p:val>
                                        </p:tav>
                                      </p:tavLst>
                                    </p:anim>
                                    <p:anim calcmode="lin" valueType="num">
                                      <p:cBhvr>
                                        <p:cTn id="40" dur="500" fill="hold"/>
                                        <p:tgtEl>
                                          <p:spTgt spid="81923">
                                            <p:txEl>
                                              <p:pRg st="4" end="4"/>
                                            </p:txEl>
                                          </p:spTgt>
                                        </p:tgtEl>
                                        <p:attrNameLst>
                                          <p:attrName>ppt_h</p:attrName>
                                        </p:attrNameLst>
                                      </p:cBhvr>
                                      <p:tavLst>
                                        <p:tav tm="0">
                                          <p:val>
                                            <p:strVal val="#ppt_h"/>
                                          </p:val>
                                        </p:tav>
                                        <p:tav tm="100000">
                                          <p:val>
                                            <p:strVal val="#ppt_h"/>
                                          </p:val>
                                        </p:tav>
                                      </p:tavLst>
                                    </p:anim>
                                    <p:anim calcmode="lin" valueType="num">
                                      <p:cBhvr>
                                        <p:cTn id="41" dur="500" fill="hold"/>
                                        <p:tgtEl>
                                          <p:spTgt spid="81923">
                                            <p:txEl>
                                              <p:pRg st="4" end="4"/>
                                            </p:txEl>
                                          </p:spTgt>
                                        </p:tgtEl>
                                        <p:attrNameLst>
                                          <p:attrName>ppt_x</p:attrName>
                                        </p:attrNameLst>
                                      </p:cBhvr>
                                      <p:tavLst>
                                        <p:tav tm="0">
                                          <p:val>
                                            <p:strVal val="#ppt_x-.2"/>
                                          </p:val>
                                        </p:tav>
                                        <p:tav tm="100000">
                                          <p:val>
                                            <p:strVal val="#ppt_x"/>
                                          </p:val>
                                        </p:tav>
                                      </p:tavLst>
                                    </p:anim>
                                    <p:anim calcmode="lin" valueType="num">
                                      <p:cBhvr>
                                        <p:cTn id="42" dur="500" fill="hold"/>
                                        <p:tgtEl>
                                          <p:spTgt spid="81923">
                                            <p:txEl>
                                              <p:pRg st="4" end="4"/>
                                            </p:txEl>
                                          </p:spTgt>
                                        </p:tgtEl>
                                        <p:attrNameLst>
                                          <p:attrName>ppt_y</p:attrName>
                                        </p:attrNameLst>
                                      </p:cBhvr>
                                      <p:tavLst>
                                        <p:tav tm="0">
                                          <p:val>
                                            <p:strVal val="#ppt_y"/>
                                          </p:val>
                                        </p:tav>
                                        <p:tav tm="100000">
                                          <p:val>
                                            <p:strVal val="#ppt_y"/>
                                          </p:val>
                                        </p:tav>
                                      </p:tavLst>
                                    </p:anim>
                                    <p:animEffect transition="in" filter="fade">
                                      <p:cBhvr>
                                        <p:cTn id="43" dur="500"/>
                                        <p:tgtEl>
                                          <p:spTgt spid="81923">
                                            <p:txEl>
                                              <p:pRg st="4" end="4"/>
                                            </p:txEl>
                                          </p:spTgt>
                                        </p:tgtEl>
                                      </p:cBhvr>
                                    </p:animEffect>
                                  </p:childTnLst>
                                </p:cTn>
                              </p:par>
                              <p:par>
                                <p:cTn id="44" presetID="54" presetClass="entr" presetSubtype="0" accel="100000" fill="hold" grpId="0" nodeType="withEffect">
                                  <p:stCondLst>
                                    <p:cond delay="0"/>
                                  </p:stCondLst>
                                  <p:childTnLst>
                                    <p:set>
                                      <p:cBhvr>
                                        <p:cTn id="45" dur="1" fill="hold">
                                          <p:stCondLst>
                                            <p:cond delay="0"/>
                                          </p:stCondLst>
                                        </p:cTn>
                                        <p:tgtEl>
                                          <p:spTgt spid="81923">
                                            <p:txEl>
                                              <p:pRg st="5" end="5"/>
                                            </p:txEl>
                                          </p:spTgt>
                                        </p:tgtEl>
                                        <p:attrNameLst>
                                          <p:attrName>style.visibility</p:attrName>
                                        </p:attrNameLst>
                                      </p:cBhvr>
                                      <p:to>
                                        <p:strVal val="visible"/>
                                      </p:to>
                                    </p:set>
                                    <p:anim calcmode="lin" valueType="num">
                                      <p:cBhvr>
                                        <p:cTn id="46" dur="500" fill="hold"/>
                                        <p:tgtEl>
                                          <p:spTgt spid="81923">
                                            <p:txEl>
                                              <p:pRg st="5" end="5"/>
                                            </p:txEl>
                                          </p:spTgt>
                                        </p:tgtEl>
                                        <p:attrNameLst>
                                          <p:attrName>ppt_w</p:attrName>
                                        </p:attrNameLst>
                                      </p:cBhvr>
                                      <p:tavLst>
                                        <p:tav tm="0">
                                          <p:val>
                                            <p:strVal val="#ppt_w*0.05"/>
                                          </p:val>
                                        </p:tav>
                                        <p:tav tm="100000">
                                          <p:val>
                                            <p:strVal val="#ppt_w"/>
                                          </p:val>
                                        </p:tav>
                                      </p:tavLst>
                                    </p:anim>
                                    <p:anim calcmode="lin" valueType="num">
                                      <p:cBhvr>
                                        <p:cTn id="47" dur="500" fill="hold"/>
                                        <p:tgtEl>
                                          <p:spTgt spid="81923">
                                            <p:txEl>
                                              <p:pRg st="5" end="5"/>
                                            </p:txEl>
                                          </p:spTgt>
                                        </p:tgtEl>
                                        <p:attrNameLst>
                                          <p:attrName>ppt_h</p:attrName>
                                        </p:attrNameLst>
                                      </p:cBhvr>
                                      <p:tavLst>
                                        <p:tav tm="0">
                                          <p:val>
                                            <p:strVal val="#ppt_h"/>
                                          </p:val>
                                        </p:tav>
                                        <p:tav tm="100000">
                                          <p:val>
                                            <p:strVal val="#ppt_h"/>
                                          </p:val>
                                        </p:tav>
                                      </p:tavLst>
                                    </p:anim>
                                    <p:anim calcmode="lin" valueType="num">
                                      <p:cBhvr>
                                        <p:cTn id="48" dur="500" fill="hold"/>
                                        <p:tgtEl>
                                          <p:spTgt spid="81923">
                                            <p:txEl>
                                              <p:pRg st="5" end="5"/>
                                            </p:txEl>
                                          </p:spTgt>
                                        </p:tgtEl>
                                        <p:attrNameLst>
                                          <p:attrName>ppt_x</p:attrName>
                                        </p:attrNameLst>
                                      </p:cBhvr>
                                      <p:tavLst>
                                        <p:tav tm="0">
                                          <p:val>
                                            <p:strVal val="#ppt_x-.2"/>
                                          </p:val>
                                        </p:tav>
                                        <p:tav tm="100000">
                                          <p:val>
                                            <p:strVal val="#ppt_x"/>
                                          </p:val>
                                        </p:tav>
                                      </p:tavLst>
                                    </p:anim>
                                    <p:anim calcmode="lin" valueType="num">
                                      <p:cBhvr>
                                        <p:cTn id="49" dur="500" fill="hold"/>
                                        <p:tgtEl>
                                          <p:spTgt spid="81923">
                                            <p:txEl>
                                              <p:pRg st="5" end="5"/>
                                            </p:txEl>
                                          </p:spTgt>
                                        </p:tgtEl>
                                        <p:attrNameLst>
                                          <p:attrName>ppt_y</p:attrName>
                                        </p:attrNameLst>
                                      </p:cBhvr>
                                      <p:tavLst>
                                        <p:tav tm="0">
                                          <p:val>
                                            <p:strVal val="#ppt_y"/>
                                          </p:val>
                                        </p:tav>
                                        <p:tav tm="100000">
                                          <p:val>
                                            <p:strVal val="#ppt_y"/>
                                          </p:val>
                                        </p:tav>
                                      </p:tavLst>
                                    </p:anim>
                                    <p:animEffect transition="in" filter="fade">
                                      <p:cBhvr>
                                        <p:cTn id="50" dur="500"/>
                                        <p:tgtEl>
                                          <p:spTgt spid="81923">
                                            <p:txEl>
                                              <p:pRg st="5" end="5"/>
                                            </p:txEl>
                                          </p:spTgt>
                                        </p:tgtEl>
                                      </p:cBhvr>
                                    </p:animEffect>
                                  </p:childTnLst>
                                </p:cTn>
                              </p:par>
                              <p:par>
                                <p:cTn id="51" presetID="54" presetClass="entr" presetSubtype="0" accel="100000" fill="hold" grpId="0" nodeType="withEffect">
                                  <p:stCondLst>
                                    <p:cond delay="0"/>
                                  </p:stCondLst>
                                  <p:childTnLst>
                                    <p:set>
                                      <p:cBhvr>
                                        <p:cTn id="52" dur="1" fill="hold">
                                          <p:stCondLst>
                                            <p:cond delay="0"/>
                                          </p:stCondLst>
                                        </p:cTn>
                                        <p:tgtEl>
                                          <p:spTgt spid="81923">
                                            <p:txEl>
                                              <p:pRg st="6" end="6"/>
                                            </p:txEl>
                                          </p:spTgt>
                                        </p:tgtEl>
                                        <p:attrNameLst>
                                          <p:attrName>style.visibility</p:attrName>
                                        </p:attrNameLst>
                                      </p:cBhvr>
                                      <p:to>
                                        <p:strVal val="visible"/>
                                      </p:to>
                                    </p:set>
                                    <p:anim calcmode="lin" valueType="num">
                                      <p:cBhvr>
                                        <p:cTn id="53" dur="500" fill="hold"/>
                                        <p:tgtEl>
                                          <p:spTgt spid="81923">
                                            <p:txEl>
                                              <p:pRg st="6" end="6"/>
                                            </p:txEl>
                                          </p:spTgt>
                                        </p:tgtEl>
                                        <p:attrNameLst>
                                          <p:attrName>ppt_w</p:attrName>
                                        </p:attrNameLst>
                                      </p:cBhvr>
                                      <p:tavLst>
                                        <p:tav tm="0">
                                          <p:val>
                                            <p:strVal val="#ppt_w*0.05"/>
                                          </p:val>
                                        </p:tav>
                                        <p:tav tm="100000">
                                          <p:val>
                                            <p:strVal val="#ppt_w"/>
                                          </p:val>
                                        </p:tav>
                                      </p:tavLst>
                                    </p:anim>
                                    <p:anim calcmode="lin" valueType="num">
                                      <p:cBhvr>
                                        <p:cTn id="54" dur="500" fill="hold"/>
                                        <p:tgtEl>
                                          <p:spTgt spid="81923">
                                            <p:txEl>
                                              <p:pRg st="6" end="6"/>
                                            </p:txEl>
                                          </p:spTgt>
                                        </p:tgtEl>
                                        <p:attrNameLst>
                                          <p:attrName>ppt_h</p:attrName>
                                        </p:attrNameLst>
                                      </p:cBhvr>
                                      <p:tavLst>
                                        <p:tav tm="0">
                                          <p:val>
                                            <p:strVal val="#ppt_h"/>
                                          </p:val>
                                        </p:tav>
                                        <p:tav tm="100000">
                                          <p:val>
                                            <p:strVal val="#ppt_h"/>
                                          </p:val>
                                        </p:tav>
                                      </p:tavLst>
                                    </p:anim>
                                    <p:anim calcmode="lin" valueType="num">
                                      <p:cBhvr>
                                        <p:cTn id="55" dur="500" fill="hold"/>
                                        <p:tgtEl>
                                          <p:spTgt spid="81923">
                                            <p:txEl>
                                              <p:pRg st="6" end="6"/>
                                            </p:txEl>
                                          </p:spTgt>
                                        </p:tgtEl>
                                        <p:attrNameLst>
                                          <p:attrName>ppt_x</p:attrName>
                                        </p:attrNameLst>
                                      </p:cBhvr>
                                      <p:tavLst>
                                        <p:tav tm="0">
                                          <p:val>
                                            <p:strVal val="#ppt_x-.2"/>
                                          </p:val>
                                        </p:tav>
                                        <p:tav tm="100000">
                                          <p:val>
                                            <p:strVal val="#ppt_x"/>
                                          </p:val>
                                        </p:tav>
                                      </p:tavLst>
                                    </p:anim>
                                    <p:anim calcmode="lin" valueType="num">
                                      <p:cBhvr>
                                        <p:cTn id="56" dur="500" fill="hold"/>
                                        <p:tgtEl>
                                          <p:spTgt spid="81923">
                                            <p:txEl>
                                              <p:pRg st="6" end="6"/>
                                            </p:txEl>
                                          </p:spTgt>
                                        </p:tgtEl>
                                        <p:attrNameLst>
                                          <p:attrName>ppt_y</p:attrName>
                                        </p:attrNameLst>
                                      </p:cBhvr>
                                      <p:tavLst>
                                        <p:tav tm="0">
                                          <p:val>
                                            <p:strVal val="#ppt_y"/>
                                          </p:val>
                                        </p:tav>
                                        <p:tav tm="100000">
                                          <p:val>
                                            <p:strVal val="#ppt_y"/>
                                          </p:val>
                                        </p:tav>
                                      </p:tavLst>
                                    </p:anim>
                                    <p:animEffect transition="in" filter="fade">
                                      <p:cBhvr>
                                        <p:cTn id="57" dur="500"/>
                                        <p:tgtEl>
                                          <p:spTgt spid="81923">
                                            <p:txEl>
                                              <p:pRg st="6" end="6"/>
                                            </p:txEl>
                                          </p:spTgt>
                                        </p:tgtEl>
                                      </p:cBhvr>
                                    </p:animEffect>
                                  </p:childTnLst>
                                </p:cTn>
                              </p:par>
                              <p:par>
                                <p:cTn id="58" presetID="54" presetClass="entr" presetSubtype="0" accel="100000" fill="hold" grpId="0" nodeType="withEffect">
                                  <p:stCondLst>
                                    <p:cond delay="0"/>
                                  </p:stCondLst>
                                  <p:childTnLst>
                                    <p:set>
                                      <p:cBhvr>
                                        <p:cTn id="59" dur="1" fill="hold">
                                          <p:stCondLst>
                                            <p:cond delay="0"/>
                                          </p:stCondLst>
                                        </p:cTn>
                                        <p:tgtEl>
                                          <p:spTgt spid="81923">
                                            <p:txEl>
                                              <p:pRg st="7" end="7"/>
                                            </p:txEl>
                                          </p:spTgt>
                                        </p:tgtEl>
                                        <p:attrNameLst>
                                          <p:attrName>style.visibility</p:attrName>
                                        </p:attrNameLst>
                                      </p:cBhvr>
                                      <p:to>
                                        <p:strVal val="visible"/>
                                      </p:to>
                                    </p:set>
                                    <p:anim calcmode="lin" valueType="num">
                                      <p:cBhvr>
                                        <p:cTn id="60" dur="500" fill="hold"/>
                                        <p:tgtEl>
                                          <p:spTgt spid="81923">
                                            <p:txEl>
                                              <p:pRg st="7" end="7"/>
                                            </p:txEl>
                                          </p:spTgt>
                                        </p:tgtEl>
                                        <p:attrNameLst>
                                          <p:attrName>ppt_w</p:attrName>
                                        </p:attrNameLst>
                                      </p:cBhvr>
                                      <p:tavLst>
                                        <p:tav tm="0">
                                          <p:val>
                                            <p:strVal val="#ppt_w*0.05"/>
                                          </p:val>
                                        </p:tav>
                                        <p:tav tm="100000">
                                          <p:val>
                                            <p:strVal val="#ppt_w"/>
                                          </p:val>
                                        </p:tav>
                                      </p:tavLst>
                                    </p:anim>
                                    <p:anim calcmode="lin" valueType="num">
                                      <p:cBhvr>
                                        <p:cTn id="61" dur="500" fill="hold"/>
                                        <p:tgtEl>
                                          <p:spTgt spid="81923">
                                            <p:txEl>
                                              <p:pRg st="7" end="7"/>
                                            </p:txEl>
                                          </p:spTgt>
                                        </p:tgtEl>
                                        <p:attrNameLst>
                                          <p:attrName>ppt_h</p:attrName>
                                        </p:attrNameLst>
                                      </p:cBhvr>
                                      <p:tavLst>
                                        <p:tav tm="0">
                                          <p:val>
                                            <p:strVal val="#ppt_h"/>
                                          </p:val>
                                        </p:tav>
                                        <p:tav tm="100000">
                                          <p:val>
                                            <p:strVal val="#ppt_h"/>
                                          </p:val>
                                        </p:tav>
                                      </p:tavLst>
                                    </p:anim>
                                    <p:anim calcmode="lin" valueType="num">
                                      <p:cBhvr>
                                        <p:cTn id="62" dur="500" fill="hold"/>
                                        <p:tgtEl>
                                          <p:spTgt spid="81923">
                                            <p:txEl>
                                              <p:pRg st="7" end="7"/>
                                            </p:txEl>
                                          </p:spTgt>
                                        </p:tgtEl>
                                        <p:attrNameLst>
                                          <p:attrName>ppt_x</p:attrName>
                                        </p:attrNameLst>
                                      </p:cBhvr>
                                      <p:tavLst>
                                        <p:tav tm="0">
                                          <p:val>
                                            <p:strVal val="#ppt_x-.2"/>
                                          </p:val>
                                        </p:tav>
                                        <p:tav tm="100000">
                                          <p:val>
                                            <p:strVal val="#ppt_x"/>
                                          </p:val>
                                        </p:tav>
                                      </p:tavLst>
                                    </p:anim>
                                    <p:anim calcmode="lin" valueType="num">
                                      <p:cBhvr>
                                        <p:cTn id="63" dur="500" fill="hold"/>
                                        <p:tgtEl>
                                          <p:spTgt spid="81923">
                                            <p:txEl>
                                              <p:pRg st="7" end="7"/>
                                            </p:txEl>
                                          </p:spTgt>
                                        </p:tgtEl>
                                        <p:attrNameLst>
                                          <p:attrName>ppt_y</p:attrName>
                                        </p:attrNameLst>
                                      </p:cBhvr>
                                      <p:tavLst>
                                        <p:tav tm="0">
                                          <p:val>
                                            <p:strVal val="#ppt_y"/>
                                          </p:val>
                                        </p:tav>
                                        <p:tav tm="100000">
                                          <p:val>
                                            <p:strVal val="#ppt_y"/>
                                          </p:val>
                                        </p:tav>
                                      </p:tavLst>
                                    </p:anim>
                                    <p:animEffect transition="in" filter="fade">
                                      <p:cBhvr>
                                        <p:cTn id="64" dur="500"/>
                                        <p:tgtEl>
                                          <p:spTgt spid="81923">
                                            <p:txEl>
                                              <p:pRg st="7" end="7"/>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54" presetClass="entr" presetSubtype="0" accel="100000" fill="hold" grpId="0" nodeType="clickEffect">
                                  <p:stCondLst>
                                    <p:cond delay="0"/>
                                  </p:stCondLst>
                                  <p:childTnLst>
                                    <p:set>
                                      <p:cBhvr>
                                        <p:cTn id="68" dur="1" fill="hold">
                                          <p:stCondLst>
                                            <p:cond delay="0"/>
                                          </p:stCondLst>
                                        </p:cTn>
                                        <p:tgtEl>
                                          <p:spTgt spid="81924">
                                            <p:txEl>
                                              <p:pRg st="3" end="3"/>
                                            </p:txEl>
                                          </p:spTgt>
                                        </p:tgtEl>
                                        <p:attrNameLst>
                                          <p:attrName>style.visibility</p:attrName>
                                        </p:attrNameLst>
                                      </p:cBhvr>
                                      <p:to>
                                        <p:strVal val="visible"/>
                                      </p:to>
                                    </p:set>
                                    <p:anim calcmode="lin" valueType="num">
                                      <p:cBhvr>
                                        <p:cTn id="69" dur="500" fill="hold"/>
                                        <p:tgtEl>
                                          <p:spTgt spid="81924">
                                            <p:txEl>
                                              <p:pRg st="3" end="3"/>
                                            </p:txEl>
                                          </p:spTgt>
                                        </p:tgtEl>
                                        <p:attrNameLst>
                                          <p:attrName>ppt_w</p:attrName>
                                        </p:attrNameLst>
                                      </p:cBhvr>
                                      <p:tavLst>
                                        <p:tav tm="0">
                                          <p:val>
                                            <p:strVal val="#ppt_w*0.05"/>
                                          </p:val>
                                        </p:tav>
                                        <p:tav tm="100000">
                                          <p:val>
                                            <p:strVal val="#ppt_w"/>
                                          </p:val>
                                        </p:tav>
                                      </p:tavLst>
                                    </p:anim>
                                    <p:anim calcmode="lin" valueType="num">
                                      <p:cBhvr>
                                        <p:cTn id="70" dur="500" fill="hold"/>
                                        <p:tgtEl>
                                          <p:spTgt spid="81924">
                                            <p:txEl>
                                              <p:pRg st="3" end="3"/>
                                            </p:txEl>
                                          </p:spTgt>
                                        </p:tgtEl>
                                        <p:attrNameLst>
                                          <p:attrName>ppt_h</p:attrName>
                                        </p:attrNameLst>
                                      </p:cBhvr>
                                      <p:tavLst>
                                        <p:tav tm="0">
                                          <p:val>
                                            <p:strVal val="#ppt_h"/>
                                          </p:val>
                                        </p:tav>
                                        <p:tav tm="100000">
                                          <p:val>
                                            <p:strVal val="#ppt_h"/>
                                          </p:val>
                                        </p:tav>
                                      </p:tavLst>
                                    </p:anim>
                                    <p:anim calcmode="lin" valueType="num">
                                      <p:cBhvr>
                                        <p:cTn id="71" dur="500" fill="hold"/>
                                        <p:tgtEl>
                                          <p:spTgt spid="81924">
                                            <p:txEl>
                                              <p:pRg st="3" end="3"/>
                                            </p:txEl>
                                          </p:spTgt>
                                        </p:tgtEl>
                                        <p:attrNameLst>
                                          <p:attrName>ppt_x</p:attrName>
                                        </p:attrNameLst>
                                      </p:cBhvr>
                                      <p:tavLst>
                                        <p:tav tm="0">
                                          <p:val>
                                            <p:strVal val="#ppt_x-.2"/>
                                          </p:val>
                                        </p:tav>
                                        <p:tav tm="100000">
                                          <p:val>
                                            <p:strVal val="#ppt_x"/>
                                          </p:val>
                                        </p:tav>
                                      </p:tavLst>
                                    </p:anim>
                                    <p:anim calcmode="lin" valueType="num">
                                      <p:cBhvr>
                                        <p:cTn id="72" dur="500" fill="hold"/>
                                        <p:tgtEl>
                                          <p:spTgt spid="81924">
                                            <p:txEl>
                                              <p:pRg st="3" end="3"/>
                                            </p:txEl>
                                          </p:spTgt>
                                        </p:tgtEl>
                                        <p:attrNameLst>
                                          <p:attrName>ppt_y</p:attrName>
                                        </p:attrNameLst>
                                      </p:cBhvr>
                                      <p:tavLst>
                                        <p:tav tm="0">
                                          <p:val>
                                            <p:strVal val="#ppt_y"/>
                                          </p:val>
                                        </p:tav>
                                        <p:tav tm="100000">
                                          <p:val>
                                            <p:strVal val="#ppt_y"/>
                                          </p:val>
                                        </p:tav>
                                      </p:tavLst>
                                    </p:anim>
                                    <p:animEffect transition="in" filter="fade">
                                      <p:cBhvr>
                                        <p:cTn id="73" dur="500"/>
                                        <p:tgtEl>
                                          <p:spTgt spid="819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uiExpand="1" build="p"/>
      <p:bldP spid="8192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76200"/>
            <a:ext cx="9144000" cy="1143000"/>
          </a:xfrm>
        </p:spPr>
        <p:txBody>
          <a:bodyPr/>
          <a:lstStyle/>
          <a:p>
            <a:pPr eaLnBrk="1" hangingPunct="1"/>
            <a:r>
              <a:rPr lang="ar-JO" sz="4000" dirty="0">
                <a:effectLst/>
              </a:rPr>
              <a:t>نفس الحق، أنواع أدبية مختلفة</a:t>
            </a:r>
            <a:br>
              <a:rPr lang="ar-JO" sz="4000" dirty="0">
                <a:effectLst/>
              </a:rPr>
            </a:br>
            <a:r>
              <a:rPr lang="ar-JO" sz="4000" dirty="0">
                <a:effectLst/>
              </a:rPr>
              <a:t>(اختبار مختلف)</a:t>
            </a:r>
            <a:endParaRPr lang="en-US" sz="4000" dirty="0">
              <a:effectLst/>
            </a:endParaRPr>
          </a:p>
        </p:txBody>
      </p:sp>
      <p:sp>
        <p:nvSpPr>
          <p:cNvPr id="100355" name="Rectangle 3"/>
          <p:cNvSpPr>
            <a:spLocks noGrp="1" noChangeArrowheads="1"/>
          </p:cNvSpPr>
          <p:nvPr>
            <p:ph type="body" sz="half" idx="1"/>
          </p:nvPr>
        </p:nvSpPr>
        <p:spPr>
          <a:xfrm>
            <a:off x="0" y="1447800"/>
            <a:ext cx="4495800" cy="5257800"/>
          </a:xfrm>
        </p:spPr>
        <p:txBody>
          <a:bodyPr/>
          <a:lstStyle/>
          <a:p>
            <a:pPr algn="ctr" eaLnBrk="1" hangingPunct="1">
              <a:buFont typeface="Wingdings" pitchFamily="2" charset="2"/>
              <a:buNone/>
            </a:pPr>
            <a:r>
              <a:rPr lang="ar-JO" sz="3200" dirty="0">
                <a:solidFill>
                  <a:srgbClr val="FFFF00"/>
                </a:solidFill>
                <a:effectLst/>
                <a:latin typeface="Arial" panose="020B0604020202020204" pitchFamily="34" charset="0"/>
                <a:cs typeface="Arial" panose="020B0604020202020204" pitchFamily="34" charset="0"/>
              </a:rPr>
              <a:t>في المزامير</a:t>
            </a:r>
            <a:endParaRPr lang="en-US" sz="3200" dirty="0">
              <a:solidFill>
                <a:srgbClr val="FFFF00"/>
              </a:solidFill>
              <a:effectLst/>
              <a:latin typeface="Arial" panose="020B0604020202020204" pitchFamily="34" charset="0"/>
              <a:cs typeface="Arial" panose="020B0604020202020204" pitchFamily="34" charset="0"/>
            </a:endParaRPr>
          </a:p>
          <a:p>
            <a:pPr algn="r" eaLnBrk="1" hangingPunct="1">
              <a:buNone/>
            </a:pPr>
            <a:r>
              <a:rPr lang="en-US" sz="2400" dirty="0">
                <a:effectLst/>
                <a:latin typeface="Arial" panose="020B0604020202020204" pitchFamily="34" charset="0"/>
                <a:cs typeface="Arial" panose="020B0604020202020204" pitchFamily="34" charset="0"/>
              </a:rPr>
              <a:t>	</a:t>
            </a:r>
            <a:r>
              <a:rPr lang="ar-JO" dirty="0">
                <a:effectLst/>
                <a:latin typeface="Arial" panose="020B0604020202020204" pitchFamily="34" charset="0"/>
                <a:cs typeface="Arial" panose="020B0604020202020204" pitchFamily="34" charset="0"/>
              </a:rPr>
              <a:t>نحن نترنح.</a:t>
            </a:r>
          </a:p>
          <a:p>
            <a:pPr algn="r" eaLnBrk="1" hangingPunct="1">
              <a:buNone/>
            </a:pPr>
            <a:r>
              <a:rPr lang="ar-JO" dirty="0">
                <a:effectLst/>
                <a:latin typeface="Arial" panose="020B0604020202020204" pitchFamily="34" charset="0"/>
                <a:cs typeface="Arial" panose="020B0604020202020204" pitchFamily="34" charset="0"/>
              </a:rPr>
              <a:t>السهام تطير في النهار</a:t>
            </a:r>
          </a:p>
          <a:p>
            <a:pPr algn="r" eaLnBrk="1" hangingPunct="1">
              <a:buNone/>
            </a:pPr>
            <a:r>
              <a:rPr lang="ar-JO" dirty="0">
                <a:effectLst/>
                <a:latin typeface="Arial" panose="020B0604020202020204" pitchFamily="34" charset="0"/>
                <a:cs typeface="Arial" panose="020B0604020202020204" pitchFamily="34" charset="0"/>
              </a:rPr>
              <a:t>نحن نرتاح في ملجأ أو تحت جناح.</a:t>
            </a:r>
          </a:p>
          <a:p>
            <a:pPr algn="r" eaLnBrk="1" hangingPunct="1">
              <a:buNone/>
            </a:pPr>
            <a:r>
              <a:rPr lang="ar-JO" dirty="0">
                <a:effectLst/>
                <a:latin typeface="Arial" panose="020B0604020202020204" pitchFamily="34" charset="0"/>
                <a:cs typeface="Arial" panose="020B0604020202020204" pitchFamily="34" charset="0"/>
              </a:rPr>
              <a:t>الأشجار تصفق بأيديها </a:t>
            </a:r>
          </a:p>
          <a:p>
            <a:pPr algn="r" eaLnBrk="1" hangingPunct="1">
              <a:buNone/>
            </a:pPr>
            <a:r>
              <a:rPr lang="ar-JO" dirty="0">
                <a:effectLst/>
                <a:latin typeface="Arial" panose="020B0604020202020204" pitchFamily="34" charset="0"/>
                <a:cs typeface="Arial" panose="020B0604020202020204" pitchFamily="34" charset="0"/>
              </a:rPr>
              <a:t>والبحار ترفع أصواتها.</a:t>
            </a:r>
            <a:endParaRPr lang="en-US" dirty="0">
              <a:effectLst/>
              <a:latin typeface="Arial" panose="020B0604020202020204" pitchFamily="34" charset="0"/>
              <a:cs typeface="Arial" panose="020B0604020202020204" pitchFamily="34" charset="0"/>
            </a:endParaRPr>
          </a:p>
        </p:txBody>
      </p:sp>
      <p:sp>
        <p:nvSpPr>
          <p:cNvPr id="100356" name="Rectangle 4"/>
          <p:cNvSpPr>
            <a:spLocks noGrp="1" noChangeArrowheads="1"/>
          </p:cNvSpPr>
          <p:nvPr>
            <p:ph type="body" sz="half" idx="2"/>
          </p:nvPr>
        </p:nvSpPr>
        <p:spPr>
          <a:xfrm>
            <a:off x="4648200" y="1447800"/>
            <a:ext cx="4495800" cy="5257800"/>
          </a:xfrm>
        </p:spPr>
        <p:txBody>
          <a:bodyPr/>
          <a:lstStyle/>
          <a:p>
            <a:pPr algn="ctr" eaLnBrk="1" hangingPunct="1">
              <a:buFont typeface="Wingdings" pitchFamily="2" charset="2"/>
              <a:buNone/>
              <a:defRPr/>
            </a:pPr>
            <a:r>
              <a:rPr lang="ar-JO" sz="3200" dirty="0">
                <a:solidFill>
                  <a:srgbClr val="FFFF00"/>
                </a:solidFill>
                <a:effectLst/>
              </a:rPr>
              <a:t>في اللاهوت</a:t>
            </a:r>
            <a:endParaRPr lang="en-US" sz="3200" dirty="0">
              <a:solidFill>
                <a:srgbClr val="FFFF00"/>
              </a:solidFill>
              <a:effectLst/>
            </a:endParaRPr>
          </a:p>
          <a:p>
            <a:pPr algn="r" eaLnBrk="1" hangingPunct="1">
              <a:buFont typeface="Wingdings" pitchFamily="2" charset="2"/>
              <a:buNone/>
              <a:defRPr/>
            </a:pPr>
            <a:r>
              <a:rPr lang="en-US" sz="3200" dirty="0">
                <a:effectLst/>
              </a:rPr>
              <a:t>	</a:t>
            </a:r>
            <a:r>
              <a:rPr lang="ar-JO" dirty="0">
                <a:effectLst/>
                <a:latin typeface="Arial" panose="020B0604020202020204" pitchFamily="34" charset="0"/>
                <a:cs typeface="Arial" panose="020B0604020202020204" pitchFamily="34" charset="0"/>
              </a:rPr>
              <a:t>نحن مشوشون</a:t>
            </a:r>
          </a:p>
          <a:p>
            <a:pPr algn="r" eaLnBrk="1" hangingPunct="1">
              <a:buFont typeface="Wingdings" pitchFamily="2" charset="2"/>
              <a:buNone/>
              <a:defRPr/>
            </a:pPr>
            <a:r>
              <a:rPr lang="ar-JO" dirty="0">
                <a:effectLst/>
                <a:latin typeface="Arial" panose="020B0604020202020204" pitchFamily="34" charset="0"/>
                <a:cs typeface="Arial" panose="020B0604020202020204" pitchFamily="34" charset="0"/>
              </a:rPr>
              <a:t>نحن نخاف</a:t>
            </a:r>
          </a:p>
          <a:p>
            <a:pPr algn="r" eaLnBrk="1" hangingPunct="1">
              <a:buFont typeface="Wingdings" pitchFamily="2" charset="2"/>
              <a:buNone/>
              <a:defRPr/>
            </a:pPr>
            <a:r>
              <a:rPr lang="ar-JO" dirty="0">
                <a:effectLst/>
                <a:latin typeface="Arial" panose="020B0604020202020204" pitchFamily="34" charset="0"/>
                <a:cs typeface="Arial" panose="020B0604020202020204" pitchFamily="34" charset="0"/>
              </a:rPr>
              <a:t>نحن مضمونون</a:t>
            </a:r>
            <a:endParaRPr lang="en-US" dirty="0">
              <a:effectLst/>
              <a:latin typeface="Arial" panose="020B0604020202020204" pitchFamily="34" charset="0"/>
              <a:cs typeface="Arial" panose="020B0604020202020204" pitchFamily="34" charset="0"/>
            </a:endParaRPr>
          </a:p>
          <a:p>
            <a:pPr eaLnBrk="1" hangingPunct="1">
              <a:buFont typeface="Wingdings" pitchFamily="2" charset="2"/>
              <a:buNone/>
              <a:defRPr/>
            </a:pPr>
            <a:endParaRPr lang="en-US" dirty="0">
              <a:effectLst/>
              <a:latin typeface="Arial" panose="020B0604020202020204" pitchFamily="34" charset="0"/>
              <a:cs typeface="Arial" panose="020B0604020202020204" pitchFamily="34" charset="0"/>
            </a:endParaRPr>
          </a:p>
          <a:p>
            <a:pPr algn="r" eaLnBrk="1" hangingPunct="1">
              <a:buFont typeface="Wingdings" pitchFamily="2" charset="2"/>
              <a:buNone/>
              <a:defRPr/>
            </a:pPr>
            <a:r>
              <a:rPr lang="en-US" dirty="0">
                <a:effectLst/>
                <a:latin typeface="Arial" panose="020B0604020202020204" pitchFamily="34" charset="0"/>
                <a:cs typeface="Arial" panose="020B0604020202020204" pitchFamily="34" charset="0"/>
              </a:rPr>
              <a:t>	</a:t>
            </a:r>
            <a:r>
              <a:rPr lang="ar-JO" dirty="0">
                <a:effectLst/>
                <a:latin typeface="Arial" panose="020B0604020202020204" pitchFamily="34" charset="0"/>
                <a:cs typeface="Arial" panose="020B0604020202020204" pitchFamily="34" charset="0"/>
              </a:rPr>
              <a:t>تشهد الخليقة عن فرح وإبداع الخالق</a:t>
            </a:r>
            <a:endParaRPr lang="en-US" dirty="0">
              <a:effectLst/>
              <a:latin typeface="Arial" panose="020B0604020202020204" pitchFamily="34" charset="0"/>
              <a:cs typeface="Arial" panose="020B0604020202020204" pitchFamily="34" charset="0"/>
            </a:endParaRPr>
          </a:p>
          <a:p>
            <a:pPr algn="ctr" eaLnBrk="1" hangingPunct="1">
              <a:buFont typeface="Wingdings" pitchFamily="2" charset="2"/>
              <a:buNone/>
              <a:defRPr/>
            </a:pP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 calcmode="lin" valueType="num">
                                      <p:cBhvr>
                                        <p:cTn id="7" dur="500" fill="hold"/>
                                        <p:tgtEl>
                                          <p:spTgt spid="10035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0035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0035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00355">
                                            <p:txEl>
                                              <p:pRg st="0" end="0"/>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100355">
                                            <p:txEl>
                                              <p:pRg st="1" end="1"/>
                                            </p:txEl>
                                          </p:spTgt>
                                        </p:tgtEl>
                                        <p:attrNameLst>
                                          <p:attrName>style.visibility</p:attrName>
                                        </p:attrNameLst>
                                      </p:cBhvr>
                                      <p:to>
                                        <p:strVal val="visible"/>
                                      </p:to>
                                    </p:set>
                                    <p:anim calcmode="lin" valueType="num">
                                      <p:cBhvr>
                                        <p:cTn id="13" dur="500" fill="hold"/>
                                        <p:tgtEl>
                                          <p:spTgt spid="100355">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100355">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100355">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1003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9" presetClass="entr" presetSubtype="0" accel="100000" fill="hold" grpId="0" nodeType="clickEffect">
                                  <p:stCondLst>
                                    <p:cond delay="0"/>
                                  </p:stCondLst>
                                  <p:childTnLst>
                                    <p:set>
                                      <p:cBhvr>
                                        <p:cTn id="20" dur="1" fill="hold">
                                          <p:stCondLst>
                                            <p:cond delay="0"/>
                                          </p:stCondLst>
                                        </p:cTn>
                                        <p:tgtEl>
                                          <p:spTgt spid="100356">
                                            <p:txEl>
                                              <p:pRg st="0" end="0"/>
                                            </p:txEl>
                                          </p:spTgt>
                                        </p:tgtEl>
                                        <p:attrNameLst>
                                          <p:attrName>style.visibility</p:attrName>
                                        </p:attrNameLst>
                                      </p:cBhvr>
                                      <p:to>
                                        <p:strVal val="visible"/>
                                      </p:to>
                                    </p:set>
                                    <p:anim calcmode="lin" valueType="num">
                                      <p:cBhvr>
                                        <p:cTn id="21" dur="500" fill="hold"/>
                                        <p:tgtEl>
                                          <p:spTgt spid="100356">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100356">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100356">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100356">
                                            <p:txEl>
                                              <p:pRg st="0" end="0"/>
                                            </p:txEl>
                                          </p:spTgt>
                                        </p:tgtEl>
                                        <p:attrNameLst>
                                          <p:attrName>ppt_y</p:attrName>
                                        </p:attrNameLst>
                                      </p:cBhvr>
                                      <p:tavLst>
                                        <p:tav tm="0">
                                          <p:val>
                                            <p:strVal val="#ppt_y"/>
                                          </p:val>
                                        </p:tav>
                                        <p:tav tm="100000">
                                          <p:val>
                                            <p:strVal val="#ppt_y"/>
                                          </p:val>
                                        </p:tav>
                                      </p:tavLst>
                                    </p:anim>
                                  </p:childTnLst>
                                </p:cTn>
                              </p:par>
                              <p:par>
                                <p:cTn id="25" presetID="39" presetClass="entr" presetSubtype="0" accel="100000" fill="hold" grpId="0" nodeType="withEffect">
                                  <p:stCondLst>
                                    <p:cond delay="0"/>
                                  </p:stCondLst>
                                  <p:childTnLst>
                                    <p:set>
                                      <p:cBhvr>
                                        <p:cTn id="26" dur="1" fill="hold">
                                          <p:stCondLst>
                                            <p:cond delay="0"/>
                                          </p:stCondLst>
                                        </p:cTn>
                                        <p:tgtEl>
                                          <p:spTgt spid="100356">
                                            <p:txEl>
                                              <p:pRg st="1" end="1"/>
                                            </p:txEl>
                                          </p:spTgt>
                                        </p:tgtEl>
                                        <p:attrNameLst>
                                          <p:attrName>style.visibility</p:attrName>
                                        </p:attrNameLst>
                                      </p:cBhvr>
                                      <p:to>
                                        <p:strVal val="visible"/>
                                      </p:to>
                                    </p:set>
                                    <p:anim calcmode="lin" valueType="num">
                                      <p:cBhvr>
                                        <p:cTn id="27" dur="500" fill="hold"/>
                                        <p:tgtEl>
                                          <p:spTgt spid="100356">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100356">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100356">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10035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9" presetClass="entr" presetSubtype="0" accel="100000" fill="hold" grpId="0" nodeType="clickEffect">
                                  <p:stCondLst>
                                    <p:cond delay="0"/>
                                  </p:stCondLst>
                                  <p:childTnLst>
                                    <p:set>
                                      <p:cBhvr>
                                        <p:cTn id="34" dur="1" fill="hold">
                                          <p:stCondLst>
                                            <p:cond delay="0"/>
                                          </p:stCondLst>
                                        </p:cTn>
                                        <p:tgtEl>
                                          <p:spTgt spid="100355">
                                            <p:txEl>
                                              <p:pRg st="2" end="2"/>
                                            </p:txEl>
                                          </p:spTgt>
                                        </p:tgtEl>
                                        <p:attrNameLst>
                                          <p:attrName>style.visibility</p:attrName>
                                        </p:attrNameLst>
                                      </p:cBhvr>
                                      <p:to>
                                        <p:strVal val="visible"/>
                                      </p:to>
                                    </p:set>
                                    <p:anim calcmode="lin" valueType="num">
                                      <p:cBhvr>
                                        <p:cTn id="35" dur="500" fill="hold"/>
                                        <p:tgtEl>
                                          <p:spTgt spid="100355">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6" dur="500" fill="hold"/>
                                        <p:tgtEl>
                                          <p:spTgt spid="100355">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7" dur="500" fill="hold"/>
                                        <p:tgtEl>
                                          <p:spTgt spid="100355">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8" dur="500" fill="hold"/>
                                        <p:tgtEl>
                                          <p:spTgt spid="100355">
                                            <p:txEl>
                                              <p:pRg st="2" end="2"/>
                                            </p:txEl>
                                          </p:spTgt>
                                        </p:tgtEl>
                                        <p:attrNameLst>
                                          <p:attrName>ppt_y</p:attrName>
                                        </p:attrNameLst>
                                      </p:cBhvr>
                                      <p:tavLst>
                                        <p:tav tm="0">
                                          <p:val>
                                            <p:strVal val="#ppt_y"/>
                                          </p:val>
                                        </p:tav>
                                        <p:tav tm="100000">
                                          <p:val>
                                            <p:strVal val="#ppt_y"/>
                                          </p:val>
                                        </p:tav>
                                      </p:tavLst>
                                    </p:anim>
                                  </p:childTnLst>
                                </p:cTn>
                              </p:par>
                              <p:par>
                                <p:cTn id="39" presetID="54" presetClass="entr" presetSubtype="0" accel="100000" fill="hold" nodeType="withEffect">
                                  <p:stCondLst>
                                    <p:cond delay="0"/>
                                  </p:stCondLst>
                                  <p:childTnLst>
                                    <p:set>
                                      <p:cBhvr>
                                        <p:cTn id="40" dur="1" fill="hold">
                                          <p:stCondLst>
                                            <p:cond delay="0"/>
                                          </p:stCondLst>
                                        </p:cTn>
                                        <p:tgtEl>
                                          <p:spTgt spid="100356">
                                            <p:txEl>
                                              <p:pRg st="2" end="2"/>
                                            </p:txEl>
                                          </p:spTgt>
                                        </p:tgtEl>
                                        <p:attrNameLst>
                                          <p:attrName>style.visibility</p:attrName>
                                        </p:attrNameLst>
                                      </p:cBhvr>
                                      <p:to>
                                        <p:strVal val="visible"/>
                                      </p:to>
                                    </p:set>
                                    <p:anim calcmode="lin" valueType="num">
                                      <p:cBhvr>
                                        <p:cTn id="41" dur="500" fill="hold"/>
                                        <p:tgtEl>
                                          <p:spTgt spid="100356">
                                            <p:txEl>
                                              <p:pRg st="2" end="2"/>
                                            </p:txEl>
                                          </p:spTgt>
                                        </p:tgtEl>
                                        <p:attrNameLst>
                                          <p:attrName>ppt_w</p:attrName>
                                        </p:attrNameLst>
                                      </p:cBhvr>
                                      <p:tavLst>
                                        <p:tav tm="0">
                                          <p:val>
                                            <p:strVal val="#ppt_w*0.05"/>
                                          </p:val>
                                        </p:tav>
                                        <p:tav tm="100000">
                                          <p:val>
                                            <p:strVal val="#ppt_w"/>
                                          </p:val>
                                        </p:tav>
                                      </p:tavLst>
                                    </p:anim>
                                    <p:anim calcmode="lin" valueType="num">
                                      <p:cBhvr>
                                        <p:cTn id="42" dur="500" fill="hold"/>
                                        <p:tgtEl>
                                          <p:spTgt spid="100356">
                                            <p:txEl>
                                              <p:pRg st="2" end="2"/>
                                            </p:txEl>
                                          </p:spTgt>
                                        </p:tgtEl>
                                        <p:attrNameLst>
                                          <p:attrName>ppt_h</p:attrName>
                                        </p:attrNameLst>
                                      </p:cBhvr>
                                      <p:tavLst>
                                        <p:tav tm="0">
                                          <p:val>
                                            <p:strVal val="#ppt_h"/>
                                          </p:val>
                                        </p:tav>
                                        <p:tav tm="100000">
                                          <p:val>
                                            <p:strVal val="#ppt_h"/>
                                          </p:val>
                                        </p:tav>
                                      </p:tavLst>
                                    </p:anim>
                                    <p:anim calcmode="lin" valueType="num">
                                      <p:cBhvr>
                                        <p:cTn id="43" dur="500" fill="hold"/>
                                        <p:tgtEl>
                                          <p:spTgt spid="100356">
                                            <p:txEl>
                                              <p:pRg st="2" end="2"/>
                                            </p:txEl>
                                          </p:spTgt>
                                        </p:tgtEl>
                                        <p:attrNameLst>
                                          <p:attrName>ppt_x</p:attrName>
                                        </p:attrNameLst>
                                      </p:cBhvr>
                                      <p:tavLst>
                                        <p:tav tm="0">
                                          <p:val>
                                            <p:strVal val="#ppt_x-.2"/>
                                          </p:val>
                                        </p:tav>
                                        <p:tav tm="100000">
                                          <p:val>
                                            <p:strVal val="#ppt_x"/>
                                          </p:val>
                                        </p:tav>
                                      </p:tavLst>
                                    </p:anim>
                                    <p:anim calcmode="lin" valueType="num">
                                      <p:cBhvr>
                                        <p:cTn id="44" dur="500" fill="hold"/>
                                        <p:tgtEl>
                                          <p:spTgt spid="100356">
                                            <p:txEl>
                                              <p:pRg st="2" end="2"/>
                                            </p:txEl>
                                          </p:spTgt>
                                        </p:tgtEl>
                                        <p:attrNameLst>
                                          <p:attrName>ppt_y</p:attrName>
                                        </p:attrNameLst>
                                      </p:cBhvr>
                                      <p:tavLst>
                                        <p:tav tm="0">
                                          <p:val>
                                            <p:strVal val="#ppt_y"/>
                                          </p:val>
                                        </p:tav>
                                        <p:tav tm="100000">
                                          <p:val>
                                            <p:strVal val="#ppt_y"/>
                                          </p:val>
                                        </p:tav>
                                      </p:tavLst>
                                    </p:anim>
                                    <p:animEffect transition="in" filter="fade">
                                      <p:cBhvr>
                                        <p:cTn id="45" dur="500"/>
                                        <p:tgtEl>
                                          <p:spTgt spid="100356">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9" presetClass="entr" presetSubtype="0" accel="100000" fill="hold" grpId="0" nodeType="clickEffect">
                                  <p:stCondLst>
                                    <p:cond delay="0"/>
                                  </p:stCondLst>
                                  <p:childTnLst>
                                    <p:set>
                                      <p:cBhvr>
                                        <p:cTn id="49" dur="1" fill="hold">
                                          <p:stCondLst>
                                            <p:cond delay="0"/>
                                          </p:stCondLst>
                                        </p:cTn>
                                        <p:tgtEl>
                                          <p:spTgt spid="100355">
                                            <p:txEl>
                                              <p:pRg st="3" end="3"/>
                                            </p:txEl>
                                          </p:spTgt>
                                        </p:tgtEl>
                                        <p:attrNameLst>
                                          <p:attrName>style.visibility</p:attrName>
                                        </p:attrNameLst>
                                      </p:cBhvr>
                                      <p:to>
                                        <p:strVal val="visible"/>
                                      </p:to>
                                    </p:set>
                                    <p:anim calcmode="lin" valueType="num">
                                      <p:cBhvr>
                                        <p:cTn id="50" dur="500" fill="hold"/>
                                        <p:tgtEl>
                                          <p:spTgt spid="100355">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1" dur="500" fill="hold"/>
                                        <p:tgtEl>
                                          <p:spTgt spid="100355">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2" dur="500" fill="hold"/>
                                        <p:tgtEl>
                                          <p:spTgt spid="100355">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53" dur="500" fill="hold"/>
                                        <p:tgtEl>
                                          <p:spTgt spid="100355">
                                            <p:txEl>
                                              <p:pRg st="3" end="3"/>
                                            </p:txEl>
                                          </p:spTgt>
                                        </p:tgtEl>
                                        <p:attrNameLst>
                                          <p:attrName>ppt_y</p:attrName>
                                        </p:attrNameLst>
                                      </p:cBhvr>
                                      <p:tavLst>
                                        <p:tav tm="0">
                                          <p:val>
                                            <p:strVal val="#ppt_y"/>
                                          </p:val>
                                        </p:tav>
                                        <p:tav tm="100000">
                                          <p:val>
                                            <p:strVal val="#ppt_y"/>
                                          </p:val>
                                        </p:tav>
                                      </p:tavLst>
                                    </p:anim>
                                  </p:childTnLst>
                                </p:cTn>
                              </p:par>
                              <p:par>
                                <p:cTn id="54" presetID="39" presetClass="entr" presetSubtype="0" accel="100000" fill="hold" grpId="0" nodeType="withEffect">
                                  <p:stCondLst>
                                    <p:cond delay="0"/>
                                  </p:stCondLst>
                                  <p:childTnLst>
                                    <p:set>
                                      <p:cBhvr>
                                        <p:cTn id="55" dur="1" fill="hold">
                                          <p:stCondLst>
                                            <p:cond delay="0"/>
                                          </p:stCondLst>
                                        </p:cTn>
                                        <p:tgtEl>
                                          <p:spTgt spid="100355">
                                            <p:txEl>
                                              <p:pRg st="4" end="4"/>
                                            </p:txEl>
                                          </p:spTgt>
                                        </p:tgtEl>
                                        <p:attrNameLst>
                                          <p:attrName>style.visibility</p:attrName>
                                        </p:attrNameLst>
                                      </p:cBhvr>
                                      <p:to>
                                        <p:strVal val="visible"/>
                                      </p:to>
                                    </p:set>
                                    <p:anim calcmode="lin" valueType="num">
                                      <p:cBhvr>
                                        <p:cTn id="56" dur="500" fill="hold"/>
                                        <p:tgtEl>
                                          <p:spTgt spid="100355">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7" dur="500" fill="hold"/>
                                        <p:tgtEl>
                                          <p:spTgt spid="100355">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8" dur="500" fill="hold"/>
                                        <p:tgtEl>
                                          <p:spTgt spid="100355">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59" dur="500" fill="hold"/>
                                        <p:tgtEl>
                                          <p:spTgt spid="100355">
                                            <p:txEl>
                                              <p:pRg st="4" end="4"/>
                                            </p:txEl>
                                          </p:spTgt>
                                        </p:tgtEl>
                                        <p:attrNameLst>
                                          <p:attrName>ppt_y</p:attrName>
                                        </p:attrNameLst>
                                      </p:cBhvr>
                                      <p:tavLst>
                                        <p:tav tm="0">
                                          <p:val>
                                            <p:strVal val="#ppt_y"/>
                                          </p:val>
                                        </p:tav>
                                        <p:tav tm="100000">
                                          <p:val>
                                            <p:strVal val="#ppt_y"/>
                                          </p:val>
                                        </p:tav>
                                      </p:tavLst>
                                    </p:anim>
                                  </p:childTnLst>
                                </p:cTn>
                              </p:par>
                              <p:par>
                                <p:cTn id="60" presetID="54" presetClass="entr" presetSubtype="0" accel="100000" fill="hold" nodeType="withEffect">
                                  <p:stCondLst>
                                    <p:cond delay="0"/>
                                  </p:stCondLst>
                                  <p:childTnLst>
                                    <p:set>
                                      <p:cBhvr>
                                        <p:cTn id="61" dur="1" fill="hold">
                                          <p:stCondLst>
                                            <p:cond delay="0"/>
                                          </p:stCondLst>
                                        </p:cTn>
                                        <p:tgtEl>
                                          <p:spTgt spid="100356">
                                            <p:txEl>
                                              <p:pRg st="3" end="3"/>
                                            </p:txEl>
                                          </p:spTgt>
                                        </p:tgtEl>
                                        <p:attrNameLst>
                                          <p:attrName>style.visibility</p:attrName>
                                        </p:attrNameLst>
                                      </p:cBhvr>
                                      <p:to>
                                        <p:strVal val="visible"/>
                                      </p:to>
                                    </p:set>
                                    <p:anim calcmode="lin" valueType="num">
                                      <p:cBhvr>
                                        <p:cTn id="62" dur="500" fill="hold"/>
                                        <p:tgtEl>
                                          <p:spTgt spid="100356">
                                            <p:txEl>
                                              <p:pRg st="3" end="3"/>
                                            </p:txEl>
                                          </p:spTgt>
                                        </p:tgtEl>
                                        <p:attrNameLst>
                                          <p:attrName>ppt_w</p:attrName>
                                        </p:attrNameLst>
                                      </p:cBhvr>
                                      <p:tavLst>
                                        <p:tav tm="0">
                                          <p:val>
                                            <p:strVal val="#ppt_w*0.05"/>
                                          </p:val>
                                        </p:tav>
                                        <p:tav tm="100000">
                                          <p:val>
                                            <p:strVal val="#ppt_w"/>
                                          </p:val>
                                        </p:tav>
                                      </p:tavLst>
                                    </p:anim>
                                    <p:anim calcmode="lin" valueType="num">
                                      <p:cBhvr>
                                        <p:cTn id="63" dur="500" fill="hold"/>
                                        <p:tgtEl>
                                          <p:spTgt spid="100356">
                                            <p:txEl>
                                              <p:pRg st="3" end="3"/>
                                            </p:txEl>
                                          </p:spTgt>
                                        </p:tgtEl>
                                        <p:attrNameLst>
                                          <p:attrName>ppt_h</p:attrName>
                                        </p:attrNameLst>
                                      </p:cBhvr>
                                      <p:tavLst>
                                        <p:tav tm="0">
                                          <p:val>
                                            <p:strVal val="#ppt_h"/>
                                          </p:val>
                                        </p:tav>
                                        <p:tav tm="100000">
                                          <p:val>
                                            <p:strVal val="#ppt_h"/>
                                          </p:val>
                                        </p:tav>
                                      </p:tavLst>
                                    </p:anim>
                                    <p:anim calcmode="lin" valueType="num">
                                      <p:cBhvr>
                                        <p:cTn id="64" dur="500" fill="hold"/>
                                        <p:tgtEl>
                                          <p:spTgt spid="100356">
                                            <p:txEl>
                                              <p:pRg st="3" end="3"/>
                                            </p:txEl>
                                          </p:spTgt>
                                        </p:tgtEl>
                                        <p:attrNameLst>
                                          <p:attrName>ppt_x</p:attrName>
                                        </p:attrNameLst>
                                      </p:cBhvr>
                                      <p:tavLst>
                                        <p:tav tm="0">
                                          <p:val>
                                            <p:strVal val="#ppt_x-.2"/>
                                          </p:val>
                                        </p:tav>
                                        <p:tav tm="100000">
                                          <p:val>
                                            <p:strVal val="#ppt_x"/>
                                          </p:val>
                                        </p:tav>
                                      </p:tavLst>
                                    </p:anim>
                                    <p:anim calcmode="lin" valueType="num">
                                      <p:cBhvr>
                                        <p:cTn id="65" dur="500" fill="hold"/>
                                        <p:tgtEl>
                                          <p:spTgt spid="100356">
                                            <p:txEl>
                                              <p:pRg st="3" end="3"/>
                                            </p:txEl>
                                          </p:spTgt>
                                        </p:tgtEl>
                                        <p:attrNameLst>
                                          <p:attrName>ppt_y</p:attrName>
                                        </p:attrNameLst>
                                      </p:cBhvr>
                                      <p:tavLst>
                                        <p:tav tm="0">
                                          <p:val>
                                            <p:strVal val="#ppt_y"/>
                                          </p:val>
                                        </p:tav>
                                        <p:tav tm="100000">
                                          <p:val>
                                            <p:strVal val="#ppt_y"/>
                                          </p:val>
                                        </p:tav>
                                      </p:tavLst>
                                    </p:anim>
                                    <p:animEffect transition="in" filter="fade">
                                      <p:cBhvr>
                                        <p:cTn id="66" dur="500"/>
                                        <p:tgtEl>
                                          <p:spTgt spid="100356">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9" presetClass="entr" presetSubtype="0" accel="100000" fill="hold" grpId="0" nodeType="clickEffect">
                                  <p:stCondLst>
                                    <p:cond delay="0"/>
                                  </p:stCondLst>
                                  <p:childTnLst>
                                    <p:set>
                                      <p:cBhvr>
                                        <p:cTn id="70" dur="1" fill="hold">
                                          <p:stCondLst>
                                            <p:cond delay="0"/>
                                          </p:stCondLst>
                                        </p:cTn>
                                        <p:tgtEl>
                                          <p:spTgt spid="100355">
                                            <p:txEl>
                                              <p:pRg st="5" end="5"/>
                                            </p:txEl>
                                          </p:spTgt>
                                        </p:tgtEl>
                                        <p:attrNameLst>
                                          <p:attrName>style.visibility</p:attrName>
                                        </p:attrNameLst>
                                      </p:cBhvr>
                                      <p:to>
                                        <p:strVal val="visible"/>
                                      </p:to>
                                    </p:set>
                                    <p:anim calcmode="lin" valueType="num">
                                      <p:cBhvr>
                                        <p:cTn id="71" dur="500" fill="hold"/>
                                        <p:tgtEl>
                                          <p:spTgt spid="100355">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2" dur="500" fill="hold"/>
                                        <p:tgtEl>
                                          <p:spTgt spid="100355">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3" dur="500" fill="hold"/>
                                        <p:tgtEl>
                                          <p:spTgt spid="100355">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74" dur="500" fill="hold"/>
                                        <p:tgtEl>
                                          <p:spTgt spid="100355">
                                            <p:txEl>
                                              <p:pRg st="5" end="5"/>
                                            </p:txEl>
                                          </p:spTgt>
                                        </p:tgtEl>
                                        <p:attrNameLst>
                                          <p:attrName>ppt_y</p:attrName>
                                        </p:attrNameLst>
                                      </p:cBhvr>
                                      <p:tavLst>
                                        <p:tav tm="0">
                                          <p:val>
                                            <p:strVal val="#ppt_y"/>
                                          </p:val>
                                        </p:tav>
                                        <p:tav tm="100000">
                                          <p:val>
                                            <p:strVal val="#ppt_y"/>
                                          </p:val>
                                        </p:tav>
                                      </p:tavLst>
                                    </p:anim>
                                  </p:childTnLst>
                                </p:cTn>
                              </p:par>
                              <p:par>
                                <p:cTn id="75" presetID="54" presetClass="entr" presetSubtype="0" accel="100000" fill="hold" nodeType="withEffect">
                                  <p:stCondLst>
                                    <p:cond delay="0"/>
                                  </p:stCondLst>
                                  <p:childTnLst>
                                    <p:set>
                                      <p:cBhvr>
                                        <p:cTn id="76" dur="1" fill="hold">
                                          <p:stCondLst>
                                            <p:cond delay="0"/>
                                          </p:stCondLst>
                                        </p:cTn>
                                        <p:tgtEl>
                                          <p:spTgt spid="100356">
                                            <p:txEl>
                                              <p:pRg st="5" end="5"/>
                                            </p:txEl>
                                          </p:spTgt>
                                        </p:tgtEl>
                                        <p:attrNameLst>
                                          <p:attrName>style.visibility</p:attrName>
                                        </p:attrNameLst>
                                      </p:cBhvr>
                                      <p:to>
                                        <p:strVal val="visible"/>
                                      </p:to>
                                    </p:set>
                                    <p:anim calcmode="lin" valueType="num">
                                      <p:cBhvr>
                                        <p:cTn id="77" dur="500" fill="hold"/>
                                        <p:tgtEl>
                                          <p:spTgt spid="100356">
                                            <p:txEl>
                                              <p:pRg st="5" end="5"/>
                                            </p:txEl>
                                          </p:spTgt>
                                        </p:tgtEl>
                                        <p:attrNameLst>
                                          <p:attrName>ppt_w</p:attrName>
                                        </p:attrNameLst>
                                      </p:cBhvr>
                                      <p:tavLst>
                                        <p:tav tm="0">
                                          <p:val>
                                            <p:strVal val="#ppt_w*0.05"/>
                                          </p:val>
                                        </p:tav>
                                        <p:tav tm="100000">
                                          <p:val>
                                            <p:strVal val="#ppt_w"/>
                                          </p:val>
                                        </p:tav>
                                      </p:tavLst>
                                    </p:anim>
                                    <p:anim calcmode="lin" valueType="num">
                                      <p:cBhvr>
                                        <p:cTn id="78" dur="500" fill="hold"/>
                                        <p:tgtEl>
                                          <p:spTgt spid="100356">
                                            <p:txEl>
                                              <p:pRg st="5" end="5"/>
                                            </p:txEl>
                                          </p:spTgt>
                                        </p:tgtEl>
                                        <p:attrNameLst>
                                          <p:attrName>ppt_h</p:attrName>
                                        </p:attrNameLst>
                                      </p:cBhvr>
                                      <p:tavLst>
                                        <p:tav tm="0">
                                          <p:val>
                                            <p:strVal val="#ppt_h"/>
                                          </p:val>
                                        </p:tav>
                                        <p:tav tm="100000">
                                          <p:val>
                                            <p:strVal val="#ppt_h"/>
                                          </p:val>
                                        </p:tav>
                                      </p:tavLst>
                                    </p:anim>
                                    <p:anim calcmode="lin" valueType="num">
                                      <p:cBhvr>
                                        <p:cTn id="79" dur="500" fill="hold"/>
                                        <p:tgtEl>
                                          <p:spTgt spid="100356">
                                            <p:txEl>
                                              <p:pRg st="5" end="5"/>
                                            </p:txEl>
                                          </p:spTgt>
                                        </p:tgtEl>
                                        <p:attrNameLst>
                                          <p:attrName>ppt_x</p:attrName>
                                        </p:attrNameLst>
                                      </p:cBhvr>
                                      <p:tavLst>
                                        <p:tav tm="0">
                                          <p:val>
                                            <p:strVal val="#ppt_x-.2"/>
                                          </p:val>
                                        </p:tav>
                                        <p:tav tm="100000">
                                          <p:val>
                                            <p:strVal val="#ppt_x"/>
                                          </p:val>
                                        </p:tav>
                                      </p:tavLst>
                                    </p:anim>
                                    <p:anim calcmode="lin" valueType="num">
                                      <p:cBhvr>
                                        <p:cTn id="80" dur="500" fill="hold"/>
                                        <p:tgtEl>
                                          <p:spTgt spid="100356">
                                            <p:txEl>
                                              <p:pRg st="5" end="5"/>
                                            </p:txEl>
                                          </p:spTgt>
                                        </p:tgtEl>
                                        <p:attrNameLst>
                                          <p:attrName>ppt_y</p:attrName>
                                        </p:attrNameLst>
                                      </p:cBhvr>
                                      <p:tavLst>
                                        <p:tav tm="0">
                                          <p:val>
                                            <p:strVal val="#ppt_y"/>
                                          </p:val>
                                        </p:tav>
                                        <p:tav tm="100000">
                                          <p:val>
                                            <p:strVal val="#ppt_y"/>
                                          </p:val>
                                        </p:tav>
                                      </p:tavLst>
                                    </p:anim>
                                    <p:animEffect transition="in" filter="fade">
                                      <p:cBhvr>
                                        <p:cTn id="81" dur="500"/>
                                        <p:tgtEl>
                                          <p:spTgt spid="10035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uiExpand="1" build="p"/>
      <p:bldP spid="100356"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76200"/>
            <a:ext cx="9144000" cy="1143000"/>
          </a:xfrm>
        </p:spPr>
        <p:txBody>
          <a:bodyPr/>
          <a:lstStyle/>
          <a:p>
            <a:pPr eaLnBrk="1" hangingPunct="1"/>
            <a:r>
              <a:rPr lang="ar-JO" sz="4000" dirty="0">
                <a:effectLst/>
                <a:latin typeface="Arial" panose="020B0604020202020204" pitchFamily="34" charset="0"/>
                <a:cs typeface="Arial" panose="020B0604020202020204" pitchFamily="34" charset="0"/>
              </a:rPr>
              <a:t>نفس الحق، أنواع أدبية مختلفة</a:t>
            </a:r>
            <a:br>
              <a:rPr lang="ar-JO" sz="4000" dirty="0">
                <a:effectLst/>
                <a:latin typeface="Arial" panose="020B0604020202020204" pitchFamily="34" charset="0"/>
                <a:cs typeface="Arial" panose="020B0604020202020204" pitchFamily="34" charset="0"/>
              </a:rPr>
            </a:br>
            <a:r>
              <a:rPr lang="ar-JO" sz="4000" dirty="0">
                <a:effectLst/>
                <a:latin typeface="Arial" panose="020B0604020202020204" pitchFamily="34" charset="0"/>
                <a:cs typeface="Arial" panose="020B0604020202020204" pitchFamily="34" charset="0"/>
              </a:rPr>
              <a:t>(اختبار مختلف)</a:t>
            </a:r>
            <a:endParaRPr lang="en-US" sz="4000" dirty="0">
              <a:effectLst/>
              <a:latin typeface="Arial" panose="020B0604020202020204" pitchFamily="34" charset="0"/>
              <a:cs typeface="Arial" panose="020B0604020202020204" pitchFamily="34" charset="0"/>
            </a:endParaRPr>
          </a:p>
        </p:txBody>
      </p:sp>
      <p:sp>
        <p:nvSpPr>
          <p:cNvPr id="101379" name="Rectangle 3"/>
          <p:cNvSpPr>
            <a:spLocks noGrp="1" noChangeArrowheads="1"/>
          </p:cNvSpPr>
          <p:nvPr>
            <p:ph type="body" sz="half" idx="1"/>
          </p:nvPr>
        </p:nvSpPr>
        <p:spPr>
          <a:xfrm>
            <a:off x="0" y="1447800"/>
            <a:ext cx="4495800" cy="5257800"/>
          </a:xfrm>
        </p:spPr>
        <p:txBody>
          <a:bodyPr/>
          <a:lstStyle/>
          <a:p>
            <a:pPr algn="ctr" eaLnBrk="1" hangingPunct="1">
              <a:lnSpc>
                <a:spcPct val="80000"/>
              </a:lnSpc>
              <a:buFont typeface="Wingdings" pitchFamily="2" charset="2"/>
              <a:buNone/>
            </a:pPr>
            <a:r>
              <a:rPr lang="ar-JO" sz="3200" dirty="0">
                <a:solidFill>
                  <a:srgbClr val="FFFF00"/>
                </a:solidFill>
                <a:effectLst/>
                <a:latin typeface="Arial" panose="020B0604020202020204" pitchFamily="34" charset="0"/>
                <a:cs typeface="Arial" panose="020B0604020202020204" pitchFamily="34" charset="0"/>
              </a:rPr>
              <a:t>في المزامير</a:t>
            </a:r>
            <a:endParaRPr lang="en-US" sz="3200" dirty="0">
              <a:solidFill>
                <a:srgbClr val="FFFF00"/>
              </a:solidFill>
              <a:effectLst/>
              <a:latin typeface="Arial" panose="020B0604020202020204" pitchFamily="34" charset="0"/>
              <a:cs typeface="Arial" panose="020B0604020202020204" pitchFamily="34" charset="0"/>
            </a:endParaRPr>
          </a:p>
          <a:p>
            <a:pPr algn="ctr" eaLnBrk="1" hangingPunct="1">
              <a:lnSpc>
                <a:spcPct val="80000"/>
              </a:lnSpc>
              <a:buFont typeface="Wingdings" pitchFamily="2" charset="2"/>
              <a:buNone/>
            </a:pPr>
            <a:endParaRPr lang="en-US" sz="1800" dirty="0">
              <a:solidFill>
                <a:srgbClr val="FFFF00"/>
              </a:solidFill>
              <a:effectLst/>
              <a:latin typeface="Arial" panose="020B0604020202020204" pitchFamily="34" charset="0"/>
              <a:cs typeface="Arial" panose="020B0604020202020204" pitchFamily="34" charset="0"/>
            </a:endParaRPr>
          </a:p>
          <a:p>
            <a:pPr algn="r" eaLnBrk="1" hangingPunct="1">
              <a:lnSpc>
                <a:spcPct val="80000"/>
              </a:lnSpc>
              <a:buNone/>
            </a:pPr>
            <a:r>
              <a:rPr lang="en-US" sz="1800" dirty="0">
                <a:effectLst/>
                <a:latin typeface="Arial" panose="020B0604020202020204" pitchFamily="34" charset="0"/>
                <a:cs typeface="Arial" panose="020B0604020202020204" pitchFamily="34" charset="0"/>
              </a:rPr>
              <a:t>	</a:t>
            </a:r>
            <a:r>
              <a:rPr lang="ar-JO" dirty="0">
                <a:effectLst/>
                <a:latin typeface="Arial" panose="020B0604020202020204" pitchFamily="34" charset="0"/>
                <a:cs typeface="Arial" panose="020B0604020202020204" pitchFamily="34" charset="0"/>
              </a:rPr>
              <a:t>الأنهار، والحقول، والجبال، وكروم العنب، والبوابات، والهيكل، والسماء هي مجالات خيال أصحاب المزامير؛ وتمشي في طرقاتها الحمير والجراد والأسود وابن آوى. العرائس والمزارعون والحراس والجيوش يتصرفون على خشبة المسرح. يستخدم الشعراء صورًا ملموسة لتحفيز التجربة.</a:t>
            </a:r>
            <a:endParaRPr lang="en-US" dirty="0">
              <a:effectLst/>
              <a:latin typeface="Arial" panose="020B0604020202020204" pitchFamily="34" charset="0"/>
              <a:cs typeface="Arial" panose="020B0604020202020204" pitchFamily="34" charset="0"/>
            </a:endParaRPr>
          </a:p>
        </p:txBody>
      </p:sp>
      <p:sp>
        <p:nvSpPr>
          <p:cNvPr id="101380" name="Rectangle 4"/>
          <p:cNvSpPr>
            <a:spLocks noGrp="1" noChangeArrowheads="1"/>
          </p:cNvSpPr>
          <p:nvPr>
            <p:ph type="body" sz="half" idx="2"/>
          </p:nvPr>
        </p:nvSpPr>
        <p:spPr>
          <a:xfrm>
            <a:off x="4648200" y="1447800"/>
            <a:ext cx="4495800" cy="5257800"/>
          </a:xfrm>
        </p:spPr>
        <p:txBody>
          <a:bodyPr/>
          <a:lstStyle/>
          <a:p>
            <a:pPr algn="ctr" eaLnBrk="1" hangingPunct="1">
              <a:buFont typeface="Wingdings" pitchFamily="2" charset="2"/>
              <a:buNone/>
            </a:pPr>
            <a:r>
              <a:rPr lang="ar-JO" sz="3200" dirty="0">
                <a:solidFill>
                  <a:srgbClr val="FFFF00"/>
                </a:solidFill>
                <a:effectLst/>
                <a:latin typeface="Arial" panose="020B0604020202020204" pitchFamily="34" charset="0"/>
                <a:cs typeface="Arial" panose="020B0604020202020204" pitchFamily="34" charset="0"/>
              </a:rPr>
              <a:t>في اللاهوت ...</a:t>
            </a:r>
            <a:endParaRPr lang="en-US" sz="3200" dirty="0">
              <a:solidFill>
                <a:srgbClr val="FFFF00"/>
              </a:solidFill>
              <a:effectLst/>
              <a:latin typeface="Arial" panose="020B0604020202020204" pitchFamily="34" charset="0"/>
              <a:cs typeface="Arial" panose="020B0604020202020204" pitchFamily="34" charset="0"/>
            </a:endParaRPr>
          </a:p>
          <a:p>
            <a:pPr algn="ctr" eaLnBrk="1" hangingPunct="1">
              <a:buFont typeface="Wingdings" pitchFamily="2" charset="2"/>
              <a:buNone/>
            </a:pPr>
            <a:endParaRPr lang="en-US" sz="2000" dirty="0">
              <a:solidFill>
                <a:srgbClr val="FFFF00"/>
              </a:solidFill>
              <a:effectLst/>
              <a:latin typeface="Arial" panose="020B0604020202020204" pitchFamily="34" charset="0"/>
              <a:cs typeface="Arial" panose="020B0604020202020204" pitchFamily="34" charset="0"/>
            </a:endParaRPr>
          </a:p>
          <a:p>
            <a:pPr algn="r" eaLnBrk="1" hangingPunct="1">
              <a:buNone/>
            </a:pPr>
            <a:r>
              <a:rPr lang="en-US" dirty="0">
                <a:effectLst/>
                <a:latin typeface="Arial" panose="020B0604020202020204" pitchFamily="34" charset="0"/>
                <a:cs typeface="Arial" panose="020B0604020202020204" pitchFamily="34" charset="0"/>
              </a:rPr>
              <a:t>	</a:t>
            </a:r>
            <a:r>
              <a:rPr lang="ar-JO" dirty="0">
                <a:effectLst/>
                <a:latin typeface="Arial" panose="020B0604020202020204" pitchFamily="34" charset="0"/>
                <a:cs typeface="Arial" panose="020B0604020202020204" pitchFamily="34" charset="0"/>
              </a:rPr>
              <a:t>التعريفات والتجريدات هي أدوات اللاهوتيين لتحقيق الضبط والدقة.</a:t>
            </a:r>
            <a:endParaRPr lang="en-US" dirty="0">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 calcmode="lin" valueType="num">
                                      <p:cBhvr>
                                        <p:cTn id="7" dur="500" fill="hold"/>
                                        <p:tgtEl>
                                          <p:spTgt spid="101379">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101379">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101379">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101379">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101379">
                                            <p:txEl>
                                              <p:pRg st="0" end="0"/>
                                            </p:txEl>
                                          </p:spTgt>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101379">
                                            <p:txEl>
                                              <p:pRg st="2" end="2"/>
                                            </p:txEl>
                                          </p:spTgt>
                                        </p:tgtEl>
                                        <p:attrNameLst>
                                          <p:attrName>style.visibility</p:attrName>
                                        </p:attrNameLst>
                                      </p:cBhvr>
                                      <p:to>
                                        <p:strVal val="visible"/>
                                      </p:to>
                                    </p:set>
                                    <p:anim calcmode="lin" valueType="num">
                                      <p:cBhvr>
                                        <p:cTn id="14" dur="500" fill="hold"/>
                                        <p:tgtEl>
                                          <p:spTgt spid="101379">
                                            <p:txEl>
                                              <p:pRg st="2" end="2"/>
                                            </p:txEl>
                                          </p:spTgt>
                                        </p:tgtEl>
                                        <p:attrNameLst>
                                          <p:attrName>ppt_w</p:attrName>
                                        </p:attrNameLst>
                                      </p:cBhvr>
                                      <p:tavLst>
                                        <p:tav tm="0">
                                          <p:val>
                                            <p:strVal val="#ppt_w*0.05"/>
                                          </p:val>
                                        </p:tav>
                                        <p:tav tm="100000">
                                          <p:val>
                                            <p:strVal val="#ppt_w"/>
                                          </p:val>
                                        </p:tav>
                                      </p:tavLst>
                                    </p:anim>
                                    <p:anim calcmode="lin" valueType="num">
                                      <p:cBhvr>
                                        <p:cTn id="15" dur="500" fill="hold"/>
                                        <p:tgtEl>
                                          <p:spTgt spid="101379">
                                            <p:txEl>
                                              <p:pRg st="2" end="2"/>
                                            </p:txEl>
                                          </p:spTgt>
                                        </p:tgtEl>
                                        <p:attrNameLst>
                                          <p:attrName>ppt_h</p:attrName>
                                        </p:attrNameLst>
                                      </p:cBhvr>
                                      <p:tavLst>
                                        <p:tav tm="0">
                                          <p:val>
                                            <p:strVal val="#ppt_h"/>
                                          </p:val>
                                        </p:tav>
                                        <p:tav tm="100000">
                                          <p:val>
                                            <p:strVal val="#ppt_h"/>
                                          </p:val>
                                        </p:tav>
                                      </p:tavLst>
                                    </p:anim>
                                    <p:anim calcmode="lin" valueType="num">
                                      <p:cBhvr>
                                        <p:cTn id="16" dur="500" fill="hold"/>
                                        <p:tgtEl>
                                          <p:spTgt spid="101379">
                                            <p:txEl>
                                              <p:pRg st="2" end="2"/>
                                            </p:txEl>
                                          </p:spTgt>
                                        </p:tgtEl>
                                        <p:attrNameLst>
                                          <p:attrName>ppt_x</p:attrName>
                                        </p:attrNameLst>
                                      </p:cBhvr>
                                      <p:tavLst>
                                        <p:tav tm="0">
                                          <p:val>
                                            <p:strVal val="#ppt_x-.2"/>
                                          </p:val>
                                        </p:tav>
                                        <p:tav tm="100000">
                                          <p:val>
                                            <p:strVal val="#ppt_x"/>
                                          </p:val>
                                        </p:tav>
                                      </p:tavLst>
                                    </p:anim>
                                    <p:anim calcmode="lin" valueType="num">
                                      <p:cBhvr>
                                        <p:cTn id="17" dur="500" fill="hold"/>
                                        <p:tgtEl>
                                          <p:spTgt spid="101379">
                                            <p:txEl>
                                              <p:pRg st="2" end="2"/>
                                            </p:txEl>
                                          </p:spTgt>
                                        </p:tgtEl>
                                        <p:attrNameLst>
                                          <p:attrName>ppt_y</p:attrName>
                                        </p:attrNameLst>
                                      </p:cBhvr>
                                      <p:tavLst>
                                        <p:tav tm="0">
                                          <p:val>
                                            <p:strVal val="#ppt_y"/>
                                          </p:val>
                                        </p:tav>
                                        <p:tav tm="100000">
                                          <p:val>
                                            <p:strVal val="#ppt_y"/>
                                          </p:val>
                                        </p:tav>
                                      </p:tavLst>
                                    </p:anim>
                                    <p:animEffect transition="in" filter="fade">
                                      <p:cBhvr>
                                        <p:cTn id="18" dur="500"/>
                                        <p:tgtEl>
                                          <p:spTgt spid="101379">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grpId="0" nodeType="clickEffect">
                                  <p:stCondLst>
                                    <p:cond delay="0"/>
                                  </p:stCondLst>
                                  <p:childTnLst>
                                    <p:set>
                                      <p:cBhvr>
                                        <p:cTn id="22" dur="1" fill="hold">
                                          <p:stCondLst>
                                            <p:cond delay="0"/>
                                          </p:stCondLst>
                                        </p:cTn>
                                        <p:tgtEl>
                                          <p:spTgt spid="101380">
                                            <p:txEl>
                                              <p:pRg st="0" end="0"/>
                                            </p:txEl>
                                          </p:spTgt>
                                        </p:tgtEl>
                                        <p:attrNameLst>
                                          <p:attrName>style.visibility</p:attrName>
                                        </p:attrNameLst>
                                      </p:cBhvr>
                                      <p:to>
                                        <p:strVal val="visible"/>
                                      </p:to>
                                    </p:set>
                                    <p:anim calcmode="lin" valueType="num">
                                      <p:cBhvr>
                                        <p:cTn id="23" dur="500" fill="hold"/>
                                        <p:tgtEl>
                                          <p:spTgt spid="101380">
                                            <p:txEl>
                                              <p:pRg st="0" end="0"/>
                                            </p:txEl>
                                          </p:spTgt>
                                        </p:tgtEl>
                                        <p:attrNameLst>
                                          <p:attrName>ppt_w</p:attrName>
                                        </p:attrNameLst>
                                      </p:cBhvr>
                                      <p:tavLst>
                                        <p:tav tm="0">
                                          <p:val>
                                            <p:strVal val="#ppt_w*0.05"/>
                                          </p:val>
                                        </p:tav>
                                        <p:tav tm="100000">
                                          <p:val>
                                            <p:strVal val="#ppt_w"/>
                                          </p:val>
                                        </p:tav>
                                      </p:tavLst>
                                    </p:anim>
                                    <p:anim calcmode="lin" valueType="num">
                                      <p:cBhvr>
                                        <p:cTn id="24" dur="500" fill="hold"/>
                                        <p:tgtEl>
                                          <p:spTgt spid="101380">
                                            <p:txEl>
                                              <p:pRg st="0" end="0"/>
                                            </p:txEl>
                                          </p:spTgt>
                                        </p:tgtEl>
                                        <p:attrNameLst>
                                          <p:attrName>ppt_h</p:attrName>
                                        </p:attrNameLst>
                                      </p:cBhvr>
                                      <p:tavLst>
                                        <p:tav tm="0">
                                          <p:val>
                                            <p:strVal val="#ppt_h"/>
                                          </p:val>
                                        </p:tav>
                                        <p:tav tm="100000">
                                          <p:val>
                                            <p:strVal val="#ppt_h"/>
                                          </p:val>
                                        </p:tav>
                                      </p:tavLst>
                                    </p:anim>
                                    <p:anim calcmode="lin" valueType="num">
                                      <p:cBhvr>
                                        <p:cTn id="25" dur="500" fill="hold"/>
                                        <p:tgtEl>
                                          <p:spTgt spid="101380">
                                            <p:txEl>
                                              <p:pRg st="0" end="0"/>
                                            </p:txEl>
                                          </p:spTgt>
                                        </p:tgtEl>
                                        <p:attrNameLst>
                                          <p:attrName>ppt_x</p:attrName>
                                        </p:attrNameLst>
                                      </p:cBhvr>
                                      <p:tavLst>
                                        <p:tav tm="0">
                                          <p:val>
                                            <p:strVal val="#ppt_x-.2"/>
                                          </p:val>
                                        </p:tav>
                                        <p:tav tm="100000">
                                          <p:val>
                                            <p:strVal val="#ppt_x"/>
                                          </p:val>
                                        </p:tav>
                                      </p:tavLst>
                                    </p:anim>
                                    <p:anim calcmode="lin" valueType="num">
                                      <p:cBhvr>
                                        <p:cTn id="26" dur="500" fill="hold"/>
                                        <p:tgtEl>
                                          <p:spTgt spid="101380">
                                            <p:txEl>
                                              <p:pRg st="0" end="0"/>
                                            </p:txEl>
                                          </p:spTgt>
                                        </p:tgtEl>
                                        <p:attrNameLst>
                                          <p:attrName>ppt_y</p:attrName>
                                        </p:attrNameLst>
                                      </p:cBhvr>
                                      <p:tavLst>
                                        <p:tav tm="0">
                                          <p:val>
                                            <p:strVal val="#ppt_y"/>
                                          </p:val>
                                        </p:tav>
                                        <p:tav tm="100000">
                                          <p:val>
                                            <p:strVal val="#ppt_y"/>
                                          </p:val>
                                        </p:tav>
                                      </p:tavLst>
                                    </p:anim>
                                    <p:animEffect transition="in" filter="fade">
                                      <p:cBhvr>
                                        <p:cTn id="27" dur="500"/>
                                        <p:tgtEl>
                                          <p:spTgt spid="101380">
                                            <p:txEl>
                                              <p:pRg st="0" end="0"/>
                                            </p:txEl>
                                          </p:spTgt>
                                        </p:tgtEl>
                                      </p:cBhvr>
                                    </p:animEffect>
                                  </p:childTnLst>
                                </p:cTn>
                              </p:par>
                              <p:par>
                                <p:cTn id="28" presetID="54" presetClass="entr" presetSubtype="0" accel="100000" fill="hold" grpId="0" nodeType="withEffect">
                                  <p:stCondLst>
                                    <p:cond delay="0"/>
                                  </p:stCondLst>
                                  <p:childTnLst>
                                    <p:set>
                                      <p:cBhvr>
                                        <p:cTn id="29" dur="1" fill="hold">
                                          <p:stCondLst>
                                            <p:cond delay="0"/>
                                          </p:stCondLst>
                                        </p:cTn>
                                        <p:tgtEl>
                                          <p:spTgt spid="101380">
                                            <p:txEl>
                                              <p:pRg st="2" end="2"/>
                                            </p:txEl>
                                          </p:spTgt>
                                        </p:tgtEl>
                                        <p:attrNameLst>
                                          <p:attrName>style.visibility</p:attrName>
                                        </p:attrNameLst>
                                      </p:cBhvr>
                                      <p:to>
                                        <p:strVal val="visible"/>
                                      </p:to>
                                    </p:set>
                                    <p:anim calcmode="lin" valueType="num">
                                      <p:cBhvr>
                                        <p:cTn id="30" dur="500" fill="hold"/>
                                        <p:tgtEl>
                                          <p:spTgt spid="101380">
                                            <p:txEl>
                                              <p:pRg st="2" end="2"/>
                                            </p:txEl>
                                          </p:spTgt>
                                        </p:tgtEl>
                                        <p:attrNameLst>
                                          <p:attrName>ppt_w</p:attrName>
                                        </p:attrNameLst>
                                      </p:cBhvr>
                                      <p:tavLst>
                                        <p:tav tm="0">
                                          <p:val>
                                            <p:strVal val="#ppt_w*0.05"/>
                                          </p:val>
                                        </p:tav>
                                        <p:tav tm="100000">
                                          <p:val>
                                            <p:strVal val="#ppt_w"/>
                                          </p:val>
                                        </p:tav>
                                      </p:tavLst>
                                    </p:anim>
                                    <p:anim calcmode="lin" valueType="num">
                                      <p:cBhvr>
                                        <p:cTn id="31" dur="500" fill="hold"/>
                                        <p:tgtEl>
                                          <p:spTgt spid="101380">
                                            <p:txEl>
                                              <p:pRg st="2" end="2"/>
                                            </p:txEl>
                                          </p:spTgt>
                                        </p:tgtEl>
                                        <p:attrNameLst>
                                          <p:attrName>ppt_h</p:attrName>
                                        </p:attrNameLst>
                                      </p:cBhvr>
                                      <p:tavLst>
                                        <p:tav tm="0">
                                          <p:val>
                                            <p:strVal val="#ppt_h"/>
                                          </p:val>
                                        </p:tav>
                                        <p:tav tm="100000">
                                          <p:val>
                                            <p:strVal val="#ppt_h"/>
                                          </p:val>
                                        </p:tav>
                                      </p:tavLst>
                                    </p:anim>
                                    <p:anim calcmode="lin" valueType="num">
                                      <p:cBhvr>
                                        <p:cTn id="32" dur="500" fill="hold"/>
                                        <p:tgtEl>
                                          <p:spTgt spid="101380">
                                            <p:txEl>
                                              <p:pRg st="2" end="2"/>
                                            </p:txEl>
                                          </p:spTgt>
                                        </p:tgtEl>
                                        <p:attrNameLst>
                                          <p:attrName>ppt_x</p:attrName>
                                        </p:attrNameLst>
                                      </p:cBhvr>
                                      <p:tavLst>
                                        <p:tav tm="0">
                                          <p:val>
                                            <p:strVal val="#ppt_x-.2"/>
                                          </p:val>
                                        </p:tav>
                                        <p:tav tm="100000">
                                          <p:val>
                                            <p:strVal val="#ppt_x"/>
                                          </p:val>
                                        </p:tav>
                                      </p:tavLst>
                                    </p:anim>
                                    <p:anim calcmode="lin" valueType="num">
                                      <p:cBhvr>
                                        <p:cTn id="33" dur="500" fill="hold"/>
                                        <p:tgtEl>
                                          <p:spTgt spid="101380">
                                            <p:txEl>
                                              <p:pRg st="2" end="2"/>
                                            </p:txEl>
                                          </p:spTgt>
                                        </p:tgtEl>
                                        <p:attrNameLst>
                                          <p:attrName>ppt_y</p:attrName>
                                        </p:attrNameLst>
                                      </p:cBhvr>
                                      <p:tavLst>
                                        <p:tav tm="0">
                                          <p:val>
                                            <p:strVal val="#ppt_y"/>
                                          </p:val>
                                        </p:tav>
                                        <p:tav tm="100000">
                                          <p:val>
                                            <p:strVal val="#ppt_y"/>
                                          </p:val>
                                        </p:tav>
                                      </p:tavLst>
                                    </p:anim>
                                    <p:animEffect transition="in" filter="fade">
                                      <p:cBhvr>
                                        <p:cTn id="34" dur="500"/>
                                        <p:tgtEl>
                                          <p:spTgt spid="10138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p:bldP spid="101380"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44475"/>
            <a:ext cx="8763000" cy="2498725"/>
          </a:xfrm>
        </p:spPr>
        <p:txBody>
          <a:bodyPr/>
          <a:lstStyle/>
          <a:p>
            <a:pPr algn="ctr">
              <a:defRPr/>
            </a:pPr>
            <a:r>
              <a:rPr lang="ar-JO" sz="3600" dirty="0">
                <a:latin typeface="Arial" panose="020B0604020202020204" pitchFamily="34" charset="0"/>
                <a:cs typeface="Arial" panose="020B0604020202020204" pitchFamily="34" charset="0"/>
              </a:rPr>
              <a:t>لكل نوع أدبي طرقه الخاصة في التأثير على القارئ اليقظ. على سبيل المثال:</a:t>
            </a:r>
            <a:br>
              <a:rPr lang="en-US" sz="3600" dirty="0">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3400" y="2590800"/>
            <a:ext cx="8312150" cy="3505200"/>
          </a:xfrm>
        </p:spPr>
        <p:txBody>
          <a:bodyPr/>
          <a:lstStyle/>
          <a:p>
            <a:pPr lvl="1" algn="r" rtl="1">
              <a:defRPr/>
            </a:pPr>
            <a:r>
              <a:rPr lang="ar-JO" dirty="0">
                <a:latin typeface="Arial" panose="020B0604020202020204" pitchFamily="34" charset="0"/>
                <a:cs typeface="Arial" panose="020B0604020202020204" pitchFamily="34" charset="0"/>
              </a:rPr>
              <a:t>السرد له حبكة، شخصية وإطار</a:t>
            </a:r>
            <a:endParaRPr lang="en-US" dirty="0">
              <a:latin typeface="Arial" panose="020B0604020202020204" pitchFamily="34" charset="0"/>
              <a:cs typeface="Arial" panose="020B0604020202020204" pitchFamily="34" charset="0"/>
            </a:endParaRPr>
          </a:p>
          <a:p>
            <a:pPr lvl="1" algn="r" rtl="1">
              <a:defRPr/>
            </a:pPr>
            <a:r>
              <a:rPr lang="ar-JO" dirty="0">
                <a:latin typeface="Arial" panose="020B0604020202020204" pitchFamily="34" charset="0"/>
                <a:cs typeface="Arial" panose="020B0604020202020204" pitchFamily="34" charset="0"/>
              </a:rPr>
              <a:t>المزامير لها توازي ولغة رمزية</a:t>
            </a:r>
            <a:endParaRPr lang="en-US" dirty="0">
              <a:latin typeface="Arial" panose="020B0604020202020204" pitchFamily="34" charset="0"/>
              <a:cs typeface="Arial" panose="020B0604020202020204" pitchFamily="34" charset="0"/>
            </a:endParaRPr>
          </a:p>
          <a:p>
            <a:pPr lvl="1" algn="r" rtl="1">
              <a:defRPr/>
            </a:pPr>
            <a:r>
              <a:rPr lang="ar-JO" dirty="0">
                <a:latin typeface="Arial" panose="020B0604020202020204" pitchFamily="34" charset="0"/>
                <a:cs typeface="Arial" panose="020B0604020202020204" pitchFamily="34" charset="0"/>
              </a:rPr>
              <a:t>الأمثال لها تشابيه وخصائص سردية بدائية.</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ar-JO" dirty="0">
                <a:latin typeface="Arial" panose="020B0604020202020204" pitchFamily="34" charset="0"/>
                <a:cs typeface="Arial" panose="020B0604020202020204" pitchFamily="34" charset="0"/>
              </a:rPr>
              <a:t>لهذا:</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3400" y="1371600"/>
            <a:ext cx="8312150" cy="4724400"/>
          </a:xfrm>
        </p:spPr>
        <p:txBody>
          <a:bodyPr/>
          <a:lstStyle/>
          <a:p>
            <a:pPr algn="r" rtl="1">
              <a:defRPr/>
            </a:pPr>
            <a:r>
              <a:rPr lang="ar-JO" dirty="0">
                <a:latin typeface="Arial" panose="020B0604020202020204" pitchFamily="34" charset="0"/>
                <a:cs typeface="Arial" panose="020B0604020202020204" pitchFamily="34" charset="0"/>
              </a:rPr>
              <a:t>لأن الوعاظ التفسيريين ينتبهون ليس إلى ما يقوله النص فحسب، بل إلى كيفية قوله فإن الإنتباه إلى الصفات الأدبية/البلاغية يجب أن يكون جظء من حزام أدواتنا التفسيرية</a:t>
            </a:r>
            <a:endParaRPr lang="en-US" dirty="0">
              <a:latin typeface="Arial" panose="020B0604020202020204" pitchFamily="34" charset="0"/>
              <a:cs typeface="Arial" panose="020B0604020202020204" pitchFamily="34" charset="0"/>
            </a:endParaRPr>
          </a:p>
          <a:p>
            <a:pPr algn="r" rtl="1">
              <a:defRPr/>
            </a:pPr>
            <a:r>
              <a:rPr lang="ar-JO" dirty="0">
                <a:latin typeface="Arial" panose="020B0604020202020204" pitchFamily="34" charset="0"/>
                <a:cs typeface="Arial" panose="020B0604020202020204" pitchFamily="34" charset="0"/>
              </a:rPr>
              <a:t>بهذا نستطيع أن نقول ما يقوله النص ونعمل ما يعمله النص</a:t>
            </a:r>
            <a:endParaRPr lang="en-US" dirty="0">
              <a:latin typeface="Arial" panose="020B0604020202020204" pitchFamily="34" charset="0"/>
              <a:cs typeface="Arial" panose="020B0604020202020204" pitchFamily="34" charset="0"/>
            </a:endParaRPr>
          </a:p>
          <a:p>
            <a:pPr algn="r" rtl="1">
              <a:defRPr/>
            </a:pPr>
            <a:r>
              <a:rPr lang="ar-JO" dirty="0">
                <a:latin typeface="Arial" panose="020B0604020202020204" pitchFamily="34" charset="0"/>
                <a:cs typeface="Arial" panose="020B0604020202020204" pitchFamily="34" charset="0"/>
              </a:rPr>
              <a:t>شكل العظة يجب أن يضع في الحسبان شكل النص</a:t>
            </a:r>
            <a:endParaRPr lang="en-US" dirty="0">
              <a:latin typeface="Arial" panose="020B0604020202020204" pitchFamily="34" charset="0"/>
              <a:cs typeface="Arial" panose="020B0604020202020204" pitchFamily="34" charset="0"/>
            </a:endParaRPr>
          </a:p>
          <a:p>
            <a:pPr algn="r" rtl="1">
              <a:defRPr/>
            </a:pPr>
            <a:r>
              <a:rPr lang="ar-JO" dirty="0">
                <a:latin typeface="Arial" panose="020B0604020202020204" pitchFamily="34" charset="0"/>
                <a:cs typeface="Arial" panose="020B0604020202020204" pitchFamily="34" charset="0"/>
              </a:rPr>
              <a:t>الوعظ مع التنوع يساعدنا على فعل ذلك</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1676400" y="457200"/>
            <a:ext cx="6286500" cy="873125"/>
          </a:xfrm>
        </p:spPr>
        <p:txBody>
          <a:bodyPr/>
          <a:lstStyle/>
          <a:p>
            <a:pPr eaLnBrk="1" hangingPunct="1">
              <a:defRPr/>
            </a:pPr>
            <a:r>
              <a:rPr lang="ar-JO" sz="4000" b="1" dirty="0"/>
              <a:t>التنوع ... كيف؟</a:t>
            </a:r>
            <a:endParaRPr lang="en-US" sz="4000" b="1" dirty="0"/>
          </a:p>
        </p:txBody>
      </p:sp>
      <p:sp>
        <p:nvSpPr>
          <p:cNvPr id="239619" name="Rectangle 3"/>
          <p:cNvSpPr>
            <a:spLocks noGrp="1" noChangeArrowheads="1"/>
          </p:cNvSpPr>
          <p:nvPr>
            <p:ph type="body" idx="1"/>
          </p:nvPr>
        </p:nvSpPr>
        <p:spPr/>
        <p:txBody>
          <a:bodyPr/>
          <a:lstStyle/>
          <a:p>
            <a:pPr algn="r" rtl="1" eaLnBrk="1" hangingPunct="1"/>
            <a:r>
              <a:rPr lang="ar-JO" b="1" dirty="0"/>
              <a:t>التواصل البصري</a:t>
            </a:r>
            <a:endParaRPr lang="en-US" b="1" dirty="0"/>
          </a:p>
        </p:txBody>
      </p:sp>
    </p:spTree>
    <p:extLst>
      <p:ext uri="{BB962C8B-B14F-4D97-AF65-F5344CB8AC3E}">
        <p14:creationId xmlns:p14="http://schemas.microsoft.com/office/powerpoint/2010/main" val="87202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39618"/>
                                        </p:tgtEl>
                                        <p:attrNameLst>
                                          <p:attrName>style.visibility</p:attrName>
                                        </p:attrNameLst>
                                      </p:cBhvr>
                                      <p:to>
                                        <p:strVal val="visible"/>
                                      </p:to>
                                    </p:set>
                                    <p:animEffect transition="in" filter="checkerboard(across)">
                                      <p:cBhvr>
                                        <p:cTn id="7" dur="500"/>
                                        <p:tgtEl>
                                          <p:spTgt spid="23961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39619">
                                            <p:txEl>
                                              <p:pRg st="0" end="0"/>
                                            </p:txEl>
                                          </p:spTgt>
                                        </p:tgtEl>
                                        <p:attrNameLst>
                                          <p:attrName>style.visibility</p:attrName>
                                        </p:attrNameLst>
                                      </p:cBhvr>
                                      <p:to>
                                        <p:strVal val="visible"/>
                                      </p:to>
                                    </p:set>
                                    <p:animEffect transition="in" filter="checkerboard(across)">
                                      <p:cBhvr>
                                        <p:cTn id="12" dur="500"/>
                                        <p:tgtEl>
                                          <p:spTgt spid="2396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18" grpId="0"/>
      <p:bldP spid="23961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2" name="Picture 2" descr="MPj04090450000[1]"/>
          <p:cNvPicPr>
            <a:picLocks noChangeAspect="1" noChangeArrowheads="1"/>
          </p:cNvPicPr>
          <p:nvPr/>
        </p:nvPicPr>
        <p:blipFill>
          <a:blip r:embed="rId2" cstate="print">
            <a:lum bright="-48000"/>
            <a:grayscl/>
          </a:blip>
          <a:srcRect/>
          <a:stretch>
            <a:fillRect/>
          </a:stretch>
        </p:blipFill>
        <p:spPr bwMode="auto">
          <a:xfrm>
            <a:off x="0" y="-22225"/>
            <a:ext cx="9144000" cy="7032625"/>
          </a:xfrm>
          <a:prstGeom prst="rect">
            <a:avLst/>
          </a:prstGeom>
          <a:noFill/>
          <a:effectLst>
            <a:outerShdw dist="35921" dir="2700000" algn="ctr" rotWithShape="0">
              <a:schemeClr val="bg2"/>
            </a:outerShdw>
          </a:effectLst>
        </p:spPr>
      </p:pic>
      <p:sp>
        <p:nvSpPr>
          <p:cNvPr id="240643" name="Rectangle 3"/>
          <p:cNvSpPr>
            <a:spLocks noGrp="1" noChangeArrowheads="1"/>
          </p:cNvSpPr>
          <p:nvPr>
            <p:ph type="title"/>
          </p:nvPr>
        </p:nvSpPr>
        <p:spPr>
          <a:effectLst>
            <a:outerShdw dist="35921" dir="2700000" algn="ctr" rotWithShape="0">
              <a:srgbClr val="2A0000"/>
            </a:outerShdw>
          </a:effectLst>
        </p:spPr>
        <p:txBody>
          <a:bodyPr/>
          <a:lstStyle/>
          <a:p>
            <a:pPr eaLnBrk="1" hangingPunct="1">
              <a:defRPr/>
            </a:pPr>
            <a:r>
              <a:rPr lang="ar-JO" sz="3600" b="1" dirty="0">
                <a:solidFill>
                  <a:srgbClr val="FFFF00"/>
                </a:solidFill>
                <a:effectLst/>
                <a:latin typeface="Georgia" pitchFamily="18" charset="0"/>
              </a:rPr>
              <a:t>طرق التواصل والتذكر</a:t>
            </a:r>
            <a:endParaRPr lang="en-US" sz="3600" b="1" dirty="0">
              <a:solidFill>
                <a:srgbClr val="FFFF00"/>
              </a:solidFill>
              <a:effectLst/>
              <a:latin typeface="Georgia" pitchFamily="18" charset="0"/>
            </a:endParaRPr>
          </a:p>
        </p:txBody>
      </p:sp>
      <p:graphicFrame>
        <p:nvGraphicFramePr>
          <p:cNvPr id="240644" name="Group 4"/>
          <p:cNvGraphicFramePr>
            <a:graphicFrameLocks noGrp="1"/>
          </p:cNvGraphicFramePr>
          <p:nvPr>
            <p:ph type="tbl" idx="1"/>
          </p:nvPr>
        </p:nvGraphicFramePr>
        <p:xfrm>
          <a:off x="457200" y="1524000"/>
          <a:ext cx="8229600" cy="4530725"/>
        </p:xfrm>
        <a:graphic>
          <a:graphicData uri="http://schemas.openxmlformats.org/drawingml/2006/table">
            <a:tb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11334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10199"/>
                          </a:outerShdw>
                        </a:effectLst>
                        <a:latin typeface="Arial" charset="0"/>
                      </a:endParaRP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10199"/>
                          </a:outerShdw>
                        </a:effectLst>
                        <a:latin typeface="Arial" charset="0"/>
                      </a:endParaRP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10199"/>
                          </a:outerShdw>
                        </a:effectLst>
                        <a:latin typeface="Arial" charset="0"/>
                      </a:endParaRP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11334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10199"/>
                          </a:outerShdw>
                        </a:effectLst>
                        <a:latin typeface="Arial" charset="0"/>
                      </a:endParaRP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10199"/>
                          </a:outerShdw>
                        </a:effectLst>
                        <a:latin typeface="Arial" charset="0"/>
                      </a:endParaRP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10199"/>
                          </a:outerShdw>
                        </a:effectLst>
                        <a:latin typeface="Arial" charset="0"/>
                      </a:endParaRP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1303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2800" b="0" i="0" u="none" strike="noStrike" cap="none" normalizeH="0" baseline="0">
                        <a:ln>
                          <a:noFill/>
                        </a:ln>
                        <a:solidFill>
                          <a:schemeClr val="tx1"/>
                        </a:solidFill>
                        <a:effectLst/>
                        <a:latin typeface="Arial" charset="0"/>
                      </a:endParaRP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2800" b="0" i="0" u="none" strike="noStrike" cap="none" normalizeH="0" baseline="0">
                        <a:ln>
                          <a:noFill/>
                        </a:ln>
                        <a:solidFill>
                          <a:schemeClr val="tx1"/>
                        </a:solidFill>
                        <a:effectLst/>
                        <a:latin typeface="Arial" charset="0"/>
                      </a:endParaRP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2800" b="0" i="0" u="none" strike="noStrike" cap="none" normalizeH="0" baseline="0">
                        <a:ln>
                          <a:noFill/>
                        </a:ln>
                        <a:solidFill>
                          <a:schemeClr val="tx1"/>
                        </a:solidFill>
                        <a:effectLst/>
                        <a:latin typeface="Arial" charset="0"/>
                      </a:endParaRP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381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11334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2800" b="0" i="0" u="none" strike="noStrike" cap="none" normalizeH="0" baseline="0">
                        <a:ln>
                          <a:noFill/>
                        </a:ln>
                        <a:solidFill>
                          <a:schemeClr val="tx1"/>
                        </a:solidFill>
                        <a:effectLst/>
                        <a:latin typeface="Arial" charset="0"/>
                      </a:endParaRP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2800" b="0" i="0" u="none" strike="noStrike" cap="none" normalizeH="0" baseline="0">
                        <a:ln>
                          <a:noFill/>
                        </a:ln>
                        <a:solidFill>
                          <a:schemeClr val="tx1"/>
                        </a:solidFill>
                        <a:effectLst/>
                        <a:latin typeface="Arial" charset="0"/>
                      </a:endParaRP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2800" b="0" i="0" u="none" strike="noStrike" cap="none" normalizeH="0" baseline="0">
                        <a:ln>
                          <a:noFill/>
                        </a:ln>
                        <a:solidFill>
                          <a:schemeClr val="tx1"/>
                        </a:solidFill>
                        <a:effectLst/>
                        <a:latin typeface="Arial" charset="0"/>
                      </a:endParaRPr>
                    </a:p>
                  </a:txBody>
                  <a:tcPr horzOverflow="overflow">
                    <a:lnL w="38100" cap="flat" cmpd="sng" algn="ctr">
                      <a:solidFill>
                        <a:schemeClr val="tx1"/>
                      </a:solidFill>
                      <a:prstDash val="solid"/>
                      <a:round/>
                      <a:headEnd type="none" w="sm" len="sm"/>
                      <a:tailEnd type="none" w="sm" len="sm"/>
                    </a:lnL>
                    <a:lnR w="38100" cap="flat" cmpd="sng" algn="ctr">
                      <a:solidFill>
                        <a:schemeClr val="tx1"/>
                      </a:solidFill>
                      <a:prstDash val="solid"/>
                      <a:round/>
                      <a:headEnd type="none" w="sm" len="sm"/>
                      <a:tailEnd type="none" w="sm" len="sm"/>
                    </a:lnR>
                    <a:lnT w="381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40666" name="Text Box 26"/>
          <p:cNvSpPr txBox="1">
            <a:spLocks noChangeArrowheads="1"/>
          </p:cNvSpPr>
          <p:nvPr/>
        </p:nvSpPr>
        <p:spPr bwMode="auto">
          <a:xfrm>
            <a:off x="762000" y="1905000"/>
            <a:ext cx="2133600" cy="519113"/>
          </a:xfrm>
          <a:prstGeom prst="rect">
            <a:avLst/>
          </a:prstGeom>
          <a:noFill/>
          <a:ln w="12700" cap="sq">
            <a:noFill/>
            <a:miter lim="800000"/>
            <a:headEnd type="none" w="sm" len="sm"/>
            <a:tailEnd type="none" w="sm" len="sm"/>
          </a:ln>
        </p:spPr>
        <p:txBody>
          <a:bodyPr wrap="square">
            <a:spAutoFit/>
          </a:bodyPr>
          <a:lstStyle/>
          <a:p>
            <a:pPr eaLnBrk="0" hangingPunct="0">
              <a:spcBef>
                <a:spcPct val="50000"/>
              </a:spcBef>
            </a:pPr>
            <a:r>
              <a:rPr lang="ar-JO" b="1" dirty="0">
                <a:solidFill>
                  <a:srgbClr val="FFFFFF"/>
                </a:solidFill>
              </a:rPr>
              <a:t>الأسلوب</a:t>
            </a:r>
            <a:endParaRPr lang="en-US" b="1" dirty="0">
              <a:solidFill>
                <a:srgbClr val="FFFFFF"/>
              </a:solidFill>
            </a:endParaRPr>
          </a:p>
        </p:txBody>
      </p:sp>
      <p:sp>
        <p:nvSpPr>
          <p:cNvPr id="240667" name="Text Box 27"/>
          <p:cNvSpPr txBox="1">
            <a:spLocks noChangeArrowheads="1"/>
          </p:cNvSpPr>
          <p:nvPr/>
        </p:nvSpPr>
        <p:spPr bwMode="auto">
          <a:xfrm>
            <a:off x="3505200" y="1676400"/>
            <a:ext cx="2133600" cy="954107"/>
          </a:xfrm>
          <a:prstGeom prst="rect">
            <a:avLst/>
          </a:prstGeom>
          <a:noFill/>
          <a:ln w="12700" cap="sq">
            <a:noFill/>
            <a:miter lim="800000"/>
            <a:headEnd type="none" w="sm" len="sm"/>
            <a:tailEnd type="none" w="sm" len="sm"/>
          </a:ln>
        </p:spPr>
        <p:txBody>
          <a:bodyPr wrap="square">
            <a:spAutoFit/>
          </a:bodyPr>
          <a:lstStyle/>
          <a:p>
            <a:pPr eaLnBrk="0" hangingPunct="0">
              <a:spcBef>
                <a:spcPct val="50000"/>
              </a:spcBef>
            </a:pPr>
            <a:r>
              <a:rPr lang="ar-JO" b="1" dirty="0">
                <a:solidFill>
                  <a:srgbClr val="FFFFFF"/>
                </a:solidFill>
              </a:rPr>
              <a:t>التذكر بعد 3 ساعات</a:t>
            </a:r>
            <a:endParaRPr lang="en-US" b="1" dirty="0">
              <a:solidFill>
                <a:srgbClr val="FFFFFF"/>
              </a:solidFill>
            </a:endParaRPr>
          </a:p>
        </p:txBody>
      </p:sp>
      <p:sp>
        <p:nvSpPr>
          <p:cNvPr id="240668" name="Text Box 28"/>
          <p:cNvSpPr txBox="1">
            <a:spLocks noChangeArrowheads="1"/>
          </p:cNvSpPr>
          <p:nvPr/>
        </p:nvSpPr>
        <p:spPr bwMode="auto">
          <a:xfrm>
            <a:off x="6248400" y="1676400"/>
            <a:ext cx="2133600" cy="523220"/>
          </a:xfrm>
          <a:prstGeom prst="rect">
            <a:avLst/>
          </a:prstGeom>
          <a:noFill/>
          <a:ln w="12700" cap="sq">
            <a:noFill/>
            <a:miter lim="800000"/>
            <a:headEnd type="none" w="sm" len="sm"/>
            <a:tailEnd type="none" w="sm" len="sm"/>
          </a:ln>
        </p:spPr>
        <p:txBody>
          <a:bodyPr>
            <a:spAutoFit/>
          </a:bodyPr>
          <a:lstStyle/>
          <a:p>
            <a:pPr eaLnBrk="0" hangingPunct="0">
              <a:spcBef>
                <a:spcPct val="50000"/>
              </a:spcBef>
            </a:pPr>
            <a:r>
              <a:rPr lang="ar-JO" b="1" dirty="0">
                <a:solidFill>
                  <a:srgbClr val="FFFFFF"/>
                </a:solidFill>
              </a:rPr>
              <a:t>التذكر بعد 3 أيام</a:t>
            </a:r>
            <a:endParaRPr lang="en-US" b="1" dirty="0">
              <a:solidFill>
                <a:srgbClr val="FFFFFF"/>
              </a:solidFill>
            </a:endParaRPr>
          </a:p>
        </p:txBody>
      </p:sp>
      <p:sp>
        <p:nvSpPr>
          <p:cNvPr id="240669" name="Text Box 29"/>
          <p:cNvSpPr txBox="1">
            <a:spLocks noChangeArrowheads="1"/>
          </p:cNvSpPr>
          <p:nvPr/>
        </p:nvSpPr>
        <p:spPr bwMode="auto">
          <a:xfrm>
            <a:off x="762000" y="2863850"/>
            <a:ext cx="2133600" cy="523220"/>
          </a:xfrm>
          <a:prstGeom prst="rect">
            <a:avLst/>
          </a:prstGeom>
          <a:noFill/>
          <a:ln w="12700" cap="sq">
            <a:noFill/>
            <a:miter lim="800000"/>
            <a:headEnd type="none" w="sm" len="sm"/>
            <a:tailEnd type="none" w="sm" len="sm"/>
          </a:ln>
        </p:spPr>
        <p:txBody>
          <a:bodyPr wrap="square">
            <a:spAutoFit/>
          </a:bodyPr>
          <a:lstStyle/>
          <a:p>
            <a:pPr eaLnBrk="0" hangingPunct="0">
              <a:spcBef>
                <a:spcPct val="50000"/>
              </a:spcBef>
            </a:pPr>
            <a:r>
              <a:rPr lang="ar-JO" b="1" dirty="0">
                <a:solidFill>
                  <a:srgbClr val="FFFF00"/>
                </a:solidFill>
              </a:rPr>
              <a:t>الإخبار فقط</a:t>
            </a:r>
            <a:endParaRPr lang="en-US" b="1" dirty="0">
              <a:solidFill>
                <a:srgbClr val="FFFF00"/>
              </a:solidFill>
            </a:endParaRPr>
          </a:p>
        </p:txBody>
      </p:sp>
      <p:sp>
        <p:nvSpPr>
          <p:cNvPr id="240670" name="Text Box 30"/>
          <p:cNvSpPr txBox="1">
            <a:spLocks noChangeArrowheads="1"/>
          </p:cNvSpPr>
          <p:nvPr/>
        </p:nvSpPr>
        <p:spPr bwMode="auto">
          <a:xfrm>
            <a:off x="762000" y="3930650"/>
            <a:ext cx="2133600" cy="523220"/>
          </a:xfrm>
          <a:prstGeom prst="rect">
            <a:avLst/>
          </a:prstGeom>
          <a:noFill/>
          <a:ln w="12700" cap="sq">
            <a:noFill/>
            <a:miter lim="800000"/>
            <a:headEnd type="none" w="sm" len="sm"/>
            <a:tailEnd type="none" w="sm" len="sm"/>
          </a:ln>
        </p:spPr>
        <p:txBody>
          <a:bodyPr wrap="square">
            <a:spAutoFit/>
          </a:bodyPr>
          <a:lstStyle/>
          <a:p>
            <a:pPr eaLnBrk="0" hangingPunct="0">
              <a:spcBef>
                <a:spcPct val="50000"/>
              </a:spcBef>
            </a:pPr>
            <a:r>
              <a:rPr lang="ar-JO" b="1" dirty="0">
                <a:solidFill>
                  <a:srgbClr val="FFFF00"/>
                </a:solidFill>
              </a:rPr>
              <a:t>العرض فقط</a:t>
            </a:r>
            <a:endParaRPr lang="en-US" b="1" dirty="0">
              <a:solidFill>
                <a:srgbClr val="FFFF00"/>
              </a:solidFill>
            </a:endParaRPr>
          </a:p>
        </p:txBody>
      </p:sp>
      <p:sp>
        <p:nvSpPr>
          <p:cNvPr id="240671" name="Text Box 31"/>
          <p:cNvSpPr txBox="1">
            <a:spLocks noChangeArrowheads="1"/>
          </p:cNvSpPr>
          <p:nvPr/>
        </p:nvSpPr>
        <p:spPr bwMode="auto">
          <a:xfrm>
            <a:off x="762000" y="5105400"/>
            <a:ext cx="2133600" cy="523220"/>
          </a:xfrm>
          <a:prstGeom prst="rect">
            <a:avLst/>
          </a:prstGeom>
          <a:noFill/>
          <a:ln w="12700" cap="sq">
            <a:noFill/>
            <a:miter lim="800000"/>
            <a:headEnd type="none" w="sm" len="sm"/>
            <a:tailEnd type="none" w="sm" len="sm"/>
          </a:ln>
        </p:spPr>
        <p:txBody>
          <a:bodyPr wrap="square">
            <a:spAutoFit/>
          </a:bodyPr>
          <a:lstStyle/>
          <a:p>
            <a:pPr eaLnBrk="0" hangingPunct="0">
              <a:spcBef>
                <a:spcPct val="50000"/>
              </a:spcBef>
            </a:pPr>
            <a:r>
              <a:rPr lang="ar-JO" b="1" dirty="0">
                <a:solidFill>
                  <a:srgbClr val="FFFF00"/>
                </a:solidFill>
              </a:rPr>
              <a:t>العرض والإخبار</a:t>
            </a:r>
            <a:endParaRPr lang="en-US" b="1" dirty="0">
              <a:solidFill>
                <a:srgbClr val="FFFF00"/>
              </a:solidFill>
            </a:endParaRPr>
          </a:p>
        </p:txBody>
      </p:sp>
      <p:sp>
        <p:nvSpPr>
          <p:cNvPr id="240672" name="Text Box 32"/>
          <p:cNvSpPr txBox="1">
            <a:spLocks noChangeArrowheads="1"/>
          </p:cNvSpPr>
          <p:nvPr/>
        </p:nvSpPr>
        <p:spPr bwMode="auto">
          <a:xfrm>
            <a:off x="3429000" y="3048000"/>
            <a:ext cx="2133600" cy="519113"/>
          </a:xfrm>
          <a:prstGeom prst="rect">
            <a:avLst/>
          </a:prstGeom>
          <a:noFill/>
          <a:ln w="12700" cap="sq">
            <a:noFill/>
            <a:miter lim="800000"/>
            <a:headEnd type="none" w="sm" len="sm"/>
            <a:tailEnd type="none" w="sm" len="sm"/>
          </a:ln>
        </p:spPr>
        <p:txBody>
          <a:bodyPr>
            <a:spAutoFit/>
          </a:bodyPr>
          <a:lstStyle/>
          <a:p>
            <a:pPr eaLnBrk="0" hangingPunct="0">
              <a:spcBef>
                <a:spcPct val="50000"/>
              </a:spcBef>
            </a:pPr>
            <a:r>
              <a:rPr lang="ar-JO" b="1" dirty="0"/>
              <a:t>70%</a:t>
            </a:r>
            <a:endParaRPr lang="en-US" b="1" dirty="0"/>
          </a:p>
        </p:txBody>
      </p:sp>
      <p:sp>
        <p:nvSpPr>
          <p:cNvPr id="240673" name="Text Box 33"/>
          <p:cNvSpPr txBox="1">
            <a:spLocks noChangeArrowheads="1"/>
          </p:cNvSpPr>
          <p:nvPr/>
        </p:nvSpPr>
        <p:spPr bwMode="auto">
          <a:xfrm>
            <a:off x="3429000" y="4114800"/>
            <a:ext cx="2133600" cy="519113"/>
          </a:xfrm>
          <a:prstGeom prst="rect">
            <a:avLst/>
          </a:prstGeom>
          <a:noFill/>
          <a:ln w="12700" cap="sq">
            <a:noFill/>
            <a:miter lim="800000"/>
            <a:headEnd type="none" w="sm" len="sm"/>
            <a:tailEnd type="none" w="sm" len="sm"/>
          </a:ln>
        </p:spPr>
        <p:txBody>
          <a:bodyPr>
            <a:spAutoFit/>
          </a:bodyPr>
          <a:lstStyle/>
          <a:p>
            <a:pPr eaLnBrk="0" hangingPunct="0">
              <a:spcBef>
                <a:spcPct val="50000"/>
              </a:spcBef>
            </a:pPr>
            <a:r>
              <a:rPr lang="ar-JO" b="1" dirty="0"/>
              <a:t>72%</a:t>
            </a:r>
            <a:endParaRPr lang="en-US" b="1" dirty="0"/>
          </a:p>
        </p:txBody>
      </p:sp>
      <p:sp>
        <p:nvSpPr>
          <p:cNvPr id="240674" name="Text Box 34"/>
          <p:cNvSpPr txBox="1">
            <a:spLocks noChangeArrowheads="1"/>
          </p:cNvSpPr>
          <p:nvPr/>
        </p:nvSpPr>
        <p:spPr bwMode="auto">
          <a:xfrm>
            <a:off x="3429000" y="5257800"/>
            <a:ext cx="2133600" cy="519113"/>
          </a:xfrm>
          <a:prstGeom prst="rect">
            <a:avLst/>
          </a:prstGeom>
          <a:noFill/>
          <a:ln w="12700" cap="sq">
            <a:noFill/>
            <a:miter lim="800000"/>
            <a:headEnd type="none" w="sm" len="sm"/>
            <a:tailEnd type="none" w="sm" len="sm"/>
          </a:ln>
        </p:spPr>
        <p:txBody>
          <a:bodyPr>
            <a:spAutoFit/>
          </a:bodyPr>
          <a:lstStyle/>
          <a:p>
            <a:pPr eaLnBrk="0" hangingPunct="0">
              <a:spcBef>
                <a:spcPct val="50000"/>
              </a:spcBef>
            </a:pPr>
            <a:r>
              <a:rPr lang="ar-JO" b="1" dirty="0"/>
              <a:t>85%</a:t>
            </a:r>
            <a:endParaRPr lang="en-US" b="1" dirty="0"/>
          </a:p>
        </p:txBody>
      </p:sp>
      <p:sp>
        <p:nvSpPr>
          <p:cNvPr id="240675" name="Text Box 35"/>
          <p:cNvSpPr txBox="1">
            <a:spLocks noChangeArrowheads="1"/>
          </p:cNvSpPr>
          <p:nvPr/>
        </p:nvSpPr>
        <p:spPr bwMode="auto">
          <a:xfrm>
            <a:off x="6172200" y="3048000"/>
            <a:ext cx="2133600" cy="519113"/>
          </a:xfrm>
          <a:prstGeom prst="rect">
            <a:avLst/>
          </a:prstGeom>
          <a:noFill/>
          <a:ln w="12700" cap="sq">
            <a:noFill/>
            <a:miter lim="800000"/>
            <a:headEnd type="none" w="sm" len="sm"/>
            <a:tailEnd type="none" w="sm" len="sm"/>
          </a:ln>
        </p:spPr>
        <p:txBody>
          <a:bodyPr>
            <a:spAutoFit/>
          </a:bodyPr>
          <a:lstStyle/>
          <a:p>
            <a:pPr eaLnBrk="0" hangingPunct="0">
              <a:spcBef>
                <a:spcPct val="50000"/>
              </a:spcBef>
            </a:pPr>
            <a:r>
              <a:rPr lang="ar-JO" b="1" dirty="0">
                <a:solidFill>
                  <a:srgbClr val="3399FF"/>
                </a:solidFill>
              </a:rPr>
              <a:t>10%</a:t>
            </a:r>
            <a:endParaRPr lang="en-US" b="1" dirty="0">
              <a:solidFill>
                <a:srgbClr val="3399FF"/>
              </a:solidFill>
            </a:endParaRPr>
          </a:p>
        </p:txBody>
      </p:sp>
      <p:sp>
        <p:nvSpPr>
          <p:cNvPr id="240676" name="Text Box 36"/>
          <p:cNvSpPr txBox="1">
            <a:spLocks noChangeArrowheads="1"/>
          </p:cNvSpPr>
          <p:nvPr/>
        </p:nvSpPr>
        <p:spPr bwMode="auto">
          <a:xfrm>
            <a:off x="6172200" y="4114800"/>
            <a:ext cx="2133600" cy="519113"/>
          </a:xfrm>
          <a:prstGeom prst="rect">
            <a:avLst/>
          </a:prstGeom>
          <a:noFill/>
          <a:ln w="12700" cap="sq">
            <a:noFill/>
            <a:miter lim="800000"/>
            <a:headEnd type="none" w="sm" len="sm"/>
            <a:tailEnd type="none" w="sm" len="sm"/>
          </a:ln>
        </p:spPr>
        <p:txBody>
          <a:bodyPr>
            <a:spAutoFit/>
          </a:bodyPr>
          <a:lstStyle/>
          <a:p>
            <a:pPr eaLnBrk="0" hangingPunct="0">
              <a:spcBef>
                <a:spcPct val="50000"/>
              </a:spcBef>
            </a:pPr>
            <a:r>
              <a:rPr lang="ar-JO" b="1" dirty="0">
                <a:solidFill>
                  <a:srgbClr val="3399FF"/>
                </a:solidFill>
              </a:rPr>
              <a:t>22%</a:t>
            </a:r>
            <a:endParaRPr lang="en-US" b="1" dirty="0">
              <a:solidFill>
                <a:srgbClr val="3399FF"/>
              </a:solidFill>
            </a:endParaRPr>
          </a:p>
        </p:txBody>
      </p:sp>
      <p:sp>
        <p:nvSpPr>
          <p:cNvPr id="240677" name="Text Box 37"/>
          <p:cNvSpPr txBox="1">
            <a:spLocks noChangeArrowheads="1"/>
          </p:cNvSpPr>
          <p:nvPr/>
        </p:nvSpPr>
        <p:spPr bwMode="auto">
          <a:xfrm>
            <a:off x="6172200" y="5181600"/>
            <a:ext cx="2133600" cy="519113"/>
          </a:xfrm>
          <a:prstGeom prst="rect">
            <a:avLst/>
          </a:prstGeom>
          <a:noFill/>
          <a:ln w="12700" cap="sq">
            <a:noFill/>
            <a:miter lim="800000"/>
            <a:headEnd type="none" w="sm" len="sm"/>
            <a:tailEnd type="none" w="sm" len="sm"/>
          </a:ln>
        </p:spPr>
        <p:txBody>
          <a:bodyPr>
            <a:spAutoFit/>
          </a:bodyPr>
          <a:lstStyle/>
          <a:p>
            <a:pPr eaLnBrk="0" hangingPunct="0">
              <a:spcBef>
                <a:spcPct val="50000"/>
              </a:spcBef>
            </a:pPr>
            <a:r>
              <a:rPr lang="ar-JO" b="1" dirty="0">
                <a:solidFill>
                  <a:srgbClr val="3399FF"/>
                </a:solidFill>
              </a:rPr>
              <a:t>65%</a:t>
            </a:r>
            <a:endParaRPr lang="en-US" b="1" dirty="0">
              <a:solidFill>
                <a:srgbClr val="3399FF"/>
              </a:solidFill>
            </a:endParaRPr>
          </a:p>
        </p:txBody>
      </p:sp>
      <p:sp>
        <p:nvSpPr>
          <p:cNvPr id="99366" name="Text Box 38"/>
          <p:cNvSpPr txBox="1">
            <a:spLocks noChangeArrowheads="1"/>
          </p:cNvSpPr>
          <p:nvPr/>
        </p:nvSpPr>
        <p:spPr bwMode="auto">
          <a:xfrm>
            <a:off x="0" y="6248400"/>
            <a:ext cx="9144000" cy="523220"/>
          </a:xfrm>
          <a:prstGeom prst="rect">
            <a:avLst/>
          </a:prstGeom>
          <a:noFill/>
          <a:ln w="12700" cap="sq">
            <a:noFill/>
            <a:miter lim="800000"/>
            <a:headEnd type="none" w="sm" len="sm"/>
            <a:tailEnd type="none" w="sm" len="sm"/>
          </a:ln>
        </p:spPr>
        <p:txBody>
          <a:bodyPr>
            <a:spAutoFit/>
          </a:bodyPr>
          <a:lstStyle/>
          <a:p>
            <a:pPr eaLnBrk="0" hangingPunct="0">
              <a:spcBef>
                <a:spcPct val="50000"/>
              </a:spcBef>
            </a:pPr>
            <a:r>
              <a:rPr lang="ar-JO" sz="1400" b="1" dirty="0">
                <a:solidFill>
                  <a:srgbClr val="FFFFFF"/>
                </a:solidFill>
                <a:latin typeface="Garamond" pitchFamily="18" charset="0"/>
              </a:rPr>
              <a:t>فرانسيس إم دواير، استراتيجيات تحسين التعلم البصري: دليل حول الاختيار الفعال والتصميم واستخدام المواد المرئية (كلية ستيت، بنسلفانيا: خدمات التعلم 1978) في ليفتين، التحدث أمام الجمهور.</a:t>
            </a:r>
            <a:endParaRPr lang="en-US" sz="1400" b="1" dirty="0">
              <a:solidFill>
                <a:srgbClr val="FFFFFF"/>
              </a:solidFill>
              <a:latin typeface="Garamond" pitchFamily="18" charset="0"/>
            </a:endParaRPr>
          </a:p>
        </p:txBody>
      </p:sp>
    </p:spTree>
    <p:extLst>
      <p:ext uri="{BB962C8B-B14F-4D97-AF65-F5344CB8AC3E}">
        <p14:creationId xmlns:p14="http://schemas.microsoft.com/office/powerpoint/2010/main" val="17319488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40644"/>
                                        </p:tgtEl>
                                        <p:attrNameLst>
                                          <p:attrName>style.visibility</p:attrName>
                                        </p:attrNameLst>
                                      </p:cBhvr>
                                      <p:to>
                                        <p:strVal val="visible"/>
                                      </p:to>
                                    </p:set>
                                    <p:anim calcmode="lin" valueType="num">
                                      <p:cBhvr>
                                        <p:cTn id="7" dur="1000" fill="hold"/>
                                        <p:tgtEl>
                                          <p:spTgt spid="240644"/>
                                        </p:tgtEl>
                                        <p:attrNameLst>
                                          <p:attrName>ppt_w</p:attrName>
                                        </p:attrNameLst>
                                      </p:cBhvr>
                                      <p:tavLst>
                                        <p:tav tm="0">
                                          <p:val>
                                            <p:strVal val="#ppt_w+.3"/>
                                          </p:val>
                                        </p:tav>
                                        <p:tav tm="100000">
                                          <p:val>
                                            <p:strVal val="#ppt_w"/>
                                          </p:val>
                                        </p:tav>
                                      </p:tavLst>
                                    </p:anim>
                                    <p:anim calcmode="lin" valueType="num">
                                      <p:cBhvr>
                                        <p:cTn id="8" dur="1000" fill="hold"/>
                                        <p:tgtEl>
                                          <p:spTgt spid="240644"/>
                                        </p:tgtEl>
                                        <p:attrNameLst>
                                          <p:attrName>ppt_h</p:attrName>
                                        </p:attrNameLst>
                                      </p:cBhvr>
                                      <p:tavLst>
                                        <p:tav tm="0">
                                          <p:val>
                                            <p:strVal val="#ppt_h"/>
                                          </p:val>
                                        </p:tav>
                                        <p:tav tm="100000">
                                          <p:val>
                                            <p:strVal val="#ppt_h"/>
                                          </p:val>
                                        </p:tav>
                                      </p:tavLst>
                                    </p:anim>
                                    <p:animEffect transition="in" filter="fade">
                                      <p:cBhvr>
                                        <p:cTn id="9" dur="1000"/>
                                        <p:tgtEl>
                                          <p:spTgt spid="240644"/>
                                        </p:tgtEl>
                                      </p:cBhvr>
                                    </p:animEffect>
                                  </p:childTnLst>
                                </p:cTn>
                              </p:par>
                            </p:childTnLst>
                          </p:cTn>
                        </p:par>
                      </p:childTnLst>
                    </p:cTn>
                  </p:par>
                  <p:par>
                    <p:cTn id="10" fill="hold">
                      <p:stCondLst>
                        <p:cond delay="indefinite"/>
                      </p:stCondLst>
                      <p:childTnLst>
                        <p:par>
                          <p:cTn id="11" fill="hold">
                            <p:stCondLst>
                              <p:cond delay="0"/>
                            </p:stCondLst>
                            <p:childTnLst>
                              <p:par>
                                <p:cTn id="12" presetID="54" presetClass="entr" presetSubtype="0" accel="100000" fill="hold" grpId="0" nodeType="clickEffect">
                                  <p:stCondLst>
                                    <p:cond delay="0"/>
                                  </p:stCondLst>
                                  <p:childTnLst>
                                    <p:set>
                                      <p:cBhvr>
                                        <p:cTn id="13" dur="1" fill="hold">
                                          <p:stCondLst>
                                            <p:cond delay="0"/>
                                          </p:stCondLst>
                                        </p:cTn>
                                        <p:tgtEl>
                                          <p:spTgt spid="240666"/>
                                        </p:tgtEl>
                                        <p:attrNameLst>
                                          <p:attrName>style.visibility</p:attrName>
                                        </p:attrNameLst>
                                      </p:cBhvr>
                                      <p:to>
                                        <p:strVal val="visible"/>
                                      </p:to>
                                    </p:set>
                                    <p:anim calcmode="lin" valueType="num">
                                      <p:cBhvr>
                                        <p:cTn id="14" dur="500" fill="hold"/>
                                        <p:tgtEl>
                                          <p:spTgt spid="240666"/>
                                        </p:tgtEl>
                                        <p:attrNameLst>
                                          <p:attrName>ppt_w</p:attrName>
                                        </p:attrNameLst>
                                      </p:cBhvr>
                                      <p:tavLst>
                                        <p:tav tm="0">
                                          <p:val>
                                            <p:strVal val="#ppt_w*0.05"/>
                                          </p:val>
                                        </p:tav>
                                        <p:tav tm="100000">
                                          <p:val>
                                            <p:strVal val="#ppt_w"/>
                                          </p:val>
                                        </p:tav>
                                      </p:tavLst>
                                    </p:anim>
                                    <p:anim calcmode="lin" valueType="num">
                                      <p:cBhvr>
                                        <p:cTn id="15" dur="500" fill="hold"/>
                                        <p:tgtEl>
                                          <p:spTgt spid="240666"/>
                                        </p:tgtEl>
                                        <p:attrNameLst>
                                          <p:attrName>ppt_h</p:attrName>
                                        </p:attrNameLst>
                                      </p:cBhvr>
                                      <p:tavLst>
                                        <p:tav tm="0">
                                          <p:val>
                                            <p:strVal val="#ppt_h"/>
                                          </p:val>
                                        </p:tav>
                                        <p:tav tm="100000">
                                          <p:val>
                                            <p:strVal val="#ppt_h"/>
                                          </p:val>
                                        </p:tav>
                                      </p:tavLst>
                                    </p:anim>
                                    <p:anim calcmode="lin" valueType="num">
                                      <p:cBhvr>
                                        <p:cTn id="16" dur="500" fill="hold"/>
                                        <p:tgtEl>
                                          <p:spTgt spid="240666"/>
                                        </p:tgtEl>
                                        <p:attrNameLst>
                                          <p:attrName>ppt_x</p:attrName>
                                        </p:attrNameLst>
                                      </p:cBhvr>
                                      <p:tavLst>
                                        <p:tav tm="0">
                                          <p:val>
                                            <p:strVal val="#ppt_x-.2"/>
                                          </p:val>
                                        </p:tav>
                                        <p:tav tm="100000">
                                          <p:val>
                                            <p:strVal val="#ppt_x"/>
                                          </p:val>
                                        </p:tav>
                                      </p:tavLst>
                                    </p:anim>
                                    <p:anim calcmode="lin" valueType="num">
                                      <p:cBhvr>
                                        <p:cTn id="17" dur="500" fill="hold"/>
                                        <p:tgtEl>
                                          <p:spTgt spid="240666"/>
                                        </p:tgtEl>
                                        <p:attrNameLst>
                                          <p:attrName>ppt_y</p:attrName>
                                        </p:attrNameLst>
                                      </p:cBhvr>
                                      <p:tavLst>
                                        <p:tav tm="0">
                                          <p:val>
                                            <p:strVal val="#ppt_y"/>
                                          </p:val>
                                        </p:tav>
                                        <p:tav tm="100000">
                                          <p:val>
                                            <p:strVal val="#ppt_y"/>
                                          </p:val>
                                        </p:tav>
                                      </p:tavLst>
                                    </p:anim>
                                    <p:animEffect transition="in" filter="fade">
                                      <p:cBhvr>
                                        <p:cTn id="18" dur="500"/>
                                        <p:tgtEl>
                                          <p:spTgt spid="240666"/>
                                        </p:tgtEl>
                                      </p:cBhvr>
                                    </p:animEffect>
                                  </p:childTnLst>
                                </p:cTn>
                              </p:par>
                              <p:par>
                                <p:cTn id="19" presetID="54" presetClass="entr" presetSubtype="0" accel="100000" fill="hold" grpId="0" nodeType="withEffect">
                                  <p:stCondLst>
                                    <p:cond delay="0"/>
                                  </p:stCondLst>
                                  <p:childTnLst>
                                    <p:set>
                                      <p:cBhvr>
                                        <p:cTn id="20" dur="1" fill="hold">
                                          <p:stCondLst>
                                            <p:cond delay="0"/>
                                          </p:stCondLst>
                                        </p:cTn>
                                        <p:tgtEl>
                                          <p:spTgt spid="240667"/>
                                        </p:tgtEl>
                                        <p:attrNameLst>
                                          <p:attrName>style.visibility</p:attrName>
                                        </p:attrNameLst>
                                      </p:cBhvr>
                                      <p:to>
                                        <p:strVal val="visible"/>
                                      </p:to>
                                    </p:set>
                                    <p:anim calcmode="lin" valueType="num">
                                      <p:cBhvr>
                                        <p:cTn id="21" dur="500" fill="hold"/>
                                        <p:tgtEl>
                                          <p:spTgt spid="240667"/>
                                        </p:tgtEl>
                                        <p:attrNameLst>
                                          <p:attrName>ppt_w</p:attrName>
                                        </p:attrNameLst>
                                      </p:cBhvr>
                                      <p:tavLst>
                                        <p:tav tm="0">
                                          <p:val>
                                            <p:strVal val="#ppt_w*0.05"/>
                                          </p:val>
                                        </p:tav>
                                        <p:tav tm="100000">
                                          <p:val>
                                            <p:strVal val="#ppt_w"/>
                                          </p:val>
                                        </p:tav>
                                      </p:tavLst>
                                    </p:anim>
                                    <p:anim calcmode="lin" valueType="num">
                                      <p:cBhvr>
                                        <p:cTn id="22" dur="500" fill="hold"/>
                                        <p:tgtEl>
                                          <p:spTgt spid="240667"/>
                                        </p:tgtEl>
                                        <p:attrNameLst>
                                          <p:attrName>ppt_h</p:attrName>
                                        </p:attrNameLst>
                                      </p:cBhvr>
                                      <p:tavLst>
                                        <p:tav tm="0">
                                          <p:val>
                                            <p:strVal val="#ppt_h"/>
                                          </p:val>
                                        </p:tav>
                                        <p:tav tm="100000">
                                          <p:val>
                                            <p:strVal val="#ppt_h"/>
                                          </p:val>
                                        </p:tav>
                                      </p:tavLst>
                                    </p:anim>
                                    <p:anim calcmode="lin" valueType="num">
                                      <p:cBhvr>
                                        <p:cTn id="23" dur="500" fill="hold"/>
                                        <p:tgtEl>
                                          <p:spTgt spid="240667"/>
                                        </p:tgtEl>
                                        <p:attrNameLst>
                                          <p:attrName>ppt_x</p:attrName>
                                        </p:attrNameLst>
                                      </p:cBhvr>
                                      <p:tavLst>
                                        <p:tav tm="0">
                                          <p:val>
                                            <p:strVal val="#ppt_x-.2"/>
                                          </p:val>
                                        </p:tav>
                                        <p:tav tm="100000">
                                          <p:val>
                                            <p:strVal val="#ppt_x"/>
                                          </p:val>
                                        </p:tav>
                                      </p:tavLst>
                                    </p:anim>
                                    <p:anim calcmode="lin" valueType="num">
                                      <p:cBhvr>
                                        <p:cTn id="24" dur="500" fill="hold"/>
                                        <p:tgtEl>
                                          <p:spTgt spid="240667"/>
                                        </p:tgtEl>
                                        <p:attrNameLst>
                                          <p:attrName>ppt_y</p:attrName>
                                        </p:attrNameLst>
                                      </p:cBhvr>
                                      <p:tavLst>
                                        <p:tav tm="0">
                                          <p:val>
                                            <p:strVal val="#ppt_y"/>
                                          </p:val>
                                        </p:tav>
                                        <p:tav tm="100000">
                                          <p:val>
                                            <p:strVal val="#ppt_y"/>
                                          </p:val>
                                        </p:tav>
                                      </p:tavLst>
                                    </p:anim>
                                    <p:animEffect transition="in" filter="fade">
                                      <p:cBhvr>
                                        <p:cTn id="25" dur="500"/>
                                        <p:tgtEl>
                                          <p:spTgt spid="240667"/>
                                        </p:tgtEl>
                                      </p:cBhvr>
                                    </p:animEffect>
                                  </p:childTnLst>
                                </p:cTn>
                              </p:par>
                              <p:par>
                                <p:cTn id="26" presetID="54" presetClass="entr" presetSubtype="0" accel="100000" fill="hold" grpId="0" nodeType="withEffect">
                                  <p:stCondLst>
                                    <p:cond delay="0"/>
                                  </p:stCondLst>
                                  <p:childTnLst>
                                    <p:set>
                                      <p:cBhvr>
                                        <p:cTn id="27" dur="1" fill="hold">
                                          <p:stCondLst>
                                            <p:cond delay="0"/>
                                          </p:stCondLst>
                                        </p:cTn>
                                        <p:tgtEl>
                                          <p:spTgt spid="240668"/>
                                        </p:tgtEl>
                                        <p:attrNameLst>
                                          <p:attrName>style.visibility</p:attrName>
                                        </p:attrNameLst>
                                      </p:cBhvr>
                                      <p:to>
                                        <p:strVal val="visible"/>
                                      </p:to>
                                    </p:set>
                                    <p:anim calcmode="lin" valueType="num">
                                      <p:cBhvr>
                                        <p:cTn id="28" dur="500" fill="hold"/>
                                        <p:tgtEl>
                                          <p:spTgt spid="240668"/>
                                        </p:tgtEl>
                                        <p:attrNameLst>
                                          <p:attrName>ppt_w</p:attrName>
                                        </p:attrNameLst>
                                      </p:cBhvr>
                                      <p:tavLst>
                                        <p:tav tm="0">
                                          <p:val>
                                            <p:strVal val="#ppt_w*0.05"/>
                                          </p:val>
                                        </p:tav>
                                        <p:tav tm="100000">
                                          <p:val>
                                            <p:strVal val="#ppt_w"/>
                                          </p:val>
                                        </p:tav>
                                      </p:tavLst>
                                    </p:anim>
                                    <p:anim calcmode="lin" valueType="num">
                                      <p:cBhvr>
                                        <p:cTn id="29" dur="500" fill="hold"/>
                                        <p:tgtEl>
                                          <p:spTgt spid="240668"/>
                                        </p:tgtEl>
                                        <p:attrNameLst>
                                          <p:attrName>ppt_h</p:attrName>
                                        </p:attrNameLst>
                                      </p:cBhvr>
                                      <p:tavLst>
                                        <p:tav tm="0">
                                          <p:val>
                                            <p:strVal val="#ppt_h"/>
                                          </p:val>
                                        </p:tav>
                                        <p:tav tm="100000">
                                          <p:val>
                                            <p:strVal val="#ppt_h"/>
                                          </p:val>
                                        </p:tav>
                                      </p:tavLst>
                                    </p:anim>
                                    <p:anim calcmode="lin" valueType="num">
                                      <p:cBhvr>
                                        <p:cTn id="30" dur="500" fill="hold"/>
                                        <p:tgtEl>
                                          <p:spTgt spid="240668"/>
                                        </p:tgtEl>
                                        <p:attrNameLst>
                                          <p:attrName>ppt_x</p:attrName>
                                        </p:attrNameLst>
                                      </p:cBhvr>
                                      <p:tavLst>
                                        <p:tav tm="0">
                                          <p:val>
                                            <p:strVal val="#ppt_x-.2"/>
                                          </p:val>
                                        </p:tav>
                                        <p:tav tm="100000">
                                          <p:val>
                                            <p:strVal val="#ppt_x"/>
                                          </p:val>
                                        </p:tav>
                                      </p:tavLst>
                                    </p:anim>
                                    <p:anim calcmode="lin" valueType="num">
                                      <p:cBhvr>
                                        <p:cTn id="31" dur="500" fill="hold"/>
                                        <p:tgtEl>
                                          <p:spTgt spid="240668"/>
                                        </p:tgtEl>
                                        <p:attrNameLst>
                                          <p:attrName>ppt_y</p:attrName>
                                        </p:attrNameLst>
                                      </p:cBhvr>
                                      <p:tavLst>
                                        <p:tav tm="0">
                                          <p:val>
                                            <p:strVal val="#ppt_y"/>
                                          </p:val>
                                        </p:tav>
                                        <p:tav tm="100000">
                                          <p:val>
                                            <p:strVal val="#ppt_y"/>
                                          </p:val>
                                        </p:tav>
                                      </p:tavLst>
                                    </p:anim>
                                    <p:animEffect transition="in" filter="fade">
                                      <p:cBhvr>
                                        <p:cTn id="32" dur="500"/>
                                        <p:tgtEl>
                                          <p:spTgt spid="240668"/>
                                        </p:tgtEl>
                                      </p:cBhvr>
                                    </p:animEffect>
                                  </p:childTnLst>
                                </p:cTn>
                              </p:par>
                            </p:childTnLst>
                          </p:cTn>
                        </p:par>
                      </p:childTnLst>
                    </p:cTn>
                  </p:par>
                  <p:par>
                    <p:cTn id="33" fill="hold">
                      <p:stCondLst>
                        <p:cond delay="indefinite"/>
                      </p:stCondLst>
                      <p:childTnLst>
                        <p:par>
                          <p:cTn id="34" fill="hold">
                            <p:stCondLst>
                              <p:cond delay="0"/>
                            </p:stCondLst>
                            <p:childTnLst>
                              <p:par>
                                <p:cTn id="35" presetID="39" presetClass="entr" presetSubtype="0" accel="100000" fill="hold" grpId="0" nodeType="clickEffect">
                                  <p:stCondLst>
                                    <p:cond delay="0"/>
                                  </p:stCondLst>
                                  <p:childTnLst>
                                    <p:set>
                                      <p:cBhvr>
                                        <p:cTn id="36" dur="1" fill="hold">
                                          <p:stCondLst>
                                            <p:cond delay="0"/>
                                          </p:stCondLst>
                                        </p:cTn>
                                        <p:tgtEl>
                                          <p:spTgt spid="240669"/>
                                        </p:tgtEl>
                                        <p:attrNameLst>
                                          <p:attrName>style.visibility</p:attrName>
                                        </p:attrNameLst>
                                      </p:cBhvr>
                                      <p:to>
                                        <p:strVal val="visible"/>
                                      </p:to>
                                    </p:set>
                                    <p:anim calcmode="lin" valueType="num">
                                      <p:cBhvr>
                                        <p:cTn id="37" dur="500" fill="hold"/>
                                        <p:tgtEl>
                                          <p:spTgt spid="240669"/>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240669"/>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240669"/>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240669"/>
                                        </p:tgtEl>
                                        <p:attrNameLst>
                                          <p:attrName>ppt_y</p:attrName>
                                        </p:attrNameLst>
                                      </p:cBhvr>
                                      <p:tavLst>
                                        <p:tav tm="0">
                                          <p:val>
                                            <p:strVal val="#ppt_y"/>
                                          </p:val>
                                        </p:tav>
                                        <p:tav tm="100000">
                                          <p:val>
                                            <p:strVal val="#ppt_y"/>
                                          </p:val>
                                        </p:tav>
                                      </p:tavLst>
                                    </p:anim>
                                  </p:childTnLst>
                                </p:cTn>
                              </p:par>
                              <p:par>
                                <p:cTn id="41" presetID="39" presetClass="entr" presetSubtype="0" accel="100000" fill="hold" grpId="0" nodeType="withEffect">
                                  <p:stCondLst>
                                    <p:cond delay="0"/>
                                  </p:stCondLst>
                                  <p:childTnLst>
                                    <p:set>
                                      <p:cBhvr>
                                        <p:cTn id="42" dur="1" fill="hold">
                                          <p:stCondLst>
                                            <p:cond delay="0"/>
                                          </p:stCondLst>
                                        </p:cTn>
                                        <p:tgtEl>
                                          <p:spTgt spid="240672"/>
                                        </p:tgtEl>
                                        <p:attrNameLst>
                                          <p:attrName>style.visibility</p:attrName>
                                        </p:attrNameLst>
                                      </p:cBhvr>
                                      <p:to>
                                        <p:strVal val="visible"/>
                                      </p:to>
                                    </p:set>
                                    <p:anim calcmode="lin" valueType="num">
                                      <p:cBhvr>
                                        <p:cTn id="43" dur="500" fill="hold"/>
                                        <p:tgtEl>
                                          <p:spTgt spid="240672"/>
                                        </p:tgtEl>
                                        <p:attrNameLst>
                                          <p:attrName>ppt_h</p:attrName>
                                        </p:attrNameLst>
                                      </p:cBhvr>
                                      <p:tavLst>
                                        <p:tav tm="0">
                                          <p:val>
                                            <p:strVal val="#ppt_h/20"/>
                                          </p:val>
                                        </p:tav>
                                        <p:tav tm="50000">
                                          <p:val>
                                            <p:strVal val="#ppt_h/20"/>
                                          </p:val>
                                        </p:tav>
                                        <p:tav tm="100000">
                                          <p:val>
                                            <p:strVal val="#ppt_h"/>
                                          </p:val>
                                        </p:tav>
                                      </p:tavLst>
                                    </p:anim>
                                    <p:anim calcmode="lin" valueType="num">
                                      <p:cBhvr>
                                        <p:cTn id="44" dur="500" fill="hold"/>
                                        <p:tgtEl>
                                          <p:spTgt spid="240672"/>
                                        </p:tgtEl>
                                        <p:attrNameLst>
                                          <p:attrName>ppt_w</p:attrName>
                                        </p:attrNameLst>
                                      </p:cBhvr>
                                      <p:tavLst>
                                        <p:tav tm="0">
                                          <p:val>
                                            <p:strVal val="#ppt_w+.3"/>
                                          </p:val>
                                        </p:tav>
                                        <p:tav tm="50000">
                                          <p:val>
                                            <p:strVal val="#ppt_w+.3"/>
                                          </p:val>
                                        </p:tav>
                                        <p:tav tm="100000">
                                          <p:val>
                                            <p:strVal val="#ppt_w"/>
                                          </p:val>
                                        </p:tav>
                                      </p:tavLst>
                                    </p:anim>
                                    <p:anim calcmode="lin" valueType="num">
                                      <p:cBhvr>
                                        <p:cTn id="45" dur="500" fill="hold"/>
                                        <p:tgtEl>
                                          <p:spTgt spid="240672"/>
                                        </p:tgtEl>
                                        <p:attrNameLst>
                                          <p:attrName>ppt_x</p:attrName>
                                        </p:attrNameLst>
                                      </p:cBhvr>
                                      <p:tavLst>
                                        <p:tav tm="0">
                                          <p:val>
                                            <p:strVal val="#ppt_x-.3"/>
                                          </p:val>
                                        </p:tav>
                                        <p:tav tm="50000">
                                          <p:val>
                                            <p:strVal val="#ppt_x"/>
                                          </p:val>
                                        </p:tav>
                                        <p:tav tm="100000">
                                          <p:val>
                                            <p:strVal val="#ppt_x"/>
                                          </p:val>
                                        </p:tav>
                                      </p:tavLst>
                                    </p:anim>
                                    <p:anim calcmode="lin" valueType="num">
                                      <p:cBhvr>
                                        <p:cTn id="46" dur="500" fill="hold"/>
                                        <p:tgtEl>
                                          <p:spTgt spid="240672"/>
                                        </p:tgtEl>
                                        <p:attrNameLst>
                                          <p:attrName>ppt_y</p:attrName>
                                        </p:attrNameLst>
                                      </p:cBhvr>
                                      <p:tavLst>
                                        <p:tav tm="0">
                                          <p:val>
                                            <p:strVal val="#ppt_y"/>
                                          </p:val>
                                        </p:tav>
                                        <p:tav tm="100000">
                                          <p:val>
                                            <p:strVal val="#ppt_y"/>
                                          </p:val>
                                        </p:tav>
                                      </p:tavLst>
                                    </p:anim>
                                  </p:childTnLst>
                                </p:cTn>
                              </p:par>
                              <p:par>
                                <p:cTn id="47" presetID="39" presetClass="entr" presetSubtype="0" accel="100000" fill="hold" grpId="0" nodeType="withEffect">
                                  <p:stCondLst>
                                    <p:cond delay="0"/>
                                  </p:stCondLst>
                                  <p:childTnLst>
                                    <p:set>
                                      <p:cBhvr>
                                        <p:cTn id="48" dur="1" fill="hold">
                                          <p:stCondLst>
                                            <p:cond delay="0"/>
                                          </p:stCondLst>
                                        </p:cTn>
                                        <p:tgtEl>
                                          <p:spTgt spid="240675"/>
                                        </p:tgtEl>
                                        <p:attrNameLst>
                                          <p:attrName>style.visibility</p:attrName>
                                        </p:attrNameLst>
                                      </p:cBhvr>
                                      <p:to>
                                        <p:strVal val="visible"/>
                                      </p:to>
                                    </p:set>
                                    <p:anim calcmode="lin" valueType="num">
                                      <p:cBhvr>
                                        <p:cTn id="49" dur="500" fill="hold"/>
                                        <p:tgtEl>
                                          <p:spTgt spid="240675"/>
                                        </p:tgtEl>
                                        <p:attrNameLst>
                                          <p:attrName>ppt_h</p:attrName>
                                        </p:attrNameLst>
                                      </p:cBhvr>
                                      <p:tavLst>
                                        <p:tav tm="0">
                                          <p:val>
                                            <p:strVal val="#ppt_h/20"/>
                                          </p:val>
                                        </p:tav>
                                        <p:tav tm="50000">
                                          <p:val>
                                            <p:strVal val="#ppt_h/20"/>
                                          </p:val>
                                        </p:tav>
                                        <p:tav tm="100000">
                                          <p:val>
                                            <p:strVal val="#ppt_h"/>
                                          </p:val>
                                        </p:tav>
                                      </p:tavLst>
                                    </p:anim>
                                    <p:anim calcmode="lin" valueType="num">
                                      <p:cBhvr>
                                        <p:cTn id="50" dur="500" fill="hold"/>
                                        <p:tgtEl>
                                          <p:spTgt spid="240675"/>
                                        </p:tgtEl>
                                        <p:attrNameLst>
                                          <p:attrName>ppt_w</p:attrName>
                                        </p:attrNameLst>
                                      </p:cBhvr>
                                      <p:tavLst>
                                        <p:tav tm="0">
                                          <p:val>
                                            <p:strVal val="#ppt_w+.3"/>
                                          </p:val>
                                        </p:tav>
                                        <p:tav tm="50000">
                                          <p:val>
                                            <p:strVal val="#ppt_w+.3"/>
                                          </p:val>
                                        </p:tav>
                                        <p:tav tm="100000">
                                          <p:val>
                                            <p:strVal val="#ppt_w"/>
                                          </p:val>
                                        </p:tav>
                                      </p:tavLst>
                                    </p:anim>
                                    <p:anim calcmode="lin" valueType="num">
                                      <p:cBhvr>
                                        <p:cTn id="51" dur="500" fill="hold"/>
                                        <p:tgtEl>
                                          <p:spTgt spid="240675"/>
                                        </p:tgtEl>
                                        <p:attrNameLst>
                                          <p:attrName>ppt_x</p:attrName>
                                        </p:attrNameLst>
                                      </p:cBhvr>
                                      <p:tavLst>
                                        <p:tav tm="0">
                                          <p:val>
                                            <p:strVal val="#ppt_x-.3"/>
                                          </p:val>
                                        </p:tav>
                                        <p:tav tm="50000">
                                          <p:val>
                                            <p:strVal val="#ppt_x"/>
                                          </p:val>
                                        </p:tav>
                                        <p:tav tm="100000">
                                          <p:val>
                                            <p:strVal val="#ppt_x"/>
                                          </p:val>
                                        </p:tav>
                                      </p:tavLst>
                                    </p:anim>
                                    <p:anim calcmode="lin" valueType="num">
                                      <p:cBhvr>
                                        <p:cTn id="52" dur="500" fill="hold"/>
                                        <p:tgtEl>
                                          <p:spTgt spid="240675"/>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54" presetClass="entr" presetSubtype="0" accel="100000" fill="hold" grpId="0" nodeType="clickEffect">
                                  <p:stCondLst>
                                    <p:cond delay="0"/>
                                  </p:stCondLst>
                                  <p:childTnLst>
                                    <p:set>
                                      <p:cBhvr>
                                        <p:cTn id="56" dur="1" fill="hold">
                                          <p:stCondLst>
                                            <p:cond delay="0"/>
                                          </p:stCondLst>
                                        </p:cTn>
                                        <p:tgtEl>
                                          <p:spTgt spid="240670"/>
                                        </p:tgtEl>
                                        <p:attrNameLst>
                                          <p:attrName>style.visibility</p:attrName>
                                        </p:attrNameLst>
                                      </p:cBhvr>
                                      <p:to>
                                        <p:strVal val="visible"/>
                                      </p:to>
                                    </p:set>
                                    <p:anim calcmode="lin" valueType="num">
                                      <p:cBhvr>
                                        <p:cTn id="57" dur="500" fill="hold"/>
                                        <p:tgtEl>
                                          <p:spTgt spid="240670"/>
                                        </p:tgtEl>
                                        <p:attrNameLst>
                                          <p:attrName>ppt_w</p:attrName>
                                        </p:attrNameLst>
                                      </p:cBhvr>
                                      <p:tavLst>
                                        <p:tav tm="0">
                                          <p:val>
                                            <p:strVal val="#ppt_w*0.05"/>
                                          </p:val>
                                        </p:tav>
                                        <p:tav tm="100000">
                                          <p:val>
                                            <p:strVal val="#ppt_w"/>
                                          </p:val>
                                        </p:tav>
                                      </p:tavLst>
                                    </p:anim>
                                    <p:anim calcmode="lin" valueType="num">
                                      <p:cBhvr>
                                        <p:cTn id="58" dur="500" fill="hold"/>
                                        <p:tgtEl>
                                          <p:spTgt spid="240670"/>
                                        </p:tgtEl>
                                        <p:attrNameLst>
                                          <p:attrName>ppt_h</p:attrName>
                                        </p:attrNameLst>
                                      </p:cBhvr>
                                      <p:tavLst>
                                        <p:tav tm="0">
                                          <p:val>
                                            <p:strVal val="#ppt_h"/>
                                          </p:val>
                                        </p:tav>
                                        <p:tav tm="100000">
                                          <p:val>
                                            <p:strVal val="#ppt_h"/>
                                          </p:val>
                                        </p:tav>
                                      </p:tavLst>
                                    </p:anim>
                                    <p:anim calcmode="lin" valueType="num">
                                      <p:cBhvr>
                                        <p:cTn id="59" dur="500" fill="hold"/>
                                        <p:tgtEl>
                                          <p:spTgt spid="240670"/>
                                        </p:tgtEl>
                                        <p:attrNameLst>
                                          <p:attrName>ppt_x</p:attrName>
                                        </p:attrNameLst>
                                      </p:cBhvr>
                                      <p:tavLst>
                                        <p:tav tm="0">
                                          <p:val>
                                            <p:strVal val="#ppt_x-.2"/>
                                          </p:val>
                                        </p:tav>
                                        <p:tav tm="100000">
                                          <p:val>
                                            <p:strVal val="#ppt_x"/>
                                          </p:val>
                                        </p:tav>
                                      </p:tavLst>
                                    </p:anim>
                                    <p:anim calcmode="lin" valueType="num">
                                      <p:cBhvr>
                                        <p:cTn id="60" dur="500" fill="hold"/>
                                        <p:tgtEl>
                                          <p:spTgt spid="240670"/>
                                        </p:tgtEl>
                                        <p:attrNameLst>
                                          <p:attrName>ppt_y</p:attrName>
                                        </p:attrNameLst>
                                      </p:cBhvr>
                                      <p:tavLst>
                                        <p:tav tm="0">
                                          <p:val>
                                            <p:strVal val="#ppt_y"/>
                                          </p:val>
                                        </p:tav>
                                        <p:tav tm="100000">
                                          <p:val>
                                            <p:strVal val="#ppt_y"/>
                                          </p:val>
                                        </p:tav>
                                      </p:tavLst>
                                    </p:anim>
                                    <p:animEffect transition="in" filter="fade">
                                      <p:cBhvr>
                                        <p:cTn id="61" dur="500"/>
                                        <p:tgtEl>
                                          <p:spTgt spid="240670"/>
                                        </p:tgtEl>
                                      </p:cBhvr>
                                    </p:animEffect>
                                  </p:childTnLst>
                                </p:cTn>
                              </p:par>
                              <p:par>
                                <p:cTn id="62" presetID="39" presetClass="entr" presetSubtype="0" accel="100000" fill="hold" grpId="0" nodeType="withEffect">
                                  <p:stCondLst>
                                    <p:cond delay="0"/>
                                  </p:stCondLst>
                                  <p:childTnLst>
                                    <p:set>
                                      <p:cBhvr>
                                        <p:cTn id="63" dur="1" fill="hold">
                                          <p:stCondLst>
                                            <p:cond delay="0"/>
                                          </p:stCondLst>
                                        </p:cTn>
                                        <p:tgtEl>
                                          <p:spTgt spid="240673"/>
                                        </p:tgtEl>
                                        <p:attrNameLst>
                                          <p:attrName>style.visibility</p:attrName>
                                        </p:attrNameLst>
                                      </p:cBhvr>
                                      <p:to>
                                        <p:strVal val="visible"/>
                                      </p:to>
                                    </p:set>
                                    <p:anim calcmode="lin" valueType="num">
                                      <p:cBhvr>
                                        <p:cTn id="64" dur="500" fill="hold"/>
                                        <p:tgtEl>
                                          <p:spTgt spid="240673"/>
                                        </p:tgtEl>
                                        <p:attrNameLst>
                                          <p:attrName>ppt_h</p:attrName>
                                        </p:attrNameLst>
                                      </p:cBhvr>
                                      <p:tavLst>
                                        <p:tav tm="0">
                                          <p:val>
                                            <p:strVal val="#ppt_h/20"/>
                                          </p:val>
                                        </p:tav>
                                        <p:tav tm="50000">
                                          <p:val>
                                            <p:strVal val="#ppt_h/20"/>
                                          </p:val>
                                        </p:tav>
                                        <p:tav tm="100000">
                                          <p:val>
                                            <p:strVal val="#ppt_h"/>
                                          </p:val>
                                        </p:tav>
                                      </p:tavLst>
                                    </p:anim>
                                    <p:anim calcmode="lin" valueType="num">
                                      <p:cBhvr>
                                        <p:cTn id="65" dur="500" fill="hold"/>
                                        <p:tgtEl>
                                          <p:spTgt spid="240673"/>
                                        </p:tgtEl>
                                        <p:attrNameLst>
                                          <p:attrName>ppt_w</p:attrName>
                                        </p:attrNameLst>
                                      </p:cBhvr>
                                      <p:tavLst>
                                        <p:tav tm="0">
                                          <p:val>
                                            <p:strVal val="#ppt_w+.3"/>
                                          </p:val>
                                        </p:tav>
                                        <p:tav tm="50000">
                                          <p:val>
                                            <p:strVal val="#ppt_w+.3"/>
                                          </p:val>
                                        </p:tav>
                                        <p:tav tm="100000">
                                          <p:val>
                                            <p:strVal val="#ppt_w"/>
                                          </p:val>
                                        </p:tav>
                                      </p:tavLst>
                                    </p:anim>
                                    <p:anim calcmode="lin" valueType="num">
                                      <p:cBhvr>
                                        <p:cTn id="66" dur="500" fill="hold"/>
                                        <p:tgtEl>
                                          <p:spTgt spid="240673"/>
                                        </p:tgtEl>
                                        <p:attrNameLst>
                                          <p:attrName>ppt_x</p:attrName>
                                        </p:attrNameLst>
                                      </p:cBhvr>
                                      <p:tavLst>
                                        <p:tav tm="0">
                                          <p:val>
                                            <p:strVal val="#ppt_x-.3"/>
                                          </p:val>
                                        </p:tav>
                                        <p:tav tm="50000">
                                          <p:val>
                                            <p:strVal val="#ppt_x"/>
                                          </p:val>
                                        </p:tav>
                                        <p:tav tm="100000">
                                          <p:val>
                                            <p:strVal val="#ppt_x"/>
                                          </p:val>
                                        </p:tav>
                                      </p:tavLst>
                                    </p:anim>
                                    <p:anim calcmode="lin" valueType="num">
                                      <p:cBhvr>
                                        <p:cTn id="67" dur="500" fill="hold"/>
                                        <p:tgtEl>
                                          <p:spTgt spid="240673"/>
                                        </p:tgtEl>
                                        <p:attrNameLst>
                                          <p:attrName>ppt_y</p:attrName>
                                        </p:attrNameLst>
                                      </p:cBhvr>
                                      <p:tavLst>
                                        <p:tav tm="0">
                                          <p:val>
                                            <p:strVal val="#ppt_y"/>
                                          </p:val>
                                        </p:tav>
                                        <p:tav tm="100000">
                                          <p:val>
                                            <p:strVal val="#ppt_y"/>
                                          </p:val>
                                        </p:tav>
                                      </p:tavLst>
                                    </p:anim>
                                  </p:childTnLst>
                                </p:cTn>
                              </p:par>
                              <p:par>
                                <p:cTn id="68" presetID="39" presetClass="entr" presetSubtype="0" accel="100000" fill="hold" grpId="0" nodeType="withEffect">
                                  <p:stCondLst>
                                    <p:cond delay="0"/>
                                  </p:stCondLst>
                                  <p:childTnLst>
                                    <p:set>
                                      <p:cBhvr>
                                        <p:cTn id="69" dur="1" fill="hold">
                                          <p:stCondLst>
                                            <p:cond delay="0"/>
                                          </p:stCondLst>
                                        </p:cTn>
                                        <p:tgtEl>
                                          <p:spTgt spid="240676"/>
                                        </p:tgtEl>
                                        <p:attrNameLst>
                                          <p:attrName>style.visibility</p:attrName>
                                        </p:attrNameLst>
                                      </p:cBhvr>
                                      <p:to>
                                        <p:strVal val="visible"/>
                                      </p:to>
                                    </p:set>
                                    <p:anim calcmode="lin" valueType="num">
                                      <p:cBhvr>
                                        <p:cTn id="70" dur="500" fill="hold"/>
                                        <p:tgtEl>
                                          <p:spTgt spid="240676"/>
                                        </p:tgtEl>
                                        <p:attrNameLst>
                                          <p:attrName>ppt_h</p:attrName>
                                        </p:attrNameLst>
                                      </p:cBhvr>
                                      <p:tavLst>
                                        <p:tav tm="0">
                                          <p:val>
                                            <p:strVal val="#ppt_h/20"/>
                                          </p:val>
                                        </p:tav>
                                        <p:tav tm="50000">
                                          <p:val>
                                            <p:strVal val="#ppt_h/20"/>
                                          </p:val>
                                        </p:tav>
                                        <p:tav tm="100000">
                                          <p:val>
                                            <p:strVal val="#ppt_h"/>
                                          </p:val>
                                        </p:tav>
                                      </p:tavLst>
                                    </p:anim>
                                    <p:anim calcmode="lin" valueType="num">
                                      <p:cBhvr>
                                        <p:cTn id="71" dur="500" fill="hold"/>
                                        <p:tgtEl>
                                          <p:spTgt spid="240676"/>
                                        </p:tgtEl>
                                        <p:attrNameLst>
                                          <p:attrName>ppt_w</p:attrName>
                                        </p:attrNameLst>
                                      </p:cBhvr>
                                      <p:tavLst>
                                        <p:tav tm="0">
                                          <p:val>
                                            <p:strVal val="#ppt_w+.3"/>
                                          </p:val>
                                        </p:tav>
                                        <p:tav tm="50000">
                                          <p:val>
                                            <p:strVal val="#ppt_w+.3"/>
                                          </p:val>
                                        </p:tav>
                                        <p:tav tm="100000">
                                          <p:val>
                                            <p:strVal val="#ppt_w"/>
                                          </p:val>
                                        </p:tav>
                                      </p:tavLst>
                                    </p:anim>
                                    <p:anim calcmode="lin" valueType="num">
                                      <p:cBhvr>
                                        <p:cTn id="72" dur="500" fill="hold"/>
                                        <p:tgtEl>
                                          <p:spTgt spid="240676"/>
                                        </p:tgtEl>
                                        <p:attrNameLst>
                                          <p:attrName>ppt_x</p:attrName>
                                        </p:attrNameLst>
                                      </p:cBhvr>
                                      <p:tavLst>
                                        <p:tav tm="0">
                                          <p:val>
                                            <p:strVal val="#ppt_x-.3"/>
                                          </p:val>
                                        </p:tav>
                                        <p:tav tm="50000">
                                          <p:val>
                                            <p:strVal val="#ppt_x"/>
                                          </p:val>
                                        </p:tav>
                                        <p:tav tm="100000">
                                          <p:val>
                                            <p:strVal val="#ppt_x"/>
                                          </p:val>
                                        </p:tav>
                                      </p:tavLst>
                                    </p:anim>
                                    <p:anim calcmode="lin" valueType="num">
                                      <p:cBhvr>
                                        <p:cTn id="73" dur="500" fill="hold"/>
                                        <p:tgtEl>
                                          <p:spTgt spid="240676"/>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39" presetClass="entr" presetSubtype="0" accel="100000" fill="hold" grpId="0" nodeType="clickEffect">
                                  <p:stCondLst>
                                    <p:cond delay="0"/>
                                  </p:stCondLst>
                                  <p:childTnLst>
                                    <p:set>
                                      <p:cBhvr>
                                        <p:cTn id="77" dur="1" fill="hold">
                                          <p:stCondLst>
                                            <p:cond delay="0"/>
                                          </p:stCondLst>
                                        </p:cTn>
                                        <p:tgtEl>
                                          <p:spTgt spid="240671"/>
                                        </p:tgtEl>
                                        <p:attrNameLst>
                                          <p:attrName>style.visibility</p:attrName>
                                        </p:attrNameLst>
                                      </p:cBhvr>
                                      <p:to>
                                        <p:strVal val="visible"/>
                                      </p:to>
                                    </p:set>
                                    <p:anim calcmode="lin" valueType="num">
                                      <p:cBhvr>
                                        <p:cTn id="78" dur="500" fill="hold"/>
                                        <p:tgtEl>
                                          <p:spTgt spid="240671"/>
                                        </p:tgtEl>
                                        <p:attrNameLst>
                                          <p:attrName>ppt_h</p:attrName>
                                        </p:attrNameLst>
                                      </p:cBhvr>
                                      <p:tavLst>
                                        <p:tav tm="0">
                                          <p:val>
                                            <p:strVal val="#ppt_h/20"/>
                                          </p:val>
                                        </p:tav>
                                        <p:tav tm="50000">
                                          <p:val>
                                            <p:strVal val="#ppt_h/20"/>
                                          </p:val>
                                        </p:tav>
                                        <p:tav tm="100000">
                                          <p:val>
                                            <p:strVal val="#ppt_h"/>
                                          </p:val>
                                        </p:tav>
                                      </p:tavLst>
                                    </p:anim>
                                    <p:anim calcmode="lin" valueType="num">
                                      <p:cBhvr>
                                        <p:cTn id="79" dur="500" fill="hold"/>
                                        <p:tgtEl>
                                          <p:spTgt spid="240671"/>
                                        </p:tgtEl>
                                        <p:attrNameLst>
                                          <p:attrName>ppt_w</p:attrName>
                                        </p:attrNameLst>
                                      </p:cBhvr>
                                      <p:tavLst>
                                        <p:tav tm="0">
                                          <p:val>
                                            <p:strVal val="#ppt_w+.3"/>
                                          </p:val>
                                        </p:tav>
                                        <p:tav tm="50000">
                                          <p:val>
                                            <p:strVal val="#ppt_w+.3"/>
                                          </p:val>
                                        </p:tav>
                                        <p:tav tm="100000">
                                          <p:val>
                                            <p:strVal val="#ppt_w"/>
                                          </p:val>
                                        </p:tav>
                                      </p:tavLst>
                                    </p:anim>
                                    <p:anim calcmode="lin" valueType="num">
                                      <p:cBhvr>
                                        <p:cTn id="80" dur="500" fill="hold"/>
                                        <p:tgtEl>
                                          <p:spTgt spid="240671"/>
                                        </p:tgtEl>
                                        <p:attrNameLst>
                                          <p:attrName>ppt_x</p:attrName>
                                        </p:attrNameLst>
                                      </p:cBhvr>
                                      <p:tavLst>
                                        <p:tav tm="0">
                                          <p:val>
                                            <p:strVal val="#ppt_x-.3"/>
                                          </p:val>
                                        </p:tav>
                                        <p:tav tm="50000">
                                          <p:val>
                                            <p:strVal val="#ppt_x"/>
                                          </p:val>
                                        </p:tav>
                                        <p:tav tm="100000">
                                          <p:val>
                                            <p:strVal val="#ppt_x"/>
                                          </p:val>
                                        </p:tav>
                                      </p:tavLst>
                                    </p:anim>
                                    <p:anim calcmode="lin" valueType="num">
                                      <p:cBhvr>
                                        <p:cTn id="81" dur="500" fill="hold"/>
                                        <p:tgtEl>
                                          <p:spTgt spid="240671"/>
                                        </p:tgtEl>
                                        <p:attrNameLst>
                                          <p:attrName>ppt_y</p:attrName>
                                        </p:attrNameLst>
                                      </p:cBhvr>
                                      <p:tavLst>
                                        <p:tav tm="0">
                                          <p:val>
                                            <p:strVal val="#ppt_y"/>
                                          </p:val>
                                        </p:tav>
                                        <p:tav tm="100000">
                                          <p:val>
                                            <p:strVal val="#ppt_y"/>
                                          </p:val>
                                        </p:tav>
                                      </p:tavLst>
                                    </p:anim>
                                  </p:childTnLst>
                                </p:cTn>
                              </p:par>
                              <p:par>
                                <p:cTn id="82" presetID="39" presetClass="entr" presetSubtype="0" accel="100000" fill="hold" grpId="0" nodeType="withEffect">
                                  <p:stCondLst>
                                    <p:cond delay="0"/>
                                  </p:stCondLst>
                                  <p:childTnLst>
                                    <p:set>
                                      <p:cBhvr>
                                        <p:cTn id="83" dur="1" fill="hold">
                                          <p:stCondLst>
                                            <p:cond delay="0"/>
                                          </p:stCondLst>
                                        </p:cTn>
                                        <p:tgtEl>
                                          <p:spTgt spid="240674"/>
                                        </p:tgtEl>
                                        <p:attrNameLst>
                                          <p:attrName>style.visibility</p:attrName>
                                        </p:attrNameLst>
                                      </p:cBhvr>
                                      <p:to>
                                        <p:strVal val="visible"/>
                                      </p:to>
                                    </p:set>
                                    <p:anim calcmode="lin" valueType="num">
                                      <p:cBhvr>
                                        <p:cTn id="84" dur="500" fill="hold"/>
                                        <p:tgtEl>
                                          <p:spTgt spid="240674"/>
                                        </p:tgtEl>
                                        <p:attrNameLst>
                                          <p:attrName>ppt_h</p:attrName>
                                        </p:attrNameLst>
                                      </p:cBhvr>
                                      <p:tavLst>
                                        <p:tav tm="0">
                                          <p:val>
                                            <p:strVal val="#ppt_h/20"/>
                                          </p:val>
                                        </p:tav>
                                        <p:tav tm="50000">
                                          <p:val>
                                            <p:strVal val="#ppt_h/20"/>
                                          </p:val>
                                        </p:tav>
                                        <p:tav tm="100000">
                                          <p:val>
                                            <p:strVal val="#ppt_h"/>
                                          </p:val>
                                        </p:tav>
                                      </p:tavLst>
                                    </p:anim>
                                    <p:anim calcmode="lin" valueType="num">
                                      <p:cBhvr>
                                        <p:cTn id="85" dur="500" fill="hold"/>
                                        <p:tgtEl>
                                          <p:spTgt spid="240674"/>
                                        </p:tgtEl>
                                        <p:attrNameLst>
                                          <p:attrName>ppt_w</p:attrName>
                                        </p:attrNameLst>
                                      </p:cBhvr>
                                      <p:tavLst>
                                        <p:tav tm="0">
                                          <p:val>
                                            <p:strVal val="#ppt_w+.3"/>
                                          </p:val>
                                        </p:tav>
                                        <p:tav tm="50000">
                                          <p:val>
                                            <p:strVal val="#ppt_w+.3"/>
                                          </p:val>
                                        </p:tav>
                                        <p:tav tm="100000">
                                          <p:val>
                                            <p:strVal val="#ppt_w"/>
                                          </p:val>
                                        </p:tav>
                                      </p:tavLst>
                                    </p:anim>
                                    <p:anim calcmode="lin" valueType="num">
                                      <p:cBhvr>
                                        <p:cTn id="86" dur="500" fill="hold"/>
                                        <p:tgtEl>
                                          <p:spTgt spid="240674"/>
                                        </p:tgtEl>
                                        <p:attrNameLst>
                                          <p:attrName>ppt_x</p:attrName>
                                        </p:attrNameLst>
                                      </p:cBhvr>
                                      <p:tavLst>
                                        <p:tav tm="0">
                                          <p:val>
                                            <p:strVal val="#ppt_x-.3"/>
                                          </p:val>
                                        </p:tav>
                                        <p:tav tm="50000">
                                          <p:val>
                                            <p:strVal val="#ppt_x"/>
                                          </p:val>
                                        </p:tav>
                                        <p:tav tm="100000">
                                          <p:val>
                                            <p:strVal val="#ppt_x"/>
                                          </p:val>
                                        </p:tav>
                                      </p:tavLst>
                                    </p:anim>
                                    <p:anim calcmode="lin" valueType="num">
                                      <p:cBhvr>
                                        <p:cTn id="87" dur="500" fill="hold"/>
                                        <p:tgtEl>
                                          <p:spTgt spid="240674"/>
                                        </p:tgtEl>
                                        <p:attrNameLst>
                                          <p:attrName>ppt_y</p:attrName>
                                        </p:attrNameLst>
                                      </p:cBhvr>
                                      <p:tavLst>
                                        <p:tav tm="0">
                                          <p:val>
                                            <p:strVal val="#ppt_y"/>
                                          </p:val>
                                        </p:tav>
                                        <p:tav tm="100000">
                                          <p:val>
                                            <p:strVal val="#ppt_y"/>
                                          </p:val>
                                        </p:tav>
                                      </p:tavLst>
                                    </p:anim>
                                  </p:childTnLst>
                                </p:cTn>
                              </p:par>
                              <p:par>
                                <p:cTn id="88" presetID="39" presetClass="entr" presetSubtype="0" accel="100000" fill="hold" grpId="0" nodeType="withEffect">
                                  <p:stCondLst>
                                    <p:cond delay="0"/>
                                  </p:stCondLst>
                                  <p:childTnLst>
                                    <p:set>
                                      <p:cBhvr>
                                        <p:cTn id="89" dur="1" fill="hold">
                                          <p:stCondLst>
                                            <p:cond delay="0"/>
                                          </p:stCondLst>
                                        </p:cTn>
                                        <p:tgtEl>
                                          <p:spTgt spid="240677"/>
                                        </p:tgtEl>
                                        <p:attrNameLst>
                                          <p:attrName>style.visibility</p:attrName>
                                        </p:attrNameLst>
                                      </p:cBhvr>
                                      <p:to>
                                        <p:strVal val="visible"/>
                                      </p:to>
                                    </p:set>
                                    <p:anim calcmode="lin" valueType="num">
                                      <p:cBhvr>
                                        <p:cTn id="90" dur="500" fill="hold"/>
                                        <p:tgtEl>
                                          <p:spTgt spid="240677"/>
                                        </p:tgtEl>
                                        <p:attrNameLst>
                                          <p:attrName>ppt_h</p:attrName>
                                        </p:attrNameLst>
                                      </p:cBhvr>
                                      <p:tavLst>
                                        <p:tav tm="0">
                                          <p:val>
                                            <p:strVal val="#ppt_h/20"/>
                                          </p:val>
                                        </p:tav>
                                        <p:tav tm="50000">
                                          <p:val>
                                            <p:strVal val="#ppt_h/20"/>
                                          </p:val>
                                        </p:tav>
                                        <p:tav tm="100000">
                                          <p:val>
                                            <p:strVal val="#ppt_h"/>
                                          </p:val>
                                        </p:tav>
                                      </p:tavLst>
                                    </p:anim>
                                    <p:anim calcmode="lin" valueType="num">
                                      <p:cBhvr>
                                        <p:cTn id="91" dur="500" fill="hold"/>
                                        <p:tgtEl>
                                          <p:spTgt spid="240677"/>
                                        </p:tgtEl>
                                        <p:attrNameLst>
                                          <p:attrName>ppt_w</p:attrName>
                                        </p:attrNameLst>
                                      </p:cBhvr>
                                      <p:tavLst>
                                        <p:tav tm="0">
                                          <p:val>
                                            <p:strVal val="#ppt_w+.3"/>
                                          </p:val>
                                        </p:tav>
                                        <p:tav tm="50000">
                                          <p:val>
                                            <p:strVal val="#ppt_w+.3"/>
                                          </p:val>
                                        </p:tav>
                                        <p:tav tm="100000">
                                          <p:val>
                                            <p:strVal val="#ppt_w"/>
                                          </p:val>
                                        </p:tav>
                                      </p:tavLst>
                                    </p:anim>
                                    <p:anim calcmode="lin" valueType="num">
                                      <p:cBhvr>
                                        <p:cTn id="92" dur="500" fill="hold"/>
                                        <p:tgtEl>
                                          <p:spTgt spid="240677"/>
                                        </p:tgtEl>
                                        <p:attrNameLst>
                                          <p:attrName>ppt_x</p:attrName>
                                        </p:attrNameLst>
                                      </p:cBhvr>
                                      <p:tavLst>
                                        <p:tav tm="0">
                                          <p:val>
                                            <p:strVal val="#ppt_x-.3"/>
                                          </p:val>
                                        </p:tav>
                                        <p:tav tm="50000">
                                          <p:val>
                                            <p:strVal val="#ppt_x"/>
                                          </p:val>
                                        </p:tav>
                                        <p:tav tm="100000">
                                          <p:val>
                                            <p:strVal val="#ppt_x"/>
                                          </p:val>
                                        </p:tav>
                                      </p:tavLst>
                                    </p:anim>
                                    <p:anim calcmode="lin" valueType="num">
                                      <p:cBhvr>
                                        <p:cTn id="93" dur="500" fill="hold"/>
                                        <p:tgtEl>
                                          <p:spTgt spid="2406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66" grpId="0"/>
      <p:bldP spid="240667" grpId="0"/>
      <p:bldP spid="240668" grpId="0"/>
      <p:bldP spid="240669" grpId="0"/>
      <p:bldP spid="240670" grpId="0"/>
      <p:bldP spid="240671" grpId="0"/>
      <p:bldP spid="240672" grpId="0"/>
      <p:bldP spid="240673" grpId="0"/>
      <p:bldP spid="240674" grpId="0"/>
      <p:bldP spid="240675" grpId="0"/>
      <p:bldP spid="240676" grpId="0"/>
      <p:bldP spid="24067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www.pillaroftruthministries.com/pics/open_bibl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81602" name="Rectangle 2"/>
          <p:cNvSpPr>
            <a:spLocks noGrp="1" noRot="1" noChangeArrowheads="1"/>
          </p:cNvSpPr>
          <p:nvPr>
            <p:ph type="title"/>
          </p:nvPr>
        </p:nvSpPr>
        <p:spPr>
          <a:xfrm>
            <a:off x="457200" y="1981200"/>
            <a:ext cx="8153400" cy="2514600"/>
          </a:xfrm>
          <a:solidFill>
            <a:srgbClr val="000000">
              <a:alpha val="32157"/>
            </a:srgbClr>
          </a:solidFill>
        </p:spPr>
        <p:txBody>
          <a:bodyPr/>
          <a:lstStyle/>
          <a:p>
            <a:pPr eaLnBrk="1" hangingPunct="1">
              <a:defRPr/>
            </a:pPr>
            <a:br>
              <a:rPr lang="en-US" dirty="0">
                <a:solidFill>
                  <a:schemeClr val="tx1">
                    <a:lumMod val="8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ar-JO" dirty="0">
                <a:solidFill>
                  <a:schemeClr val="tx1">
                    <a:lumMod val="8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لا يكتفي الوعظ التفسيري بالسؤال </a:t>
            </a:r>
            <a:br>
              <a:rPr lang="ar-JO" dirty="0">
                <a:solidFill>
                  <a:schemeClr val="tx1">
                    <a:lumMod val="8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ar-JO" dirty="0">
                <a:solidFill>
                  <a:schemeClr val="tx1">
                    <a:lumMod val="8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عن </a:t>
            </a:r>
            <a:r>
              <a:rPr lang="ar-JO" dirty="0">
                <a:solidFill>
                  <a:srgbClr val="66CC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ماذا</a:t>
            </a:r>
            <a:r>
              <a:rPr lang="ar-JO" dirty="0">
                <a:solidFill>
                  <a:schemeClr val="tx1">
                    <a:lumMod val="8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يعني نص ما </a:t>
            </a:r>
            <a:br>
              <a:rPr lang="ar-JO" dirty="0">
                <a:solidFill>
                  <a:schemeClr val="tx1">
                    <a:lumMod val="8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ar-JO" dirty="0">
                <a:solidFill>
                  <a:schemeClr val="tx1">
                    <a:lumMod val="8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لكنه يسأل أيضاً عن </a:t>
            </a:r>
            <a:r>
              <a:rPr lang="ar-JO" dirty="0">
                <a:solidFill>
                  <a:srgbClr val="66CC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كيف</a:t>
            </a:r>
            <a:r>
              <a:rPr lang="ar-JO" dirty="0">
                <a:solidFill>
                  <a:schemeClr val="tx1">
                    <a:lumMod val="8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يتم توصيله</a:t>
            </a:r>
            <a:endParaRPr lang="en-US" dirty="0">
              <a:solidFill>
                <a:schemeClr val="tx1">
                  <a:lumMod val="8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7131498"/>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7" descr="http://www.firstfridayrochester.org/images/Renaissance_Art_Gallery.jpg"/>
          <p:cNvPicPr>
            <a:picLocks noChangeAspect="1" noChangeArrowheads="1"/>
          </p:cNvPicPr>
          <p:nvPr/>
        </p:nvPicPr>
        <p:blipFill>
          <a:blip r:embed="rId2" cstate="print"/>
          <a:srcRect/>
          <a:stretch>
            <a:fillRect/>
          </a:stretch>
        </p:blipFill>
        <p:spPr bwMode="auto">
          <a:xfrm>
            <a:off x="0" y="15875"/>
            <a:ext cx="9144000" cy="6842125"/>
          </a:xfrm>
          <a:prstGeom prst="rect">
            <a:avLst/>
          </a:prstGeom>
          <a:noFill/>
          <a:ln w="9525">
            <a:noFill/>
            <a:miter lim="800000"/>
            <a:headEnd/>
            <a:tailEnd/>
          </a:ln>
        </p:spPr>
      </p:pic>
      <p:sp>
        <p:nvSpPr>
          <p:cNvPr id="7" name="Rectangle 2"/>
          <p:cNvSpPr txBox="1">
            <a:spLocks noChangeArrowheads="1"/>
          </p:cNvSpPr>
          <p:nvPr/>
        </p:nvSpPr>
        <p:spPr bwMode="auto">
          <a:xfrm>
            <a:off x="762000" y="2895600"/>
            <a:ext cx="7543800" cy="2971800"/>
          </a:xfrm>
          <a:prstGeom prst="rect">
            <a:avLst/>
          </a:prstGeom>
          <a:solidFill>
            <a:schemeClr val="accent2">
              <a:alpha val="37000"/>
            </a:schemeClr>
          </a:solidFill>
          <a:ln w="9525">
            <a:noFill/>
            <a:miter lim="800000"/>
            <a:headEnd/>
            <a:tailEnd/>
          </a:ln>
        </p:spPr>
        <p:txBody>
          <a:bodyPr anchor="b"/>
          <a:lstStyle/>
          <a:p>
            <a:pPr>
              <a:defRPr/>
            </a:pPr>
            <a:r>
              <a:rPr lang="ar-JO" sz="4000" kern="0" dirty="0">
                <a:solidFill>
                  <a:srgbClr val="FFFF00"/>
                </a:solidFill>
                <a:latin typeface="Comic Sans MS"/>
              </a:rPr>
              <a:t>يبدو أن العقول البشرية تتمتع بقدرة لا حدود لها تقريبًا على تذكر الصور.</a:t>
            </a:r>
          </a:p>
          <a:p>
            <a:pPr>
              <a:defRPr/>
            </a:pPr>
            <a:br>
              <a:rPr lang="en-US" sz="4000" kern="0" dirty="0">
                <a:solidFill>
                  <a:srgbClr val="FFFF00"/>
                </a:solidFill>
                <a:latin typeface="Comic Sans MS"/>
              </a:rPr>
            </a:br>
            <a:r>
              <a:rPr lang="ar-JO" kern="0" dirty="0">
                <a:solidFill>
                  <a:srgbClr val="FFFF00"/>
                </a:solidFill>
                <a:latin typeface="Comic Sans MS"/>
              </a:rPr>
              <a:t>المجلة الفصلية لعلم النفس التجريبي، 25: 207-222.</a:t>
            </a:r>
            <a:endParaRPr lang="en-US" kern="0" dirty="0">
              <a:solidFill>
                <a:srgbClr val="FFFF00"/>
              </a:solidFill>
              <a:latin typeface="Comic Sans MS"/>
            </a:endParaRPr>
          </a:p>
        </p:txBody>
      </p:sp>
    </p:spTree>
    <p:extLst>
      <p:ext uri="{BB962C8B-B14F-4D97-AF65-F5344CB8AC3E}">
        <p14:creationId xmlns:p14="http://schemas.microsoft.com/office/powerpoint/2010/main" val="3798322180"/>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rrowheads="1"/>
          </p:cNvSpPr>
          <p:nvPr>
            <p:ph type="title"/>
          </p:nvPr>
        </p:nvSpPr>
        <p:spPr>
          <a:xfrm>
            <a:off x="457200" y="0"/>
            <a:ext cx="8385175" cy="838200"/>
          </a:xfrm>
        </p:spPr>
        <p:txBody>
          <a:bodyPr>
            <a:normAutofit/>
          </a:bodyPr>
          <a:lstStyle/>
          <a:p>
            <a:pPr algn="ctr" eaLnBrk="1" hangingPunct="1"/>
            <a:r>
              <a:rPr lang="ar-JO" dirty="0">
                <a:latin typeface="Arial" panose="020B0604020202020204" pitchFamily="34" charset="0"/>
                <a:cs typeface="Arial" panose="020B0604020202020204" pitchFamily="34" charset="0"/>
              </a:rPr>
              <a:t>تكنيك منخفض: حاول</a:t>
            </a:r>
            <a:endParaRPr lang="en-US" dirty="0">
              <a:latin typeface="Arial" panose="020B0604020202020204" pitchFamily="34" charset="0"/>
              <a:cs typeface="Arial" panose="020B0604020202020204" pitchFamily="34" charset="0"/>
            </a:endParaRPr>
          </a:p>
        </p:txBody>
      </p:sp>
      <p:sp>
        <p:nvSpPr>
          <p:cNvPr id="245763" name="Rectangle 3"/>
          <p:cNvSpPr>
            <a:spLocks noGrp="1" noRot="1" noChangeArrowheads="1"/>
          </p:cNvSpPr>
          <p:nvPr>
            <p:ph idx="1"/>
          </p:nvPr>
        </p:nvSpPr>
        <p:spPr>
          <a:xfrm>
            <a:off x="533400" y="1524000"/>
            <a:ext cx="7620000" cy="5029200"/>
          </a:xfrm>
        </p:spPr>
        <p:txBody>
          <a:bodyPr>
            <a:normAutofit/>
          </a:bodyPr>
          <a:lstStyle/>
          <a:p>
            <a:pPr algn="r" rtl="1" eaLnBrk="1" hangingPunct="1">
              <a:lnSpc>
                <a:spcPct val="90000"/>
              </a:lnSpc>
            </a:pPr>
            <a:r>
              <a:rPr lang="ar-JO" sz="2800" dirty="0">
                <a:latin typeface="Arial" panose="020B0604020202020204" pitchFamily="34" charset="0"/>
                <a:cs typeface="Arial" panose="020B0604020202020204" pitchFamily="34" charset="0"/>
              </a:rPr>
              <a:t>اقرأ مزمور 32: 4-5</a:t>
            </a:r>
            <a:endParaRPr lang="en-US" sz="2800" dirty="0">
              <a:latin typeface="Arial" panose="020B0604020202020204" pitchFamily="34" charset="0"/>
              <a:cs typeface="Arial" panose="020B0604020202020204" pitchFamily="34" charset="0"/>
            </a:endParaRPr>
          </a:p>
          <a:p>
            <a:pPr lvl="1" algn="r">
              <a:lnSpc>
                <a:spcPct val="90000"/>
              </a:lnSpc>
              <a:buNone/>
            </a:pPr>
            <a:r>
              <a:rPr lang="ar-JO" sz="2500" dirty="0">
                <a:latin typeface="Arial" panose="020B0604020202020204" pitchFamily="34" charset="0"/>
                <a:cs typeface="Arial" panose="020B0604020202020204" pitchFamily="34" charset="0"/>
              </a:rPr>
              <a:t>   لما سكت بليت عظامي من زفيري اليوم كله</a:t>
            </a:r>
          </a:p>
          <a:p>
            <a:pPr lvl="1" algn="r">
              <a:lnSpc>
                <a:spcPct val="90000"/>
              </a:lnSpc>
              <a:buNone/>
            </a:pPr>
            <a:r>
              <a:rPr lang="ar-JO" sz="2500" dirty="0">
                <a:latin typeface="Arial" panose="020B0604020202020204" pitchFamily="34" charset="0"/>
                <a:cs typeface="Arial" panose="020B0604020202020204" pitchFamily="34" charset="0"/>
              </a:rPr>
              <a:t>   أن يدك ثقلت عليّ نهارا وليلاً تحولت رطوبتي إلى </a:t>
            </a:r>
          </a:p>
          <a:p>
            <a:pPr lvl="1" algn="r">
              <a:lnSpc>
                <a:spcPct val="90000"/>
              </a:lnSpc>
              <a:buNone/>
            </a:pPr>
            <a:r>
              <a:rPr lang="ar-JO" sz="2500" dirty="0">
                <a:latin typeface="Arial" panose="020B0604020202020204" pitchFamily="34" charset="0"/>
                <a:cs typeface="Arial" panose="020B0604020202020204" pitchFamily="34" charset="0"/>
              </a:rPr>
              <a:t>   يبوسة القيظ.</a:t>
            </a:r>
          </a:p>
          <a:p>
            <a:pPr lvl="1" algn="r">
              <a:lnSpc>
                <a:spcPct val="90000"/>
              </a:lnSpc>
              <a:buNone/>
            </a:pPr>
            <a:r>
              <a:rPr lang="ar-JO" sz="2500" dirty="0">
                <a:latin typeface="Arial" panose="020B0604020202020204" pitchFamily="34" charset="0"/>
                <a:cs typeface="Arial" panose="020B0604020202020204" pitchFamily="34" charset="0"/>
              </a:rPr>
              <a:t>   أعترف لك بخطيتي ولا أكتم إثمي. </a:t>
            </a:r>
          </a:p>
          <a:p>
            <a:pPr lvl="1" algn="r">
              <a:lnSpc>
                <a:spcPct val="90000"/>
              </a:lnSpc>
              <a:buNone/>
            </a:pPr>
            <a:r>
              <a:rPr lang="ar-JO" sz="2500" dirty="0">
                <a:latin typeface="Arial" panose="020B0604020202020204" pitchFamily="34" charset="0"/>
                <a:cs typeface="Arial" panose="020B0604020202020204" pitchFamily="34" charset="0"/>
              </a:rPr>
              <a:t>   قلت: أعترف للرب بذنبي وأنت رفعت أثام خطيتي.</a:t>
            </a:r>
            <a:endParaRPr lang="en-US" sz="2500" dirty="0">
              <a:latin typeface="Arial" panose="020B0604020202020204" pitchFamily="34" charset="0"/>
              <a:cs typeface="Arial" panose="020B0604020202020204" pitchFamily="34" charset="0"/>
            </a:endParaRPr>
          </a:p>
          <a:p>
            <a:pPr algn="r" rtl="1" eaLnBrk="1" hangingPunct="1">
              <a:lnSpc>
                <a:spcPct val="90000"/>
              </a:lnSpc>
            </a:pPr>
            <a:r>
              <a:rPr lang="ar-JO" sz="2800" dirty="0">
                <a:latin typeface="Arial" panose="020B0604020202020204" pitchFamily="34" charset="0"/>
                <a:cs typeface="Arial" panose="020B0604020202020204" pitchFamily="34" charset="0"/>
              </a:rPr>
              <a:t>فكر في ثلاث طرق لتستخدم كرسيين لتعليم/توضيح علاقة كاتب المزمور مع الله كما هي موصوفة في هذا النص</a:t>
            </a:r>
            <a:endParaRPr lang="en-US" sz="2800" dirty="0">
              <a:latin typeface="Arial" panose="020B0604020202020204" pitchFamily="34" charset="0"/>
              <a:cs typeface="Arial" panose="020B0604020202020204" pitchFamily="34" charset="0"/>
            </a:endParaRPr>
          </a:p>
          <a:p>
            <a:pPr lvl="1" algn="r" rtl="1" eaLnBrk="1" hangingPunct="1">
              <a:lnSpc>
                <a:spcPct val="90000"/>
              </a:lnSpc>
            </a:pPr>
            <a:r>
              <a:rPr lang="ar-JO" sz="2400" dirty="0">
                <a:latin typeface="Arial" panose="020B0604020202020204" pitchFamily="34" charset="0"/>
                <a:cs typeface="Arial" panose="020B0604020202020204" pitchFamily="34" charset="0"/>
              </a:rPr>
              <a:t>مثل عدد3 (لما سكتُّ) حرك أحد الكراسي بعيداً عن الكرسي الأول واجعله بعيداً</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91698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45763">
                                            <p:txEl>
                                              <p:pRg st="0" end="0"/>
                                            </p:txEl>
                                          </p:spTgt>
                                        </p:tgtEl>
                                        <p:attrNameLst>
                                          <p:attrName>style.visibility</p:attrName>
                                        </p:attrNameLst>
                                      </p:cBhvr>
                                      <p:to>
                                        <p:strVal val="visible"/>
                                      </p:to>
                                    </p:set>
                                    <p:anim calcmode="lin" valueType="num">
                                      <p:cBhvr>
                                        <p:cTn id="7" dur="500" fill="hold"/>
                                        <p:tgtEl>
                                          <p:spTgt spid="24576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4576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4576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45763">
                                            <p:txEl>
                                              <p:pRg st="0" end="0"/>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245763">
                                            <p:txEl>
                                              <p:pRg st="1" end="1"/>
                                            </p:txEl>
                                          </p:spTgt>
                                        </p:tgtEl>
                                        <p:attrNameLst>
                                          <p:attrName>style.visibility</p:attrName>
                                        </p:attrNameLst>
                                      </p:cBhvr>
                                      <p:to>
                                        <p:strVal val="visible"/>
                                      </p:to>
                                    </p:set>
                                    <p:anim calcmode="lin" valueType="num">
                                      <p:cBhvr>
                                        <p:cTn id="13" dur="500" fill="hold"/>
                                        <p:tgtEl>
                                          <p:spTgt spid="24576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24576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24576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245763">
                                            <p:txEl>
                                              <p:pRg st="1" end="1"/>
                                            </p:txEl>
                                          </p:spTgt>
                                        </p:tgtEl>
                                        <p:attrNameLst>
                                          <p:attrName>ppt_y</p:attrName>
                                        </p:attrNameLst>
                                      </p:cBhvr>
                                      <p:tavLst>
                                        <p:tav tm="0">
                                          <p:val>
                                            <p:strVal val="#ppt_y"/>
                                          </p:val>
                                        </p:tav>
                                        <p:tav tm="100000">
                                          <p:val>
                                            <p:strVal val="#ppt_y"/>
                                          </p:val>
                                        </p:tav>
                                      </p:tavLst>
                                    </p:anim>
                                  </p:childTnLst>
                                </p:cTn>
                              </p:par>
                              <p:par>
                                <p:cTn id="17" presetID="39" presetClass="entr" presetSubtype="0" accel="100000" fill="hold" grpId="0" nodeType="withEffect">
                                  <p:stCondLst>
                                    <p:cond delay="0"/>
                                  </p:stCondLst>
                                  <p:childTnLst>
                                    <p:set>
                                      <p:cBhvr>
                                        <p:cTn id="18" dur="1" fill="hold">
                                          <p:stCondLst>
                                            <p:cond delay="0"/>
                                          </p:stCondLst>
                                        </p:cTn>
                                        <p:tgtEl>
                                          <p:spTgt spid="245763">
                                            <p:txEl>
                                              <p:pRg st="2" end="2"/>
                                            </p:txEl>
                                          </p:spTgt>
                                        </p:tgtEl>
                                        <p:attrNameLst>
                                          <p:attrName>style.visibility</p:attrName>
                                        </p:attrNameLst>
                                      </p:cBhvr>
                                      <p:to>
                                        <p:strVal val="visible"/>
                                      </p:to>
                                    </p:set>
                                    <p:anim calcmode="lin" valueType="num">
                                      <p:cBhvr>
                                        <p:cTn id="19" dur="500" fill="hold"/>
                                        <p:tgtEl>
                                          <p:spTgt spid="24576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24576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24576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245763">
                                            <p:txEl>
                                              <p:pRg st="2" end="2"/>
                                            </p:txEl>
                                          </p:spTgt>
                                        </p:tgtEl>
                                        <p:attrNameLst>
                                          <p:attrName>ppt_y</p:attrName>
                                        </p:attrNameLst>
                                      </p:cBhvr>
                                      <p:tavLst>
                                        <p:tav tm="0">
                                          <p:val>
                                            <p:strVal val="#ppt_y"/>
                                          </p:val>
                                        </p:tav>
                                        <p:tav tm="100000">
                                          <p:val>
                                            <p:strVal val="#ppt_y"/>
                                          </p:val>
                                        </p:tav>
                                      </p:tavLst>
                                    </p:anim>
                                  </p:childTnLst>
                                </p:cTn>
                              </p:par>
                              <p:par>
                                <p:cTn id="23" presetID="39" presetClass="entr" presetSubtype="0" accel="100000" fill="hold" grpId="0" nodeType="withEffect">
                                  <p:stCondLst>
                                    <p:cond delay="0"/>
                                  </p:stCondLst>
                                  <p:childTnLst>
                                    <p:set>
                                      <p:cBhvr>
                                        <p:cTn id="24" dur="1" fill="hold">
                                          <p:stCondLst>
                                            <p:cond delay="0"/>
                                          </p:stCondLst>
                                        </p:cTn>
                                        <p:tgtEl>
                                          <p:spTgt spid="245763">
                                            <p:txEl>
                                              <p:pRg st="3" end="3"/>
                                            </p:txEl>
                                          </p:spTgt>
                                        </p:tgtEl>
                                        <p:attrNameLst>
                                          <p:attrName>style.visibility</p:attrName>
                                        </p:attrNameLst>
                                      </p:cBhvr>
                                      <p:to>
                                        <p:strVal val="visible"/>
                                      </p:to>
                                    </p:set>
                                    <p:anim calcmode="lin" valueType="num">
                                      <p:cBhvr>
                                        <p:cTn id="25" dur="500" fill="hold"/>
                                        <p:tgtEl>
                                          <p:spTgt spid="24576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24576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24576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245763">
                                            <p:txEl>
                                              <p:pRg st="3" end="3"/>
                                            </p:txEl>
                                          </p:spTgt>
                                        </p:tgtEl>
                                        <p:attrNameLst>
                                          <p:attrName>ppt_y</p:attrName>
                                        </p:attrNameLst>
                                      </p:cBhvr>
                                      <p:tavLst>
                                        <p:tav tm="0">
                                          <p:val>
                                            <p:strVal val="#ppt_y"/>
                                          </p:val>
                                        </p:tav>
                                        <p:tav tm="100000">
                                          <p:val>
                                            <p:strVal val="#ppt_y"/>
                                          </p:val>
                                        </p:tav>
                                      </p:tavLst>
                                    </p:anim>
                                  </p:childTnLst>
                                </p:cTn>
                              </p:par>
                              <p:par>
                                <p:cTn id="29" presetID="39" presetClass="entr" presetSubtype="0" accel="100000" fill="hold" grpId="0" nodeType="withEffect">
                                  <p:stCondLst>
                                    <p:cond delay="0"/>
                                  </p:stCondLst>
                                  <p:childTnLst>
                                    <p:set>
                                      <p:cBhvr>
                                        <p:cTn id="30" dur="1" fill="hold">
                                          <p:stCondLst>
                                            <p:cond delay="0"/>
                                          </p:stCondLst>
                                        </p:cTn>
                                        <p:tgtEl>
                                          <p:spTgt spid="245763">
                                            <p:txEl>
                                              <p:pRg st="4" end="4"/>
                                            </p:txEl>
                                          </p:spTgt>
                                        </p:tgtEl>
                                        <p:attrNameLst>
                                          <p:attrName>style.visibility</p:attrName>
                                        </p:attrNameLst>
                                      </p:cBhvr>
                                      <p:to>
                                        <p:strVal val="visible"/>
                                      </p:to>
                                    </p:set>
                                    <p:anim calcmode="lin" valueType="num">
                                      <p:cBhvr>
                                        <p:cTn id="31" dur="500" fill="hold"/>
                                        <p:tgtEl>
                                          <p:spTgt spid="24576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24576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24576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245763">
                                            <p:txEl>
                                              <p:pRg st="4" end="4"/>
                                            </p:txEl>
                                          </p:spTgt>
                                        </p:tgtEl>
                                        <p:attrNameLst>
                                          <p:attrName>ppt_y</p:attrName>
                                        </p:attrNameLst>
                                      </p:cBhvr>
                                      <p:tavLst>
                                        <p:tav tm="0">
                                          <p:val>
                                            <p:strVal val="#ppt_y"/>
                                          </p:val>
                                        </p:tav>
                                        <p:tav tm="100000">
                                          <p:val>
                                            <p:strVal val="#ppt_y"/>
                                          </p:val>
                                        </p:tav>
                                      </p:tavLst>
                                    </p:anim>
                                  </p:childTnLst>
                                </p:cTn>
                              </p:par>
                              <p:par>
                                <p:cTn id="35" presetID="39" presetClass="entr" presetSubtype="0" accel="100000" fill="hold" grpId="0" nodeType="withEffect">
                                  <p:stCondLst>
                                    <p:cond delay="0"/>
                                  </p:stCondLst>
                                  <p:childTnLst>
                                    <p:set>
                                      <p:cBhvr>
                                        <p:cTn id="36" dur="1" fill="hold">
                                          <p:stCondLst>
                                            <p:cond delay="0"/>
                                          </p:stCondLst>
                                        </p:cTn>
                                        <p:tgtEl>
                                          <p:spTgt spid="245763">
                                            <p:txEl>
                                              <p:pRg st="5" end="5"/>
                                            </p:txEl>
                                          </p:spTgt>
                                        </p:tgtEl>
                                        <p:attrNameLst>
                                          <p:attrName>style.visibility</p:attrName>
                                        </p:attrNameLst>
                                      </p:cBhvr>
                                      <p:to>
                                        <p:strVal val="visible"/>
                                      </p:to>
                                    </p:set>
                                    <p:anim calcmode="lin" valueType="num">
                                      <p:cBhvr>
                                        <p:cTn id="37" dur="500" fill="hold"/>
                                        <p:tgtEl>
                                          <p:spTgt spid="245763">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245763">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245763">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24576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9" presetClass="entr" presetSubtype="0" accel="100000" fill="hold" grpId="0" nodeType="clickEffect">
                                  <p:stCondLst>
                                    <p:cond delay="0"/>
                                  </p:stCondLst>
                                  <p:childTnLst>
                                    <p:set>
                                      <p:cBhvr>
                                        <p:cTn id="44" dur="1" fill="hold">
                                          <p:stCondLst>
                                            <p:cond delay="0"/>
                                          </p:stCondLst>
                                        </p:cTn>
                                        <p:tgtEl>
                                          <p:spTgt spid="245763">
                                            <p:txEl>
                                              <p:pRg st="6" end="6"/>
                                            </p:txEl>
                                          </p:spTgt>
                                        </p:tgtEl>
                                        <p:attrNameLst>
                                          <p:attrName>style.visibility</p:attrName>
                                        </p:attrNameLst>
                                      </p:cBhvr>
                                      <p:to>
                                        <p:strVal val="visible"/>
                                      </p:to>
                                    </p:set>
                                    <p:anim calcmode="lin" valueType="num">
                                      <p:cBhvr>
                                        <p:cTn id="45" dur="500" fill="hold"/>
                                        <p:tgtEl>
                                          <p:spTgt spid="245763">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6" dur="500" fill="hold"/>
                                        <p:tgtEl>
                                          <p:spTgt spid="245763">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7" dur="500" fill="hold"/>
                                        <p:tgtEl>
                                          <p:spTgt spid="245763">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48" dur="500" fill="hold"/>
                                        <p:tgtEl>
                                          <p:spTgt spid="245763">
                                            <p:txEl>
                                              <p:pRg st="6" end="6"/>
                                            </p:txEl>
                                          </p:spTgt>
                                        </p:tgtEl>
                                        <p:attrNameLst>
                                          <p:attrName>ppt_y</p:attrName>
                                        </p:attrNameLst>
                                      </p:cBhvr>
                                      <p:tavLst>
                                        <p:tav tm="0">
                                          <p:val>
                                            <p:strVal val="#ppt_y"/>
                                          </p:val>
                                        </p:tav>
                                        <p:tav tm="100000">
                                          <p:val>
                                            <p:strVal val="#ppt_y"/>
                                          </p:val>
                                        </p:tav>
                                      </p:tavLst>
                                    </p:anim>
                                  </p:childTnLst>
                                </p:cTn>
                              </p:par>
                              <p:par>
                                <p:cTn id="49" presetID="39" presetClass="entr" presetSubtype="0" accel="100000" fill="hold" grpId="0" nodeType="withEffect">
                                  <p:stCondLst>
                                    <p:cond delay="0"/>
                                  </p:stCondLst>
                                  <p:childTnLst>
                                    <p:set>
                                      <p:cBhvr>
                                        <p:cTn id="50" dur="1" fill="hold">
                                          <p:stCondLst>
                                            <p:cond delay="0"/>
                                          </p:stCondLst>
                                        </p:cTn>
                                        <p:tgtEl>
                                          <p:spTgt spid="245763">
                                            <p:txEl>
                                              <p:pRg st="7" end="7"/>
                                            </p:txEl>
                                          </p:spTgt>
                                        </p:tgtEl>
                                        <p:attrNameLst>
                                          <p:attrName>style.visibility</p:attrName>
                                        </p:attrNameLst>
                                      </p:cBhvr>
                                      <p:to>
                                        <p:strVal val="visible"/>
                                      </p:to>
                                    </p:set>
                                    <p:anim calcmode="lin" valueType="num">
                                      <p:cBhvr>
                                        <p:cTn id="51" dur="500" fill="hold"/>
                                        <p:tgtEl>
                                          <p:spTgt spid="245763">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2" dur="500" fill="hold"/>
                                        <p:tgtEl>
                                          <p:spTgt spid="245763">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3" dur="500" fill="hold"/>
                                        <p:tgtEl>
                                          <p:spTgt spid="245763">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54" dur="500" fill="hold"/>
                                        <p:tgtEl>
                                          <p:spTgt spid="24576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lstStyle/>
          <a:p>
            <a:pPr eaLnBrk="1" hangingPunct="1">
              <a:defRPr/>
            </a:pPr>
            <a:r>
              <a:rPr lang="ar-JO" sz="4000" b="1" dirty="0"/>
              <a:t>التنوع ... كيف؟</a:t>
            </a:r>
            <a:endParaRPr lang="en-US" sz="4000" b="1" dirty="0"/>
          </a:p>
        </p:txBody>
      </p:sp>
      <p:sp>
        <p:nvSpPr>
          <p:cNvPr id="246787" name="Rectangle 3"/>
          <p:cNvSpPr>
            <a:spLocks noGrp="1" noChangeArrowheads="1"/>
          </p:cNvSpPr>
          <p:nvPr>
            <p:ph type="body" idx="1"/>
          </p:nvPr>
        </p:nvSpPr>
        <p:spPr/>
        <p:txBody>
          <a:bodyPr/>
          <a:lstStyle/>
          <a:p>
            <a:pPr algn="r" rtl="1" eaLnBrk="1" hangingPunct="1"/>
            <a:r>
              <a:rPr lang="ar-JO" b="1" dirty="0"/>
              <a:t>التواصل البصري</a:t>
            </a:r>
            <a:endParaRPr lang="en-US" b="1" dirty="0"/>
          </a:p>
          <a:p>
            <a:pPr algn="r" rtl="1" eaLnBrk="1" hangingPunct="1"/>
            <a:r>
              <a:rPr lang="ar-JO" b="1" dirty="0"/>
              <a:t>الحوار</a:t>
            </a:r>
            <a:endParaRPr lang="en-US" b="1" dirty="0"/>
          </a:p>
        </p:txBody>
      </p:sp>
    </p:spTree>
    <p:extLst>
      <p:ext uri="{BB962C8B-B14F-4D97-AF65-F5344CB8AC3E}">
        <p14:creationId xmlns:p14="http://schemas.microsoft.com/office/powerpoint/2010/main" val="32537886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46787">
                                            <p:txEl>
                                              <p:pRg st="0" end="0"/>
                                            </p:txEl>
                                          </p:spTgt>
                                        </p:tgtEl>
                                        <p:attrNameLst>
                                          <p:attrName>style.visibility</p:attrName>
                                        </p:attrNameLst>
                                      </p:cBhvr>
                                      <p:to>
                                        <p:strVal val="visible"/>
                                      </p:to>
                                    </p:set>
                                    <p:animEffect transition="in" filter="dissolve">
                                      <p:cBhvr>
                                        <p:cTn id="7" dur="500"/>
                                        <p:tgtEl>
                                          <p:spTgt spid="2467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46787">
                                            <p:txEl>
                                              <p:pRg st="1" end="1"/>
                                            </p:txEl>
                                          </p:spTgt>
                                        </p:tgtEl>
                                        <p:attrNameLst>
                                          <p:attrName>style.visibility</p:attrName>
                                        </p:attrNameLst>
                                      </p:cBhvr>
                                      <p:to>
                                        <p:strVal val="visible"/>
                                      </p:to>
                                    </p:set>
                                    <p:animEffect transition="in" filter="dissolve">
                                      <p:cBhvr>
                                        <p:cTn id="12" dur="500"/>
                                        <p:tgtEl>
                                          <p:spTgt spid="2467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9570" name="Picture 2" descr="MCj01505630000[1]"/>
          <p:cNvPicPr>
            <a:picLocks noChangeAspect="1" noChangeArrowheads="1"/>
          </p:cNvPicPr>
          <p:nvPr/>
        </p:nvPicPr>
        <p:blipFill>
          <a:blip r:embed="rId2" cstate="print">
            <a:lum bright="-54000"/>
            <a:grayscl/>
          </a:blip>
          <a:srcRect/>
          <a:stretch>
            <a:fillRect/>
          </a:stretch>
        </p:blipFill>
        <p:spPr bwMode="auto">
          <a:xfrm>
            <a:off x="0" y="0"/>
            <a:ext cx="9144000" cy="6858000"/>
          </a:xfrm>
          <a:prstGeom prst="rect">
            <a:avLst/>
          </a:prstGeom>
          <a:solidFill>
            <a:srgbClr val="333333"/>
          </a:solidFill>
          <a:ln w="9525">
            <a:noFill/>
            <a:miter lim="800000"/>
            <a:headEnd/>
            <a:tailEnd/>
          </a:ln>
        </p:spPr>
      </p:pic>
      <p:sp>
        <p:nvSpPr>
          <p:cNvPr id="287747" name="Rectangle 3"/>
          <p:cNvSpPr>
            <a:spLocks noGrp="1" noChangeArrowheads="1"/>
          </p:cNvSpPr>
          <p:nvPr>
            <p:ph type="body" idx="1"/>
          </p:nvPr>
        </p:nvSpPr>
        <p:spPr>
          <a:xfrm>
            <a:off x="1295400" y="1905000"/>
            <a:ext cx="7467600" cy="4114800"/>
          </a:xfrm>
        </p:spPr>
        <p:txBody>
          <a:bodyPr/>
          <a:lstStyle/>
          <a:p>
            <a:pPr marL="0" indent="0" algn="r" eaLnBrk="1" hangingPunct="1">
              <a:buClr>
                <a:schemeClr val="tx1"/>
              </a:buClr>
              <a:buNone/>
            </a:pPr>
            <a:r>
              <a:rPr lang="ar-JO" sz="3600" b="1" dirty="0"/>
              <a:t>1. نموذج ربنا</a:t>
            </a:r>
            <a:endParaRPr lang="en-US" sz="3600" b="1" dirty="0"/>
          </a:p>
          <a:p>
            <a:pPr marL="0" indent="0" algn="r" eaLnBrk="1" hangingPunct="1">
              <a:buClr>
                <a:schemeClr val="tx1"/>
              </a:buClr>
              <a:buNone/>
            </a:pPr>
            <a:r>
              <a:rPr lang="ar-JO" sz="3600" b="1" dirty="0"/>
              <a:t>2. نموذج خدام ربنا (مثل الرسول بولس)</a:t>
            </a:r>
            <a:endParaRPr lang="en-US" sz="3600" b="1" dirty="0"/>
          </a:p>
          <a:p>
            <a:pPr marL="0" indent="0" algn="r" eaLnBrk="1" hangingPunct="1">
              <a:buClr>
                <a:schemeClr val="tx1"/>
              </a:buClr>
              <a:buNone/>
            </a:pPr>
            <a:r>
              <a:rPr lang="ar-JO" sz="3600" b="1" dirty="0"/>
              <a:t>3. النص</a:t>
            </a:r>
          </a:p>
          <a:p>
            <a:pPr marL="0" indent="0" algn="r" eaLnBrk="1" hangingPunct="1">
              <a:buClr>
                <a:schemeClr val="tx1"/>
              </a:buClr>
              <a:buNone/>
            </a:pPr>
            <a:r>
              <a:rPr lang="ar-JO" sz="3600" b="1" dirty="0"/>
              <a:t>4. الثقافة</a:t>
            </a:r>
            <a:endParaRPr lang="en-US" sz="3600" b="1" dirty="0"/>
          </a:p>
        </p:txBody>
      </p:sp>
      <p:sp>
        <p:nvSpPr>
          <p:cNvPr id="287748" name="Rectangle 4"/>
          <p:cNvSpPr>
            <a:spLocks noGrp="1" noChangeArrowheads="1"/>
          </p:cNvSpPr>
          <p:nvPr>
            <p:ph type="title"/>
          </p:nvPr>
        </p:nvSpPr>
        <p:spPr>
          <a:xfrm>
            <a:off x="533400" y="152400"/>
            <a:ext cx="8229600" cy="1143000"/>
          </a:xfrm>
        </p:spPr>
        <p:txBody>
          <a:bodyPr/>
          <a:lstStyle/>
          <a:p>
            <a:pPr eaLnBrk="1" hangingPunct="1">
              <a:defRPr/>
            </a:pPr>
            <a:r>
              <a:rPr lang="ar-JO" dirty="0">
                <a:solidFill>
                  <a:srgbClr val="E8FD23"/>
                </a:solidFill>
              </a:rPr>
              <a:t>لماذا الحوار؟</a:t>
            </a:r>
            <a:endParaRPr lang="en-US" dirty="0">
              <a:solidFill>
                <a:srgbClr val="E8FD23"/>
              </a:solidFill>
            </a:endParaRPr>
          </a:p>
        </p:txBody>
      </p:sp>
    </p:spTree>
    <p:extLst>
      <p:ext uri="{BB962C8B-B14F-4D97-AF65-F5344CB8AC3E}">
        <p14:creationId xmlns:p14="http://schemas.microsoft.com/office/powerpoint/2010/main" val="277412936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7747">
                                            <p:txEl>
                                              <p:pRg st="0" end="0"/>
                                            </p:txEl>
                                          </p:spTgt>
                                        </p:tgtEl>
                                        <p:attrNameLst>
                                          <p:attrName>style.visibility</p:attrName>
                                        </p:attrNameLst>
                                      </p:cBhvr>
                                      <p:to>
                                        <p:strVal val="visible"/>
                                      </p:to>
                                    </p:set>
                                    <p:animEffect transition="in" filter="dissolve">
                                      <p:cBhvr>
                                        <p:cTn id="7" dur="500"/>
                                        <p:tgtEl>
                                          <p:spTgt spid="287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87747">
                                            <p:txEl>
                                              <p:pRg st="1" end="1"/>
                                            </p:txEl>
                                          </p:spTgt>
                                        </p:tgtEl>
                                        <p:attrNameLst>
                                          <p:attrName>style.visibility</p:attrName>
                                        </p:attrNameLst>
                                      </p:cBhvr>
                                      <p:to>
                                        <p:strVal val="visible"/>
                                      </p:to>
                                    </p:set>
                                    <p:animEffect transition="in" filter="dissolve">
                                      <p:cBhvr>
                                        <p:cTn id="12" dur="500"/>
                                        <p:tgtEl>
                                          <p:spTgt spid="2877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87747">
                                            <p:txEl>
                                              <p:pRg st="2" end="2"/>
                                            </p:txEl>
                                          </p:spTgt>
                                        </p:tgtEl>
                                        <p:attrNameLst>
                                          <p:attrName>style.visibility</p:attrName>
                                        </p:attrNameLst>
                                      </p:cBhvr>
                                      <p:to>
                                        <p:strVal val="visible"/>
                                      </p:to>
                                    </p:set>
                                    <p:animEffect transition="in" filter="dissolve">
                                      <p:cBhvr>
                                        <p:cTn id="17" dur="500"/>
                                        <p:tgtEl>
                                          <p:spTgt spid="2877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87747">
                                            <p:txEl>
                                              <p:pRg st="3" end="3"/>
                                            </p:txEl>
                                          </p:spTgt>
                                        </p:tgtEl>
                                        <p:attrNameLst>
                                          <p:attrName>style.visibility</p:attrName>
                                        </p:attrNameLst>
                                      </p:cBhvr>
                                      <p:to>
                                        <p:strVal val="visible"/>
                                      </p:to>
                                    </p:set>
                                    <p:animEffect transition="in" filter="dissolve">
                                      <p:cBhvr>
                                        <p:cTn id="22" dur="500"/>
                                        <p:tgtEl>
                                          <p:spTgt spid="2877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MPj04070560000[1]"/>
          <p:cNvPicPr>
            <a:picLocks noChangeAspect="1" noChangeArrowheads="1"/>
          </p:cNvPicPr>
          <p:nvPr/>
        </p:nvPicPr>
        <p:blipFill>
          <a:blip r:embed="rId2" cstate="print">
            <a:lum bright="-66000" contrast="-12000"/>
          </a:blip>
          <a:srcRect/>
          <a:stretch>
            <a:fillRect/>
          </a:stretch>
        </p:blipFill>
        <p:spPr bwMode="auto">
          <a:xfrm>
            <a:off x="0" y="0"/>
            <a:ext cx="9144000" cy="6934200"/>
          </a:xfrm>
          <a:prstGeom prst="rect">
            <a:avLst/>
          </a:prstGeom>
          <a:noFill/>
          <a:ln w="9525">
            <a:noFill/>
            <a:miter lim="800000"/>
            <a:headEnd/>
            <a:tailEnd/>
          </a:ln>
        </p:spPr>
      </p:pic>
      <p:sp>
        <p:nvSpPr>
          <p:cNvPr id="247811" name="Text Box 3"/>
          <p:cNvSpPr txBox="1">
            <a:spLocks noChangeArrowheads="1"/>
          </p:cNvSpPr>
          <p:nvPr/>
        </p:nvSpPr>
        <p:spPr bwMode="auto">
          <a:xfrm>
            <a:off x="990600" y="762000"/>
            <a:ext cx="7467600" cy="4216539"/>
          </a:xfrm>
          <a:prstGeom prst="rect">
            <a:avLst/>
          </a:prstGeom>
          <a:noFill/>
          <a:ln w="9525">
            <a:noFill/>
            <a:miter lim="800000"/>
            <a:headEnd/>
            <a:tailEnd/>
          </a:ln>
        </p:spPr>
        <p:txBody>
          <a:bodyPr>
            <a:spAutoFit/>
          </a:bodyPr>
          <a:lstStyle/>
          <a:p>
            <a:pPr algn="r" eaLnBrk="0" hangingPunct="0">
              <a:spcBef>
                <a:spcPct val="50000"/>
              </a:spcBef>
            </a:pPr>
            <a:r>
              <a:rPr lang="ar-JO" sz="2400" b="1" dirty="0">
                <a:solidFill>
                  <a:srgbClr val="FFFFFF"/>
                </a:solidFill>
                <a:latin typeface="Tahoma" pitchFamily="34" charset="0"/>
              </a:rPr>
              <a:t>إن ما يحدث أمامنا هو باختصار ثورة في الطريقة التي يحصل بها الشباب على الأخبار. إنهم لا يريدون الإعتماد على صحيفة الصباح للحصول على معلوماتهم الحديثة، كما أنهم لا يريدون الإعتماد على شخصية إلهية من الأعلى لتخبرهم بما هو مهم. ولزيادة التشبيه بالدين إلى أبعد من ذلك فإنهم بالتأكيد لا يريدون تقديم الأخبار على أنها إنجيل. وبدلاً من ذلك يريدون الحصول على أخبارهم عند الطلب عندما تناسبهم. إنهم يريدون السيطرة على وسائل الإعلام الخاصة بهم بدلاً من أن تسيطر عليها وسائل الإعلام. إنهم يريدون التساؤل والتحقيق وتقديم زاوية مختلفة.</a:t>
            </a:r>
          </a:p>
          <a:p>
            <a:pPr algn="l" eaLnBrk="0" hangingPunct="0">
              <a:spcBef>
                <a:spcPct val="50000"/>
              </a:spcBef>
            </a:pPr>
            <a:endParaRPr lang="ar-JO" sz="2400" b="1" dirty="0">
              <a:solidFill>
                <a:srgbClr val="FFFFFF"/>
              </a:solidFill>
              <a:latin typeface="Tahoma" pitchFamily="34" charset="0"/>
            </a:endParaRPr>
          </a:p>
          <a:p>
            <a:pPr algn="r" eaLnBrk="0" hangingPunct="0">
              <a:spcBef>
                <a:spcPct val="50000"/>
              </a:spcBef>
            </a:pPr>
            <a:r>
              <a:rPr lang="ar-JO" sz="1600" b="1" dirty="0">
                <a:solidFill>
                  <a:srgbClr val="FFFFFF"/>
                </a:solidFill>
                <a:latin typeface="Tahoma" pitchFamily="34" charset="0"/>
              </a:rPr>
              <a:t>روبرت مردوخ، مؤسس ورئيس شركة نيوز كوربوريشن التي تمتلك شبكة فوكس نيوز. نقلاً عن </a:t>
            </a:r>
            <a:r>
              <a:rPr lang="en-US" sz="1600" b="1" dirty="0">
                <a:solidFill>
                  <a:srgbClr val="FFFFFF"/>
                </a:solidFill>
                <a:latin typeface="Tahoma" pitchFamily="34" charset="0"/>
              </a:rPr>
              <a:t>PreachingToday.com (</a:t>
            </a:r>
            <a:r>
              <a:rPr lang="ar-JO" sz="1600" b="1" dirty="0">
                <a:solidFill>
                  <a:srgbClr val="FFFFFF"/>
                </a:solidFill>
                <a:latin typeface="Tahoma" pitchFamily="34" charset="0"/>
              </a:rPr>
              <a:t>6 / 7 / 05</a:t>
            </a:r>
            <a:r>
              <a:rPr lang="en-US" sz="1600" b="1" dirty="0">
                <a:solidFill>
                  <a:srgbClr val="FFFFFF"/>
                </a:solidFill>
                <a:latin typeface="Tahoma" pitchFamily="34" charset="0"/>
              </a:rPr>
              <a:t>)</a:t>
            </a:r>
            <a:endParaRPr lang="en-US" sz="2400" b="1" dirty="0">
              <a:solidFill>
                <a:srgbClr val="FFFFFF"/>
              </a:solidFill>
              <a:latin typeface="Tahoma" pitchFamily="34" charset="0"/>
            </a:endParaRPr>
          </a:p>
        </p:txBody>
      </p:sp>
    </p:spTree>
    <p:extLst>
      <p:ext uri="{BB962C8B-B14F-4D97-AF65-F5344CB8AC3E}">
        <p14:creationId xmlns:p14="http://schemas.microsoft.com/office/powerpoint/2010/main" val="7480236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47811"/>
                                        </p:tgtEl>
                                        <p:attrNameLst>
                                          <p:attrName>style.visibility</p:attrName>
                                        </p:attrNameLst>
                                      </p:cBhvr>
                                      <p:to>
                                        <p:strVal val="visible"/>
                                      </p:to>
                                    </p:set>
                                    <p:anim calcmode="lin" valueType="num">
                                      <p:cBhvr>
                                        <p:cTn id="7" dur="500" fill="hold"/>
                                        <p:tgtEl>
                                          <p:spTgt spid="247811"/>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47811"/>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47811"/>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478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1"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1618" name="Picture 2" descr="MCj01505630000[1]"/>
          <p:cNvPicPr>
            <a:picLocks noChangeAspect="1" noChangeArrowheads="1"/>
          </p:cNvPicPr>
          <p:nvPr/>
        </p:nvPicPr>
        <p:blipFill>
          <a:blip r:embed="rId2" cstate="print">
            <a:lum bright="-54000"/>
            <a:grayscl/>
          </a:blip>
          <a:srcRect/>
          <a:stretch>
            <a:fillRect/>
          </a:stretch>
        </p:blipFill>
        <p:spPr bwMode="auto">
          <a:xfrm>
            <a:off x="0" y="0"/>
            <a:ext cx="9144000" cy="6858000"/>
          </a:xfrm>
          <a:prstGeom prst="rect">
            <a:avLst/>
          </a:prstGeom>
          <a:solidFill>
            <a:srgbClr val="333333"/>
          </a:solidFill>
          <a:ln w="9525">
            <a:noFill/>
            <a:miter lim="800000"/>
            <a:headEnd/>
            <a:tailEnd/>
          </a:ln>
        </p:spPr>
      </p:pic>
      <p:sp>
        <p:nvSpPr>
          <p:cNvPr id="288771" name="Rectangle 3"/>
          <p:cNvSpPr>
            <a:spLocks noGrp="1" noChangeArrowheads="1"/>
          </p:cNvSpPr>
          <p:nvPr>
            <p:ph type="body" idx="1"/>
          </p:nvPr>
        </p:nvSpPr>
        <p:spPr/>
        <p:txBody>
          <a:bodyPr/>
          <a:lstStyle/>
          <a:p>
            <a:pPr marL="0" indent="0" algn="r" eaLnBrk="1" hangingPunct="1">
              <a:buClr>
                <a:schemeClr val="tx1"/>
              </a:buClr>
              <a:buNone/>
              <a:defRPr/>
            </a:pPr>
            <a:r>
              <a:rPr lang="ar-JO" sz="3600" b="1" dirty="0">
                <a:effectLst/>
              </a:rPr>
              <a:t>1. نموذج ربنا</a:t>
            </a:r>
          </a:p>
          <a:p>
            <a:pPr marL="0" indent="0" algn="r" eaLnBrk="1" hangingPunct="1">
              <a:buClr>
                <a:schemeClr val="tx1"/>
              </a:buClr>
              <a:buNone/>
              <a:defRPr/>
            </a:pPr>
            <a:r>
              <a:rPr lang="ar-JO" sz="3600" b="1" dirty="0">
                <a:effectLst/>
              </a:rPr>
              <a:t>2. نموذج خدام ربنا (مثل الرسول بولس)</a:t>
            </a:r>
          </a:p>
          <a:p>
            <a:pPr marL="0" indent="0" algn="r" eaLnBrk="1" hangingPunct="1">
              <a:buClr>
                <a:schemeClr val="tx1"/>
              </a:buClr>
              <a:buNone/>
              <a:defRPr/>
            </a:pPr>
            <a:r>
              <a:rPr lang="ar-JO" sz="3600" b="1" dirty="0">
                <a:effectLst/>
              </a:rPr>
              <a:t>3. النص</a:t>
            </a:r>
          </a:p>
          <a:p>
            <a:pPr marL="0" indent="0" algn="r" eaLnBrk="1" hangingPunct="1">
              <a:buClr>
                <a:schemeClr val="tx1"/>
              </a:buClr>
              <a:buNone/>
              <a:defRPr/>
            </a:pPr>
            <a:r>
              <a:rPr lang="ar-JO" sz="3600" b="1" dirty="0">
                <a:effectLst/>
              </a:rPr>
              <a:t>4. الثقافة</a:t>
            </a:r>
            <a:endParaRPr lang="en-US" sz="3600" b="1" dirty="0">
              <a:effectLst/>
            </a:endParaRPr>
          </a:p>
          <a:p>
            <a:pPr marL="0" indent="0" algn="r" eaLnBrk="1" hangingPunct="1">
              <a:buClr>
                <a:schemeClr val="tx1"/>
              </a:buClr>
              <a:buNone/>
              <a:defRPr/>
            </a:pPr>
            <a:r>
              <a:rPr lang="ar-JO" sz="3600" b="1" dirty="0">
                <a:effectLst/>
              </a:rPr>
              <a:t>5. نظرية التواصل</a:t>
            </a:r>
            <a:endParaRPr lang="en-US" sz="3600" b="1" dirty="0">
              <a:effectLst/>
            </a:endParaRPr>
          </a:p>
        </p:txBody>
      </p:sp>
      <p:sp>
        <p:nvSpPr>
          <p:cNvPr id="288772" name="Rectangle 4"/>
          <p:cNvSpPr>
            <a:spLocks noGrp="1" noChangeArrowheads="1"/>
          </p:cNvSpPr>
          <p:nvPr>
            <p:ph type="title"/>
          </p:nvPr>
        </p:nvSpPr>
        <p:spPr>
          <a:xfrm>
            <a:off x="533400" y="152400"/>
            <a:ext cx="8229600" cy="1143000"/>
          </a:xfrm>
        </p:spPr>
        <p:txBody>
          <a:bodyPr/>
          <a:lstStyle/>
          <a:p>
            <a:pPr eaLnBrk="1" hangingPunct="1">
              <a:defRPr/>
            </a:pPr>
            <a:r>
              <a:rPr lang="ar-JO" b="1" dirty="0">
                <a:solidFill>
                  <a:srgbClr val="E8FD23"/>
                </a:solidFill>
                <a:effectLst/>
              </a:rPr>
              <a:t>لماذا الحوار؟</a:t>
            </a:r>
            <a:endParaRPr lang="en-US" b="1" dirty="0">
              <a:solidFill>
                <a:srgbClr val="E8FD23"/>
              </a:solidFill>
              <a:effectLst/>
            </a:endParaRPr>
          </a:p>
        </p:txBody>
      </p:sp>
    </p:spTree>
    <p:extLst>
      <p:ext uri="{BB962C8B-B14F-4D97-AF65-F5344CB8AC3E}">
        <p14:creationId xmlns:p14="http://schemas.microsoft.com/office/powerpoint/2010/main" val="35792798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8771">
                                            <p:txEl>
                                              <p:pRg st="4" end="4"/>
                                            </p:txEl>
                                          </p:spTgt>
                                        </p:tgtEl>
                                        <p:attrNameLst>
                                          <p:attrName>style.visibility</p:attrName>
                                        </p:attrNameLst>
                                      </p:cBhvr>
                                      <p:to>
                                        <p:strVal val="visible"/>
                                      </p:to>
                                    </p:set>
                                    <p:animEffect transition="in" filter="dissolve">
                                      <p:cBhvr>
                                        <p:cTn id="7" dur="500"/>
                                        <p:tgtEl>
                                          <p:spTgt spid="2887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1"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57200" y="304800"/>
            <a:ext cx="5534025" cy="4876800"/>
            <a:chOff x="288" y="192"/>
            <a:chExt cx="3486" cy="3072"/>
          </a:xfrm>
        </p:grpSpPr>
        <p:sp>
          <p:nvSpPr>
            <p:cNvPr id="112649" name="AutoShape 3"/>
            <p:cNvSpPr>
              <a:spLocks noChangeArrowheads="1"/>
            </p:cNvSpPr>
            <p:nvPr/>
          </p:nvSpPr>
          <p:spPr bwMode="auto">
            <a:xfrm rot="5400000">
              <a:off x="495" y="-15"/>
              <a:ext cx="3072" cy="3486"/>
            </a:xfrm>
            <a:prstGeom prst="triangle">
              <a:avLst>
                <a:gd name="adj" fmla="val 50000"/>
              </a:avLst>
            </a:prstGeom>
            <a:gradFill rotWithShape="1">
              <a:gsLst>
                <a:gs pos="0">
                  <a:srgbClr val="760000"/>
                </a:gs>
                <a:gs pos="50000">
                  <a:srgbClr val="FF0000"/>
                </a:gs>
                <a:gs pos="100000">
                  <a:srgbClr val="760000"/>
                </a:gs>
              </a:gsLst>
              <a:lin ang="5400000" scaled="1"/>
            </a:gradFill>
            <a:ln w="9525" algn="ctr">
              <a:solidFill>
                <a:schemeClr val="tx1"/>
              </a:solidFill>
              <a:miter lim="800000"/>
              <a:headEnd/>
              <a:tailEnd/>
            </a:ln>
          </p:spPr>
          <p:txBody>
            <a:bodyPr wrap="none" anchor="ctr"/>
            <a:lstStyle/>
            <a:p>
              <a:endParaRPr lang="en-US"/>
            </a:p>
          </p:txBody>
        </p:sp>
        <p:sp>
          <p:nvSpPr>
            <p:cNvPr id="112650" name="Text Box 4"/>
            <p:cNvSpPr txBox="1">
              <a:spLocks noChangeArrowheads="1"/>
            </p:cNvSpPr>
            <p:nvPr/>
          </p:nvSpPr>
          <p:spPr bwMode="auto">
            <a:xfrm>
              <a:off x="420" y="824"/>
              <a:ext cx="1315" cy="233"/>
            </a:xfrm>
            <a:prstGeom prst="rect">
              <a:avLst/>
            </a:prstGeom>
            <a:noFill/>
            <a:ln w="9525" algn="ctr">
              <a:noFill/>
              <a:miter lim="800000"/>
              <a:headEnd/>
              <a:tailEnd/>
            </a:ln>
          </p:spPr>
          <p:txBody>
            <a:bodyPr>
              <a:spAutoFit/>
            </a:bodyPr>
            <a:lstStyle/>
            <a:p>
              <a:pPr>
                <a:spcBef>
                  <a:spcPct val="50000"/>
                </a:spcBef>
              </a:pPr>
              <a:r>
                <a:rPr lang="ar-JO" sz="1800" b="1" dirty="0">
                  <a:solidFill>
                    <a:srgbClr val="FFFFFF"/>
                  </a:solidFill>
                </a:rPr>
                <a:t>حقل الإختبار</a:t>
              </a:r>
              <a:endParaRPr lang="en-US" sz="1800" b="1" dirty="0">
                <a:solidFill>
                  <a:srgbClr val="FFFFFF"/>
                </a:solidFill>
              </a:endParaRPr>
            </a:p>
          </p:txBody>
        </p:sp>
        <p:sp>
          <p:nvSpPr>
            <p:cNvPr id="112651" name="Text Box 5"/>
            <p:cNvSpPr txBox="1">
              <a:spLocks noChangeArrowheads="1"/>
            </p:cNvSpPr>
            <p:nvPr/>
          </p:nvSpPr>
          <p:spPr bwMode="auto">
            <a:xfrm>
              <a:off x="1012" y="1999"/>
              <a:ext cx="1052" cy="494"/>
            </a:xfrm>
            <a:prstGeom prst="rect">
              <a:avLst/>
            </a:prstGeom>
            <a:noFill/>
            <a:ln w="9525" algn="ctr">
              <a:noFill/>
              <a:miter lim="800000"/>
              <a:headEnd/>
              <a:tailEnd/>
            </a:ln>
          </p:spPr>
          <p:txBody>
            <a:bodyPr>
              <a:spAutoFit/>
            </a:bodyPr>
            <a:lstStyle/>
            <a:p>
              <a:pPr>
                <a:spcBef>
                  <a:spcPct val="50000"/>
                </a:spcBef>
              </a:pPr>
              <a:r>
                <a:rPr lang="ar-JO" sz="1800" b="1" dirty="0">
                  <a:solidFill>
                    <a:srgbClr val="FFFFFF"/>
                  </a:solidFill>
                </a:rPr>
                <a:t>المصدر </a:t>
              </a:r>
            </a:p>
            <a:p>
              <a:pPr>
                <a:spcBef>
                  <a:spcPct val="50000"/>
                </a:spcBef>
              </a:pPr>
              <a:r>
                <a:rPr lang="ar-JO" sz="1800" b="1" dirty="0">
                  <a:solidFill>
                    <a:srgbClr val="FFFFFF"/>
                  </a:solidFill>
                </a:rPr>
                <a:t>(يشفر)</a:t>
              </a:r>
              <a:endParaRPr lang="en-US" sz="1800" b="1" dirty="0">
                <a:solidFill>
                  <a:srgbClr val="FFFFFF"/>
                </a:solidFill>
              </a:endParaRPr>
            </a:p>
          </p:txBody>
        </p:sp>
      </p:grpSp>
      <p:grpSp>
        <p:nvGrpSpPr>
          <p:cNvPr id="3" name="Group 6"/>
          <p:cNvGrpSpPr>
            <a:grpSpLocks/>
          </p:cNvGrpSpPr>
          <p:nvPr/>
        </p:nvGrpSpPr>
        <p:grpSpPr bwMode="auto">
          <a:xfrm>
            <a:off x="3381375" y="304800"/>
            <a:ext cx="5534025" cy="4876800"/>
            <a:chOff x="2130" y="192"/>
            <a:chExt cx="3486" cy="3072"/>
          </a:xfrm>
        </p:grpSpPr>
        <p:sp>
          <p:nvSpPr>
            <p:cNvPr id="112646" name="AutoShape 7"/>
            <p:cNvSpPr>
              <a:spLocks noChangeArrowheads="1"/>
            </p:cNvSpPr>
            <p:nvPr/>
          </p:nvSpPr>
          <p:spPr bwMode="auto">
            <a:xfrm rot="-5400000">
              <a:off x="2337" y="-15"/>
              <a:ext cx="3072" cy="3486"/>
            </a:xfrm>
            <a:prstGeom prst="triangle">
              <a:avLst>
                <a:gd name="adj" fmla="val 50000"/>
              </a:avLst>
            </a:prstGeom>
            <a:gradFill rotWithShape="1">
              <a:gsLst>
                <a:gs pos="0">
                  <a:srgbClr val="760000"/>
                </a:gs>
                <a:gs pos="50000">
                  <a:srgbClr val="FF0000"/>
                </a:gs>
                <a:gs pos="100000">
                  <a:srgbClr val="760000"/>
                </a:gs>
              </a:gsLst>
              <a:lin ang="5400000" scaled="1"/>
            </a:gradFill>
            <a:ln w="9525" algn="ctr">
              <a:solidFill>
                <a:schemeClr val="tx1"/>
              </a:solidFill>
              <a:miter lim="800000"/>
              <a:headEnd/>
              <a:tailEnd/>
            </a:ln>
          </p:spPr>
          <p:txBody>
            <a:bodyPr wrap="none" anchor="ctr"/>
            <a:lstStyle/>
            <a:p>
              <a:endParaRPr lang="en-US"/>
            </a:p>
          </p:txBody>
        </p:sp>
        <p:sp>
          <p:nvSpPr>
            <p:cNvPr id="112647" name="Text Box 8"/>
            <p:cNvSpPr txBox="1">
              <a:spLocks noChangeArrowheads="1"/>
            </p:cNvSpPr>
            <p:nvPr/>
          </p:nvSpPr>
          <p:spPr bwMode="auto">
            <a:xfrm>
              <a:off x="4235" y="824"/>
              <a:ext cx="1315" cy="233"/>
            </a:xfrm>
            <a:prstGeom prst="rect">
              <a:avLst/>
            </a:prstGeom>
            <a:noFill/>
            <a:ln w="9525" algn="ctr">
              <a:noFill/>
              <a:miter lim="800000"/>
              <a:headEnd/>
              <a:tailEnd/>
            </a:ln>
          </p:spPr>
          <p:txBody>
            <a:bodyPr>
              <a:spAutoFit/>
            </a:bodyPr>
            <a:lstStyle/>
            <a:p>
              <a:pPr>
                <a:spcBef>
                  <a:spcPct val="50000"/>
                </a:spcBef>
              </a:pPr>
              <a:r>
                <a:rPr lang="ar-JO" sz="1800" b="1" dirty="0">
                  <a:solidFill>
                    <a:srgbClr val="FFFFFF"/>
                  </a:solidFill>
                </a:rPr>
                <a:t>حقل الإختبار</a:t>
              </a:r>
              <a:endParaRPr lang="en-US" sz="1800" b="1" dirty="0">
                <a:solidFill>
                  <a:srgbClr val="FFFFFF"/>
                </a:solidFill>
              </a:endParaRPr>
            </a:p>
          </p:txBody>
        </p:sp>
        <p:sp>
          <p:nvSpPr>
            <p:cNvPr id="112648" name="Text Box 9"/>
            <p:cNvSpPr txBox="1">
              <a:spLocks noChangeArrowheads="1"/>
            </p:cNvSpPr>
            <p:nvPr/>
          </p:nvSpPr>
          <p:spPr bwMode="auto">
            <a:xfrm>
              <a:off x="3906" y="1999"/>
              <a:ext cx="1052" cy="494"/>
            </a:xfrm>
            <a:prstGeom prst="rect">
              <a:avLst/>
            </a:prstGeom>
            <a:noFill/>
            <a:ln w="9525" algn="ctr">
              <a:noFill/>
              <a:miter lim="800000"/>
              <a:headEnd/>
              <a:tailEnd/>
            </a:ln>
          </p:spPr>
          <p:txBody>
            <a:bodyPr>
              <a:spAutoFit/>
            </a:bodyPr>
            <a:lstStyle/>
            <a:p>
              <a:pPr>
                <a:spcBef>
                  <a:spcPct val="50000"/>
                </a:spcBef>
              </a:pPr>
              <a:r>
                <a:rPr lang="ar-JO" sz="1800" b="1" dirty="0">
                  <a:solidFill>
                    <a:srgbClr val="FFFFFF"/>
                  </a:solidFill>
                </a:rPr>
                <a:t>المستقبل</a:t>
              </a:r>
            </a:p>
            <a:p>
              <a:pPr>
                <a:spcBef>
                  <a:spcPct val="50000"/>
                </a:spcBef>
              </a:pPr>
              <a:r>
                <a:rPr lang="ar-JO" sz="1800" b="1" dirty="0">
                  <a:solidFill>
                    <a:srgbClr val="FFFFFF"/>
                  </a:solidFill>
                </a:rPr>
                <a:t>(يفك التشفير)</a:t>
              </a:r>
              <a:endParaRPr lang="en-US" sz="1800" b="1" dirty="0">
                <a:solidFill>
                  <a:srgbClr val="FFFFFF"/>
                </a:solidFill>
              </a:endParaRPr>
            </a:p>
          </p:txBody>
        </p:sp>
      </p:grpSp>
      <p:sp>
        <p:nvSpPr>
          <p:cNvPr id="248842" name="AutoShape 10"/>
          <p:cNvSpPr>
            <a:spLocks noChangeArrowheads="1"/>
          </p:cNvSpPr>
          <p:nvPr/>
        </p:nvSpPr>
        <p:spPr bwMode="auto">
          <a:xfrm>
            <a:off x="3381375" y="2170113"/>
            <a:ext cx="2609850" cy="1146175"/>
          </a:xfrm>
          <a:prstGeom prst="diamond">
            <a:avLst/>
          </a:prstGeom>
          <a:gradFill rotWithShape="1">
            <a:gsLst>
              <a:gs pos="0">
                <a:srgbClr val="FF0000"/>
              </a:gs>
              <a:gs pos="50000">
                <a:srgbClr val="760000"/>
              </a:gs>
              <a:gs pos="100000">
                <a:srgbClr val="FF0000"/>
              </a:gs>
            </a:gsLst>
            <a:lin ang="5400000" scaled="1"/>
          </a:gradFill>
          <a:ln w="9525" algn="ctr">
            <a:solidFill>
              <a:schemeClr val="tx1"/>
            </a:solidFill>
            <a:miter lim="800000"/>
            <a:headEnd/>
            <a:tailEnd/>
          </a:ln>
        </p:spPr>
        <p:txBody>
          <a:bodyPr wrap="none" anchor="ctr"/>
          <a:lstStyle/>
          <a:p>
            <a:endParaRPr lang="en-US"/>
          </a:p>
        </p:txBody>
      </p:sp>
      <p:sp>
        <p:nvSpPr>
          <p:cNvPr id="112645" name="Text Box 11"/>
          <p:cNvSpPr txBox="1">
            <a:spLocks noChangeArrowheads="1"/>
          </p:cNvSpPr>
          <p:nvPr/>
        </p:nvSpPr>
        <p:spPr bwMode="auto">
          <a:xfrm>
            <a:off x="762000" y="5943600"/>
            <a:ext cx="7924800" cy="369332"/>
          </a:xfrm>
          <a:prstGeom prst="rect">
            <a:avLst/>
          </a:prstGeom>
          <a:noFill/>
          <a:ln w="12700" cap="sq">
            <a:noFill/>
            <a:miter lim="800000"/>
            <a:headEnd type="none" w="sm" len="sm"/>
            <a:tailEnd type="none" w="sm" len="sm"/>
          </a:ln>
        </p:spPr>
        <p:txBody>
          <a:bodyPr>
            <a:spAutoFit/>
          </a:bodyPr>
          <a:lstStyle/>
          <a:p>
            <a:pPr algn="l" eaLnBrk="0" hangingPunct="0">
              <a:spcBef>
                <a:spcPct val="50000"/>
              </a:spcBef>
            </a:pPr>
            <a:r>
              <a:rPr lang="ar-JO" sz="1800" b="1" dirty="0">
                <a:solidFill>
                  <a:srgbClr val="FFFFFF"/>
                </a:solidFill>
                <a:latin typeface="Garamond" pitchFamily="18" charset="0"/>
              </a:rPr>
              <a:t>مقتبس من عملية وآثار الاتصالات، أد. ويلبر شرام (أوربانا: مطبعة جامعة إلينوي، 1954)، 3-26.</a:t>
            </a:r>
            <a:endParaRPr lang="en-US" sz="1800" b="1" dirty="0">
              <a:solidFill>
                <a:srgbClr val="FFFFFF"/>
              </a:solidFill>
              <a:latin typeface="Garamond" pitchFamily="18" charset="0"/>
            </a:endParaRPr>
          </a:p>
        </p:txBody>
      </p:sp>
    </p:spTree>
    <p:extLst>
      <p:ext uri="{BB962C8B-B14F-4D97-AF65-F5344CB8AC3E}">
        <p14:creationId xmlns:p14="http://schemas.microsoft.com/office/powerpoint/2010/main" val="267738521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248842"/>
                                        </p:tgtEl>
                                        <p:attrNameLst>
                                          <p:attrName>style.visibility</p:attrName>
                                        </p:attrNameLst>
                                      </p:cBhvr>
                                      <p:to>
                                        <p:strVal val="visible"/>
                                      </p:to>
                                    </p:set>
                                    <p:animEffect transition="in" filter="fade">
                                      <p:cBhvr>
                                        <p:cTn id="17" dur="500"/>
                                        <p:tgtEl>
                                          <p:spTgt spid="248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42"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3666" name="Picture 2" descr="MCj01505630000[1]"/>
          <p:cNvPicPr>
            <a:picLocks noChangeAspect="1" noChangeArrowheads="1"/>
          </p:cNvPicPr>
          <p:nvPr/>
        </p:nvPicPr>
        <p:blipFill>
          <a:blip r:embed="rId2" cstate="print">
            <a:lum bright="-54000"/>
            <a:grayscl/>
          </a:blip>
          <a:srcRect/>
          <a:stretch>
            <a:fillRect/>
          </a:stretch>
        </p:blipFill>
        <p:spPr bwMode="auto">
          <a:xfrm>
            <a:off x="0" y="0"/>
            <a:ext cx="9144000" cy="6858000"/>
          </a:xfrm>
          <a:prstGeom prst="rect">
            <a:avLst/>
          </a:prstGeom>
          <a:solidFill>
            <a:srgbClr val="333333"/>
          </a:solidFill>
          <a:ln w="9525">
            <a:noFill/>
            <a:miter lim="800000"/>
            <a:headEnd/>
            <a:tailEnd/>
          </a:ln>
        </p:spPr>
      </p:pic>
      <p:sp>
        <p:nvSpPr>
          <p:cNvPr id="249859" name="Rectangle 3"/>
          <p:cNvSpPr>
            <a:spLocks noGrp="1" noChangeArrowheads="1"/>
          </p:cNvSpPr>
          <p:nvPr>
            <p:ph type="body" idx="1"/>
          </p:nvPr>
        </p:nvSpPr>
        <p:spPr/>
        <p:txBody>
          <a:bodyPr/>
          <a:lstStyle/>
          <a:p>
            <a:pPr marL="0" indent="0" algn="r" eaLnBrk="1" hangingPunct="1">
              <a:buNone/>
              <a:defRPr/>
            </a:pPr>
            <a:r>
              <a:rPr lang="ar-JO" sz="3600" b="1" dirty="0">
                <a:effectLst/>
              </a:rPr>
              <a:t>1. أفكر فيما يجب أن أقوله</a:t>
            </a:r>
            <a:endParaRPr lang="en-US" sz="3600" b="1" dirty="0">
              <a:effectLst/>
            </a:endParaRPr>
          </a:p>
          <a:p>
            <a:pPr marL="0" indent="0" algn="r" eaLnBrk="1" hangingPunct="1">
              <a:buNone/>
              <a:defRPr/>
            </a:pPr>
            <a:r>
              <a:rPr lang="ar-JO" sz="3600" b="1" dirty="0">
                <a:effectLst/>
              </a:rPr>
              <a:t>2. ثم أفكر كيف سيفهم الشخص الآخر ما أقوله</a:t>
            </a:r>
            <a:endParaRPr lang="en-US" sz="3600" b="1" dirty="0">
              <a:effectLst/>
            </a:endParaRPr>
          </a:p>
          <a:p>
            <a:pPr marL="0" indent="0" algn="r" eaLnBrk="1" hangingPunct="1">
              <a:buNone/>
              <a:defRPr/>
            </a:pPr>
            <a:r>
              <a:rPr lang="ar-JO" sz="3600" b="1" dirty="0">
                <a:effectLst/>
              </a:rPr>
              <a:t>3. ثم أعيد التفكير فيما يجب أن أقوله</a:t>
            </a:r>
            <a:endParaRPr lang="en-US" sz="3600" b="1" dirty="0">
              <a:effectLst/>
            </a:endParaRPr>
          </a:p>
          <a:p>
            <a:pPr marL="0" indent="0" algn="r" eaLnBrk="1" hangingPunct="1">
              <a:buNone/>
              <a:defRPr/>
            </a:pPr>
            <a:r>
              <a:rPr lang="ar-JO" sz="3600" b="1" dirty="0">
                <a:effectLst/>
              </a:rPr>
              <a:t>4. حتى عندما أقوله سوف يفكر فيما أفكر</a:t>
            </a:r>
            <a:endParaRPr lang="en-US" sz="3600" b="1" dirty="0">
              <a:effectLst/>
            </a:endParaRPr>
          </a:p>
        </p:txBody>
      </p:sp>
      <p:sp>
        <p:nvSpPr>
          <p:cNvPr id="249860" name="Rectangle 4"/>
          <p:cNvSpPr>
            <a:spLocks noGrp="1" noChangeArrowheads="1"/>
          </p:cNvSpPr>
          <p:nvPr>
            <p:ph type="title"/>
          </p:nvPr>
        </p:nvSpPr>
        <p:spPr>
          <a:xfrm>
            <a:off x="0" y="152400"/>
            <a:ext cx="9144000" cy="1143000"/>
          </a:xfrm>
        </p:spPr>
        <p:txBody>
          <a:bodyPr/>
          <a:lstStyle/>
          <a:p>
            <a:pPr eaLnBrk="1" hangingPunct="1">
              <a:defRPr/>
            </a:pPr>
            <a:r>
              <a:rPr lang="ar-JO" dirty="0">
                <a:solidFill>
                  <a:srgbClr val="E8FD23"/>
                </a:solidFill>
                <a:effectLst/>
              </a:rPr>
              <a:t>الوعظ باعتبار التفكير الرباعي</a:t>
            </a:r>
            <a:endParaRPr lang="en-US" dirty="0">
              <a:solidFill>
                <a:srgbClr val="E8FD23"/>
              </a:solidFill>
              <a:effectLst/>
            </a:endParaRPr>
          </a:p>
        </p:txBody>
      </p:sp>
      <p:sp>
        <p:nvSpPr>
          <p:cNvPr id="113669" name="Text Box 5"/>
          <p:cNvSpPr txBox="1">
            <a:spLocks noChangeArrowheads="1"/>
          </p:cNvSpPr>
          <p:nvPr/>
        </p:nvSpPr>
        <p:spPr bwMode="auto">
          <a:xfrm>
            <a:off x="228600" y="6186488"/>
            <a:ext cx="8915400" cy="366712"/>
          </a:xfrm>
          <a:prstGeom prst="rect">
            <a:avLst/>
          </a:prstGeom>
          <a:noFill/>
          <a:ln w="12700" cap="sq">
            <a:noFill/>
            <a:miter lim="800000"/>
            <a:headEnd type="none" w="sm" len="sm"/>
            <a:tailEnd type="none" w="sm" len="sm"/>
          </a:ln>
        </p:spPr>
        <p:txBody>
          <a:bodyPr>
            <a:spAutoFit/>
          </a:bodyPr>
          <a:lstStyle/>
          <a:p>
            <a:pPr algn="r" eaLnBrk="0" hangingPunct="0">
              <a:spcBef>
                <a:spcPct val="50000"/>
              </a:spcBef>
            </a:pPr>
            <a:r>
              <a:rPr lang="ar-JO" sz="1800" b="1" dirty="0">
                <a:solidFill>
                  <a:srgbClr val="FFFFFF"/>
                </a:solidFill>
                <a:latin typeface="Garamond" pitchFamily="18" charset="0"/>
              </a:rPr>
              <a:t>ماك. وارن، قماش مزدحم (كينت، إنجلترا: هودر وستوتون، ١٩٧٤)، ١٤٣.</a:t>
            </a:r>
            <a:endParaRPr lang="en-US" sz="1800" b="1" dirty="0">
              <a:solidFill>
                <a:srgbClr val="FFFFFF"/>
              </a:solidFill>
              <a:latin typeface="Garamond" pitchFamily="18" charset="0"/>
            </a:endParaRPr>
          </a:p>
        </p:txBody>
      </p:sp>
    </p:spTree>
    <p:extLst>
      <p:ext uri="{BB962C8B-B14F-4D97-AF65-F5344CB8AC3E}">
        <p14:creationId xmlns:p14="http://schemas.microsoft.com/office/powerpoint/2010/main" val="16115292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9859">
                                            <p:txEl>
                                              <p:pRg st="0" end="0"/>
                                            </p:txEl>
                                          </p:spTgt>
                                        </p:tgtEl>
                                        <p:attrNameLst>
                                          <p:attrName>style.visibility</p:attrName>
                                        </p:attrNameLst>
                                      </p:cBhvr>
                                      <p:to>
                                        <p:strVal val="visible"/>
                                      </p:to>
                                    </p:set>
                                    <p:animEffect transition="in" filter="dissolve">
                                      <p:cBhvr>
                                        <p:cTn id="7" dur="500"/>
                                        <p:tgtEl>
                                          <p:spTgt spid="2498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9859">
                                            <p:txEl>
                                              <p:pRg st="1" end="1"/>
                                            </p:txEl>
                                          </p:spTgt>
                                        </p:tgtEl>
                                        <p:attrNameLst>
                                          <p:attrName>style.visibility</p:attrName>
                                        </p:attrNameLst>
                                      </p:cBhvr>
                                      <p:to>
                                        <p:strVal val="visible"/>
                                      </p:to>
                                    </p:set>
                                    <p:animEffect transition="in" filter="dissolve">
                                      <p:cBhvr>
                                        <p:cTn id="12" dur="500"/>
                                        <p:tgtEl>
                                          <p:spTgt spid="2498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9859">
                                            <p:txEl>
                                              <p:pRg st="2" end="2"/>
                                            </p:txEl>
                                          </p:spTgt>
                                        </p:tgtEl>
                                        <p:attrNameLst>
                                          <p:attrName>style.visibility</p:attrName>
                                        </p:attrNameLst>
                                      </p:cBhvr>
                                      <p:to>
                                        <p:strVal val="visible"/>
                                      </p:to>
                                    </p:set>
                                    <p:animEffect transition="in" filter="dissolve">
                                      <p:cBhvr>
                                        <p:cTn id="17" dur="500"/>
                                        <p:tgtEl>
                                          <p:spTgt spid="2498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9859">
                                            <p:txEl>
                                              <p:pRg st="3" end="3"/>
                                            </p:txEl>
                                          </p:spTgt>
                                        </p:tgtEl>
                                        <p:attrNameLst>
                                          <p:attrName>style.visibility</p:attrName>
                                        </p:attrNameLst>
                                      </p:cBhvr>
                                      <p:to>
                                        <p:strVal val="visible"/>
                                      </p:to>
                                    </p:set>
                                    <p:animEffect transition="in" filter="dissolve">
                                      <p:cBhvr>
                                        <p:cTn id="22" dur="500"/>
                                        <p:tgtEl>
                                          <p:spTgt spid="2498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lstStyle/>
          <a:p>
            <a:pPr eaLnBrk="1" hangingPunct="1">
              <a:defRPr/>
            </a:pPr>
            <a:r>
              <a:rPr lang="ar-JO" sz="4000" b="1" dirty="0"/>
              <a:t>التنوع ... كيف؟</a:t>
            </a:r>
            <a:endParaRPr lang="en-US" sz="4000" b="1" dirty="0"/>
          </a:p>
        </p:txBody>
      </p:sp>
      <p:sp>
        <p:nvSpPr>
          <p:cNvPr id="246787" name="Rectangle 3"/>
          <p:cNvSpPr>
            <a:spLocks noGrp="1" noChangeArrowheads="1"/>
          </p:cNvSpPr>
          <p:nvPr>
            <p:ph type="body" idx="1"/>
          </p:nvPr>
        </p:nvSpPr>
        <p:spPr/>
        <p:txBody>
          <a:bodyPr/>
          <a:lstStyle/>
          <a:p>
            <a:pPr algn="r" rtl="1" eaLnBrk="1" hangingPunct="1"/>
            <a:r>
              <a:rPr lang="ar-JO" b="1" dirty="0"/>
              <a:t>التواصل البصري</a:t>
            </a:r>
            <a:endParaRPr lang="en-US" b="1" dirty="0"/>
          </a:p>
          <a:p>
            <a:pPr algn="r" rtl="1" eaLnBrk="1" hangingPunct="1"/>
            <a:r>
              <a:rPr lang="ar-JO" b="1" dirty="0"/>
              <a:t>الحوار</a:t>
            </a:r>
          </a:p>
          <a:p>
            <a:pPr algn="r" rtl="1" eaLnBrk="1" hangingPunct="1"/>
            <a:r>
              <a:rPr lang="ar-JO" b="1" dirty="0"/>
              <a:t>القصة</a:t>
            </a:r>
            <a:endParaRPr lang="en-US" b="1" dirty="0"/>
          </a:p>
        </p:txBody>
      </p:sp>
    </p:spTree>
    <p:extLst>
      <p:ext uri="{BB962C8B-B14F-4D97-AF65-F5344CB8AC3E}">
        <p14:creationId xmlns:p14="http://schemas.microsoft.com/office/powerpoint/2010/main" val="30865531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46787">
                                            <p:txEl>
                                              <p:pRg st="2" end="2"/>
                                            </p:txEl>
                                          </p:spTgt>
                                        </p:tgtEl>
                                        <p:attrNameLst>
                                          <p:attrName>style.visibility</p:attrName>
                                        </p:attrNameLst>
                                      </p:cBhvr>
                                      <p:to>
                                        <p:strVal val="visible"/>
                                      </p:to>
                                    </p:set>
                                    <p:animEffect transition="in" filter="dissolve">
                                      <p:cBhvr>
                                        <p:cTn id="7" dur="500"/>
                                        <p:tgtEl>
                                          <p:spTgt spid="2467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9394" name="Picture 6" descr="MPj03826740000[1]"/>
          <p:cNvPicPr>
            <a:picLocks noChangeAspect="1" noChangeArrowheads="1"/>
          </p:cNvPicPr>
          <p:nvPr/>
        </p:nvPicPr>
        <p:blipFill>
          <a:blip r:embed="rId2" cstate="print">
            <a:lum bright="-54000"/>
            <a:grayscl/>
          </a:blip>
          <a:srcRect t="21428" r="7500" b="16667"/>
          <a:stretch>
            <a:fillRect/>
          </a:stretch>
        </p:blipFill>
        <p:spPr bwMode="auto">
          <a:xfrm>
            <a:off x="0" y="-9525"/>
            <a:ext cx="9220200" cy="6867525"/>
          </a:xfrm>
          <a:prstGeom prst="rect">
            <a:avLst/>
          </a:prstGeom>
          <a:noFill/>
          <a:ln w="9525">
            <a:noFill/>
            <a:miter lim="800000"/>
            <a:headEnd/>
            <a:tailEnd/>
          </a:ln>
        </p:spPr>
      </p:pic>
      <p:sp>
        <p:nvSpPr>
          <p:cNvPr id="94210" name="Rectangle 2"/>
          <p:cNvSpPr>
            <a:spLocks noGrp="1" noChangeArrowheads="1"/>
          </p:cNvSpPr>
          <p:nvPr>
            <p:ph type="body" idx="1"/>
          </p:nvPr>
        </p:nvSpPr>
        <p:spPr>
          <a:xfrm>
            <a:off x="228600" y="1676400"/>
            <a:ext cx="8991600" cy="4525963"/>
          </a:xfrm>
        </p:spPr>
        <p:txBody>
          <a:bodyPr/>
          <a:lstStyle/>
          <a:p>
            <a:pPr marL="0" indent="0" algn="r" rtl="1" eaLnBrk="1" hangingPunct="1">
              <a:lnSpc>
                <a:spcPct val="90000"/>
              </a:lnSpc>
              <a:buNone/>
              <a:defRPr/>
            </a:pPr>
            <a:r>
              <a:rPr lang="ar-JO" b="1" dirty="0">
                <a:solidFill>
                  <a:srgbClr val="FFC000"/>
                </a:solidFill>
                <a:latin typeface="Arial" panose="020B0604020202020204" pitchFamily="34" charset="0"/>
                <a:cs typeface="Arial" panose="020B0604020202020204" pitchFamily="34" charset="0"/>
              </a:rPr>
              <a:t>1. </a:t>
            </a:r>
            <a:r>
              <a:rPr lang="ar-JO" b="1" dirty="0">
                <a:latin typeface="Arial" panose="020B0604020202020204" pitchFamily="34" charset="0"/>
                <a:cs typeface="Arial" panose="020B0604020202020204" pitchFamily="34" charset="0"/>
              </a:rPr>
              <a:t>أين نحن؟</a:t>
            </a:r>
            <a:endParaRPr lang="en-US" b="1" dirty="0">
              <a:solidFill>
                <a:srgbClr val="E8FD23"/>
              </a:solidFill>
              <a:latin typeface="Arial" panose="020B0604020202020204" pitchFamily="34" charset="0"/>
              <a:cs typeface="Arial" panose="020B0604020202020204" pitchFamily="34" charset="0"/>
            </a:endParaRPr>
          </a:p>
          <a:p>
            <a:pPr marL="1371600" lvl="2" indent="-457200" algn="r" rtl="1" eaLnBrk="1" hangingPunct="1">
              <a:lnSpc>
                <a:spcPct val="90000"/>
              </a:lnSpc>
              <a:buFont typeface="Wingdings" pitchFamily="2" charset="2"/>
              <a:buChar char="Ø"/>
              <a:defRPr/>
            </a:pPr>
            <a:r>
              <a:rPr lang="ar-JO" b="1" dirty="0">
                <a:solidFill>
                  <a:srgbClr val="E8FD23"/>
                </a:solidFill>
                <a:latin typeface="Arial" panose="020B0604020202020204" pitchFamily="34" charset="0"/>
                <a:cs typeface="Arial" panose="020B0604020202020204" pitchFamily="34" charset="0"/>
              </a:rPr>
              <a:t>ما هي الحقيقة الموجودة في هذا العالك والتي تمكننا من إيجاد أنفسنا؟</a:t>
            </a:r>
            <a:endParaRPr lang="en-US" b="1" dirty="0">
              <a:solidFill>
                <a:srgbClr val="E8FD23"/>
              </a:solidFill>
              <a:latin typeface="Arial" panose="020B0604020202020204" pitchFamily="34" charset="0"/>
              <a:cs typeface="Arial" panose="020B0604020202020204" pitchFamily="34" charset="0"/>
            </a:endParaRPr>
          </a:p>
          <a:p>
            <a:pPr marL="0" indent="0" algn="r" eaLnBrk="1" hangingPunct="1">
              <a:lnSpc>
                <a:spcPct val="90000"/>
              </a:lnSpc>
              <a:buNone/>
              <a:defRPr/>
            </a:pPr>
            <a:r>
              <a:rPr lang="ar-JO" b="1" dirty="0">
                <a:solidFill>
                  <a:srgbClr val="FFC000"/>
                </a:solidFill>
                <a:latin typeface="Arial" panose="020B0604020202020204" pitchFamily="34" charset="0"/>
                <a:cs typeface="Arial" panose="020B0604020202020204" pitchFamily="34" charset="0"/>
              </a:rPr>
              <a:t>2. </a:t>
            </a:r>
            <a:r>
              <a:rPr lang="ar-JO" b="1" dirty="0">
                <a:latin typeface="Arial" panose="020B0604020202020204" pitchFamily="34" charset="0"/>
                <a:cs typeface="Arial" panose="020B0604020202020204" pitchFamily="34" charset="0"/>
              </a:rPr>
              <a:t>من نحن؟</a:t>
            </a:r>
            <a:endParaRPr lang="en-US" b="1" dirty="0">
              <a:solidFill>
                <a:srgbClr val="E8FD23"/>
              </a:solidFill>
              <a:latin typeface="Arial" panose="020B0604020202020204" pitchFamily="34" charset="0"/>
              <a:cs typeface="Arial" panose="020B0604020202020204" pitchFamily="34" charset="0"/>
            </a:endParaRPr>
          </a:p>
          <a:p>
            <a:pPr marL="1371600" lvl="2" indent="-457200" algn="r" rtl="1" eaLnBrk="1" hangingPunct="1">
              <a:lnSpc>
                <a:spcPct val="90000"/>
              </a:lnSpc>
              <a:buFont typeface="Wingdings" pitchFamily="2" charset="2"/>
              <a:buChar char="Ø"/>
              <a:defRPr/>
            </a:pPr>
            <a:r>
              <a:rPr lang="ar-JO" b="1" dirty="0">
                <a:solidFill>
                  <a:srgbClr val="E8FD23"/>
                </a:solidFill>
                <a:latin typeface="Arial" panose="020B0604020202020204" pitchFamily="34" charset="0"/>
                <a:cs typeface="Arial" panose="020B0604020202020204" pitchFamily="34" charset="0"/>
              </a:rPr>
              <a:t>ما هي طبيعة وهدف الكائنات البشرية؟</a:t>
            </a:r>
            <a:endParaRPr lang="en-US" b="1" dirty="0">
              <a:latin typeface="Arial" panose="020B0604020202020204" pitchFamily="34" charset="0"/>
              <a:cs typeface="Arial" panose="020B0604020202020204" pitchFamily="34" charset="0"/>
            </a:endParaRPr>
          </a:p>
          <a:p>
            <a:pPr marL="0" indent="0" algn="r" eaLnBrk="1" hangingPunct="1">
              <a:lnSpc>
                <a:spcPct val="90000"/>
              </a:lnSpc>
              <a:buNone/>
              <a:defRPr/>
            </a:pPr>
            <a:r>
              <a:rPr lang="ar-JO" b="1" dirty="0">
                <a:solidFill>
                  <a:srgbClr val="FFC000"/>
                </a:solidFill>
                <a:latin typeface="Arial" panose="020B0604020202020204" pitchFamily="34" charset="0"/>
                <a:cs typeface="Arial" panose="020B0604020202020204" pitchFamily="34" charset="0"/>
              </a:rPr>
              <a:t>3. </a:t>
            </a:r>
            <a:r>
              <a:rPr lang="ar-JO" b="1" dirty="0">
                <a:latin typeface="Arial" panose="020B0604020202020204" pitchFamily="34" charset="0"/>
                <a:cs typeface="Arial" panose="020B0604020202020204" pitchFamily="34" charset="0"/>
              </a:rPr>
              <a:t>ما هي المشكلة؟</a:t>
            </a:r>
            <a:endParaRPr lang="en-US" b="1" dirty="0">
              <a:latin typeface="Arial" panose="020B0604020202020204" pitchFamily="34" charset="0"/>
              <a:cs typeface="Arial" panose="020B0604020202020204" pitchFamily="34" charset="0"/>
            </a:endParaRPr>
          </a:p>
          <a:p>
            <a:pPr marL="1371600" lvl="2" indent="-457200" algn="r" rtl="1" eaLnBrk="1" hangingPunct="1">
              <a:lnSpc>
                <a:spcPct val="90000"/>
              </a:lnSpc>
              <a:buFont typeface="Wingdings" pitchFamily="2" charset="2"/>
              <a:buChar char="Ø"/>
              <a:defRPr/>
            </a:pPr>
            <a:r>
              <a:rPr lang="ar-JO" b="1" dirty="0">
                <a:solidFill>
                  <a:srgbClr val="E8FD23"/>
                </a:solidFill>
                <a:latin typeface="Arial" panose="020B0604020202020204" pitchFamily="34" charset="0"/>
                <a:cs typeface="Arial" panose="020B0604020202020204" pitchFamily="34" charset="0"/>
              </a:rPr>
              <a:t>كيف نحاسب الشر والألم؟</a:t>
            </a:r>
            <a:endParaRPr lang="en-US" b="1" dirty="0">
              <a:latin typeface="Arial" panose="020B0604020202020204" pitchFamily="34" charset="0"/>
              <a:cs typeface="Arial" panose="020B0604020202020204" pitchFamily="34" charset="0"/>
            </a:endParaRPr>
          </a:p>
          <a:p>
            <a:pPr marL="0" indent="0" algn="r" eaLnBrk="1" hangingPunct="1">
              <a:lnSpc>
                <a:spcPct val="90000"/>
              </a:lnSpc>
              <a:buNone/>
              <a:defRPr/>
            </a:pPr>
            <a:r>
              <a:rPr lang="ar-JO" b="1" dirty="0">
                <a:solidFill>
                  <a:srgbClr val="FFC000"/>
                </a:solidFill>
                <a:latin typeface="Arial" panose="020B0604020202020204" pitchFamily="34" charset="0"/>
                <a:cs typeface="Arial" panose="020B0604020202020204" pitchFamily="34" charset="0"/>
              </a:rPr>
              <a:t>4. </a:t>
            </a:r>
            <a:r>
              <a:rPr lang="ar-JO" b="1" dirty="0">
                <a:latin typeface="Arial" panose="020B0604020202020204" pitchFamily="34" charset="0"/>
                <a:cs typeface="Arial" panose="020B0604020202020204" pitchFamily="34" charset="0"/>
              </a:rPr>
              <a:t>ما هو الحل؟</a:t>
            </a:r>
            <a:endParaRPr lang="en-US" b="1" dirty="0">
              <a:solidFill>
                <a:srgbClr val="E8FD23"/>
              </a:solidFill>
              <a:latin typeface="Arial" panose="020B0604020202020204" pitchFamily="34" charset="0"/>
              <a:cs typeface="Arial" panose="020B0604020202020204" pitchFamily="34" charset="0"/>
            </a:endParaRPr>
          </a:p>
          <a:p>
            <a:pPr marL="1371600" lvl="2" indent="-457200" algn="r" rtl="1" eaLnBrk="1" hangingPunct="1">
              <a:lnSpc>
                <a:spcPct val="90000"/>
              </a:lnSpc>
              <a:buFont typeface="Wingdings" pitchFamily="2" charset="2"/>
              <a:buChar char="Ø"/>
              <a:defRPr/>
            </a:pPr>
            <a:r>
              <a:rPr lang="ar-JO" b="1" dirty="0">
                <a:solidFill>
                  <a:srgbClr val="E8FD23"/>
                </a:solidFill>
                <a:latin typeface="Arial" panose="020B0604020202020204" pitchFamily="34" charset="0"/>
                <a:cs typeface="Arial" panose="020B0604020202020204" pitchFamily="34" charset="0"/>
              </a:rPr>
              <a:t>كيف يفترض بنا أن نتصرف في هذا العالم؟</a:t>
            </a:r>
            <a:endParaRPr lang="en-US" b="1" dirty="0">
              <a:solidFill>
                <a:srgbClr val="E8FD23"/>
              </a:solidFill>
              <a:latin typeface="Arial" panose="020B0604020202020204" pitchFamily="34" charset="0"/>
              <a:cs typeface="Arial" panose="020B0604020202020204" pitchFamily="34" charset="0"/>
            </a:endParaRPr>
          </a:p>
        </p:txBody>
      </p:sp>
      <p:sp>
        <p:nvSpPr>
          <p:cNvPr id="59396" name="Text Box 4"/>
          <p:cNvSpPr txBox="1">
            <a:spLocks noChangeArrowheads="1"/>
          </p:cNvSpPr>
          <p:nvPr/>
        </p:nvSpPr>
        <p:spPr bwMode="auto">
          <a:xfrm>
            <a:off x="228600" y="6491288"/>
            <a:ext cx="8915400" cy="366712"/>
          </a:xfrm>
          <a:prstGeom prst="rect">
            <a:avLst/>
          </a:prstGeom>
          <a:noFill/>
          <a:ln w="12700" cap="sq">
            <a:noFill/>
            <a:miter lim="800000"/>
            <a:headEnd type="none" w="sm" len="sm"/>
            <a:tailEnd type="none" w="sm" len="sm"/>
          </a:ln>
        </p:spPr>
        <p:txBody>
          <a:bodyPr>
            <a:spAutoFit/>
          </a:bodyPr>
          <a:lstStyle/>
          <a:p>
            <a:pPr algn="r" eaLnBrk="0" hangingPunct="0">
              <a:spcBef>
                <a:spcPct val="50000"/>
              </a:spcBef>
            </a:pPr>
            <a:r>
              <a:rPr lang="ar-JO" sz="1800" dirty="0">
                <a:solidFill>
                  <a:srgbClr val="FFFFFF"/>
                </a:solidFill>
                <a:latin typeface="Arial" panose="020B0604020202020204" pitchFamily="34" charset="0"/>
                <a:cs typeface="Arial" panose="020B0604020202020204" pitchFamily="34" charset="0"/>
              </a:rPr>
              <a:t>انظر الرؤية المتغيرة: تشكيل رؤية العالم المسيحي (داونرز جروف: إنترفارسيتي، 1984).</a:t>
            </a:r>
            <a:endParaRPr lang="en-US" sz="1800" dirty="0">
              <a:solidFill>
                <a:srgbClr val="FFFFFF"/>
              </a:solidFill>
              <a:latin typeface="Arial" panose="020B0604020202020204" pitchFamily="34" charset="0"/>
              <a:cs typeface="Arial" panose="020B0604020202020204" pitchFamily="34" charset="0"/>
            </a:endParaRPr>
          </a:p>
        </p:txBody>
      </p:sp>
      <p:sp>
        <p:nvSpPr>
          <p:cNvPr id="94213" name="Rectangle 5"/>
          <p:cNvSpPr>
            <a:spLocks noGrp="1" noRot="1" noChangeArrowheads="1"/>
          </p:cNvSpPr>
          <p:nvPr>
            <p:ph type="title"/>
          </p:nvPr>
        </p:nvSpPr>
        <p:spPr>
          <a:xfrm>
            <a:off x="304800" y="228600"/>
            <a:ext cx="8534400" cy="1143000"/>
          </a:xfrm>
        </p:spPr>
        <p:txBody>
          <a:bodyPr/>
          <a:lstStyle/>
          <a:p>
            <a:pPr algn="r" eaLnBrk="1" hangingPunct="1">
              <a:defRPr/>
            </a:pPr>
            <a:r>
              <a:rPr lang="ar-JO" sz="2800" dirty="0">
                <a:solidFill>
                  <a:srgbClr val="E8FD23"/>
                </a:solidFill>
                <a:latin typeface="Arial" panose="020B0604020202020204" pitchFamily="34" charset="0"/>
                <a:cs typeface="Arial" panose="020B0604020202020204" pitchFamily="34" charset="0"/>
              </a:rPr>
              <a:t>يسأل ج. ريتشارد ميدلتون وبرايان والش أربعة أسئلة تحاول كل وجهات النظر العالمية الإجابة عليها:</a:t>
            </a:r>
            <a:endParaRPr lang="en-US" sz="2800" dirty="0">
              <a:solidFill>
                <a:srgbClr val="E8FD2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22853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4210">
                                            <p:txEl>
                                              <p:pRg st="0" end="0"/>
                                            </p:txEl>
                                          </p:spTgt>
                                        </p:tgtEl>
                                        <p:attrNameLst>
                                          <p:attrName>style.visibility</p:attrName>
                                        </p:attrNameLst>
                                      </p:cBhvr>
                                      <p:to>
                                        <p:strVal val="visible"/>
                                      </p:to>
                                    </p:set>
                                    <p:animEffect transition="in" filter="dissolve">
                                      <p:cBhvr>
                                        <p:cTn id="7" dur="500"/>
                                        <p:tgtEl>
                                          <p:spTgt spid="94210">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4210">
                                            <p:txEl>
                                              <p:pRg st="1" end="1"/>
                                            </p:txEl>
                                          </p:spTgt>
                                        </p:tgtEl>
                                        <p:attrNameLst>
                                          <p:attrName>style.visibility</p:attrName>
                                        </p:attrNameLst>
                                      </p:cBhvr>
                                      <p:to>
                                        <p:strVal val="visible"/>
                                      </p:to>
                                    </p:set>
                                    <p:animEffect transition="in" filter="dissolve">
                                      <p:cBhvr>
                                        <p:cTn id="10" dur="500"/>
                                        <p:tgtEl>
                                          <p:spTgt spid="9421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4210">
                                            <p:txEl>
                                              <p:pRg st="2" end="2"/>
                                            </p:txEl>
                                          </p:spTgt>
                                        </p:tgtEl>
                                        <p:attrNameLst>
                                          <p:attrName>style.visibility</p:attrName>
                                        </p:attrNameLst>
                                      </p:cBhvr>
                                      <p:to>
                                        <p:strVal val="visible"/>
                                      </p:to>
                                    </p:set>
                                    <p:animEffect transition="in" filter="dissolve">
                                      <p:cBhvr>
                                        <p:cTn id="15" dur="500"/>
                                        <p:tgtEl>
                                          <p:spTgt spid="94210">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94210">
                                            <p:txEl>
                                              <p:pRg st="3" end="3"/>
                                            </p:txEl>
                                          </p:spTgt>
                                        </p:tgtEl>
                                        <p:attrNameLst>
                                          <p:attrName>style.visibility</p:attrName>
                                        </p:attrNameLst>
                                      </p:cBhvr>
                                      <p:to>
                                        <p:strVal val="visible"/>
                                      </p:to>
                                    </p:set>
                                    <p:animEffect transition="in" filter="dissolve">
                                      <p:cBhvr>
                                        <p:cTn id="18" dur="500"/>
                                        <p:tgtEl>
                                          <p:spTgt spid="94210">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94210">
                                            <p:txEl>
                                              <p:pRg st="4" end="4"/>
                                            </p:txEl>
                                          </p:spTgt>
                                        </p:tgtEl>
                                        <p:attrNameLst>
                                          <p:attrName>style.visibility</p:attrName>
                                        </p:attrNameLst>
                                      </p:cBhvr>
                                      <p:to>
                                        <p:strVal val="visible"/>
                                      </p:to>
                                    </p:set>
                                    <p:animEffect transition="in" filter="dissolve">
                                      <p:cBhvr>
                                        <p:cTn id="23" dur="500"/>
                                        <p:tgtEl>
                                          <p:spTgt spid="94210">
                                            <p:txEl>
                                              <p:pRg st="4" end="4"/>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94210">
                                            <p:txEl>
                                              <p:pRg st="5" end="5"/>
                                            </p:txEl>
                                          </p:spTgt>
                                        </p:tgtEl>
                                        <p:attrNameLst>
                                          <p:attrName>style.visibility</p:attrName>
                                        </p:attrNameLst>
                                      </p:cBhvr>
                                      <p:to>
                                        <p:strVal val="visible"/>
                                      </p:to>
                                    </p:set>
                                    <p:animEffect transition="in" filter="dissolve">
                                      <p:cBhvr>
                                        <p:cTn id="26" dur="500"/>
                                        <p:tgtEl>
                                          <p:spTgt spid="94210">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94210">
                                            <p:txEl>
                                              <p:pRg st="6" end="6"/>
                                            </p:txEl>
                                          </p:spTgt>
                                        </p:tgtEl>
                                        <p:attrNameLst>
                                          <p:attrName>style.visibility</p:attrName>
                                        </p:attrNameLst>
                                      </p:cBhvr>
                                      <p:to>
                                        <p:strVal val="visible"/>
                                      </p:to>
                                    </p:set>
                                    <p:animEffect transition="in" filter="dissolve">
                                      <p:cBhvr>
                                        <p:cTn id="31" dur="500"/>
                                        <p:tgtEl>
                                          <p:spTgt spid="94210">
                                            <p:txEl>
                                              <p:pRg st="6" end="6"/>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94210">
                                            <p:txEl>
                                              <p:pRg st="7" end="7"/>
                                            </p:txEl>
                                          </p:spTgt>
                                        </p:tgtEl>
                                        <p:attrNameLst>
                                          <p:attrName>style.visibility</p:attrName>
                                        </p:attrNameLst>
                                      </p:cBhvr>
                                      <p:to>
                                        <p:strVal val="visible"/>
                                      </p:to>
                                    </p:set>
                                    <p:animEffect transition="in" filter="dissolve">
                                      <p:cBhvr>
                                        <p:cTn id="34" dur="500"/>
                                        <p:tgtEl>
                                          <p:spTgt spid="942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385175" cy="2819400"/>
          </a:xfrm>
        </p:spPr>
        <p:txBody>
          <a:bodyPr/>
          <a:lstStyle/>
          <a:p>
            <a:pPr algn="ctr">
              <a:defRPr/>
            </a:pPr>
            <a:br>
              <a:rPr lang="en-US"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ما هو الأدب؟</a:t>
            </a:r>
            <a:br>
              <a:rPr lang="ar-JO"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هل يجب أن نفكر</a:t>
            </a:r>
            <a:br>
              <a:rPr lang="ar-JO"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 بالكتاب المقدس كأدب؟</a:t>
            </a:r>
            <a:endParaRPr lang="en-US" dirty="0">
              <a:latin typeface="Arial" panose="020B0604020202020204" pitchFamily="34" charset="0"/>
              <a:cs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0418" name="Picture 5" descr="MCj02318160000[1]"/>
          <p:cNvPicPr>
            <a:picLocks noChangeAspect="1" noChangeArrowheads="1"/>
          </p:cNvPicPr>
          <p:nvPr/>
        </p:nvPicPr>
        <p:blipFill>
          <a:blip r:embed="rId2" cstate="print">
            <a:lum bright="-60000"/>
            <a:grayscl/>
          </a:blip>
          <a:srcRect/>
          <a:stretch>
            <a:fillRect/>
          </a:stretch>
        </p:blipFill>
        <p:spPr bwMode="auto">
          <a:xfrm>
            <a:off x="0" y="-1588"/>
            <a:ext cx="9144000" cy="6859588"/>
          </a:xfrm>
          <a:prstGeom prst="rect">
            <a:avLst/>
          </a:prstGeom>
          <a:solidFill>
            <a:srgbClr val="333333"/>
          </a:solidFill>
          <a:ln w="9525">
            <a:noFill/>
            <a:miter lim="800000"/>
            <a:headEnd/>
            <a:tailEnd/>
          </a:ln>
        </p:spPr>
      </p:pic>
      <p:sp>
        <p:nvSpPr>
          <p:cNvPr id="95234" name="Rectangle 2"/>
          <p:cNvSpPr>
            <a:spLocks noGrp="1" noChangeArrowheads="1"/>
          </p:cNvSpPr>
          <p:nvPr>
            <p:ph type="body" idx="1"/>
          </p:nvPr>
        </p:nvSpPr>
        <p:spPr>
          <a:xfrm>
            <a:off x="381000" y="1676400"/>
            <a:ext cx="8229600" cy="4525963"/>
          </a:xfrm>
        </p:spPr>
        <p:txBody>
          <a:bodyPr/>
          <a:lstStyle/>
          <a:p>
            <a:pPr marL="0" indent="0" algn="r" eaLnBrk="1" hangingPunct="1">
              <a:lnSpc>
                <a:spcPct val="80000"/>
              </a:lnSpc>
              <a:buNone/>
              <a:defRPr/>
            </a:pPr>
            <a:r>
              <a:rPr lang="ar-JO" sz="2800" b="1" dirty="0">
                <a:solidFill>
                  <a:srgbClr val="FFC000"/>
                </a:solidFill>
                <a:latin typeface="Arial" charset="0"/>
              </a:rPr>
              <a:t>1. </a:t>
            </a:r>
            <a:r>
              <a:rPr lang="ar-JO" sz="2800" b="1" dirty="0">
                <a:latin typeface="Arial" charset="0"/>
              </a:rPr>
              <a:t>يرتبط </a:t>
            </a:r>
            <a:r>
              <a:rPr lang="ar-JO" sz="2800" b="1" dirty="0">
                <a:solidFill>
                  <a:srgbClr val="009900"/>
                </a:solidFill>
                <a:latin typeface="Arial" charset="0"/>
              </a:rPr>
              <a:t>الإطار</a:t>
            </a:r>
            <a:r>
              <a:rPr lang="ar-JO" sz="2800" b="1" dirty="0">
                <a:latin typeface="Arial" charset="0"/>
              </a:rPr>
              <a:t> مع أين نحن؟</a:t>
            </a:r>
            <a:endParaRPr lang="en-US" sz="2800" b="1" dirty="0">
              <a:latin typeface="Arial" charset="0"/>
            </a:endParaRPr>
          </a:p>
          <a:p>
            <a:pPr marL="0" indent="0" algn="r" eaLnBrk="1" hangingPunct="1">
              <a:lnSpc>
                <a:spcPct val="80000"/>
              </a:lnSpc>
              <a:buNone/>
              <a:defRPr/>
            </a:pPr>
            <a:r>
              <a:rPr lang="ar-JO" sz="2800" b="1" dirty="0">
                <a:solidFill>
                  <a:srgbClr val="FFC000"/>
                </a:solidFill>
                <a:latin typeface="Arial" charset="0"/>
              </a:rPr>
              <a:t>2. </a:t>
            </a:r>
            <a:r>
              <a:rPr lang="ar-JO" sz="2800" b="1" dirty="0">
                <a:latin typeface="Arial" charset="0"/>
              </a:rPr>
              <a:t>تتوافق </a:t>
            </a:r>
            <a:r>
              <a:rPr lang="ar-JO" sz="2800" b="1" dirty="0">
                <a:solidFill>
                  <a:srgbClr val="009900"/>
                </a:solidFill>
                <a:latin typeface="Arial" charset="0"/>
              </a:rPr>
              <a:t>الشخصية</a:t>
            </a:r>
            <a:r>
              <a:rPr lang="ar-JO" sz="2800" b="1" dirty="0">
                <a:latin typeface="Arial" charset="0"/>
              </a:rPr>
              <a:t> مع من نحن؟</a:t>
            </a:r>
            <a:endParaRPr lang="en-US" sz="2800" b="1" dirty="0">
              <a:latin typeface="Arial" charset="0"/>
            </a:endParaRPr>
          </a:p>
          <a:p>
            <a:pPr marL="0" indent="0" algn="r" eaLnBrk="1" hangingPunct="1">
              <a:lnSpc>
                <a:spcPct val="80000"/>
              </a:lnSpc>
              <a:buNone/>
              <a:defRPr/>
            </a:pPr>
            <a:r>
              <a:rPr lang="ar-JO" sz="2800" b="1" dirty="0">
                <a:solidFill>
                  <a:srgbClr val="FFC000"/>
                </a:solidFill>
                <a:latin typeface="Arial" charset="0"/>
              </a:rPr>
              <a:t>3. </a:t>
            </a:r>
            <a:r>
              <a:rPr lang="ar-JO" sz="2800" b="1" dirty="0">
                <a:latin typeface="Arial" charset="0"/>
              </a:rPr>
              <a:t>يتعامل </a:t>
            </a:r>
            <a:r>
              <a:rPr lang="ar-JO" sz="2800" b="1" dirty="0">
                <a:solidFill>
                  <a:srgbClr val="009900"/>
                </a:solidFill>
                <a:latin typeface="Arial" charset="0"/>
              </a:rPr>
              <a:t>صراع الحبكة </a:t>
            </a:r>
            <a:r>
              <a:rPr lang="ar-JO" sz="2800" b="1" dirty="0">
                <a:latin typeface="Arial" charset="0"/>
              </a:rPr>
              <a:t>مع ما هي المشكلة؟</a:t>
            </a:r>
            <a:endParaRPr lang="en-US" sz="2800" b="1" dirty="0">
              <a:latin typeface="Arial" charset="0"/>
            </a:endParaRPr>
          </a:p>
          <a:p>
            <a:pPr marL="0" indent="0" algn="r" eaLnBrk="1" hangingPunct="1">
              <a:lnSpc>
                <a:spcPct val="80000"/>
              </a:lnSpc>
              <a:buNone/>
              <a:defRPr/>
            </a:pPr>
            <a:r>
              <a:rPr lang="ar-JO" sz="2800" b="1" dirty="0">
                <a:solidFill>
                  <a:srgbClr val="FFC000"/>
                </a:solidFill>
                <a:latin typeface="Arial" charset="0"/>
              </a:rPr>
              <a:t>4. </a:t>
            </a:r>
            <a:r>
              <a:rPr lang="ar-JO" sz="2800" b="1" dirty="0">
                <a:latin typeface="Arial" charset="0"/>
              </a:rPr>
              <a:t>يزود </a:t>
            </a:r>
            <a:r>
              <a:rPr lang="ar-JO" sz="2800" b="1" dirty="0">
                <a:solidFill>
                  <a:srgbClr val="009900"/>
                </a:solidFill>
                <a:latin typeface="Arial" charset="0"/>
              </a:rPr>
              <a:t>حل الحبكة </a:t>
            </a:r>
            <a:r>
              <a:rPr lang="ar-JO" sz="2800" b="1" dirty="0">
                <a:latin typeface="Arial" charset="0"/>
              </a:rPr>
              <a:t>إجابة على ما هو الحل؟</a:t>
            </a:r>
            <a:endParaRPr lang="en-US" sz="2800" b="1" dirty="0">
              <a:latin typeface="Arial" charset="0"/>
            </a:endParaRPr>
          </a:p>
          <a:p>
            <a:pPr marL="609600" indent="-609600" eaLnBrk="1" hangingPunct="1">
              <a:lnSpc>
                <a:spcPct val="80000"/>
              </a:lnSpc>
              <a:buFont typeface="Wingdings" pitchFamily="2" charset="2"/>
              <a:buNone/>
              <a:defRPr/>
            </a:pPr>
            <a:endParaRPr lang="en-US" sz="2800" b="1" i="1" dirty="0">
              <a:latin typeface="Arial" charset="0"/>
            </a:endParaRPr>
          </a:p>
          <a:p>
            <a:pPr marL="609600" indent="-609600" algn="ctr" eaLnBrk="1" hangingPunct="1">
              <a:lnSpc>
                <a:spcPct val="80000"/>
              </a:lnSpc>
              <a:buNone/>
              <a:defRPr/>
            </a:pPr>
            <a:r>
              <a:rPr lang="en-US" sz="2800" b="1" dirty="0">
                <a:latin typeface="Arial" charset="0"/>
              </a:rPr>
              <a:t>	</a:t>
            </a:r>
            <a:r>
              <a:rPr lang="ar-JO" sz="2800" b="1" dirty="0">
                <a:latin typeface="Arial" charset="0"/>
              </a:rPr>
              <a:t>تعتمد هويتنا وإحساسنا بالعالم </a:t>
            </a:r>
          </a:p>
          <a:p>
            <a:pPr marL="609600" indent="-609600" algn="ctr" eaLnBrk="1" hangingPunct="1">
              <a:lnSpc>
                <a:spcPct val="80000"/>
              </a:lnSpc>
              <a:buNone/>
              <a:defRPr/>
            </a:pPr>
            <a:r>
              <a:rPr lang="ar-JO" sz="2800" b="1" dirty="0">
                <a:latin typeface="Arial" charset="0"/>
              </a:rPr>
              <a:t>على القصة التي نرويها عن الشر (ما الخطأ؟)</a:t>
            </a:r>
          </a:p>
          <a:p>
            <a:pPr marL="609600" indent="-609600" algn="ctr" eaLnBrk="1" hangingPunct="1">
              <a:lnSpc>
                <a:spcPct val="80000"/>
              </a:lnSpc>
              <a:buNone/>
              <a:defRPr/>
            </a:pPr>
            <a:r>
              <a:rPr lang="ar-JO" sz="2800" b="1" dirty="0">
                <a:latin typeface="Arial" charset="0"/>
              </a:rPr>
              <a:t> والفداء (ما العلاج؟).</a:t>
            </a:r>
            <a:endParaRPr lang="en-US" sz="2800" b="1" dirty="0">
              <a:latin typeface="Arial" charset="0"/>
            </a:endParaRPr>
          </a:p>
        </p:txBody>
      </p:sp>
      <p:sp>
        <p:nvSpPr>
          <p:cNvPr id="60420" name="Text Box 3"/>
          <p:cNvSpPr txBox="1">
            <a:spLocks noChangeArrowheads="1"/>
          </p:cNvSpPr>
          <p:nvPr/>
        </p:nvSpPr>
        <p:spPr bwMode="auto">
          <a:xfrm>
            <a:off x="228600" y="5943600"/>
            <a:ext cx="8915400" cy="641350"/>
          </a:xfrm>
          <a:prstGeom prst="rect">
            <a:avLst/>
          </a:prstGeom>
          <a:noFill/>
          <a:ln w="12700" cap="sq">
            <a:noFill/>
            <a:miter lim="800000"/>
            <a:headEnd type="none" w="sm" len="sm"/>
            <a:tailEnd type="none" w="sm" len="sm"/>
          </a:ln>
        </p:spPr>
        <p:txBody>
          <a:bodyPr>
            <a:spAutoFit/>
          </a:bodyPr>
          <a:lstStyle/>
          <a:p>
            <a:pPr eaLnBrk="0" hangingPunct="0">
              <a:spcBef>
                <a:spcPct val="50000"/>
              </a:spcBef>
            </a:pPr>
            <a:r>
              <a:rPr lang="ar-JO" sz="1800" dirty="0">
                <a:solidFill>
                  <a:srgbClr val="FFFFFF"/>
                </a:solidFill>
                <a:latin typeface="Garamond" pitchFamily="18" charset="0"/>
              </a:rPr>
              <a:t>انظر والش وميدلتون، الحقيقة أغرب مما كانت عليه من قبل: الإيمان الكتابي في عالم ما بعد الحداثة (داونرز جروف: إنترفارسيتي، 1995)، 64.</a:t>
            </a:r>
            <a:endParaRPr lang="en-US" sz="1800" dirty="0">
              <a:solidFill>
                <a:srgbClr val="FFFFFF"/>
              </a:solidFill>
              <a:latin typeface="Garamond" pitchFamily="18" charset="0"/>
            </a:endParaRPr>
          </a:p>
        </p:txBody>
      </p:sp>
      <p:sp>
        <p:nvSpPr>
          <p:cNvPr id="95236" name="Rectangle 4"/>
          <p:cNvSpPr>
            <a:spLocks noGrp="1" noRot="1" noChangeArrowheads="1"/>
          </p:cNvSpPr>
          <p:nvPr>
            <p:ph type="title"/>
          </p:nvPr>
        </p:nvSpPr>
        <p:spPr>
          <a:xfrm>
            <a:off x="304800" y="274638"/>
            <a:ext cx="8382000" cy="1143000"/>
          </a:xfrm>
        </p:spPr>
        <p:txBody>
          <a:bodyPr/>
          <a:lstStyle/>
          <a:p>
            <a:pPr eaLnBrk="1" hangingPunct="1">
              <a:defRPr/>
            </a:pPr>
            <a:r>
              <a:rPr lang="ar-JO" sz="3600" dirty="0">
                <a:solidFill>
                  <a:srgbClr val="E8FD23"/>
                </a:solidFill>
                <a:latin typeface="Arial" charset="0"/>
              </a:rPr>
              <a:t>يمكن أن تكون </a:t>
            </a:r>
            <a:r>
              <a:rPr lang="ar-JO" sz="3600" dirty="0">
                <a:solidFill>
                  <a:srgbClr val="009900"/>
                </a:solidFill>
                <a:latin typeface="Arial" charset="0"/>
              </a:rPr>
              <a:t>الروايات</a:t>
            </a:r>
            <a:r>
              <a:rPr lang="ar-JO" sz="3600" dirty="0">
                <a:solidFill>
                  <a:srgbClr val="E8FD23"/>
                </a:solidFill>
                <a:latin typeface="Arial" charset="0"/>
              </a:rPr>
              <a:t> وسيلة فعالة </a:t>
            </a:r>
            <a:br>
              <a:rPr lang="ar-JO" sz="3600" dirty="0">
                <a:solidFill>
                  <a:srgbClr val="E8FD23"/>
                </a:solidFill>
                <a:latin typeface="Arial" charset="0"/>
              </a:rPr>
            </a:br>
            <a:r>
              <a:rPr lang="ar-JO" sz="3600" dirty="0">
                <a:solidFill>
                  <a:srgbClr val="E8FD23"/>
                </a:solidFill>
                <a:latin typeface="Arial" charset="0"/>
              </a:rPr>
              <a:t>للإجابة على هذه الأسئلة.</a:t>
            </a:r>
            <a:endParaRPr lang="en-US" sz="3600" dirty="0">
              <a:solidFill>
                <a:srgbClr val="E8FD23"/>
              </a:solidFill>
              <a:latin typeface="Arial" charset="0"/>
            </a:endParaRPr>
          </a:p>
        </p:txBody>
      </p:sp>
    </p:spTree>
    <p:extLst>
      <p:ext uri="{BB962C8B-B14F-4D97-AF65-F5344CB8AC3E}">
        <p14:creationId xmlns:p14="http://schemas.microsoft.com/office/powerpoint/2010/main" val="176977021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5234">
                                            <p:txEl>
                                              <p:pRg st="0" end="0"/>
                                            </p:txEl>
                                          </p:spTgt>
                                        </p:tgtEl>
                                        <p:attrNameLst>
                                          <p:attrName>style.visibility</p:attrName>
                                        </p:attrNameLst>
                                      </p:cBhvr>
                                      <p:to>
                                        <p:strVal val="visible"/>
                                      </p:to>
                                    </p:set>
                                    <p:animEffect transition="in" filter="dissolve">
                                      <p:cBhvr>
                                        <p:cTn id="7" dur="500"/>
                                        <p:tgtEl>
                                          <p:spTgt spid="952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5234">
                                            <p:txEl>
                                              <p:pRg st="1" end="1"/>
                                            </p:txEl>
                                          </p:spTgt>
                                        </p:tgtEl>
                                        <p:attrNameLst>
                                          <p:attrName>style.visibility</p:attrName>
                                        </p:attrNameLst>
                                      </p:cBhvr>
                                      <p:to>
                                        <p:strVal val="visible"/>
                                      </p:to>
                                    </p:set>
                                    <p:animEffect transition="in" filter="dissolve">
                                      <p:cBhvr>
                                        <p:cTn id="12" dur="500"/>
                                        <p:tgtEl>
                                          <p:spTgt spid="952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5234">
                                            <p:txEl>
                                              <p:pRg st="2" end="2"/>
                                            </p:txEl>
                                          </p:spTgt>
                                        </p:tgtEl>
                                        <p:attrNameLst>
                                          <p:attrName>style.visibility</p:attrName>
                                        </p:attrNameLst>
                                      </p:cBhvr>
                                      <p:to>
                                        <p:strVal val="visible"/>
                                      </p:to>
                                    </p:set>
                                    <p:animEffect transition="in" filter="dissolve">
                                      <p:cBhvr>
                                        <p:cTn id="17" dur="500"/>
                                        <p:tgtEl>
                                          <p:spTgt spid="9523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5234">
                                            <p:txEl>
                                              <p:pRg st="3" end="3"/>
                                            </p:txEl>
                                          </p:spTgt>
                                        </p:tgtEl>
                                        <p:attrNameLst>
                                          <p:attrName>style.visibility</p:attrName>
                                        </p:attrNameLst>
                                      </p:cBhvr>
                                      <p:to>
                                        <p:strVal val="visible"/>
                                      </p:to>
                                    </p:set>
                                    <p:animEffect transition="in" filter="dissolve">
                                      <p:cBhvr>
                                        <p:cTn id="22" dur="500"/>
                                        <p:tgtEl>
                                          <p:spTgt spid="9523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5234">
                                            <p:txEl>
                                              <p:pRg st="5" end="5"/>
                                            </p:txEl>
                                          </p:spTgt>
                                        </p:tgtEl>
                                        <p:attrNameLst>
                                          <p:attrName>style.visibility</p:attrName>
                                        </p:attrNameLst>
                                      </p:cBhvr>
                                      <p:to>
                                        <p:strVal val="visible"/>
                                      </p:to>
                                    </p:set>
                                    <p:animEffect transition="in" filter="dissolve">
                                      <p:cBhvr>
                                        <p:cTn id="27" dur="500"/>
                                        <p:tgtEl>
                                          <p:spTgt spid="95234">
                                            <p:txEl>
                                              <p:pRg st="5" end="5"/>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95234">
                                            <p:txEl>
                                              <p:pRg st="6" end="6"/>
                                            </p:txEl>
                                          </p:spTgt>
                                        </p:tgtEl>
                                        <p:attrNameLst>
                                          <p:attrName>style.visibility</p:attrName>
                                        </p:attrNameLst>
                                      </p:cBhvr>
                                      <p:to>
                                        <p:strVal val="visible"/>
                                      </p:to>
                                    </p:set>
                                    <p:animEffect transition="in" filter="dissolve">
                                      <p:cBhvr>
                                        <p:cTn id="30" dur="500"/>
                                        <p:tgtEl>
                                          <p:spTgt spid="95234">
                                            <p:txEl>
                                              <p:pRg st="6" end="6"/>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95234">
                                            <p:txEl>
                                              <p:pRg st="7" end="7"/>
                                            </p:txEl>
                                          </p:spTgt>
                                        </p:tgtEl>
                                        <p:attrNameLst>
                                          <p:attrName>style.visibility</p:attrName>
                                        </p:attrNameLst>
                                      </p:cBhvr>
                                      <p:to>
                                        <p:strVal val="visible"/>
                                      </p:to>
                                    </p:set>
                                    <p:animEffect transition="in" filter="dissolve">
                                      <p:cBhvr>
                                        <p:cTn id="33" dur="500"/>
                                        <p:tgtEl>
                                          <p:spTgt spid="9523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lstStyle/>
          <a:p>
            <a:pPr eaLnBrk="1" hangingPunct="1">
              <a:defRPr/>
            </a:pPr>
            <a:r>
              <a:rPr lang="ar-JO" sz="4000" b="1" dirty="0"/>
              <a:t>التنوع ... كيف؟</a:t>
            </a:r>
            <a:endParaRPr lang="en-US" sz="4000" b="1" dirty="0"/>
          </a:p>
        </p:txBody>
      </p:sp>
      <p:sp>
        <p:nvSpPr>
          <p:cNvPr id="246787" name="Rectangle 3"/>
          <p:cNvSpPr>
            <a:spLocks noGrp="1" noChangeArrowheads="1"/>
          </p:cNvSpPr>
          <p:nvPr>
            <p:ph type="body" idx="1"/>
          </p:nvPr>
        </p:nvSpPr>
        <p:spPr/>
        <p:txBody>
          <a:bodyPr/>
          <a:lstStyle/>
          <a:p>
            <a:pPr algn="r" rtl="1" eaLnBrk="1" hangingPunct="1"/>
            <a:r>
              <a:rPr lang="ar-JO" b="1" dirty="0"/>
              <a:t>التواصل البصري</a:t>
            </a:r>
            <a:endParaRPr lang="en-US" b="1" dirty="0"/>
          </a:p>
          <a:p>
            <a:pPr algn="r" rtl="1" eaLnBrk="1" hangingPunct="1"/>
            <a:r>
              <a:rPr lang="ar-JO" b="1" dirty="0"/>
              <a:t>الحوار</a:t>
            </a:r>
          </a:p>
          <a:p>
            <a:pPr algn="r" rtl="1" eaLnBrk="1" hangingPunct="1"/>
            <a:r>
              <a:rPr lang="ar-JO" b="1" dirty="0"/>
              <a:t>القصة</a:t>
            </a:r>
          </a:p>
          <a:p>
            <a:pPr algn="r" rtl="1" eaLnBrk="1" hangingPunct="1"/>
            <a:r>
              <a:rPr lang="ar-JO" b="1" dirty="0"/>
              <a:t>الخبرة/الفنون</a:t>
            </a:r>
            <a:endParaRPr lang="en-US" b="1" dirty="0"/>
          </a:p>
        </p:txBody>
      </p:sp>
    </p:spTree>
    <p:extLst>
      <p:ext uri="{BB962C8B-B14F-4D97-AF65-F5344CB8AC3E}">
        <p14:creationId xmlns:p14="http://schemas.microsoft.com/office/powerpoint/2010/main" val="61241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46787">
                                            <p:txEl>
                                              <p:pRg st="3" end="3"/>
                                            </p:txEl>
                                          </p:spTgt>
                                        </p:tgtEl>
                                        <p:attrNameLst>
                                          <p:attrName>style.visibility</p:attrName>
                                        </p:attrNameLst>
                                      </p:cBhvr>
                                      <p:to>
                                        <p:strVal val="visible"/>
                                      </p:to>
                                    </p:set>
                                    <p:animEffect transition="in" filter="dissolve">
                                      <p:cBhvr>
                                        <p:cTn id="7" dur="500"/>
                                        <p:tgtEl>
                                          <p:spTgt spid="2467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body" idx="1"/>
          </p:nvPr>
        </p:nvSpPr>
        <p:spPr/>
        <p:txBody>
          <a:bodyPr/>
          <a:lstStyle/>
          <a:p>
            <a:pPr algn="ctr" eaLnBrk="1" hangingPunct="1">
              <a:buFont typeface="Wingdings" pitchFamily="2" charset="2"/>
              <a:buNone/>
              <a:defRPr/>
            </a:pPr>
            <a:r>
              <a:rPr lang="ar-JO" sz="6000" dirty="0"/>
              <a:t>لا يمكن لأي رؤية غير شعرية للواقع أن تكون كاملة.</a:t>
            </a:r>
            <a:endParaRPr lang="en-US" sz="6000" dirty="0"/>
          </a:p>
          <a:p>
            <a:pPr algn="ctr" eaLnBrk="1" hangingPunct="1">
              <a:buFont typeface="Wingdings" pitchFamily="2" charset="2"/>
              <a:buNone/>
              <a:defRPr/>
            </a:pPr>
            <a:endParaRPr lang="en-US" sz="6000" dirty="0"/>
          </a:p>
          <a:p>
            <a:pPr algn="ctr" eaLnBrk="1" hangingPunct="1">
              <a:buFont typeface="Wingdings" pitchFamily="2" charset="2"/>
              <a:buNone/>
              <a:defRPr/>
            </a:pPr>
            <a:r>
              <a:rPr lang="ar-JO" sz="1800" dirty="0"/>
              <a:t>جون باروز، نظريات كل شيء مستشهد بها في ميلر، “الأهمية اللاهوتية للشعر الكتابي،” اللغة واللاهوت والكتاب المقدس، محرران بالنتين وبارتون (أكسفورد: كلاريدون، 1994)، 230.</a:t>
            </a:r>
            <a:endParaRPr lang="en-US" sz="1800" dirty="0"/>
          </a:p>
        </p:txBody>
      </p:sp>
    </p:spTree>
    <p:extLst>
      <p:ext uri="{BB962C8B-B14F-4D97-AF65-F5344CB8AC3E}">
        <p14:creationId xmlns:p14="http://schemas.microsoft.com/office/powerpoint/2010/main" val="415804804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MPj04070150000[1]"/>
          <p:cNvPicPr>
            <a:picLocks noChangeAspect="1" noChangeArrowheads="1"/>
          </p:cNvPicPr>
          <p:nvPr/>
        </p:nvPicPr>
        <p:blipFill>
          <a:blip r:embed="rId2" cstate="print">
            <a:lum bright="-24000"/>
          </a:blip>
          <a:srcRect t="3334" b="5556"/>
          <a:stretch>
            <a:fillRect/>
          </a:stretch>
        </p:blipFill>
        <p:spPr bwMode="auto">
          <a:xfrm>
            <a:off x="0" y="0"/>
            <a:ext cx="9144000" cy="6858000"/>
          </a:xfrm>
          <a:prstGeom prst="rect">
            <a:avLst/>
          </a:prstGeom>
          <a:noFill/>
          <a:ln w="9525">
            <a:noFill/>
            <a:miter lim="800000"/>
            <a:headEnd/>
            <a:tailEnd/>
          </a:ln>
        </p:spPr>
      </p:pic>
      <p:sp>
        <p:nvSpPr>
          <p:cNvPr id="256003" name="Text Box 3"/>
          <p:cNvSpPr txBox="1">
            <a:spLocks noChangeArrowheads="1"/>
          </p:cNvSpPr>
          <p:nvPr/>
        </p:nvSpPr>
        <p:spPr bwMode="auto">
          <a:xfrm>
            <a:off x="685800" y="1143000"/>
            <a:ext cx="7696200" cy="3231654"/>
          </a:xfrm>
          <a:prstGeom prst="rect">
            <a:avLst/>
          </a:prstGeom>
          <a:noFill/>
          <a:ln w="9525">
            <a:noFill/>
            <a:miter lim="800000"/>
            <a:headEnd/>
            <a:tailEnd/>
          </a:ln>
          <a:effectLst/>
        </p:spPr>
        <p:txBody>
          <a:bodyPr>
            <a:spAutoFit/>
          </a:bodyPr>
          <a:lstStyle/>
          <a:p>
            <a:pPr eaLnBrk="0" hangingPunct="0">
              <a:spcBef>
                <a:spcPct val="50000"/>
              </a:spcBef>
              <a:defRPr/>
            </a:pPr>
            <a:r>
              <a:rPr lang="ar-JO" sz="3600" b="1" dirty="0">
                <a:solidFill>
                  <a:srgbClr val="FFFFFF"/>
                </a:solidFill>
                <a:effectLst>
                  <a:glow rad="228600">
                    <a:schemeClr val="bg1">
                      <a:alpha val="65287"/>
                    </a:schemeClr>
                  </a:glow>
                  <a:outerShdw blurRad="38100" dist="38100" dir="2700000" algn="tl">
                    <a:srgbClr val="010199"/>
                  </a:outerShdw>
                </a:effectLst>
                <a:latin typeface="Arial" panose="020B0604020202020204" pitchFamily="34" charset="0"/>
                <a:cs typeface="Arial" panose="020B0604020202020204" pitchFamily="34" charset="0"/>
              </a:rPr>
              <a:t>إن عامة الناس ينجذبون بسهولة إلى                  المقارنات والأمثلة أكثر من المناقشات الصعبة والدقيقة. إنهم يفضلون رؤية صورة مرسومة جيداً                 بدلاً من كتاب مكتوب جيداً.</a:t>
            </a:r>
          </a:p>
          <a:p>
            <a:pPr algn="l" eaLnBrk="0" hangingPunct="0">
              <a:spcBef>
                <a:spcPct val="50000"/>
              </a:spcBef>
              <a:defRPr/>
            </a:pPr>
            <a:r>
              <a:rPr lang="en-US" sz="4000" b="1" dirty="0">
                <a:solidFill>
                  <a:srgbClr val="FFFFFF"/>
                </a:solidFill>
                <a:effectLst>
                  <a:glow rad="228600">
                    <a:schemeClr val="bg1">
                      <a:alpha val="65287"/>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ar-JO" sz="4000" b="1" dirty="0">
                <a:solidFill>
                  <a:srgbClr val="FFFFFF"/>
                </a:solidFill>
                <a:effectLst>
                  <a:glow rad="228600">
                    <a:schemeClr val="bg1">
                      <a:alpha val="65287"/>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 مارتن لوثر</a:t>
            </a:r>
            <a:endParaRPr lang="en-US" sz="4000" b="1" dirty="0">
              <a:solidFill>
                <a:srgbClr val="FFFFFF"/>
              </a:solidFill>
              <a:effectLst>
                <a:glow rad="228600">
                  <a:schemeClr val="bg1">
                    <a:alpha val="65287"/>
                  </a:schemeClr>
                </a:glow>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535445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Rot="1" noChangeArrowheads="1"/>
          </p:cNvSpPr>
          <p:nvPr>
            <p:ph type="title"/>
          </p:nvPr>
        </p:nvSpPr>
        <p:spPr>
          <a:xfrm>
            <a:off x="2514600" y="304800"/>
            <a:ext cx="4114800" cy="788988"/>
          </a:xfrm>
        </p:spPr>
        <p:txBody>
          <a:bodyPr/>
          <a:lstStyle/>
          <a:p>
            <a:pPr algn="ctr" eaLnBrk="1" hangingPunct="1"/>
            <a:r>
              <a:rPr lang="ar-JO" sz="3400" b="1" dirty="0">
                <a:latin typeface="Arial" panose="020B0604020202020204" pitchFamily="34" charset="0"/>
                <a:cs typeface="Arial" panose="020B0604020202020204" pitchFamily="34" charset="0"/>
              </a:rPr>
              <a:t>العصف الذهني:</a:t>
            </a:r>
            <a:endParaRPr lang="en-US" sz="2200" b="1" dirty="0">
              <a:latin typeface="Arial" panose="020B0604020202020204" pitchFamily="34" charset="0"/>
              <a:cs typeface="Arial" panose="020B0604020202020204" pitchFamily="34" charset="0"/>
            </a:endParaRPr>
          </a:p>
        </p:txBody>
      </p:sp>
      <p:sp>
        <p:nvSpPr>
          <p:cNvPr id="282627" name="Rectangle 3"/>
          <p:cNvSpPr>
            <a:spLocks noGrp="1" noRot="1" noChangeArrowheads="1"/>
          </p:cNvSpPr>
          <p:nvPr>
            <p:ph sz="half" idx="1"/>
          </p:nvPr>
        </p:nvSpPr>
        <p:spPr>
          <a:xfrm>
            <a:off x="0" y="1295400"/>
            <a:ext cx="4495800" cy="5181600"/>
          </a:xfrm>
        </p:spPr>
        <p:txBody>
          <a:bodyPr/>
          <a:lstStyle/>
          <a:p>
            <a:pPr algn="r" eaLnBrk="1" hangingPunct="1">
              <a:lnSpc>
                <a:spcPct val="90000"/>
              </a:lnSpc>
              <a:buNone/>
            </a:pPr>
            <a:r>
              <a:rPr lang="ar-JO" sz="2500" b="1" dirty="0">
                <a:latin typeface="Arial" panose="020B0604020202020204" pitchFamily="34" charset="0"/>
                <a:cs typeface="Arial" panose="020B0604020202020204" pitchFamily="34" charset="0"/>
              </a:rPr>
              <a:t>حدد ما هي التجربة الحسية الموجودة   </a:t>
            </a:r>
          </a:p>
          <a:p>
            <a:pPr algn="r" eaLnBrk="1" hangingPunct="1">
              <a:lnSpc>
                <a:spcPct val="90000"/>
              </a:lnSpc>
              <a:buNone/>
            </a:pPr>
            <a:r>
              <a:rPr lang="ar-JO" sz="2500" b="1" dirty="0">
                <a:latin typeface="Arial" panose="020B0604020202020204" pitchFamily="34" charset="0"/>
                <a:cs typeface="Arial" panose="020B0604020202020204" pitchFamily="34" charset="0"/>
              </a:rPr>
              <a:t>    هنا.</a:t>
            </a:r>
          </a:p>
          <a:p>
            <a:pPr algn="r" eaLnBrk="1" hangingPunct="1">
              <a:lnSpc>
                <a:spcPct val="90000"/>
              </a:lnSpc>
              <a:buNone/>
            </a:pPr>
            <a:r>
              <a:rPr lang="ar-JO" sz="2500" b="1" dirty="0">
                <a:latin typeface="Arial" panose="020B0604020202020204" pitchFamily="34" charset="0"/>
                <a:cs typeface="Arial" panose="020B0604020202020204" pitchFamily="34" charset="0"/>
              </a:rPr>
              <a:t>ما الذي يمكنك فعله لإعادة إحداث التأثير </a:t>
            </a:r>
          </a:p>
          <a:p>
            <a:pPr algn="r" eaLnBrk="1" hangingPunct="1">
              <a:lnSpc>
                <a:spcPct val="90000"/>
              </a:lnSpc>
              <a:buNone/>
            </a:pPr>
            <a:r>
              <a:rPr lang="ar-JO" sz="2500" b="1" dirty="0">
                <a:latin typeface="Arial" panose="020B0604020202020204" pitchFamily="34" charset="0"/>
                <a:cs typeface="Arial" panose="020B0604020202020204" pitchFamily="34" charset="0"/>
              </a:rPr>
              <a:t>    في نفسك أثناء دراستك؟</a:t>
            </a:r>
          </a:p>
          <a:p>
            <a:pPr algn="r" eaLnBrk="1" hangingPunct="1">
              <a:lnSpc>
                <a:spcPct val="90000"/>
              </a:lnSpc>
              <a:buNone/>
            </a:pPr>
            <a:r>
              <a:rPr lang="ar-JO" sz="2500" b="1" dirty="0">
                <a:latin typeface="Arial" panose="020B0604020202020204" pitchFamily="34" charset="0"/>
                <a:cs typeface="Arial" panose="020B0604020202020204" pitchFamily="34" charset="0"/>
              </a:rPr>
              <a:t>ما الذي يمكنك فعله لإعادة إحداث التأثير </a:t>
            </a:r>
          </a:p>
          <a:p>
            <a:pPr algn="r" eaLnBrk="1" hangingPunct="1">
              <a:lnSpc>
                <a:spcPct val="90000"/>
              </a:lnSpc>
              <a:buNone/>
            </a:pPr>
            <a:r>
              <a:rPr lang="ar-JO" sz="2500" b="1" dirty="0">
                <a:latin typeface="Arial" panose="020B0604020202020204" pitchFamily="34" charset="0"/>
                <a:cs typeface="Arial" panose="020B0604020202020204" pitchFamily="34" charset="0"/>
              </a:rPr>
              <a:t>    لدى المستمعين أثناء وعظك؟</a:t>
            </a:r>
            <a:endParaRPr lang="en-US" sz="2500" b="1" dirty="0">
              <a:latin typeface="Arial" panose="020B0604020202020204" pitchFamily="34" charset="0"/>
              <a:cs typeface="Arial" panose="020B0604020202020204" pitchFamily="34" charset="0"/>
            </a:endParaRPr>
          </a:p>
        </p:txBody>
      </p:sp>
      <p:sp>
        <p:nvSpPr>
          <p:cNvPr id="282628" name="Rectangle 4"/>
          <p:cNvSpPr>
            <a:spLocks noGrp="1" noRot="1" noChangeArrowheads="1"/>
          </p:cNvSpPr>
          <p:nvPr>
            <p:ph sz="half" idx="2"/>
          </p:nvPr>
        </p:nvSpPr>
        <p:spPr>
          <a:xfrm>
            <a:off x="4648200" y="1600200"/>
            <a:ext cx="4495800" cy="4530725"/>
          </a:xfrm>
        </p:spPr>
        <p:txBody>
          <a:bodyPr/>
          <a:lstStyle/>
          <a:p>
            <a:pPr algn="ctr" eaLnBrk="1" hangingPunct="1">
              <a:lnSpc>
                <a:spcPct val="90000"/>
              </a:lnSpc>
              <a:buFont typeface="Wingdings" pitchFamily="2" charset="2"/>
              <a:buNone/>
            </a:pPr>
            <a:r>
              <a:rPr lang="ar-JO" sz="2500" b="1" dirty="0"/>
              <a:t>مزمور 28: 1</a:t>
            </a:r>
            <a:endParaRPr lang="en-US" sz="2500" b="1" dirty="0"/>
          </a:p>
          <a:p>
            <a:pPr algn="ctr" eaLnBrk="1" hangingPunct="1">
              <a:lnSpc>
                <a:spcPct val="90000"/>
              </a:lnSpc>
              <a:buFont typeface="Wingdings" pitchFamily="2" charset="2"/>
              <a:buNone/>
            </a:pPr>
            <a:r>
              <a:rPr lang="ar-JO" sz="2500" b="1" dirty="0"/>
              <a:t>إليك يا رب أصرخ. يا صخرتي</a:t>
            </a:r>
          </a:p>
          <a:p>
            <a:pPr algn="ctr" eaLnBrk="1" hangingPunct="1">
              <a:lnSpc>
                <a:spcPct val="90000"/>
              </a:lnSpc>
              <a:buNone/>
            </a:pPr>
            <a:r>
              <a:rPr lang="ar-JO" sz="2500" b="1" dirty="0"/>
              <a:t>لا تتصامم من جهتي</a:t>
            </a:r>
          </a:p>
          <a:p>
            <a:pPr algn="ctr" eaLnBrk="1" hangingPunct="1">
              <a:lnSpc>
                <a:spcPct val="90000"/>
              </a:lnSpc>
              <a:buNone/>
            </a:pPr>
            <a:r>
              <a:rPr lang="ar-JO" sz="2500" b="1" dirty="0"/>
              <a:t>لئلا تسكت عني </a:t>
            </a:r>
          </a:p>
          <a:p>
            <a:pPr algn="ctr" eaLnBrk="1" hangingPunct="1">
              <a:lnSpc>
                <a:spcPct val="90000"/>
              </a:lnSpc>
              <a:buNone/>
            </a:pPr>
            <a:r>
              <a:rPr lang="ar-JO" sz="2500" b="1" dirty="0"/>
              <a:t>فأشبه الهابطين في الجب.</a:t>
            </a:r>
            <a:endParaRPr lang="en-US" sz="2500" b="1" dirty="0"/>
          </a:p>
        </p:txBody>
      </p:sp>
    </p:spTree>
    <p:extLst>
      <p:ext uri="{BB962C8B-B14F-4D97-AF65-F5344CB8AC3E}">
        <p14:creationId xmlns:p14="http://schemas.microsoft.com/office/powerpoint/2010/main" val="26314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2627">
                                            <p:txEl>
                                              <p:pRg st="0" end="0"/>
                                            </p:txEl>
                                          </p:spTgt>
                                        </p:tgtEl>
                                        <p:attrNameLst>
                                          <p:attrName>style.visibility</p:attrName>
                                        </p:attrNameLst>
                                      </p:cBhvr>
                                      <p:to>
                                        <p:strVal val="visible"/>
                                      </p:to>
                                    </p:set>
                                    <p:animEffect transition="in" filter="fade">
                                      <p:cBhvr>
                                        <p:cTn id="7" dur="500"/>
                                        <p:tgtEl>
                                          <p:spTgt spid="28262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2627">
                                            <p:txEl>
                                              <p:pRg st="1" end="1"/>
                                            </p:txEl>
                                          </p:spTgt>
                                        </p:tgtEl>
                                        <p:attrNameLst>
                                          <p:attrName>style.visibility</p:attrName>
                                        </p:attrNameLst>
                                      </p:cBhvr>
                                      <p:to>
                                        <p:strVal val="visible"/>
                                      </p:to>
                                    </p:set>
                                    <p:animEffect transition="in" filter="fade">
                                      <p:cBhvr>
                                        <p:cTn id="10" dur="500"/>
                                        <p:tgtEl>
                                          <p:spTgt spid="28262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2628">
                                            <p:txEl>
                                              <p:pRg st="0" end="0"/>
                                            </p:txEl>
                                          </p:spTgt>
                                        </p:tgtEl>
                                        <p:attrNameLst>
                                          <p:attrName>style.visibility</p:attrName>
                                        </p:attrNameLst>
                                      </p:cBhvr>
                                      <p:to>
                                        <p:strVal val="visible"/>
                                      </p:to>
                                    </p:set>
                                    <p:animEffect transition="in" filter="fade">
                                      <p:cBhvr>
                                        <p:cTn id="15" dur="1000"/>
                                        <p:tgtEl>
                                          <p:spTgt spid="282628">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2628">
                                            <p:txEl>
                                              <p:pRg st="1" end="1"/>
                                            </p:txEl>
                                          </p:spTgt>
                                        </p:tgtEl>
                                        <p:attrNameLst>
                                          <p:attrName>style.visibility</p:attrName>
                                        </p:attrNameLst>
                                      </p:cBhvr>
                                      <p:to>
                                        <p:strVal val="visible"/>
                                      </p:to>
                                    </p:set>
                                    <p:animEffect transition="in" filter="fade">
                                      <p:cBhvr>
                                        <p:cTn id="18" dur="1000"/>
                                        <p:tgtEl>
                                          <p:spTgt spid="282628">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82628">
                                            <p:txEl>
                                              <p:pRg st="2" end="2"/>
                                            </p:txEl>
                                          </p:spTgt>
                                        </p:tgtEl>
                                        <p:attrNameLst>
                                          <p:attrName>style.visibility</p:attrName>
                                        </p:attrNameLst>
                                      </p:cBhvr>
                                      <p:to>
                                        <p:strVal val="visible"/>
                                      </p:to>
                                    </p:set>
                                    <p:animEffect transition="in" filter="fade">
                                      <p:cBhvr>
                                        <p:cTn id="21" dur="1000"/>
                                        <p:tgtEl>
                                          <p:spTgt spid="282628">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82628">
                                            <p:txEl>
                                              <p:pRg st="3" end="3"/>
                                            </p:txEl>
                                          </p:spTgt>
                                        </p:tgtEl>
                                        <p:attrNameLst>
                                          <p:attrName>style.visibility</p:attrName>
                                        </p:attrNameLst>
                                      </p:cBhvr>
                                      <p:to>
                                        <p:strVal val="visible"/>
                                      </p:to>
                                    </p:set>
                                    <p:animEffect transition="in" filter="fade">
                                      <p:cBhvr>
                                        <p:cTn id="24" dur="1000"/>
                                        <p:tgtEl>
                                          <p:spTgt spid="282628">
                                            <p:txEl>
                                              <p:pRg st="3" end="3"/>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82628">
                                            <p:txEl>
                                              <p:pRg st="4" end="4"/>
                                            </p:txEl>
                                          </p:spTgt>
                                        </p:tgtEl>
                                        <p:attrNameLst>
                                          <p:attrName>style.visibility</p:attrName>
                                        </p:attrNameLst>
                                      </p:cBhvr>
                                      <p:to>
                                        <p:strVal val="visible"/>
                                      </p:to>
                                    </p:set>
                                    <p:animEffect transition="in" filter="fade">
                                      <p:cBhvr>
                                        <p:cTn id="27" dur="1000"/>
                                        <p:tgtEl>
                                          <p:spTgt spid="28262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2627">
                                            <p:txEl>
                                              <p:pRg st="2" end="2"/>
                                            </p:txEl>
                                          </p:spTgt>
                                        </p:tgtEl>
                                        <p:attrNameLst>
                                          <p:attrName>style.visibility</p:attrName>
                                        </p:attrNameLst>
                                      </p:cBhvr>
                                      <p:to>
                                        <p:strVal val="visible"/>
                                      </p:to>
                                    </p:set>
                                    <p:animEffect transition="in" filter="fade">
                                      <p:cBhvr>
                                        <p:cTn id="32" dur="500"/>
                                        <p:tgtEl>
                                          <p:spTgt spid="282627">
                                            <p:txEl>
                                              <p:pRg st="2" end="2"/>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82627">
                                            <p:txEl>
                                              <p:pRg st="3" end="3"/>
                                            </p:txEl>
                                          </p:spTgt>
                                        </p:tgtEl>
                                        <p:attrNameLst>
                                          <p:attrName>style.visibility</p:attrName>
                                        </p:attrNameLst>
                                      </p:cBhvr>
                                      <p:to>
                                        <p:strVal val="visible"/>
                                      </p:to>
                                    </p:set>
                                    <p:animEffect transition="in" filter="fade">
                                      <p:cBhvr>
                                        <p:cTn id="35" dur="500"/>
                                        <p:tgtEl>
                                          <p:spTgt spid="282627">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82627">
                                            <p:txEl>
                                              <p:pRg st="4" end="4"/>
                                            </p:txEl>
                                          </p:spTgt>
                                        </p:tgtEl>
                                        <p:attrNameLst>
                                          <p:attrName>style.visibility</p:attrName>
                                        </p:attrNameLst>
                                      </p:cBhvr>
                                      <p:to>
                                        <p:strVal val="visible"/>
                                      </p:to>
                                    </p:set>
                                    <p:animEffect transition="in" filter="fade">
                                      <p:cBhvr>
                                        <p:cTn id="40" dur="500"/>
                                        <p:tgtEl>
                                          <p:spTgt spid="282627">
                                            <p:txEl>
                                              <p:pRg st="4" end="4"/>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82627">
                                            <p:txEl>
                                              <p:pRg st="5" end="5"/>
                                            </p:txEl>
                                          </p:spTgt>
                                        </p:tgtEl>
                                        <p:attrNameLst>
                                          <p:attrName>style.visibility</p:attrName>
                                        </p:attrNameLst>
                                      </p:cBhvr>
                                      <p:to>
                                        <p:strVal val="visible"/>
                                      </p:to>
                                    </p:set>
                                    <p:animEffect transition="in" filter="fade">
                                      <p:cBhvr>
                                        <p:cTn id="43" dur="500"/>
                                        <p:tgtEl>
                                          <p:spTgt spid="2826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7" grpId="0" uiExpand="1" build="p"/>
      <p:bldP spid="282628"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lstStyle/>
          <a:p>
            <a:pPr eaLnBrk="1" hangingPunct="1">
              <a:defRPr/>
            </a:pPr>
            <a:r>
              <a:rPr lang="ar-JO" sz="4000" b="1" dirty="0"/>
              <a:t>التنوع ... كيف؟ (مراجعة)</a:t>
            </a:r>
            <a:endParaRPr lang="en-US" sz="4000" b="1" dirty="0"/>
          </a:p>
        </p:txBody>
      </p:sp>
      <p:sp>
        <p:nvSpPr>
          <p:cNvPr id="246787" name="Rectangle 3"/>
          <p:cNvSpPr>
            <a:spLocks noGrp="1" noChangeArrowheads="1"/>
          </p:cNvSpPr>
          <p:nvPr>
            <p:ph type="body" idx="1"/>
          </p:nvPr>
        </p:nvSpPr>
        <p:spPr/>
        <p:txBody>
          <a:bodyPr/>
          <a:lstStyle/>
          <a:p>
            <a:pPr algn="r" rtl="1" eaLnBrk="1" hangingPunct="1"/>
            <a:r>
              <a:rPr lang="ar-JO" b="1" dirty="0"/>
              <a:t>التواصل البصري</a:t>
            </a:r>
            <a:endParaRPr lang="en-US" b="1" dirty="0"/>
          </a:p>
          <a:p>
            <a:pPr algn="r" rtl="1" eaLnBrk="1" hangingPunct="1"/>
            <a:r>
              <a:rPr lang="ar-JO" b="1" dirty="0"/>
              <a:t>الحوار</a:t>
            </a:r>
          </a:p>
          <a:p>
            <a:pPr algn="r" rtl="1" eaLnBrk="1" hangingPunct="1"/>
            <a:r>
              <a:rPr lang="ar-JO" b="1" dirty="0"/>
              <a:t>القصة</a:t>
            </a:r>
          </a:p>
          <a:p>
            <a:pPr algn="r" rtl="1" eaLnBrk="1" hangingPunct="1"/>
            <a:r>
              <a:rPr lang="ar-JO" b="1" dirty="0"/>
              <a:t>الخبرة/الفنون</a:t>
            </a:r>
            <a:endParaRPr lang="en-US" b="1" dirty="0"/>
          </a:p>
        </p:txBody>
      </p:sp>
    </p:spTree>
    <p:extLst>
      <p:ext uri="{BB962C8B-B14F-4D97-AF65-F5344CB8AC3E}">
        <p14:creationId xmlns:p14="http://schemas.microsoft.com/office/powerpoint/2010/main" val="24950273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46787">
                                            <p:txEl>
                                              <p:pRg st="0" end="0"/>
                                            </p:txEl>
                                          </p:spTgt>
                                        </p:tgtEl>
                                        <p:attrNameLst>
                                          <p:attrName>style.visibility</p:attrName>
                                        </p:attrNameLst>
                                      </p:cBhvr>
                                      <p:to>
                                        <p:strVal val="visible"/>
                                      </p:to>
                                    </p:set>
                                    <p:animEffect transition="in" filter="dissolve">
                                      <p:cBhvr>
                                        <p:cTn id="7" dur="500"/>
                                        <p:tgtEl>
                                          <p:spTgt spid="2467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46787">
                                            <p:txEl>
                                              <p:pRg st="1" end="1"/>
                                            </p:txEl>
                                          </p:spTgt>
                                        </p:tgtEl>
                                        <p:attrNameLst>
                                          <p:attrName>style.visibility</p:attrName>
                                        </p:attrNameLst>
                                      </p:cBhvr>
                                      <p:to>
                                        <p:strVal val="visible"/>
                                      </p:to>
                                    </p:set>
                                    <p:animEffect transition="in" filter="dissolve">
                                      <p:cBhvr>
                                        <p:cTn id="12" dur="500"/>
                                        <p:tgtEl>
                                          <p:spTgt spid="2467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46787">
                                            <p:txEl>
                                              <p:pRg st="2" end="2"/>
                                            </p:txEl>
                                          </p:spTgt>
                                        </p:tgtEl>
                                        <p:attrNameLst>
                                          <p:attrName>style.visibility</p:attrName>
                                        </p:attrNameLst>
                                      </p:cBhvr>
                                      <p:to>
                                        <p:strVal val="visible"/>
                                      </p:to>
                                    </p:set>
                                    <p:animEffect transition="in" filter="dissolve">
                                      <p:cBhvr>
                                        <p:cTn id="17" dur="500"/>
                                        <p:tgtEl>
                                          <p:spTgt spid="2467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46787">
                                            <p:txEl>
                                              <p:pRg st="3" end="3"/>
                                            </p:txEl>
                                          </p:spTgt>
                                        </p:tgtEl>
                                        <p:attrNameLst>
                                          <p:attrName>style.visibility</p:attrName>
                                        </p:attrNameLst>
                                      </p:cBhvr>
                                      <p:to>
                                        <p:strVal val="visible"/>
                                      </p:to>
                                    </p:set>
                                    <p:animEffect transition="in" filter="dissolve">
                                      <p:cBhvr>
                                        <p:cTn id="22" dur="500"/>
                                        <p:tgtEl>
                                          <p:spTgt spid="2467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231160751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16934" y="76202"/>
            <a:ext cx="9144000" cy="685800"/>
          </a:xfrm>
        </p:spPr>
        <p:txBody>
          <a:bodyPr/>
          <a:lstStyle/>
          <a:p>
            <a:pPr eaLnBrk="1" hangingPunct="1">
              <a:defRPr/>
            </a:pPr>
            <a:r>
              <a:rPr lang="en-US" sz="4800" b="1" dirty="0">
                <a:solidFill>
                  <a:srgbClr val="FFFFFF"/>
                </a:solidFill>
                <a:latin typeface="Arial" panose="020B0604020202020204" pitchFamily="34" charset="0"/>
                <a:ea typeface="ＭＳ Ｐゴシック" charset="0"/>
                <a:cs typeface="Arial" panose="020B0604020202020204" pitchFamily="34" charset="0"/>
              </a:rPr>
              <a:t>BibleStudyDownloads.org</a:t>
            </a:r>
            <a:endParaRPr lang="en-US" sz="18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863601"/>
            <a:ext cx="3606800" cy="32784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1" eaLnBrk="1" fontAlgn="base" latinLnBrk="0" hangingPunct="1">
              <a:lnSpc>
                <a:spcPct val="100000"/>
              </a:lnSpc>
              <a:spcBef>
                <a:spcPct val="0"/>
              </a:spcBef>
              <a:spcAft>
                <a:spcPct val="0"/>
              </a:spcAft>
              <a:buClrTx/>
              <a:buSzTx/>
              <a:buFontTx/>
              <a:buNone/>
              <a:tabLst/>
              <a:defRPr/>
            </a:pPr>
            <a:r>
              <a:rPr kumimoji="0" lang="ar-JO" sz="3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استخدم  رمز الإستجابة السريعة (</a:t>
            </a:r>
            <a:r>
              <a:rPr kumimoji="0" lang="en-US" sz="3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QR Code</a:t>
            </a:r>
            <a:r>
              <a:rPr kumimoji="0" lang="ar-JO" sz="3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r>
              <a:rPr kumimoji="0" lang="en-US" sz="3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3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للحصول على الرابط الإلكتروني الخاص بالمصادر</a:t>
            </a:r>
            <a:endParaRPr kumimoji="0" lang="en-US" sz="3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0" y="4341544"/>
            <a:ext cx="3425631" cy="2096430"/>
          </a:xfrm>
          <a:prstGeom prst="rect">
            <a:avLst/>
          </a:prstGeom>
        </p:spPr>
      </p:pic>
      <p:pic>
        <p:nvPicPr>
          <p:cNvPr id="5" name="Picture 4">
            <a:extLst>
              <a:ext uri="{FF2B5EF4-FFF2-40B4-BE49-F238E27FC236}">
                <a16:creationId xmlns:a16="http://schemas.microsoft.com/office/drawing/2014/main" id="{98B62EE6-866D-4143-9082-63CB2850C425}"/>
              </a:ext>
            </a:extLst>
          </p:cNvPr>
          <p:cNvPicPr>
            <a:picLocks noChangeAspect="1"/>
          </p:cNvPicPr>
          <p:nvPr/>
        </p:nvPicPr>
        <p:blipFill>
          <a:blip r:embed="rId4"/>
          <a:stretch>
            <a:fillRect/>
          </a:stretch>
        </p:blipFill>
        <p:spPr>
          <a:xfrm>
            <a:off x="3735659" y="1080945"/>
            <a:ext cx="5357029" cy="5357029"/>
          </a:xfrm>
          <a:prstGeom prst="rect">
            <a:avLst/>
          </a:prstGeom>
        </p:spPr>
      </p:pic>
    </p:spTree>
    <p:extLst>
      <p:ext uri="{BB962C8B-B14F-4D97-AF65-F5344CB8AC3E}">
        <p14:creationId xmlns:p14="http://schemas.microsoft.com/office/powerpoint/2010/main" val="269999343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021288"/>
            <a:ext cx="9144000" cy="757808"/>
          </a:xfrm>
        </p:spPr>
        <p:txBody>
          <a:bodyPr/>
          <a:lstStyle/>
          <a:p>
            <a:pPr rtl="1" eaLnBrk="1" hangingPunct="1">
              <a:defRPr/>
            </a:pPr>
            <a:r>
              <a:rPr lang="ar-JO" sz="2400" b="1" dirty="0">
                <a:solidFill>
                  <a:srgbClr val="FFFFFF"/>
                </a:solidFill>
                <a:latin typeface="Arial" panose="020B0604020202020204" pitchFamily="34" charset="0"/>
                <a:ea typeface="ＭＳ Ｐゴシック" charset="0"/>
                <a:cs typeface="Arial" panose="020B0604020202020204" pitchFamily="34" charset="0"/>
              </a:rPr>
              <a:t>الرابط للعرض التقديميِّ "فن الوعظ" متاحٌ على الموقع الإلكترونيّ:</a:t>
            </a:r>
            <a:br>
              <a:rPr lang="ar-JO" sz="2400" b="1" dirty="0">
                <a:solidFill>
                  <a:srgbClr val="FFFFFF"/>
                </a:solidFill>
                <a:latin typeface="Arial" panose="020B0604020202020204" pitchFamily="34" charset="0"/>
                <a:ea typeface="ＭＳ Ｐゴシック" charset="0"/>
                <a:cs typeface="Arial" panose="020B0604020202020204" pitchFamily="34" charset="0"/>
              </a:rPr>
            </a:br>
            <a:r>
              <a:rPr lang="ar-JO" sz="2400" b="1" dirty="0">
                <a:solidFill>
                  <a:srgbClr val="FFFFFF"/>
                </a:solidFill>
                <a:latin typeface="Arial" panose="020B0604020202020204" pitchFamily="34" charset="0"/>
                <a:ea typeface="ＭＳ Ｐゴシック" charset="0"/>
                <a:cs typeface="Arial" panose="020B0604020202020204" pitchFamily="34" charset="0"/>
              </a:rPr>
              <a:t> </a:t>
            </a:r>
            <a:r>
              <a:rPr lang="en-US" sz="2400" b="1" dirty="0">
                <a:solidFill>
                  <a:srgbClr val="FFFFFF"/>
                </a:solidFill>
                <a:latin typeface="Arial" panose="020B0604020202020204" pitchFamily="34" charset="0"/>
                <a:ea typeface="ＭＳ Ｐゴシック" charset="0"/>
                <a:cs typeface="Arial" panose="020B0604020202020204" pitchFamily="34" charset="0"/>
              </a:rPr>
              <a:t>BibleStudyDownloads.org</a:t>
            </a:r>
          </a:p>
        </p:txBody>
      </p:sp>
      <p:sp>
        <p:nvSpPr>
          <p:cNvPr id="99331" name="Rectangle 1026"/>
          <p:cNvSpPr txBox="1">
            <a:spLocks noChangeArrowheads="1"/>
          </p:cNvSpPr>
          <p:nvPr/>
        </p:nvSpPr>
        <p:spPr bwMode="auto">
          <a:xfrm>
            <a:off x="0" y="-27384"/>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1" eaLnBrk="1" fontAlgn="base" latinLnBrk="0" hangingPunct="1">
              <a:lnSpc>
                <a:spcPct val="100000"/>
              </a:lnSpc>
              <a:spcBef>
                <a:spcPct val="0"/>
              </a:spcBef>
              <a:spcAft>
                <a:spcPct val="0"/>
              </a:spcAft>
              <a:buClrTx/>
              <a:buSzTx/>
              <a:buFontTx/>
              <a:buNone/>
              <a:tabLst/>
              <a:defRPr/>
            </a:pPr>
            <a:r>
              <a:rPr lang="ar-JO" sz="3600" b="1" dirty="0">
                <a:solidFill>
                  <a:srgbClr val="FFFFFF"/>
                </a:solidFill>
                <a:latin typeface="Arial" panose="020B0604020202020204" pitchFamily="34" charset="0"/>
                <a:cs typeface="Arial" panose="020B0604020202020204" pitchFamily="34" charset="0"/>
              </a:rPr>
              <a:t>أ</a:t>
            </a: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حصل على هذا العرض التقديمي مجاناً</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92696"/>
            <a:ext cx="9232347" cy="5328592"/>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3528" y="2132856"/>
            <a:ext cx="6153212" cy="3483594"/>
          </a:xfrm>
          <a:prstGeom prst="rect">
            <a:avLst/>
          </a:prstGeom>
        </p:spPr>
      </p:pic>
    </p:spTree>
    <p:extLst>
      <p:ext uri="{BB962C8B-B14F-4D97-AF65-F5344CB8AC3E}">
        <p14:creationId xmlns:p14="http://schemas.microsoft.com/office/powerpoint/2010/main" val="37791419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385175" cy="2819400"/>
          </a:xfrm>
        </p:spPr>
        <p:txBody>
          <a:bodyPr/>
          <a:lstStyle/>
          <a:p>
            <a:pPr algn="ctr">
              <a:defRPr/>
            </a:pPr>
            <a:r>
              <a:rPr lang="ar-JO" dirty="0">
                <a:latin typeface="Arial" panose="020B0604020202020204" pitchFamily="34" charset="0"/>
                <a:cs typeface="Arial" panose="020B0604020202020204" pitchFamily="34" charset="0"/>
              </a:rPr>
              <a:t>ما هي البلاغة؟</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1399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Rot="1" noChangeArrowheads="1"/>
          </p:cNvSpPr>
          <p:nvPr>
            <p:ph type="title"/>
          </p:nvPr>
        </p:nvSpPr>
        <p:spPr>
          <a:xfrm>
            <a:off x="457200" y="-76200"/>
            <a:ext cx="8229600" cy="1143000"/>
          </a:xfrm>
        </p:spPr>
        <p:txBody>
          <a:bodyPr/>
          <a:lstStyle/>
          <a:p>
            <a:pPr algn="ctr" eaLnBrk="1" hangingPunct="1">
              <a:defRPr/>
            </a:pPr>
            <a:r>
              <a:rPr lang="ar-JO" dirty="0">
                <a:latin typeface="Arial" panose="020B0604020202020204" pitchFamily="34" charset="0"/>
                <a:cs typeface="Arial" panose="020B0604020202020204" pitchFamily="34" charset="0"/>
              </a:rPr>
              <a:t>تعريفات البلاغة</a:t>
            </a:r>
            <a:endParaRPr lang="en-US" dirty="0">
              <a:latin typeface="Arial" panose="020B0604020202020204" pitchFamily="34" charset="0"/>
              <a:cs typeface="Arial" panose="020B0604020202020204" pitchFamily="34" charset="0"/>
            </a:endParaRPr>
          </a:p>
        </p:txBody>
      </p:sp>
      <p:sp>
        <p:nvSpPr>
          <p:cNvPr id="323587" name="Rectangle 3"/>
          <p:cNvSpPr>
            <a:spLocks noGrp="1" noRot="1" noChangeArrowheads="1"/>
          </p:cNvSpPr>
          <p:nvPr>
            <p:ph type="body" idx="1"/>
          </p:nvPr>
        </p:nvSpPr>
        <p:spPr>
          <a:xfrm>
            <a:off x="228600" y="1219200"/>
            <a:ext cx="8686800" cy="5638800"/>
          </a:xfrm>
        </p:spPr>
        <p:txBody>
          <a:bodyPr/>
          <a:lstStyle/>
          <a:p>
            <a:pPr algn="r" rtl="1" eaLnBrk="1" hangingPunct="1">
              <a:lnSpc>
                <a:spcPct val="90000"/>
              </a:lnSpc>
              <a:defRPr/>
            </a:pPr>
            <a:r>
              <a:rPr lang="ar-JO" sz="2600" b="1" dirty="0">
                <a:solidFill>
                  <a:srgbClr val="FFFF00"/>
                </a:solidFill>
                <a:latin typeface="Arial" panose="020B0604020202020204" pitchFamily="34" charset="0"/>
                <a:cs typeface="Arial" panose="020B0604020202020204" pitchFamily="34" charset="0"/>
              </a:rPr>
              <a:t>سيسيرو</a:t>
            </a:r>
            <a:r>
              <a:rPr lang="ar-JO" sz="2600" b="1" dirty="0">
                <a:latin typeface="Arial" panose="020B0604020202020204" pitchFamily="34" charset="0"/>
                <a:cs typeface="Arial" panose="020B0604020202020204" pitchFamily="34" charset="0"/>
              </a:rPr>
              <a:t>: الخطاب المصمم للإقناع</a:t>
            </a:r>
            <a:endParaRPr lang="en-US" sz="2600" b="1" dirty="0">
              <a:latin typeface="Arial" panose="020B0604020202020204" pitchFamily="34" charset="0"/>
              <a:cs typeface="Arial" panose="020B0604020202020204" pitchFamily="34" charset="0"/>
            </a:endParaRPr>
          </a:p>
          <a:p>
            <a:pPr algn="r" rtl="1" eaLnBrk="1" hangingPunct="1">
              <a:lnSpc>
                <a:spcPct val="90000"/>
              </a:lnSpc>
              <a:defRPr/>
            </a:pPr>
            <a:r>
              <a:rPr lang="ar-JO" sz="2600" b="1" dirty="0">
                <a:solidFill>
                  <a:srgbClr val="FFFF00"/>
                </a:solidFill>
                <a:latin typeface="Arial" panose="020B0604020202020204" pitchFamily="34" charset="0"/>
                <a:cs typeface="Arial" panose="020B0604020202020204" pitchFamily="34" charset="0"/>
              </a:rPr>
              <a:t>فرانسيس</a:t>
            </a:r>
            <a:r>
              <a:rPr lang="ar-JO" sz="2600" b="1" dirty="0">
                <a:latin typeface="Arial" panose="020B0604020202020204" pitchFamily="34" charset="0"/>
                <a:cs typeface="Arial" panose="020B0604020202020204" pitchFamily="34" charset="0"/>
              </a:rPr>
              <a:t> بيكون: البلاغة هي تطبيق العقل على الخيال من أجل تحريك الإرادة بشكل أفضل</a:t>
            </a:r>
            <a:endParaRPr lang="en-US" sz="2600" b="1" dirty="0">
              <a:latin typeface="Arial" panose="020B0604020202020204" pitchFamily="34" charset="0"/>
              <a:cs typeface="Arial" panose="020B0604020202020204" pitchFamily="34" charset="0"/>
            </a:endParaRPr>
          </a:p>
          <a:p>
            <a:pPr algn="r" rtl="1" eaLnBrk="1" hangingPunct="1">
              <a:lnSpc>
                <a:spcPct val="90000"/>
              </a:lnSpc>
              <a:defRPr/>
            </a:pPr>
            <a:r>
              <a:rPr lang="ar-JO" sz="2600" b="1" dirty="0">
                <a:solidFill>
                  <a:srgbClr val="FFFF00"/>
                </a:solidFill>
                <a:latin typeface="Arial" panose="020B0604020202020204" pitchFamily="34" charset="0"/>
                <a:cs typeface="Arial" panose="020B0604020202020204" pitchFamily="34" charset="0"/>
              </a:rPr>
              <a:t>لويد بيتزر</a:t>
            </a:r>
            <a:r>
              <a:rPr lang="ar-JO" sz="2600" b="1" dirty="0">
                <a:latin typeface="Arial" panose="020B0604020202020204" pitchFamily="34" charset="0"/>
                <a:cs typeface="Arial" panose="020B0604020202020204" pitchFamily="34" charset="0"/>
              </a:rPr>
              <a:t>: البلاغة هي طريقة لتغيير الواقع، ليس من خلال التطبيق المباشر للطاقة على الأشياء، ولكن من خلال خلق خطاب يغير الواقع من خلال وساطة الفكر والعمل.</a:t>
            </a:r>
            <a:endParaRPr lang="en-US" sz="2600" b="1" dirty="0">
              <a:solidFill>
                <a:srgbClr val="FFFF00"/>
              </a:solidFill>
              <a:latin typeface="Arial" panose="020B0604020202020204" pitchFamily="34" charset="0"/>
              <a:cs typeface="Arial" panose="020B0604020202020204" pitchFamily="34" charset="0"/>
            </a:endParaRPr>
          </a:p>
          <a:p>
            <a:pPr algn="r" rtl="1" eaLnBrk="1" hangingPunct="1">
              <a:lnSpc>
                <a:spcPct val="90000"/>
              </a:lnSpc>
              <a:defRPr/>
            </a:pPr>
            <a:r>
              <a:rPr lang="ar-JO" sz="2600" b="1" dirty="0">
                <a:solidFill>
                  <a:srgbClr val="FFFF00"/>
                </a:solidFill>
                <a:latin typeface="Arial" panose="020B0604020202020204" pitchFamily="34" charset="0"/>
                <a:cs typeface="Arial" panose="020B0604020202020204" pitchFamily="34" charset="0"/>
              </a:rPr>
              <a:t>دونالد برايانت</a:t>
            </a:r>
            <a:r>
              <a:rPr lang="ar-JO" sz="2600" b="1" dirty="0">
                <a:latin typeface="Arial" panose="020B0604020202020204" pitchFamily="34" charset="0"/>
                <a:cs typeface="Arial" panose="020B0604020202020204" pitchFamily="34" charset="0"/>
              </a:rPr>
              <a:t>: تعديل الأفكار بحسب الأشخاص والأشخاص بحسب الأفكار</a:t>
            </a:r>
            <a:endParaRPr lang="en-US" sz="2600" b="1" dirty="0">
              <a:latin typeface="Arial" panose="020B0604020202020204" pitchFamily="34" charset="0"/>
              <a:cs typeface="Arial" panose="020B0604020202020204" pitchFamily="34" charset="0"/>
            </a:endParaRPr>
          </a:p>
          <a:p>
            <a:pPr algn="r" rtl="1" eaLnBrk="1" hangingPunct="1">
              <a:lnSpc>
                <a:spcPct val="90000"/>
              </a:lnSpc>
              <a:defRPr/>
            </a:pPr>
            <a:r>
              <a:rPr lang="ar-JO" sz="2600" b="1" dirty="0">
                <a:solidFill>
                  <a:srgbClr val="FFFF00"/>
                </a:solidFill>
                <a:latin typeface="Arial" panose="020B0604020202020204" pitchFamily="34" charset="0"/>
                <a:cs typeface="Arial" panose="020B0604020202020204" pitchFamily="34" charset="0"/>
              </a:rPr>
              <a:t>آرثرز</a:t>
            </a:r>
            <a:r>
              <a:rPr lang="ar-JO" sz="2600" b="1" dirty="0">
                <a:latin typeface="Arial" panose="020B0604020202020204" pitchFamily="34" charset="0"/>
                <a:cs typeface="Arial" panose="020B0604020202020204" pitchFamily="34" charset="0"/>
              </a:rPr>
              <a:t>: استخدام الرموز والكلمات بشكل خاص للتأثير على الحضور</a:t>
            </a:r>
            <a:endParaRPr lang="en-US" sz="2600" b="1" dirty="0">
              <a:latin typeface="Arial" panose="020B0604020202020204" pitchFamily="34" charset="0"/>
              <a:cs typeface="Arial" panose="020B0604020202020204" pitchFamily="34" charset="0"/>
            </a:endParaRPr>
          </a:p>
          <a:p>
            <a:pPr eaLnBrk="1" hangingPunct="1">
              <a:lnSpc>
                <a:spcPct val="90000"/>
              </a:lnSpc>
              <a:defRPr/>
            </a:pPr>
            <a:endParaRPr lang="en-US" sz="2600" dirty="0">
              <a:latin typeface="Arial" panose="020B0604020202020204" pitchFamily="34" charset="0"/>
              <a:cs typeface="Arial" panose="020B0604020202020204" pitchFamily="34" charset="0"/>
            </a:endParaRPr>
          </a:p>
          <a:p>
            <a:pPr algn="r" eaLnBrk="1" hangingPunct="1">
              <a:lnSpc>
                <a:spcPct val="90000"/>
              </a:lnSpc>
              <a:buFont typeface="Wingdings" pitchFamily="2" charset="2"/>
              <a:buNone/>
              <a:defRPr/>
            </a:pPr>
            <a:r>
              <a:rPr lang="ar-JO" sz="1600" dirty="0">
                <a:latin typeface="Arial" panose="020B0604020202020204" pitchFamily="34" charset="0"/>
                <a:cs typeface="Arial" panose="020B0604020202020204" pitchFamily="34" charset="0"/>
              </a:rPr>
              <a:t>من واين س. يوث، بلاغة البلاغة (لندن: بلاكويل، 2004)، 4-8</a:t>
            </a:r>
            <a:endParaRPr lang="en-US" sz="16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23587">
                                            <p:txEl>
                                              <p:pRg st="0" end="0"/>
                                            </p:txEl>
                                          </p:spTgt>
                                        </p:tgtEl>
                                        <p:attrNameLst>
                                          <p:attrName>style.visibility</p:attrName>
                                        </p:attrNameLst>
                                      </p:cBhvr>
                                      <p:to>
                                        <p:strVal val="visible"/>
                                      </p:to>
                                    </p:set>
                                    <p:anim calcmode="lin" valueType="num">
                                      <p:cBhvr>
                                        <p:cTn id="7" dur="500" fill="hold"/>
                                        <p:tgtEl>
                                          <p:spTgt spid="323587">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23587">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23587">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235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323587">
                                            <p:txEl>
                                              <p:pRg st="1" end="1"/>
                                            </p:txEl>
                                          </p:spTgt>
                                        </p:tgtEl>
                                        <p:attrNameLst>
                                          <p:attrName>style.visibility</p:attrName>
                                        </p:attrNameLst>
                                      </p:cBhvr>
                                      <p:to>
                                        <p:strVal val="visible"/>
                                      </p:to>
                                    </p:set>
                                    <p:anim calcmode="lin" valueType="num">
                                      <p:cBhvr>
                                        <p:cTn id="15" dur="500" fill="hold"/>
                                        <p:tgtEl>
                                          <p:spTgt spid="323587">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23587">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23587">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235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323587">
                                            <p:txEl>
                                              <p:pRg st="2" end="2"/>
                                            </p:txEl>
                                          </p:spTgt>
                                        </p:tgtEl>
                                        <p:attrNameLst>
                                          <p:attrName>style.visibility</p:attrName>
                                        </p:attrNameLst>
                                      </p:cBhvr>
                                      <p:to>
                                        <p:strVal val="visible"/>
                                      </p:to>
                                    </p:set>
                                    <p:anim calcmode="lin" valueType="num">
                                      <p:cBhvr>
                                        <p:cTn id="23" dur="500" fill="hold"/>
                                        <p:tgtEl>
                                          <p:spTgt spid="323587">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323587">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323587">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3235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323587">
                                            <p:txEl>
                                              <p:pRg st="3" end="3"/>
                                            </p:txEl>
                                          </p:spTgt>
                                        </p:tgtEl>
                                        <p:attrNameLst>
                                          <p:attrName>style.visibility</p:attrName>
                                        </p:attrNameLst>
                                      </p:cBhvr>
                                      <p:to>
                                        <p:strVal val="visible"/>
                                      </p:to>
                                    </p:set>
                                    <p:anim calcmode="lin" valueType="num">
                                      <p:cBhvr>
                                        <p:cTn id="31" dur="500" fill="hold"/>
                                        <p:tgtEl>
                                          <p:spTgt spid="323587">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323587">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323587">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3235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grpId="0" nodeType="clickEffect">
                                  <p:stCondLst>
                                    <p:cond delay="0"/>
                                  </p:stCondLst>
                                  <p:childTnLst>
                                    <p:set>
                                      <p:cBhvr>
                                        <p:cTn id="38" dur="1" fill="hold">
                                          <p:stCondLst>
                                            <p:cond delay="0"/>
                                          </p:stCondLst>
                                        </p:cTn>
                                        <p:tgtEl>
                                          <p:spTgt spid="323587">
                                            <p:txEl>
                                              <p:pRg st="4" end="4"/>
                                            </p:txEl>
                                          </p:spTgt>
                                        </p:tgtEl>
                                        <p:attrNameLst>
                                          <p:attrName>style.visibility</p:attrName>
                                        </p:attrNameLst>
                                      </p:cBhvr>
                                      <p:to>
                                        <p:strVal val="visible"/>
                                      </p:to>
                                    </p:set>
                                    <p:anim calcmode="lin" valueType="num">
                                      <p:cBhvr>
                                        <p:cTn id="39" dur="500" fill="hold"/>
                                        <p:tgtEl>
                                          <p:spTgt spid="323587">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323587">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323587">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32358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9" presetClass="entr" presetSubtype="0" accel="100000" fill="hold" grpId="0" nodeType="clickEffect">
                                  <p:stCondLst>
                                    <p:cond delay="0"/>
                                  </p:stCondLst>
                                  <p:childTnLst>
                                    <p:set>
                                      <p:cBhvr>
                                        <p:cTn id="46" dur="1" fill="hold">
                                          <p:stCondLst>
                                            <p:cond delay="0"/>
                                          </p:stCondLst>
                                        </p:cTn>
                                        <p:tgtEl>
                                          <p:spTgt spid="323587">
                                            <p:txEl>
                                              <p:pRg st="6" end="6"/>
                                            </p:txEl>
                                          </p:spTgt>
                                        </p:tgtEl>
                                        <p:attrNameLst>
                                          <p:attrName>style.visibility</p:attrName>
                                        </p:attrNameLst>
                                      </p:cBhvr>
                                      <p:to>
                                        <p:strVal val="visible"/>
                                      </p:to>
                                    </p:set>
                                    <p:anim calcmode="lin" valueType="num">
                                      <p:cBhvr>
                                        <p:cTn id="47" dur="500" fill="hold"/>
                                        <p:tgtEl>
                                          <p:spTgt spid="323587">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323587">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323587">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32358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58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385175" cy="2819400"/>
          </a:xfrm>
        </p:spPr>
        <p:txBody>
          <a:bodyPr/>
          <a:lstStyle/>
          <a:p>
            <a:pPr algn="ctr">
              <a:defRPr/>
            </a:pPr>
            <a:r>
              <a:rPr lang="ar-JO" dirty="0">
                <a:latin typeface="Arial" panose="020B0604020202020204" pitchFamily="34" charset="0"/>
                <a:cs typeface="Arial" panose="020B0604020202020204" pitchFamily="34" charset="0"/>
              </a:rPr>
              <a:t>هل يجب علينا أن نفكر </a:t>
            </a:r>
            <a:br>
              <a:rPr lang="ar-JO"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بالكتاب المقدس كبلاغة ـــــ </a:t>
            </a:r>
            <a:br>
              <a:rPr lang="ar-JO"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كلمات تستخدم </a:t>
            </a:r>
            <a:br>
              <a:rPr lang="ar-JO"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للتأثير على جمهور؟</a:t>
            </a:r>
            <a:endParaRPr lang="en-US" dirty="0">
              <a:latin typeface="Arial" panose="020B0604020202020204" pitchFamily="34"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6082" name="Picture 2" descr="http://www.topnews.in/files/Ancient-Hebrew-Text.jpg"/>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0" y="0"/>
            <a:ext cx="9144000" cy="6858000"/>
          </a:xfrm>
          <a:prstGeom prst="rect">
            <a:avLst/>
          </a:prstGeom>
          <a:noFill/>
        </p:spPr>
      </p:pic>
      <p:sp>
        <p:nvSpPr>
          <p:cNvPr id="21506" name="Rectangle 2"/>
          <p:cNvSpPr>
            <a:spLocks noGrp="1" noChangeArrowheads="1"/>
          </p:cNvSpPr>
          <p:nvPr>
            <p:ph type="title"/>
          </p:nvPr>
        </p:nvSpPr>
        <p:spPr>
          <a:xfrm>
            <a:off x="457200" y="76200"/>
            <a:ext cx="8229600" cy="838200"/>
          </a:xfrm>
        </p:spPr>
        <p:txBody>
          <a:bodyPr/>
          <a:lstStyle/>
          <a:p>
            <a:pPr algn="ctr"/>
            <a:r>
              <a:rPr lang="ar-JO"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الكتاب المقدس كبلاغة</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1507" name="Rectangle 3"/>
          <p:cNvSpPr>
            <a:spLocks noGrp="1" noChangeArrowheads="1"/>
          </p:cNvSpPr>
          <p:nvPr>
            <p:ph idx="1"/>
          </p:nvPr>
        </p:nvSpPr>
        <p:spPr>
          <a:xfrm>
            <a:off x="2209800" y="1219200"/>
            <a:ext cx="6705600" cy="2590800"/>
          </a:xfrm>
          <a:solidFill>
            <a:srgbClr val="000000">
              <a:alpha val="50196"/>
            </a:srgbClr>
          </a:solidFill>
          <a:ln>
            <a:solidFill>
              <a:schemeClr val="accent1">
                <a:lumMod val="20000"/>
                <a:lumOff val="80000"/>
              </a:schemeClr>
            </a:solidFill>
          </a:ln>
        </p:spPr>
        <p:txBody>
          <a:bodyPr>
            <a:noAutofit/>
          </a:bodyPr>
          <a:lstStyle/>
          <a:p>
            <a:pPr algn="r" rtl="1">
              <a:lnSpc>
                <a:spcPct val="80000"/>
              </a:lnSpc>
            </a:pPr>
            <a:r>
              <a:rPr lang="ar-JO" b="1" dirty="0">
                <a:solidFill>
                  <a:schemeClr val="bg1"/>
                </a:solidFill>
                <a:latin typeface="Arial" panose="020B0604020202020204" pitchFamily="34" charset="0"/>
                <a:cs typeface="Arial" panose="020B0604020202020204" pitchFamily="34" charset="0"/>
              </a:rPr>
              <a:t>برنارد رام: الكتاب المقدس ليس كتاباً لاهوتياً نظرياً مجرداً، ولكنه كتاب يهدف إلى أن يكون له تأثير قوي على حياة قرائه.</a:t>
            </a:r>
          </a:p>
          <a:p>
            <a:pPr>
              <a:lnSpc>
                <a:spcPct val="80000"/>
              </a:lnSpc>
            </a:pPr>
            <a:endParaRPr lang="ar-JO" sz="1400" b="1" dirty="0">
              <a:solidFill>
                <a:schemeClr val="bg1"/>
              </a:solidFill>
              <a:effectLst/>
              <a:latin typeface="Arial" panose="020B0604020202020204" pitchFamily="34" charset="0"/>
              <a:cs typeface="Arial" panose="020B0604020202020204" pitchFamily="34" charset="0"/>
            </a:endParaRPr>
          </a:p>
          <a:p>
            <a:pPr marL="0" indent="0" algn="r" rtl="1">
              <a:lnSpc>
                <a:spcPct val="80000"/>
              </a:lnSpc>
              <a:buNone/>
            </a:pPr>
            <a:r>
              <a:rPr lang="ar-JO" sz="1600" b="1" dirty="0">
                <a:solidFill>
                  <a:schemeClr val="bg1"/>
                </a:solidFill>
                <a:latin typeface="Arial" panose="020B0604020202020204" pitchFamily="34" charset="0"/>
                <a:cs typeface="Arial" panose="020B0604020202020204" pitchFamily="34" charset="0"/>
              </a:rPr>
              <a:t>برنارد رام، التفسير البروتستانتي للكتاب المقدس، الطبعة الثالثة (جراند رابيدز: بيكر، 1985)، 113.</a:t>
            </a:r>
            <a:endParaRPr lang="en-US" sz="1600" b="1" dirty="0">
              <a:solidFill>
                <a:schemeClr val="bg1"/>
              </a:solidFill>
              <a:effectLst/>
              <a:latin typeface="Arial" panose="020B0604020202020204" pitchFamily="34" charset="0"/>
              <a:cs typeface="Arial" panose="020B0604020202020204" pitchFamily="34" charset="0"/>
            </a:endParaRPr>
          </a:p>
        </p:txBody>
      </p:sp>
      <p:sp>
        <p:nvSpPr>
          <p:cNvPr id="21509" name="Rectangle 5"/>
          <p:cNvSpPr>
            <a:spLocks noChangeArrowheads="1"/>
          </p:cNvSpPr>
          <p:nvPr/>
        </p:nvSpPr>
        <p:spPr bwMode="auto">
          <a:xfrm>
            <a:off x="152400" y="4267200"/>
            <a:ext cx="8077200" cy="2209800"/>
          </a:xfrm>
          <a:prstGeom prst="rect">
            <a:avLst/>
          </a:prstGeom>
          <a:solidFill>
            <a:srgbClr val="000000">
              <a:alpha val="50196"/>
            </a:srgbClr>
          </a:solidFill>
          <a:ln w="9525">
            <a:solidFill>
              <a:schemeClr val="accent1">
                <a:lumMod val="20000"/>
                <a:lumOff val="80000"/>
              </a:schemeClr>
            </a:solidFill>
            <a:miter lim="800000"/>
            <a:headEnd/>
            <a:tailEnd/>
          </a:ln>
          <a:effectLst/>
        </p:spPr>
        <p:txBody>
          <a:bodyPr/>
          <a:lstStyle/>
          <a:p>
            <a:pPr marL="342900" indent="-342900" algn="r" rtl="1">
              <a:lnSpc>
                <a:spcPct val="80000"/>
              </a:lnSpc>
              <a:spcBef>
                <a:spcPct val="20000"/>
              </a:spcBef>
              <a:buClr>
                <a:schemeClr val="bg1"/>
              </a:buClr>
              <a:buSzPct val="90000"/>
              <a:buFont typeface="Arial" pitchFamily="34" charset="0"/>
              <a:buChar char="•"/>
            </a:pPr>
            <a:r>
              <a:rPr lang="ar-JO" b="1" dirty="0">
                <a:solidFill>
                  <a:schemeClr val="bg1"/>
                </a:solidFill>
                <a:latin typeface="Arial" panose="020B0604020202020204" pitchFamily="34" charset="0"/>
                <a:cs typeface="Arial" panose="020B0604020202020204" pitchFamily="34" charset="0"/>
              </a:rPr>
              <a:t>ديل باتريك وألين سكلت: إن الشكل الرئيسي لشرح الكتاب المقدس وهو السرد، يوصف بشكل مناسب بأنه البلاغة الأولية، وهدفها الأساسي هو إقناع جمهورها</a:t>
            </a:r>
          </a:p>
          <a:p>
            <a:pPr marL="342900" indent="-342900" algn="r" rtl="1">
              <a:lnSpc>
                <a:spcPct val="80000"/>
              </a:lnSpc>
              <a:spcBef>
                <a:spcPct val="20000"/>
              </a:spcBef>
              <a:buClr>
                <a:schemeClr val="bg1"/>
              </a:buClr>
              <a:buSzPct val="90000"/>
              <a:buFont typeface="Arial" pitchFamily="34" charset="0"/>
              <a:buChar char="•"/>
            </a:pPr>
            <a:endParaRPr lang="en-US" sz="2800" b="1" dirty="0">
              <a:solidFill>
                <a:schemeClr val="bg1"/>
              </a:solidFill>
              <a:latin typeface="Arial" panose="020B0604020202020204" pitchFamily="34" charset="0"/>
              <a:cs typeface="Arial" panose="020B0604020202020204" pitchFamily="34" charset="0"/>
            </a:endParaRPr>
          </a:p>
          <a:p>
            <a:pPr marL="342900" indent="-342900" algn="r">
              <a:lnSpc>
                <a:spcPct val="80000"/>
              </a:lnSpc>
              <a:spcBef>
                <a:spcPct val="20000"/>
              </a:spcBef>
              <a:buClr>
                <a:schemeClr val="hlink"/>
              </a:buClr>
              <a:buSzPct val="90000"/>
              <a:buFont typeface="Wingdings" pitchFamily="2" charset="2"/>
              <a:buNone/>
            </a:pPr>
            <a:r>
              <a:rPr lang="en-US" sz="1400" dirty="0">
                <a:solidFill>
                  <a:schemeClr val="bg1"/>
                </a:solidFill>
                <a:latin typeface="Arial" panose="020B0604020202020204" pitchFamily="34" charset="0"/>
                <a:cs typeface="Arial" panose="020B0604020202020204" pitchFamily="34" charset="0"/>
              </a:rPr>
              <a:t>	</a:t>
            </a:r>
            <a:r>
              <a:rPr lang="ar-JO" sz="1400" b="1" dirty="0">
                <a:solidFill>
                  <a:schemeClr val="bg1"/>
                </a:solidFill>
                <a:latin typeface="Arial" panose="020B0604020202020204" pitchFamily="34" charset="0"/>
                <a:cs typeface="Arial" panose="020B0604020202020204" pitchFamily="34" charset="0"/>
              </a:rPr>
              <a:t>ديل باتريك وألين سكولت، البلاغة وتفسير الكتاب المقدس (شيفيلد: ألموند، 1990)، 29.</a:t>
            </a:r>
            <a:endParaRPr lang="en-US" sz="1400" b="1"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7">
                                            <p:bg/>
                                          </p:spTgt>
                                        </p:tgtEl>
                                        <p:attrNameLst>
                                          <p:attrName>style.visibility</p:attrName>
                                        </p:attrNameLst>
                                      </p:cBhvr>
                                      <p:to>
                                        <p:strVal val="visible"/>
                                      </p:to>
                                    </p:set>
                                    <p:animEffect transition="in" filter="fade">
                                      <p:cBhvr>
                                        <p:cTn id="7" dur="2000"/>
                                        <p:tgtEl>
                                          <p:spTgt spid="2150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507">
                                            <p:txEl>
                                              <p:pRg st="0" end="0"/>
                                            </p:txEl>
                                          </p:spTgt>
                                        </p:tgtEl>
                                        <p:attrNameLst>
                                          <p:attrName>style.visibility</p:attrName>
                                        </p:attrNameLst>
                                      </p:cBhvr>
                                      <p:to>
                                        <p:strVal val="visible"/>
                                      </p:to>
                                    </p:set>
                                    <p:animEffect transition="in" filter="fade">
                                      <p:cBhvr>
                                        <p:cTn id="10" dur="2000"/>
                                        <p:tgtEl>
                                          <p:spTgt spid="2150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507">
                                            <p:txEl>
                                              <p:pRg st="2" end="2"/>
                                            </p:txEl>
                                          </p:spTgt>
                                        </p:tgtEl>
                                        <p:attrNameLst>
                                          <p:attrName>style.visibility</p:attrName>
                                        </p:attrNameLst>
                                      </p:cBhvr>
                                      <p:to>
                                        <p:strVal val="visible"/>
                                      </p:to>
                                    </p:set>
                                    <p:animEffect transition="in" filter="fade">
                                      <p:cBhvr>
                                        <p:cTn id="13" dur="2000"/>
                                        <p:tgtEl>
                                          <p:spTgt spid="2150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509">
                                            <p:bg/>
                                          </p:spTgt>
                                        </p:tgtEl>
                                        <p:attrNameLst>
                                          <p:attrName>style.visibility</p:attrName>
                                        </p:attrNameLst>
                                      </p:cBhvr>
                                      <p:to>
                                        <p:strVal val="visible"/>
                                      </p:to>
                                    </p:set>
                                    <p:animEffect transition="in" filter="fade">
                                      <p:cBhvr>
                                        <p:cTn id="18" dur="2000"/>
                                        <p:tgtEl>
                                          <p:spTgt spid="21509">
                                            <p:bg/>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1509">
                                            <p:txEl>
                                              <p:pRg st="0" end="0"/>
                                            </p:txEl>
                                          </p:spTgt>
                                        </p:tgtEl>
                                        <p:attrNameLst>
                                          <p:attrName>style.visibility</p:attrName>
                                        </p:attrNameLst>
                                      </p:cBhvr>
                                      <p:to>
                                        <p:strVal val="visible"/>
                                      </p:to>
                                    </p:set>
                                    <p:animEffect transition="in" filter="fade">
                                      <p:cBhvr>
                                        <p:cTn id="23" dur="2000"/>
                                        <p:tgtEl>
                                          <p:spTgt spid="21509">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509">
                                            <p:txEl>
                                              <p:pRg st="2" end="2"/>
                                            </p:txEl>
                                          </p:spTgt>
                                        </p:tgtEl>
                                        <p:attrNameLst>
                                          <p:attrName>style.visibility</p:attrName>
                                        </p:attrNameLst>
                                      </p:cBhvr>
                                      <p:to>
                                        <p:strVal val="visible"/>
                                      </p:to>
                                    </p:set>
                                    <p:animEffect transition="in" filter="fade">
                                      <p:cBhvr>
                                        <p:cTn id="26" dur="2000"/>
                                        <p:tgtEl>
                                          <p:spTgt spid="2150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nimBg="1"/>
      <p:bldP spid="21509"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www.topnews.in/files/Ancient-Hebrew-Text.jpg"/>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0" y="0"/>
            <a:ext cx="9372600" cy="6858000"/>
          </a:xfrm>
          <a:prstGeom prst="rect">
            <a:avLst/>
          </a:prstGeom>
          <a:noFill/>
        </p:spPr>
      </p:pic>
      <p:sp>
        <p:nvSpPr>
          <p:cNvPr id="21506" name="Rectangle 2"/>
          <p:cNvSpPr>
            <a:spLocks noGrp="1" noChangeArrowheads="1"/>
          </p:cNvSpPr>
          <p:nvPr>
            <p:ph type="title"/>
          </p:nvPr>
        </p:nvSpPr>
        <p:spPr>
          <a:xfrm>
            <a:off x="457200" y="76200"/>
            <a:ext cx="8229600" cy="838200"/>
          </a:xfrm>
        </p:spPr>
        <p:txBody>
          <a:bodyPr/>
          <a:lstStyle/>
          <a:p>
            <a:pPr algn="ctr"/>
            <a:r>
              <a:rPr lang="ar-JO"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الكتاب المقدس كبلاغة</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1507" name="Rectangle 3"/>
          <p:cNvSpPr>
            <a:spLocks noGrp="1" noChangeArrowheads="1"/>
          </p:cNvSpPr>
          <p:nvPr>
            <p:ph idx="1"/>
          </p:nvPr>
        </p:nvSpPr>
        <p:spPr>
          <a:xfrm>
            <a:off x="2209800" y="1219200"/>
            <a:ext cx="6705600" cy="2438400"/>
          </a:xfrm>
          <a:solidFill>
            <a:srgbClr val="000000">
              <a:alpha val="50196"/>
            </a:srgbClr>
          </a:solidFill>
          <a:ln>
            <a:solidFill>
              <a:schemeClr val="accent1">
                <a:lumMod val="20000"/>
                <a:lumOff val="80000"/>
              </a:schemeClr>
            </a:solidFill>
          </a:ln>
        </p:spPr>
        <p:txBody>
          <a:bodyPr>
            <a:noAutofit/>
          </a:bodyPr>
          <a:lstStyle/>
          <a:p>
            <a:pPr algn="r" rtl="1"/>
            <a:r>
              <a:rPr lang="ar-JO" b="1" dirty="0">
                <a:solidFill>
                  <a:schemeClr val="bg1"/>
                </a:solidFill>
                <a:latin typeface="Arial" panose="020B0604020202020204" pitchFamily="34" charset="0"/>
                <a:cs typeface="Arial" panose="020B0604020202020204" pitchFamily="34" charset="0"/>
              </a:rPr>
              <a:t>جون سيلهامر: النص هو . . . تجسيد لقصد الكاتب وهو استراتيجية مصممة لتنفيذ ذلك القصد.</a:t>
            </a:r>
          </a:p>
          <a:p>
            <a:endParaRPr lang="ar-JO" b="1" dirty="0">
              <a:solidFill>
                <a:schemeClr val="bg1"/>
              </a:solidFill>
              <a:latin typeface="Arial" panose="020B0604020202020204" pitchFamily="34" charset="0"/>
              <a:cs typeface="Arial" panose="020B0604020202020204" pitchFamily="34" charset="0"/>
            </a:endParaRPr>
          </a:p>
          <a:p>
            <a:pPr algn="r"/>
            <a:r>
              <a:rPr lang="ar-JO" sz="1400" b="1" dirty="0">
                <a:solidFill>
                  <a:schemeClr val="bg1"/>
                </a:solidFill>
                <a:latin typeface="Arial" panose="020B0604020202020204" pitchFamily="34" charset="0"/>
                <a:cs typeface="Arial" panose="020B0604020202020204" pitchFamily="34" charset="0"/>
              </a:rPr>
              <a:t>مقدمة إلى لاهوت العهد القديم (غراند رابيدز: بيكر، 1995)، 46-47</a:t>
            </a:r>
          </a:p>
          <a:p>
            <a:endParaRPr lang="ar-JO" b="1" dirty="0">
              <a:solidFill>
                <a:schemeClr val="bg1"/>
              </a:solidFill>
              <a:latin typeface="Arial" panose="020B0604020202020204" pitchFamily="34" charset="0"/>
              <a:cs typeface="Arial" panose="020B0604020202020204" pitchFamily="34" charset="0"/>
            </a:endParaRPr>
          </a:p>
        </p:txBody>
      </p:sp>
      <p:sp>
        <p:nvSpPr>
          <p:cNvPr id="21509" name="Rectangle 5"/>
          <p:cNvSpPr>
            <a:spLocks noChangeArrowheads="1"/>
          </p:cNvSpPr>
          <p:nvPr/>
        </p:nvSpPr>
        <p:spPr bwMode="auto">
          <a:xfrm>
            <a:off x="304800" y="4038600"/>
            <a:ext cx="7924800" cy="2362200"/>
          </a:xfrm>
          <a:prstGeom prst="rect">
            <a:avLst/>
          </a:prstGeom>
          <a:solidFill>
            <a:srgbClr val="000000">
              <a:alpha val="50196"/>
            </a:srgbClr>
          </a:solidFill>
          <a:ln w="9525">
            <a:solidFill>
              <a:schemeClr val="accent1">
                <a:lumMod val="20000"/>
                <a:lumOff val="80000"/>
              </a:schemeClr>
            </a:solidFill>
            <a:miter lim="800000"/>
            <a:headEnd/>
            <a:tailEnd/>
          </a:ln>
          <a:effectLst/>
        </p:spPr>
        <p:txBody>
          <a:bodyPr/>
          <a:lstStyle/>
          <a:p>
            <a:pPr marL="342900" indent="-342900" algn="r">
              <a:spcBef>
                <a:spcPct val="20000"/>
              </a:spcBef>
              <a:buClr>
                <a:schemeClr val="bg1"/>
              </a:buClr>
              <a:buSzPct val="90000"/>
              <a:buFont typeface="Arial" pitchFamily="34" charset="0"/>
              <a:buChar char="•"/>
            </a:pPr>
            <a:r>
              <a:rPr lang="ar-JO" b="1" dirty="0">
                <a:solidFill>
                  <a:schemeClr val="bg1"/>
                </a:solidFill>
                <a:latin typeface="Arial" panose="020B0604020202020204" pitchFamily="34" charset="0"/>
                <a:cs typeface="Arial" panose="020B0604020202020204" pitchFamily="34" charset="0"/>
              </a:rPr>
              <a:t>سي إس لويس: الكتاب المقدس مقدس بلا هوادة وبشكل مستمر لدرجة أنه لا يدعو أو يستبعد أو ينفر المقاربة الجمالية المجردة.</a:t>
            </a:r>
            <a:endParaRPr lang="en-US" b="1" dirty="0">
              <a:solidFill>
                <a:schemeClr val="bg1"/>
              </a:solidFill>
              <a:latin typeface="Arial" panose="020B0604020202020204" pitchFamily="34" charset="0"/>
              <a:cs typeface="Arial" panose="020B0604020202020204" pitchFamily="34" charset="0"/>
            </a:endParaRPr>
          </a:p>
          <a:p>
            <a:pPr marL="342900" indent="-342900" algn="l">
              <a:spcBef>
                <a:spcPct val="20000"/>
              </a:spcBef>
              <a:buClr>
                <a:schemeClr val="bg1"/>
              </a:buClr>
              <a:buSzPct val="90000"/>
              <a:buFont typeface="Arial" pitchFamily="34" charset="0"/>
              <a:buChar char="•"/>
            </a:pPr>
            <a:endParaRPr lang="en-US" sz="1400" b="1" dirty="0">
              <a:solidFill>
                <a:schemeClr val="bg1"/>
              </a:solidFill>
              <a:latin typeface="Arial" panose="020B0604020202020204" pitchFamily="34" charset="0"/>
              <a:cs typeface="Arial" panose="020B0604020202020204" pitchFamily="34" charset="0"/>
            </a:endParaRPr>
          </a:p>
          <a:p>
            <a:pPr algn="r">
              <a:spcBef>
                <a:spcPct val="20000"/>
              </a:spcBef>
              <a:buClr>
                <a:schemeClr val="bg1"/>
              </a:buClr>
              <a:buSzPct val="90000"/>
            </a:pPr>
            <a:r>
              <a:rPr lang="en-US" sz="1400" b="1" dirty="0">
                <a:solidFill>
                  <a:schemeClr val="bg1"/>
                </a:solidFill>
                <a:latin typeface="Arial" panose="020B0604020202020204" pitchFamily="34" charset="0"/>
                <a:cs typeface="Arial" panose="020B0604020202020204" pitchFamily="34" charset="0"/>
              </a:rPr>
              <a:t>	</a:t>
            </a:r>
            <a:r>
              <a:rPr lang="ar-JO" sz="1400" b="1" dirty="0">
                <a:solidFill>
                  <a:schemeClr val="bg1"/>
                </a:solidFill>
                <a:latin typeface="Arial" panose="020B0604020202020204" pitchFamily="34" charset="0"/>
                <a:cs typeface="Arial" panose="020B0604020202020204" pitchFamily="34" charset="0"/>
              </a:rPr>
              <a:t>سي إس لويس، "لقد طلبوا ورقة: التأثير الأدبي للنسخة المعتمدة،" ​​في عاموس وايلدر، البلاغة المسيحية المبكرة (كامبريدج: جامعة هارفارد، 1971)، </a:t>
            </a:r>
            <a:r>
              <a:rPr lang="en-US" sz="1400" b="1" dirty="0">
                <a:solidFill>
                  <a:schemeClr val="bg1"/>
                </a:solidFill>
                <a:latin typeface="Arial" panose="020B0604020202020204" pitchFamily="34" charset="0"/>
                <a:cs typeface="Arial" panose="020B0604020202020204" pitchFamily="34" charset="0"/>
              </a:rPr>
              <a:t>xx.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7">
                                            <p:bg/>
                                          </p:spTgt>
                                        </p:tgtEl>
                                        <p:attrNameLst>
                                          <p:attrName>style.visibility</p:attrName>
                                        </p:attrNameLst>
                                      </p:cBhvr>
                                      <p:to>
                                        <p:strVal val="visible"/>
                                      </p:to>
                                    </p:set>
                                    <p:animEffect transition="in" filter="fade">
                                      <p:cBhvr>
                                        <p:cTn id="7" dur="2000"/>
                                        <p:tgtEl>
                                          <p:spTgt spid="2150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507">
                                            <p:txEl>
                                              <p:pRg st="0" end="0"/>
                                            </p:txEl>
                                          </p:spTgt>
                                        </p:tgtEl>
                                        <p:attrNameLst>
                                          <p:attrName>style.visibility</p:attrName>
                                        </p:attrNameLst>
                                      </p:cBhvr>
                                      <p:to>
                                        <p:strVal val="visible"/>
                                      </p:to>
                                    </p:set>
                                    <p:animEffect transition="in" filter="fade">
                                      <p:cBhvr>
                                        <p:cTn id="10" dur="2000"/>
                                        <p:tgtEl>
                                          <p:spTgt spid="2150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507">
                                            <p:txEl>
                                              <p:pRg st="2" end="2"/>
                                            </p:txEl>
                                          </p:spTgt>
                                        </p:tgtEl>
                                        <p:attrNameLst>
                                          <p:attrName>style.visibility</p:attrName>
                                        </p:attrNameLst>
                                      </p:cBhvr>
                                      <p:to>
                                        <p:strVal val="visible"/>
                                      </p:to>
                                    </p:set>
                                    <p:animEffect transition="in" filter="fade">
                                      <p:cBhvr>
                                        <p:cTn id="13" dur="2000"/>
                                        <p:tgtEl>
                                          <p:spTgt spid="2150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509">
                                            <p:bg/>
                                          </p:spTgt>
                                        </p:tgtEl>
                                        <p:attrNameLst>
                                          <p:attrName>style.visibility</p:attrName>
                                        </p:attrNameLst>
                                      </p:cBhvr>
                                      <p:to>
                                        <p:strVal val="visible"/>
                                      </p:to>
                                    </p:set>
                                    <p:animEffect transition="in" filter="fade">
                                      <p:cBhvr>
                                        <p:cTn id="18" dur="2000"/>
                                        <p:tgtEl>
                                          <p:spTgt spid="21509">
                                            <p:bg/>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509">
                                            <p:txEl>
                                              <p:pRg st="0" end="0"/>
                                            </p:txEl>
                                          </p:spTgt>
                                        </p:tgtEl>
                                        <p:attrNameLst>
                                          <p:attrName>style.visibility</p:attrName>
                                        </p:attrNameLst>
                                      </p:cBhvr>
                                      <p:to>
                                        <p:strVal val="visible"/>
                                      </p:to>
                                    </p:set>
                                    <p:animEffect transition="in" filter="fade">
                                      <p:cBhvr>
                                        <p:cTn id="21" dur="2000"/>
                                        <p:tgtEl>
                                          <p:spTgt spid="21509">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509">
                                            <p:txEl>
                                              <p:pRg st="2" end="2"/>
                                            </p:txEl>
                                          </p:spTgt>
                                        </p:tgtEl>
                                        <p:attrNameLst>
                                          <p:attrName>style.visibility</p:attrName>
                                        </p:attrNameLst>
                                      </p:cBhvr>
                                      <p:to>
                                        <p:strVal val="visible"/>
                                      </p:to>
                                    </p:set>
                                    <p:animEffect transition="in" filter="fade">
                                      <p:cBhvr>
                                        <p:cTn id="24" dur="2000"/>
                                        <p:tgtEl>
                                          <p:spTgt spid="2150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nimBg="1"/>
      <p:bldP spid="21509"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2466" name="Picture 2" descr="http://1.bp.blogspot.com/_pMqNaWEUTt8/SwMHA1y84TI/AAAAAAAADPQ/V-mkh_OAVW0/s1600/Martin+Luther.jpg"/>
          <p:cNvPicPr>
            <a:picLocks noChangeAspect="1" noChangeArrowheads="1"/>
          </p:cNvPicPr>
          <p:nvPr/>
        </p:nvPicPr>
        <p:blipFill>
          <a:blip r:embed="rId2" cstate="print">
            <a:lum bright="-5000"/>
          </a:blip>
          <a:srcRect/>
          <a:stretch>
            <a:fillRect/>
          </a:stretch>
        </p:blipFill>
        <p:spPr bwMode="auto">
          <a:xfrm>
            <a:off x="2133600" y="304800"/>
            <a:ext cx="4495800" cy="5763846"/>
          </a:xfrm>
          <a:prstGeom prst="rect">
            <a:avLst/>
          </a:prstGeom>
          <a:noFill/>
        </p:spPr>
      </p:pic>
      <p:sp>
        <p:nvSpPr>
          <p:cNvPr id="88066" name="Rectangle 2"/>
          <p:cNvSpPr>
            <a:spLocks noGrp="1" noRot="1" noChangeArrowheads="1"/>
          </p:cNvSpPr>
          <p:nvPr>
            <p:ph idx="1"/>
          </p:nvPr>
        </p:nvSpPr>
        <p:spPr>
          <a:xfrm>
            <a:off x="457200" y="2941637"/>
            <a:ext cx="8229600" cy="3916363"/>
          </a:xfrm>
        </p:spPr>
        <p:txBody>
          <a:bodyPr>
            <a:normAutofit/>
          </a:bodyPr>
          <a:lstStyle/>
          <a:p>
            <a:pPr algn="ctr" eaLnBrk="1" hangingPunct="1">
              <a:buFont typeface="Wingdings" pitchFamily="2" charset="2"/>
              <a:buNone/>
            </a:pPr>
            <a:r>
              <a:rPr lang="ar-JO" dirty="0">
                <a:solidFill>
                  <a:schemeClr val="bg1"/>
                </a:solidFill>
                <a:latin typeface="Arial" panose="020B0604020202020204" pitchFamily="34" charset="0"/>
                <a:cs typeface="Arial" panose="020B0604020202020204" pitchFamily="34" charset="0"/>
              </a:rPr>
              <a:t>بدون معرفة الأدب لا يمكن للاهوت الخالص أن يستمر على الإطلاق. . . . أرى أنه من خلال [دراسة الشعر والبلاغة] وليس بأي وسيلة أخرى يكون الناس مهيئين بشكل رائع لفهم الحقيقة المقدسة والتعامل معها بمهارة وسعادة.</a:t>
            </a:r>
            <a:endParaRPr lang="en-US" dirty="0">
              <a:solidFill>
                <a:schemeClr val="bg1"/>
              </a:solidFill>
              <a:latin typeface="Arial" panose="020B0604020202020204" pitchFamily="34" charset="0"/>
              <a:cs typeface="Arial" panose="020B0604020202020204" pitchFamily="34" charset="0"/>
            </a:endParaRPr>
          </a:p>
          <a:p>
            <a:pPr algn="r" eaLnBrk="1" hangingPunct="1">
              <a:buFont typeface="Wingdings" pitchFamily="2" charset="2"/>
              <a:buNone/>
            </a:pPr>
            <a:r>
              <a:rPr lang="ar-JO" sz="2000" dirty="0">
                <a:solidFill>
                  <a:schemeClr val="bg1"/>
                </a:solidFill>
                <a:latin typeface="Arial" panose="020B0604020202020204" pitchFamily="34" charset="0"/>
                <a:cs typeface="Arial" panose="020B0604020202020204" pitchFamily="34" charset="0"/>
              </a:rPr>
              <a:t>مارتن لوثر، في رايكن الخيال المسيحي</a:t>
            </a:r>
          </a:p>
          <a:p>
            <a:pPr algn="r" eaLnBrk="1" hangingPunct="1">
              <a:buFont typeface="Wingdings" pitchFamily="2" charset="2"/>
              <a:buNone/>
            </a:pPr>
            <a:r>
              <a:rPr lang="ar-JO" sz="2000" dirty="0">
                <a:solidFill>
                  <a:schemeClr val="bg1"/>
                </a:solidFill>
                <a:latin typeface="Arial" panose="020B0604020202020204" pitchFamily="34" charset="0"/>
                <a:cs typeface="Arial" panose="020B0604020202020204" pitchFamily="34" charset="0"/>
              </a:rPr>
              <a:t> (كولورادو سبرينغز: واتربروك، 2002).</a:t>
            </a:r>
            <a:endParaRPr lang="en-US" sz="2000"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p:sld>
</file>

<file path=ppt/theme/_rels/theme12.xml.rels><?xml version="1.0" encoding="UTF-8" standalone="yes"?>
<Relationships xmlns="http://schemas.openxmlformats.org/package/2006/relationships"><Relationship Id="rId1" Type="http://schemas.openxmlformats.org/officeDocument/2006/relationships/image" Target="../media/image2.jpeg"/></Relationships>
</file>

<file path=ppt/theme/_rels/theme1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E8FD23"/>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E8FD23"/>
            </a:solidFill>
            <a:effectLst/>
            <a:latin typeface="Arial"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9900"/>
        </a:lt1>
        <a:dk2>
          <a:srgbClr val="420000"/>
        </a:dk2>
        <a:lt2>
          <a:srgbClr val="660000"/>
        </a:lt2>
        <a:accent1>
          <a:srgbClr val="CCCC00"/>
        </a:accent1>
        <a:accent2>
          <a:srgbClr val="999966"/>
        </a:accent2>
        <a:accent3>
          <a:srgbClr val="FFCAAA"/>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13.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E8FD23"/>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E8FD23"/>
            </a:solidFill>
            <a:effectLst/>
            <a:latin typeface="Arial" charset="0"/>
          </a:defRPr>
        </a:defPPr>
      </a:lstStyle>
    </a:lnDef>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
      <a:clrScheme name="Glass Layers 9">
        <a:dk1>
          <a:srgbClr val="000000"/>
        </a:dk1>
        <a:lt1>
          <a:srgbClr val="FF9900"/>
        </a:lt1>
        <a:dk2>
          <a:srgbClr val="420000"/>
        </a:dk2>
        <a:lt2>
          <a:srgbClr val="660000"/>
        </a:lt2>
        <a:accent1>
          <a:srgbClr val="CCCC00"/>
        </a:accent1>
        <a:accent2>
          <a:srgbClr val="999966"/>
        </a:accent2>
        <a:accent3>
          <a:srgbClr val="FFCAAA"/>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mpany Handbook">
  <a:themeElements>
    <a:clrScheme name="Company Handbook 1">
      <a:dk1>
        <a:srgbClr val="00354E"/>
      </a:dk1>
      <a:lt1>
        <a:srgbClr val="EAEAEA"/>
      </a:lt1>
      <a:dk2>
        <a:srgbClr val="006699"/>
      </a:dk2>
      <a:lt2>
        <a:srgbClr val="CCECFF"/>
      </a:lt2>
      <a:accent1>
        <a:srgbClr val="006699"/>
      </a:accent1>
      <a:accent2>
        <a:srgbClr val="6699FF"/>
      </a:accent2>
      <a:accent3>
        <a:srgbClr val="AAB8CA"/>
      </a:accent3>
      <a:accent4>
        <a:srgbClr val="C8C8C8"/>
      </a:accent4>
      <a:accent5>
        <a:srgbClr val="AAB8CA"/>
      </a:accent5>
      <a:accent6>
        <a:srgbClr val="5C8AE7"/>
      </a:accent6>
      <a:hlink>
        <a:srgbClr val="CCCCFF"/>
      </a:hlink>
      <a:folHlink>
        <a:srgbClr val="5E6FD4"/>
      </a:folHlink>
    </a:clrScheme>
    <a:fontScheme name="Company Handbook">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E8FD23"/>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E8FD23"/>
            </a:solidFill>
            <a:effectLst/>
            <a:latin typeface="Arial" charset="0"/>
          </a:defRPr>
        </a:defPPr>
      </a:lstStyle>
    </a:lnDef>
  </a:objectDefaults>
  <a:extraClrSchemeLst>
    <a:extraClrScheme>
      <a:clrScheme name="Company Handbook 1">
        <a:dk1>
          <a:srgbClr val="00354E"/>
        </a:dk1>
        <a:lt1>
          <a:srgbClr val="EAEAEA"/>
        </a:lt1>
        <a:dk2>
          <a:srgbClr val="006699"/>
        </a:dk2>
        <a:lt2>
          <a:srgbClr val="CCECFF"/>
        </a:lt2>
        <a:accent1>
          <a:srgbClr val="006699"/>
        </a:accent1>
        <a:accent2>
          <a:srgbClr val="6699FF"/>
        </a:accent2>
        <a:accent3>
          <a:srgbClr val="AAB8CA"/>
        </a:accent3>
        <a:accent4>
          <a:srgbClr val="C8C8C8"/>
        </a:accent4>
        <a:accent5>
          <a:srgbClr val="AAB8CA"/>
        </a:accent5>
        <a:accent6>
          <a:srgbClr val="5C8AE7"/>
        </a:accent6>
        <a:hlink>
          <a:srgbClr val="CCCCFF"/>
        </a:hlink>
        <a:folHlink>
          <a:srgbClr val="5E6FD4"/>
        </a:folHlink>
      </a:clrScheme>
      <a:clrMap bg1="dk2" tx1="lt1" bg2="dk1" tx2="lt2" accent1="accent1" accent2="accent2" accent3="accent3" accent4="accent4" accent5="accent5" accent6="accent6" hlink="hlink" folHlink="folHlink"/>
    </a:extraClrScheme>
    <a:extraClrScheme>
      <a:clrScheme name="Company Handbook 2">
        <a:dk1>
          <a:srgbClr val="000080"/>
        </a:dk1>
        <a:lt1>
          <a:srgbClr val="FFFFFF"/>
        </a:lt1>
        <a:dk2>
          <a:srgbClr val="3366CC"/>
        </a:dk2>
        <a:lt2>
          <a:srgbClr val="7A7C93"/>
        </a:lt2>
        <a:accent1>
          <a:srgbClr val="006699"/>
        </a:accent1>
        <a:accent2>
          <a:srgbClr val="6699FF"/>
        </a:accent2>
        <a:accent3>
          <a:srgbClr val="FFFFFF"/>
        </a:accent3>
        <a:accent4>
          <a:srgbClr val="00006C"/>
        </a:accent4>
        <a:accent5>
          <a:srgbClr val="AAB8CA"/>
        </a:accent5>
        <a:accent6>
          <a:srgbClr val="5C8AE7"/>
        </a:accent6>
        <a:hlink>
          <a:srgbClr val="9933FF"/>
        </a:hlink>
        <a:folHlink>
          <a:srgbClr val="CCCCFF"/>
        </a:folHlink>
      </a:clrScheme>
      <a:clrMap bg1="lt1" tx1="dk1" bg2="lt2" tx2="dk2" accent1="accent1" accent2="accent2" accent3="accent3" accent4="accent4" accent5="accent5" accent6="accent6" hlink="hlink" folHlink="folHlink"/>
    </a:extraClrScheme>
    <a:extraClrScheme>
      <a:clrScheme name="Company Handbook 3">
        <a:dk1>
          <a:srgbClr val="000000"/>
        </a:dk1>
        <a:lt1>
          <a:srgbClr val="FFFFFF"/>
        </a:lt1>
        <a:dk2>
          <a:srgbClr val="000000"/>
        </a:dk2>
        <a:lt2>
          <a:srgbClr val="868686"/>
        </a:lt2>
        <a:accent1>
          <a:srgbClr val="969696"/>
        </a:accent1>
        <a:accent2>
          <a:srgbClr val="CBCBCB"/>
        </a:accent2>
        <a:accent3>
          <a:srgbClr val="FFFFFF"/>
        </a:accent3>
        <a:accent4>
          <a:srgbClr val="000000"/>
        </a:accent4>
        <a:accent5>
          <a:srgbClr val="C9C9C9"/>
        </a:accent5>
        <a:accent6>
          <a:srgbClr val="B8B8B8"/>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Company Handbook 4">
        <a:dk1>
          <a:srgbClr val="660066"/>
        </a:dk1>
        <a:lt1>
          <a:srgbClr val="EAEAEA"/>
        </a:lt1>
        <a:dk2>
          <a:srgbClr val="3366CC"/>
        </a:dk2>
        <a:lt2>
          <a:srgbClr val="7A7C93"/>
        </a:lt2>
        <a:accent1>
          <a:srgbClr val="00CCCC"/>
        </a:accent1>
        <a:accent2>
          <a:srgbClr val="CC66FF"/>
        </a:accent2>
        <a:accent3>
          <a:srgbClr val="F3F3F3"/>
        </a:accent3>
        <a:accent4>
          <a:srgbClr val="560056"/>
        </a:accent4>
        <a:accent5>
          <a:srgbClr val="AAE2E2"/>
        </a:accent5>
        <a:accent6>
          <a:srgbClr val="B95CE7"/>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Company Handbook 5">
        <a:dk1>
          <a:srgbClr val="00354E"/>
        </a:dk1>
        <a:lt1>
          <a:srgbClr val="EAEAEA"/>
        </a:lt1>
        <a:dk2>
          <a:srgbClr val="6D67AA"/>
        </a:dk2>
        <a:lt2>
          <a:srgbClr val="CCCCFF"/>
        </a:lt2>
        <a:accent1>
          <a:srgbClr val="6600CC"/>
        </a:accent1>
        <a:accent2>
          <a:srgbClr val="9999FF"/>
        </a:accent2>
        <a:accent3>
          <a:srgbClr val="BAB8D2"/>
        </a:accent3>
        <a:accent4>
          <a:srgbClr val="C8C8C8"/>
        </a:accent4>
        <a:accent5>
          <a:srgbClr val="B8AAE2"/>
        </a:accent5>
        <a:accent6>
          <a:srgbClr val="8A8AE7"/>
        </a:accent6>
        <a:hlink>
          <a:srgbClr val="CCCCFF"/>
        </a:hlink>
        <a:folHlink>
          <a:srgbClr val="9D70B8"/>
        </a:folHlink>
      </a:clrScheme>
      <a:clrMap bg1="dk2" tx1="lt1" bg2="dk1" tx2="lt2" accent1="accent1" accent2="accent2" accent3="accent3" accent4="accent4" accent5="accent5" accent6="accent6" hlink="hlink" folHlink="folHlink"/>
    </a:extraClrScheme>
    <a:extraClrScheme>
      <a:clrScheme name="Company Handbook 6">
        <a:dk1>
          <a:srgbClr val="003366"/>
        </a:dk1>
        <a:lt1>
          <a:srgbClr val="EAEAEA"/>
        </a:lt1>
        <a:dk2>
          <a:srgbClr val="009999"/>
        </a:dk2>
        <a:lt2>
          <a:srgbClr val="FFFFFF"/>
        </a:lt2>
        <a:accent1>
          <a:srgbClr val="008080"/>
        </a:accent1>
        <a:accent2>
          <a:srgbClr val="00CCCC"/>
        </a:accent2>
        <a:accent3>
          <a:srgbClr val="AACACA"/>
        </a:accent3>
        <a:accent4>
          <a:srgbClr val="C8C8C8"/>
        </a:accent4>
        <a:accent5>
          <a:srgbClr val="AAC0C0"/>
        </a:accent5>
        <a:accent6>
          <a:srgbClr val="00B9B9"/>
        </a:accent6>
        <a:hlink>
          <a:srgbClr val="A7DDE1"/>
        </a:hlink>
        <a:folHlink>
          <a:srgbClr val="FF99FF"/>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E8FD23"/>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E8FD23"/>
            </a:solidFill>
            <a:effectLst/>
            <a:latin typeface="Arial"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9900"/>
        </a:lt1>
        <a:dk2>
          <a:srgbClr val="420000"/>
        </a:dk2>
        <a:lt2>
          <a:srgbClr val="660000"/>
        </a:lt2>
        <a:accent1>
          <a:srgbClr val="CCCC00"/>
        </a:accent1>
        <a:accent2>
          <a:srgbClr val="999966"/>
        </a:accent2>
        <a:accent3>
          <a:srgbClr val="FFCAAA"/>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Maple">
  <a:themeElements>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Map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E8FD23"/>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E8FD23"/>
            </a:solidFill>
            <a:effectLst/>
            <a:latin typeface="Arial" charset="0"/>
          </a:defRPr>
        </a:defPPr>
      </a:lstStyle>
    </a:lnDef>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E8FD23"/>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E8FD23"/>
            </a:solidFill>
            <a:effectLst/>
            <a:latin typeface="Arial"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
      <a:clrScheme name="Watermark 10">
        <a:dk1>
          <a:srgbClr val="000000"/>
        </a:dk1>
        <a:lt1>
          <a:srgbClr val="FF9900"/>
        </a:lt1>
        <a:dk2>
          <a:srgbClr val="420000"/>
        </a:dk2>
        <a:lt2>
          <a:srgbClr val="660000"/>
        </a:lt2>
        <a:accent1>
          <a:srgbClr val="CCCC00"/>
        </a:accent1>
        <a:accent2>
          <a:srgbClr val="999966"/>
        </a:accent2>
        <a:accent3>
          <a:srgbClr val="FFCAAA"/>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Curtain Call</Template>
  <TotalTime>6064</TotalTime>
  <Words>1867</Words>
  <Application>Microsoft Macintosh PowerPoint</Application>
  <PresentationFormat>On-screen Show (4:3)</PresentationFormat>
  <Paragraphs>245</Paragraphs>
  <Slides>38</Slides>
  <Notes>2</Notes>
  <HiddenSlides>0</HiddenSlides>
  <MMClips>0</MMClips>
  <ScaleCrop>false</ScaleCrop>
  <HeadingPairs>
    <vt:vector size="6" baseType="variant">
      <vt:variant>
        <vt:lpstr>Fonts Used</vt:lpstr>
      </vt:variant>
      <vt:variant>
        <vt:i4>14</vt:i4>
      </vt:variant>
      <vt:variant>
        <vt:lpstr>Theme</vt:lpstr>
      </vt:variant>
      <vt:variant>
        <vt:i4>13</vt:i4>
      </vt:variant>
      <vt:variant>
        <vt:lpstr>Slide Titles</vt:lpstr>
      </vt:variant>
      <vt:variant>
        <vt:i4>38</vt:i4>
      </vt:variant>
    </vt:vector>
  </HeadingPairs>
  <TitlesOfParts>
    <vt:vector size="65" baseType="lpstr">
      <vt:lpstr>ＭＳ Ｐゴシック</vt:lpstr>
      <vt:lpstr>Arial</vt:lpstr>
      <vt:lpstr>Arial Black</vt:lpstr>
      <vt:lpstr>Calibri</vt:lpstr>
      <vt:lpstr>Comic Sans MS</vt:lpstr>
      <vt:lpstr>Franklin Gothic Book</vt:lpstr>
      <vt:lpstr>Garamond</vt:lpstr>
      <vt:lpstr>Georgia</vt:lpstr>
      <vt:lpstr>Perpetua</vt:lpstr>
      <vt:lpstr>Tahoma</vt:lpstr>
      <vt:lpstr>Times New Roman</vt:lpstr>
      <vt:lpstr>Trebuchet MS</vt:lpstr>
      <vt:lpstr>Wingdings</vt:lpstr>
      <vt:lpstr>Wingdings 2</vt:lpstr>
      <vt:lpstr>Orbit</vt:lpstr>
      <vt:lpstr>Glass Layers</vt:lpstr>
      <vt:lpstr>Office Theme</vt:lpstr>
      <vt:lpstr>Company Handbook</vt:lpstr>
      <vt:lpstr>1_Orbit</vt:lpstr>
      <vt:lpstr>Maple</vt:lpstr>
      <vt:lpstr>Watermark</vt:lpstr>
      <vt:lpstr>Stream</vt:lpstr>
      <vt:lpstr>1_Crayons</vt:lpstr>
      <vt:lpstr>1_Stream</vt:lpstr>
      <vt:lpstr>2_Orbit</vt:lpstr>
      <vt:lpstr>1_Opulent</vt:lpstr>
      <vt:lpstr>Equity</vt:lpstr>
      <vt:lpstr>الوعظ مع التنوع المحاضرة الثانية الكتاب المقدس كأدب وبلاغة</vt:lpstr>
      <vt:lpstr> لا يكتفي الوعظ التفسيري بالسؤال  عن ماذا يعني نص ما  لكنه يسأل أيضاً عن كيف يتم توصيله</vt:lpstr>
      <vt:lpstr> ما هو الأدب؟ هل يجب أن نفكر  بالكتاب المقدس كأدب؟</vt:lpstr>
      <vt:lpstr>ما هي البلاغة؟</vt:lpstr>
      <vt:lpstr>تعريفات البلاغة</vt:lpstr>
      <vt:lpstr>هل يجب علينا أن نفكر  بالكتاب المقدس كبلاغة ـــــ  كلمات تستخدم  للتأثير على جمهور؟</vt:lpstr>
      <vt:lpstr>الكتاب المقدس كبلاغة</vt:lpstr>
      <vt:lpstr>الكتاب المقدس كبلاغة</vt:lpstr>
      <vt:lpstr>PowerPoint Presentation</vt:lpstr>
      <vt:lpstr>بعض مصادر تفسير الكتاب المقدس والنقد البلاغي:</vt:lpstr>
      <vt:lpstr>PowerPoint Presentation</vt:lpstr>
      <vt:lpstr> النوع الأدبي هناك طريق واحد يتقاطع فيه الأدب والبلاغة</vt:lpstr>
      <vt:lpstr>نفس الحق، أنواع أدبية مختلفة (اختبار مختلف)</vt:lpstr>
      <vt:lpstr>نفس الحق، أنواع أدبية مختلفة (اختبار مختلف)</vt:lpstr>
      <vt:lpstr>نفس الحق، أنواع أدبية مختلفة (اختبار مختلف)</vt:lpstr>
      <vt:lpstr>لكل نوع أدبي طرقه الخاصة في التأثير على القارئ اليقظ. على سبيل المثال: </vt:lpstr>
      <vt:lpstr>لهذا:</vt:lpstr>
      <vt:lpstr>التنوع ... كيف؟</vt:lpstr>
      <vt:lpstr>طرق التواصل والتذكر</vt:lpstr>
      <vt:lpstr>PowerPoint Presentation</vt:lpstr>
      <vt:lpstr>تكنيك منخفض: حاول</vt:lpstr>
      <vt:lpstr>التنوع ... كيف؟</vt:lpstr>
      <vt:lpstr>لماذا الحوار؟</vt:lpstr>
      <vt:lpstr>PowerPoint Presentation</vt:lpstr>
      <vt:lpstr>لماذا الحوار؟</vt:lpstr>
      <vt:lpstr>PowerPoint Presentation</vt:lpstr>
      <vt:lpstr>الوعظ باعتبار التفكير الرباعي</vt:lpstr>
      <vt:lpstr>التنوع ... كيف؟</vt:lpstr>
      <vt:lpstr>يسأل ج. ريتشارد ميدلتون وبرايان والش أربعة أسئلة تحاول كل وجهات النظر العالمية الإجابة عليها:</vt:lpstr>
      <vt:lpstr>يمكن أن تكون الروايات وسيلة فعالة  للإجابة على هذه الأسئلة.</vt:lpstr>
      <vt:lpstr>التنوع ... كيف؟</vt:lpstr>
      <vt:lpstr>PowerPoint Presentation</vt:lpstr>
      <vt:lpstr>PowerPoint Presentation</vt:lpstr>
      <vt:lpstr>العصف الذهني:</vt:lpstr>
      <vt:lpstr>التنوع ... كيف؟ (مراجعة)</vt:lpstr>
      <vt:lpstr>Black</vt:lpstr>
      <vt:lpstr>BibleStudyDownloads.org</vt:lpstr>
      <vt:lpstr>الرابط للعرض التقديميِّ "فن الوعظ" متاحٌ على الموقع الإلكترونيّ:  BibleStudyDownloads.org</vt:lpstr>
    </vt:vector>
  </TitlesOfParts>
  <Company>GCTS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Preaching with Variety</dc:title>
  <dc:creator>Jeff Arthurs</dc:creator>
  <cp:lastModifiedBy>Rick Griffith</cp:lastModifiedBy>
  <cp:revision>71</cp:revision>
  <dcterms:created xsi:type="dcterms:W3CDTF">2007-01-03T15:12:29Z</dcterms:created>
  <dcterms:modified xsi:type="dcterms:W3CDTF">2024-01-31T17:48:26Z</dcterms:modified>
</cp:coreProperties>
</file>