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1"/>
    <p:sldMasterId id="2147483819" r:id="rId2"/>
    <p:sldMasterId id="2147484165" r:id="rId3"/>
    <p:sldMasterId id="2147484177" r:id="rId4"/>
    <p:sldMasterId id="2147484189" r:id="rId5"/>
  </p:sldMasterIdLst>
  <p:notesMasterIdLst>
    <p:notesMasterId r:id="rId21"/>
  </p:notesMasterIdLst>
  <p:handoutMasterIdLst>
    <p:handoutMasterId r:id="rId22"/>
  </p:handoutMasterIdLst>
  <p:sldIdLst>
    <p:sldId id="287" r:id="rId6"/>
    <p:sldId id="256" r:id="rId7"/>
    <p:sldId id="281" r:id="rId8"/>
    <p:sldId id="288" r:id="rId9"/>
    <p:sldId id="304" r:id="rId10"/>
    <p:sldId id="300" r:id="rId11"/>
    <p:sldId id="283" r:id="rId12"/>
    <p:sldId id="306" r:id="rId13"/>
    <p:sldId id="5464" r:id="rId14"/>
    <p:sldId id="286" r:id="rId15"/>
    <p:sldId id="302" r:id="rId16"/>
    <p:sldId id="5465" r:id="rId17"/>
    <p:sldId id="267" r:id="rId18"/>
    <p:sldId id="5463" r:id="rId19"/>
    <p:sldId id="4032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Garamond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Garamond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Garamond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Garamond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Garamond" pitchFamily="18" charset="0"/>
        <a:ea typeface="+mn-ea"/>
        <a:cs typeface="Arial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Garamond" pitchFamily="18" charset="0"/>
        <a:ea typeface="+mn-ea"/>
        <a:cs typeface="Arial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Garamond" pitchFamily="18" charset="0"/>
        <a:ea typeface="+mn-ea"/>
        <a:cs typeface="Arial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Garamond" pitchFamily="18" charset="0"/>
        <a:ea typeface="+mn-ea"/>
        <a:cs typeface="Arial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Garamond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66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24702" autoAdjust="0"/>
    <p:restoredTop sz="94249" autoAdjust="0"/>
  </p:normalViewPr>
  <p:slideViewPr>
    <p:cSldViewPr>
      <p:cViewPr varScale="1">
        <p:scale>
          <a:sx n="128" d="100"/>
          <a:sy n="128" d="100"/>
        </p:scale>
        <p:origin x="1120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A1A928D6-E092-414C-B674-F44B0F0432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8819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583544-4F1A-FC46-A474-A574D215E755}" type="datetimeFigureOut">
              <a:rPr lang="en-US" smtClean="0"/>
              <a:t>1/31/24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62C5C4-8E2D-FF44-9871-DB093CDC79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7432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4571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2EDCEA-0CB3-DA48-9F73-F780BAA943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4571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algn="r" rtl="1" eaLnBrk="1" hangingPunct="1"/>
            <a:r>
              <a:rPr lang="ar-JO" dirty="0">
                <a:latin typeface="Arial" charset="0"/>
                <a:ea typeface="ＭＳ Ｐゴシック" charset="0"/>
                <a:cs typeface="ＭＳ Ｐゴシック" charset="0"/>
              </a:rPr>
              <a:t>الرابط للصفحة الإلكترونيَّة الخاصَّة بالمصادر على الموقع: </a:t>
            </a:r>
            <a:r>
              <a:rPr lang="en-US" sz="1200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BibleStudyDownloads.org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Links to the Resource page at BSD</a:t>
            </a:r>
            <a:endParaRPr lang="en-US" dirty="0"/>
          </a:p>
          <a:p>
            <a:r>
              <a:rPr lang="en-US" dirty="0"/>
              <a:t>______________</a:t>
            </a:r>
          </a:p>
          <a:p>
            <a:r>
              <a:rPr lang="en-US" dirty="0"/>
              <a:t>Common-09</a:t>
            </a:r>
          </a:p>
        </p:txBody>
      </p:sp>
    </p:spTree>
    <p:extLst>
      <p:ext uri="{BB962C8B-B14F-4D97-AF65-F5344CB8AC3E}">
        <p14:creationId xmlns:p14="http://schemas.microsoft.com/office/powerpoint/2010/main" val="5033026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4571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2EDCEA-0CB3-DA48-9F73-F780BAA943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4571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PR Preaching (</a:t>
            </a:r>
            <a:r>
              <a:rPr lang="en-US" b="1" dirty="0">
                <a:latin typeface="Arial" charset="0"/>
                <a:ea typeface="ＭＳ Ｐゴシック" charset="0"/>
                <a:cs typeface="ＭＳ Ｐゴシック" charset="0"/>
              </a:rPr>
              <a:t>Homiletics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) </a:t>
            </a:r>
            <a:r>
              <a:rPr lang="en-US" baseline="0" dirty="0">
                <a:latin typeface="Arial" charset="0"/>
                <a:ea typeface="ＭＳ Ｐゴシック" charset="0"/>
                <a:cs typeface="ＭＳ Ｐゴシック" charset="0"/>
              </a:rPr>
              <a:t>Arabic</a:t>
            </a:r>
          </a:p>
          <a:p>
            <a:r>
              <a:rPr lang="en-US" dirty="0"/>
              <a:t>_____________</a:t>
            </a:r>
          </a:p>
          <a:p>
            <a:r>
              <a:rPr lang="en-US" dirty="0"/>
              <a:t>Common-</a:t>
            </a:r>
            <a:r>
              <a:rPr lang="en-US" dirty="0">
                <a:latin typeface="Arial" charset="0"/>
                <a:ea typeface="ＭＳ Ｐゴシック" charset="0"/>
              </a:rPr>
              <a:t>3</a:t>
            </a:r>
            <a:r>
              <a:rPr lang="en-US" baseline="0" dirty="0">
                <a:latin typeface="Arial" charset="0"/>
                <a:ea typeface="ＭＳ Ｐゴシック" charset="0"/>
              </a:rPr>
              <a:t>6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65744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67595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7596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79785C-2448-400D-96E4-4DD08C5C88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04E4DE-9935-4383-850D-4664C5C8A5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D85E1D-2C11-4A91-9005-4BA82AF0A7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6AA9AE-1EAC-4DC4-927F-EFC4A555C9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278430-E02D-4331-8FFA-071EBC55EE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2ADE62-19C8-418E-B7DD-9EB0355D0D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21C9E9-B64E-455F-9E27-3F38FBF3B4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70159-6858-46D1-AD7E-2B2ED7FA3B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C051DD-EA09-43DE-AC63-4FB733E1E9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4E744-05A3-4BF2-9461-4FF54E315D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2D15DC-E5E0-4B14-AEDE-19D524C78D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B3FF27-EA18-4BFE-BB61-BBAC6F710D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BA8F88-4C82-4D3E-920C-BEF75335CF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5D65F7-3AD0-4672-BD7C-96CB67FD4D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026305-A298-432F-9B63-D93321AE98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B89C3E-F5AC-4D56-A59A-46D38517ED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83608D9-E17D-EF41-B855-0F776DCE40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022347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50" indent="0">
              <a:buNone/>
              <a:defRPr sz="1800"/>
            </a:lvl2pPr>
            <a:lvl3pPr marL="914300" indent="0">
              <a:buNone/>
              <a:defRPr sz="1600"/>
            </a:lvl3pPr>
            <a:lvl4pPr marL="1371450" indent="0">
              <a:buNone/>
              <a:defRPr sz="1400"/>
            </a:lvl4pPr>
            <a:lvl5pPr marL="1828600" indent="0">
              <a:buNone/>
              <a:defRPr sz="1400"/>
            </a:lvl5pPr>
            <a:lvl6pPr marL="2285750" indent="0">
              <a:buNone/>
              <a:defRPr sz="1400"/>
            </a:lvl6pPr>
            <a:lvl7pPr marL="2742899" indent="0">
              <a:buNone/>
              <a:defRPr sz="1400"/>
            </a:lvl7pPr>
            <a:lvl8pPr marL="3200047" indent="0">
              <a:buNone/>
              <a:defRPr sz="1400"/>
            </a:lvl8pPr>
            <a:lvl9pPr marL="365719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E16645-8042-E44F-8343-D9B42FFDC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45419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1189A3A-0DC1-7C41-A456-8DF8558F2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482050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0" indent="0">
              <a:buNone/>
              <a:defRPr sz="2000" b="1"/>
            </a:lvl2pPr>
            <a:lvl3pPr marL="914300" indent="0">
              <a:buNone/>
              <a:defRPr sz="1800" b="1"/>
            </a:lvl3pPr>
            <a:lvl4pPr marL="1371450" indent="0">
              <a:buNone/>
              <a:defRPr sz="1600" b="1"/>
            </a:lvl4pPr>
            <a:lvl5pPr marL="1828600" indent="0">
              <a:buNone/>
              <a:defRPr sz="1600" b="1"/>
            </a:lvl5pPr>
            <a:lvl6pPr marL="2285750" indent="0">
              <a:buNone/>
              <a:defRPr sz="1600" b="1"/>
            </a:lvl6pPr>
            <a:lvl7pPr marL="2742899" indent="0">
              <a:buNone/>
              <a:defRPr sz="1600" b="1"/>
            </a:lvl7pPr>
            <a:lvl8pPr marL="3200047" indent="0">
              <a:buNone/>
              <a:defRPr sz="1600" b="1"/>
            </a:lvl8pPr>
            <a:lvl9pPr marL="36571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0" indent="0">
              <a:buNone/>
              <a:defRPr sz="2000" b="1"/>
            </a:lvl2pPr>
            <a:lvl3pPr marL="914300" indent="0">
              <a:buNone/>
              <a:defRPr sz="1800" b="1"/>
            </a:lvl3pPr>
            <a:lvl4pPr marL="1371450" indent="0">
              <a:buNone/>
              <a:defRPr sz="1600" b="1"/>
            </a:lvl4pPr>
            <a:lvl5pPr marL="1828600" indent="0">
              <a:buNone/>
              <a:defRPr sz="1600" b="1"/>
            </a:lvl5pPr>
            <a:lvl6pPr marL="2285750" indent="0">
              <a:buNone/>
              <a:defRPr sz="1600" b="1"/>
            </a:lvl6pPr>
            <a:lvl7pPr marL="2742899" indent="0">
              <a:buNone/>
              <a:defRPr sz="1600" b="1"/>
            </a:lvl7pPr>
            <a:lvl8pPr marL="3200047" indent="0">
              <a:buNone/>
              <a:defRPr sz="1600" b="1"/>
            </a:lvl8pPr>
            <a:lvl9pPr marL="36571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BEA7D18-D1E9-844D-9A76-98DC3D89F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982782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E524601-B81A-284C-8D49-5BB266B52D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237450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B98C5F-39FA-514F-B41D-4A35F65A93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88141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631129-4096-4EA4-92E3-AD26D701C7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0" indent="0">
              <a:buNone/>
              <a:defRPr sz="1200"/>
            </a:lvl2pPr>
            <a:lvl3pPr marL="914300" indent="0">
              <a:buNone/>
              <a:defRPr sz="1000"/>
            </a:lvl3pPr>
            <a:lvl4pPr marL="1371450" indent="0">
              <a:buNone/>
              <a:defRPr sz="900"/>
            </a:lvl4pPr>
            <a:lvl5pPr marL="1828600" indent="0">
              <a:buNone/>
              <a:defRPr sz="900"/>
            </a:lvl5pPr>
            <a:lvl6pPr marL="2285750" indent="0">
              <a:buNone/>
              <a:defRPr sz="900"/>
            </a:lvl6pPr>
            <a:lvl7pPr marL="2742899" indent="0">
              <a:buNone/>
              <a:defRPr sz="900"/>
            </a:lvl7pPr>
            <a:lvl8pPr marL="3200047" indent="0">
              <a:buNone/>
              <a:defRPr sz="900"/>
            </a:lvl8pPr>
            <a:lvl9pPr marL="36571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F9746B7-792A-3A44-ADFA-C933FA439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434763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0" indent="0">
              <a:buNone/>
              <a:defRPr sz="2800"/>
            </a:lvl2pPr>
            <a:lvl3pPr marL="914300" indent="0">
              <a:buNone/>
              <a:defRPr sz="2400"/>
            </a:lvl3pPr>
            <a:lvl4pPr marL="1371450" indent="0">
              <a:buNone/>
              <a:defRPr sz="2000"/>
            </a:lvl4pPr>
            <a:lvl5pPr marL="1828600" indent="0">
              <a:buNone/>
              <a:defRPr sz="2000"/>
            </a:lvl5pPr>
            <a:lvl6pPr marL="2285750" indent="0">
              <a:buNone/>
              <a:defRPr sz="2000"/>
            </a:lvl6pPr>
            <a:lvl7pPr marL="2742899" indent="0">
              <a:buNone/>
              <a:defRPr sz="2000"/>
            </a:lvl7pPr>
            <a:lvl8pPr marL="3200047" indent="0">
              <a:buNone/>
              <a:defRPr sz="2000"/>
            </a:lvl8pPr>
            <a:lvl9pPr marL="3657199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0" indent="0">
              <a:buNone/>
              <a:defRPr sz="1200"/>
            </a:lvl2pPr>
            <a:lvl3pPr marL="914300" indent="0">
              <a:buNone/>
              <a:defRPr sz="1000"/>
            </a:lvl3pPr>
            <a:lvl4pPr marL="1371450" indent="0">
              <a:buNone/>
              <a:defRPr sz="900"/>
            </a:lvl4pPr>
            <a:lvl5pPr marL="1828600" indent="0">
              <a:buNone/>
              <a:defRPr sz="900"/>
            </a:lvl5pPr>
            <a:lvl6pPr marL="2285750" indent="0">
              <a:buNone/>
              <a:defRPr sz="900"/>
            </a:lvl6pPr>
            <a:lvl7pPr marL="2742899" indent="0">
              <a:buNone/>
              <a:defRPr sz="900"/>
            </a:lvl7pPr>
            <a:lvl8pPr marL="3200047" indent="0">
              <a:buNone/>
              <a:defRPr sz="900"/>
            </a:lvl8pPr>
            <a:lvl9pPr marL="36571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D9DDC62-B8DE-0640-BF2B-4B0C5C7B4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871565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79015C7-6C60-534C-878F-B7C81A286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520637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A78BBA1-D83C-D143-93CA-CEE604AAD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462715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D51AB926-81C8-CF48-8440-286DE16473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663930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5D84A01-67DF-3D42-92E2-625EB8D0F9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946915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C655FF6-AFB2-EF49-BDB1-36C3514398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028636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62B26E0-A544-D040-A8D5-7EAD459195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072589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D318AEAD-4197-B146-9E49-7279BF0749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152628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46A9B96-4652-6540-A992-56161E1CA7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495113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D817A4-C666-4800-BC94-53279F6D83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224D864-976D-774E-98EE-7DB0266BBF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786711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D6DD4F99-E504-5345-8B2F-68BD126DAC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544067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DCAC01CF-AA2E-244D-8141-3E05F23BB2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403488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42566844-59E8-904A-B813-5006D8A8E2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701359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50" indent="0" algn="ctr">
              <a:buNone/>
              <a:defRPr/>
            </a:lvl2pPr>
            <a:lvl3pPr marL="914300" indent="0" algn="ctr">
              <a:buNone/>
              <a:defRPr/>
            </a:lvl3pPr>
            <a:lvl4pPr marL="1371450" indent="0" algn="ctr">
              <a:buNone/>
              <a:defRPr/>
            </a:lvl4pPr>
            <a:lvl5pPr marL="1828600" indent="0" algn="ctr">
              <a:buNone/>
              <a:defRPr/>
            </a:lvl5pPr>
            <a:lvl6pPr marL="2285750" indent="0" algn="ctr">
              <a:buNone/>
              <a:defRPr/>
            </a:lvl6pPr>
            <a:lvl7pPr marL="2742899" indent="0" algn="ctr">
              <a:buNone/>
              <a:defRPr/>
            </a:lvl7pPr>
            <a:lvl8pPr marL="3200047" indent="0" algn="ctr">
              <a:buNone/>
              <a:defRPr/>
            </a:lvl8pPr>
            <a:lvl9pPr marL="365719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C0D556E-1B47-E145-B343-9708077C20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308256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83608D9-E17D-EF41-B855-0F776DCE40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646728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50" indent="0">
              <a:buNone/>
              <a:defRPr sz="1800"/>
            </a:lvl2pPr>
            <a:lvl3pPr marL="914300" indent="0">
              <a:buNone/>
              <a:defRPr sz="1600"/>
            </a:lvl3pPr>
            <a:lvl4pPr marL="1371450" indent="0">
              <a:buNone/>
              <a:defRPr sz="1400"/>
            </a:lvl4pPr>
            <a:lvl5pPr marL="1828600" indent="0">
              <a:buNone/>
              <a:defRPr sz="1400"/>
            </a:lvl5pPr>
            <a:lvl6pPr marL="2285750" indent="0">
              <a:buNone/>
              <a:defRPr sz="1400"/>
            </a:lvl6pPr>
            <a:lvl7pPr marL="2742899" indent="0">
              <a:buNone/>
              <a:defRPr sz="1400"/>
            </a:lvl7pPr>
            <a:lvl8pPr marL="3200047" indent="0">
              <a:buNone/>
              <a:defRPr sz="1400"/>
            </a:lvl8pPr>
            <a:lvl9pPr marL="365719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E16645-8042-E44F-8343-D9B42FFDC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325651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1189A3A-0DC1-7C41-A456-8DF8558F2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389073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0" indent="0">
              <a:buNone/>
              <a:defRPr sz="2000" b="1"/>
            </a:lvl2pPr>
            <a:lvl3pPr marL="914300" indent="0">
              <a:buNone/>
              <a:defRPr sz="1800" b="1"/>
            </a:lvl3pPr>
            <a:lvl4pPr marL="1371450" indent="0">
              <a:buNone/>
              <a:defRPr sz="1600" b="1"/>
            </a:lvl4pPr>
            <a:lvl5pPr marL="1828600" indent="0">
              <a:buNone/>
              <a:defRPr sz="1600" b="1"/>
            </a:lvl5pPr>
            <a:lvl6pPr marL="2285750" indent="0">
              <a:buNone/>
              <a:defRPr sz="1600" b="1"/>
            </a:lvl6pPr>
            <a:lvl7pPr marL="2742899" indent="0">
              <a:buNone/>
              <a:defRPr sz="1600" b="1"/>
            </a:lvl7pPr>
            <a:lvl8pPr marL="3200047" indent="0">
              <a:buNone/>
              <a:defRPr sz="1600" b="1"/>
            </a:lvl8pPr>
            <a:lvl9pPr marL="36571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0" indent="0">
              <a:buNone/>
              <a:defRPr sz="2000" b="1"/>
            </a:lvl2pPr>
            <a:lvl3pPr marL="914300" indent="0">
              <a:buNone/>
              <a:defRPr sz="1800" b="1"/>
            </a:lvl3pPr>
            <a:lvl4pPr marL="1371450" indent="0">
              <a:buNone/>
              <a:defRPr sz="1600" b="1"/>
            </a:lvl4pPr>
            <a:lvl5pPr marL="1828600" indent="0">
              <a:buNone/>
              <a:defRPr sz="1600" b="1"/>
            </a:lvl5pPr>
            <a:lvl6pPr marL="2285750" indent="0">
              <a:buNone/>
              <a:defRPr sz="1600" b="1"/>
            </a:lvl6pPr>
            <a:lvl7pPr marL="2742899" indent="0">
              <a:buNone/>
              <a:defRPr sz="1600" b="1"/>
            </a:lvl7pPr>
            <a:lvl8pPr marL="3200047" indent="0">
              <a:buNone/>
              <a:defRPr sz="1600" b="1"/>
            </a:lvl8pPr>
            <a:lvl9pPr marL="36571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BEA7D18-D1E9-844D-9A76-98DC3D89F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478155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E524601-B81A-284C-8D49-5BB266B52D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375020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5F08C0-3DA6-4132-8524-E7BD909D4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B98C5F-39FA-514F-B41D-4A35F65A93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267299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0" indent="0">
              <a:buNone/>
              <a:defRPr sz="1200"/>
            </a:lvl2pPr>
            <a:lvl3pPr marL="914300" indent="0">
              <a:buNone/>
              <a:defRPr sz="1000"/>
            </a:lvl3pPr>
            <a:lvl4pPr marL="1371450" indent="0">
              <a:buNone/>
              <a:defRPr sz="900"/>
            </a:lvl4pPr>
            <a:lvl5pPr marL="1828600" indent="0">
              <a:buNone/>
              <a:defRPr sz="900"/>
            </a:lvl5pPr>
            <a:lvl6pPr marL="2285750" indent="0">
              <a:buNone/>
              <a:defRPr sz="900"/>
            </a:lvl6pPr>
            <a:lvl7pPr marL="2742899" indent="0">
              <a:buNone/>
              <a:defRPr sz="900"/>
            </a:lvl7pPr>
            <a:lvl8pPr marL="3200047" indent="0">
              <a:buNone/>
              <a:defRPr sz="900"/>
            </a:lvl8pPr>
            <a:lvl9pPr marL="36571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F9746B7-792A-3A44-ADFA-C933FA439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687932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0" indent="0">
              <a:buNone/>
              <a:defRPr sz="2800"/>
            </a:lvl2pPr>
            <a:lvl3pPr marL="914300" indent="0">
              <a:buNone/>
              <a:defRPr sz="2400"/>
            </a:lvl3pPr>
            <a:lvl4pPr marL="1371450" indent="0">
              <a:buNone/>
              <a:defRPr sz="2000"/>
            </a:lvl4pPr>
            <a:lvl5pPr marL="1828600" indent="0">
              <a:buNone/>
              <a:defRPr sz="2000"/>
            </a:lvl5pPr>
            <a:lvl6pPr marL="2285750" indent="0">
              <a:buNone/>
              <a:defRPr sz="2000"/>
            </a:lvl6pPr>
            <a:lvl7pPr marL="2742899" indent="0">
              <a:buNone/>
              <a:defRPr sz="2000"/>
            </a:lvl7pPr>
            <a:lvl8pPr marL="3200047" indent="0">
              <a:buNone/>
              <a:defRPr sz="2000"/>
            </a:lvl8pPr>
            <a:lvl9pPr marL="3657199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0" indent="0">
              <a:buNone/>
              <a:defRPr sz="1200"/>
            </a:lvl2pPr>
            <a:lvl3pPr marL="914300" indent="0">
              <a:buNone/>
              <a:defRPr sz="1000"/>
            </a:lvl3pPr>
            <a:lvl4pPr marL="1371450" indent="0">
              <a:buNone/>
              <a:defRPr sz="900"/>
            </a:lvl4pPr>
            <a:lvl5pPr marL="1828600" indent="0">
              <a:buNone/>
              <a:defRPr sz="900"/>
            </a:lvl5pPr>
            <a:lvl6pPr marL="2285750" indent="0">
              <a:buNone/>
              <a:defRPr sz="900"/>
            </a:lvl6pPr>
            <a:lvl7pPr marL="2742899" indent="0">
              <a:buNone/>
              <a:defRPr sz="900"/>
            </a:lvl7pPr>
            <a:lvl8pPr marL="3200047" indent="0">
              <a:buNone/>
              <a:defRPr sz="900"/>
            </a:lvl8pPr>
            <a:lvl9pPr marL="36571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D9DDC62-B8DE-0640-BF2B-4B0C5C7B4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733633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79015C7-6C60-534C-878F-B7C81A286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926900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A78BBA1-D83C-D143-93CA-CEE604AAD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033519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50" indent="0" algn="ctr">
              <a:buNone/>
              <a:defRPr/>
            </a:lvl2pPr>
            <a:lvl3pPr marL="914300" indent="0" algn="ctr">
              <a:buNone/>
              <a:defRPr/>
            </a:lvl3pPr>
            <a:lvl4pPr marL="1371450" indent="0" algn="ctr">
              <a:buNone/>
              <a:defRPr/>
            </a:lvl4pPr>
            <a:lvl5pPr marL="1828600" indent="0" algn="ctr">
              <a:buNone/>
              <a:defRPr/>
            </a:lvl5pPr>
            <a:lvl6pPr marL="2285750" indent="0" algn="ctr">
              <a:buNone/>
              <a:defRPr/>
            </a:lvl6pPr>
            <a:lvl7pPr marL="2742899" indent="0" algn="ctr">
              <a:buNone/>
              <a:defRPr/>
            </a:lvl7pPr>
            <a:lvl8pPr marL="3200047" indent="0" algn="ctr">
              <a:buNone/>
              <a:defRPr/>
            </a:lvl8pPr>
            <a:lvl9pPr marL="365719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1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itchFamily="-112" charset="0"/>
              <a:ea typeface="+mn-ea"/>
              <a:cs typeface="+mn-cs"/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4571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itchFamily="-112" charset="0"/>
              <a:ea typeface="+mn-ea"/>
              <a:cs typeface="+mn-cs"/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 marL="0" marR="0" lvl="0" indent="0" algn="r" defTabSz="4571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0D556E-1B47-E145-B343-9708077C202E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4571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17833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B55E4A-C70C-4967-B04E-ABC03BF523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78BFCD-E27D-45A2-A68F-B852334658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3BC377-F1D3-4977-848C-C198A3BAC8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5FE357-68D1-4227-BBF2-4AE6A045CA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62F63925-33A0-414A-B505-87D5B34020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66566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66567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66568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66569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66570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</p:grpSp>
        <p:sp>
          <p:nvSpPr>
            <p:cNvPr id="66571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6572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66573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6574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6575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64" r:id="rId1"/>
    <p:sldLayoutId id="2147484142" r:id="rId2"/>
    <p:sldLayoutId id="2147484143" r:id="rId3"/>
    <p:sldLayoutId id="2147484144" r:id="rId4"/>
    <p:sldLayoutId id="2147484145" r:id="rId5"/>
    <p:sldLayoutId id="2147484146" r:id="rId6"/>
    <p:sldLayoutId id="2147484147" r:id="rId7"/>
    <p:sldLayoutId id="2147484148" r:id="rId8"/>
    <p:sldLayoutId id="2147484149" r:id="rId9"/>
    <p:sldLayoutId id="2147484150" r:id="rId10"/>
    <p:sldLayoutId id="2147484151" r:id="rId11"/>
    <p:sldLayoutId id="2147484152" r:id="rId12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425E9A4A-E0EE-45E2-ACF9-64C17184DA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3" r:id="rId1"/>
    <p:sldLayoutId id="2147484154" r:id="rId2"/>
    <p:sldLayoutId id="2147484155" r:id="rId3"/>
    <p:sldLayoutId id="2147484156" r:id="rId4"/>
    <p:sldLayoutId id="2147484157" r:id="rId5"/>
    <p:sldLayoutId id="2147484158" r:id="rId6"/>
    <p:sldLayoutId id="2147484159" r:id="rId7"/>
    <p:sldLayoutId id="2147484160" r:id="rId8"/>
    <p:sldLayoutId id="2147484161" r:id="rId9"/>
    <p:sldLayoutId id="2147484162" r:id="rId10"/>
    <p:sldLayoutId id="2147484163" r:id="rId11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0" y="3902080"/>
            <a:ext cx="3400425" cy="2949575"/>
            <a:chOff x="0" y="2458"/>
            <a:chExt cx="2142" cy="1858"/>
          </a:xfrm>
        </p:grpSpPr>
        <p:sp>
          <p:nvSpPr>
            <p:cNvPr id="32973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9708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09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10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32973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8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2973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5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974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fld id="{61F442D0-A11F-2640-8129-5D1BEF7A3C1E}" type="slidenum">
              <a:rPr lang="en-US"/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77649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166" r:id="rId1"/>
    <p:sldLayoutId id="2147484167" r:id="rId2"/>
    <p:sldLayoutId id="2147484168" r:id="rId3"/>
    <p:sldLayoutId id="2147484169" r:id="rId4"/>
    <p:sldLayoutId id="2147484170" r:id="rId5"/>
    <p:sldLayoutId id="2147484171" r:id="rId6"/>
    <p:sldLayoutId id="2147484172" r:id="rId7"/>
    <p:sldLayoutId id="2147484173" r:id="rId8"/>
    <p:sldLayoutId id="2147484174" r:id="rId9"/>
    <p:sldLayoutId id="2147484175" r:id="rId10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45715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6pPr>
      <a:lvl7pPr marL="9143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7pPr>
      <a:lvl8pPr marL="137145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8pPr>
      <a:lvl9pPr marL="1828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9pPr>
    </p:titleStyle>
    <p:bodyStyle>
      <a:lvl1pPr marL="342862" indent="-342862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charset="0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  <a:cs typeface="ＭＳ Ｐゴシック" pitchFamily="-111" charset="-128"/>
        </a:defRPr>
      </a:lvl1pPr>
      <a:lvl2pPr marL="742869" indent="-28572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2pPr>
      <a:lvl3pPr marL="1142875" indent="-22857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0"/>
        </a:defRPr>
      </a:lvl3pPr>
      <a:lvl4pPr marL="1600025" indent="-228575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057175" indent="-228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5pPr>
      <a:lvl6pPr marL="2514325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6pPr>
      <a:lvl7pPr marL="2971474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7pPr>
      <a:lvl8pPr marL="3428623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8pPr>
      <a:lvl9pPr marL="3885772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0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9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47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99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0050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32973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770060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770061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770062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FFFFFF"/>
                </a:solidFill>
                <a:latin typeface="Times New Roman" charset="0"/>
              </a:endParaRPr>
            </a:p>
          </p:txBody>
        </p:sp>
      </p:grpSp>
      <p:sp>
        <p:nvSpPr>
          <p:cNvPr id="32973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2973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974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974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974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D4AADC89-8EB6-D149-A863-B826C48250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52623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178" r:id="rId1"/>
    <p:sldLayoutId id="2147484179" r:id="rId2"/>
    <p:sldLayoutId id="2147484180" r:id="rId3"/>
    <p:sldLayoutId id="2147484181" r:id="rId4"/>
    <p:sldLayoutId id="2147484182" r:id="rId5"/>
    <p:sldLayoutId id="2147484183" r:id="rId6"/>
    <p:sldLayoutId id="2147484184" r:id="rId7"/>
    <p:sldLayoutId id="2147484185" r:id="rId8"/>
    <p:sldLayoutId id="2147484186" r:id="rId9"/>
    <p:sldLayoutId id="2147484187" r:id="rId10"/>
    <p:sldLayoutId id="2147484188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charset="0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  <a:cs typeface="ＭＳ Ｐゴシック" pitchFamily="-11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0" y="3902080"/>
            <a:ext cx="3400425" cy="2949575"/>
            <a:chOff x="0" y="2458"/>
            <a:chExt cx="2142" cy="1858"/>
          </a:xfrm>
        </p:grpSpPr>
        <p:sp>
          <p:nvSpPr>
            <p:cNvPr id="32973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9708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09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10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32973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8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2973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5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974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fld id="{61F442D0-A11F-2640-8129-5D1BEF7A3C1E}" type="slidenum">
              <a:rPr lang="en-US"/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53683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190" r:id="rId1"/>
    <p:sldLayoutId id="2147484191" r:id="rId2"/>
    <p:sldLayoutId id="2147484192" r:id="rId3"/>
    <p:sldLayoutId id="2147484193" r:id="rId4"/>
    <p:sldLayoutId id="2147484194" r:id="rId5"/>
    <p:sldLayoutId id="2147484195" r:id="rId6"/>
    <p:sldLayoutId id="2147484196" r:id="rId7"/>
    <p:sldLayoutId id="2147484197" r:id="rId8"/>
    <p:sldLayoutId id="2147484198" r:id="rId9"/>
    <p:sldLayoutId id="2147484199" r:id="rId10"/>
    <p:sldLayoutId id="2147484200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45715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6pPr>
      <a:lvl7pPr marL="9143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7pPr>
      <a:lvl8pPr marL="137145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8pPr>
      <a:lvl9pPr marL="1828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9pPr>
    </p:titleStyle>
    <p:bodyStyle>
      <a:lvl1pPr marL="342862" indent="-342862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charset="0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  <a:cs typeface="ＭＳ Ｐゴシック" pitchFamily="-111" charset="-128"/>
        </a:defRPr>
      </a:lvl1pPr>
      <a:lvl2pPr marL="742869" indent="-28572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2pPr>
      <a:lvl3pPr marL="1142875" indent="-22857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0"/>
        </a:defRPr>
      </a:lvl3pPr>
      <a:lvl4pPr marL="1600025" indent="-228575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057175" indent="-228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5pPr>
      <a:lvl6pPr marL="2514325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6pPr>
      <a:lvl7pPr marL="2971474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7pPr>
      <a:lvl8pPr marL="3428623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8pPr>
      <a:lvl9pPr marL="3885772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0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9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47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99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4.xml"/><Relationship Id="rId4" Type="http://schemas.openxmlformats.org/officeDocument/2006/relationships/image" Target="../media/image10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5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8" descr="MPj0401360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750"/>
            <a:ext cx="9144000" cy="682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1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228600" y="0"/>
            <a:ext cx="8229600" cy="2819400"/>
          </a:xfrm>
        </p:spPr>
        <p:txBody>
          <a:bodyPr/>
          <a:lstStyle/>
          <a:p>
            <a:pPr eaLnBrk="1" hangingPunct="1">
              <a:defRPr/>
            </a:pPr>
            <a:r>
              <a:rPr lang="ar-JO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الوعظ مع التنوع</a:t>
            </a:r>
            <a:br>
              <a: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ar-JO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د. جيفري آرثرز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81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5193890" y="4038601"/>
            <a:ext cx="3276600" cy="1524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ar-JO" sz="4400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مقدمة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ar-JO" sz="4400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المساق</a:t>
            </a:r>
            <a:endParaRPr lang="en-US" sz="4400" b="1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D19AE53-14A3-C443-AC26-162FFA3635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2282" y="5562601"/>
            <a:ext cx="9252520" cy="1295399"/>
          </a:xfrm>
          <a:prstGeom prst="rect">
            <a:avLst/>
          </a:prstGeom>
          <a:solidFill>
            <a:srgbClr val="000514"/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514">
                <a:alpha val="74998"/>
              </a:srgbClr>
            </a:outerShdw>
          </a:effectLst>
        </p:spPr>
        <p:txBody>
          <a:bodyPr lIns="91430" tIns="45715" rIns="91430" bIns="45715"/>
          <a:lstStyle/>
          <a:p>
            <a:pPr algn="ctr" defTabSz="914300">
              <a:spcBef>
                <a:spcPct val="20000"/>
              </a:spcBef>
              <a:buClr>
                <a:srgbClr val="FFCC00"/>
              </a:buClr>
              <a:buSzPct val="70000"/>
              <a:defRPr/>
            </a:pPr>
            <a:r>
              <a:rPr lang="ar-JO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ندوة في كلية سنغافورة للكتاب المقدس مع د. جيفري آرثرز في تموز 2014</a:t>
            </a:r>
            <a:endParaRPr lang="en-US" b="1" kern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algn="ctr" defTabSz="914300">
              <a:spcBef>
                <a:spcPct val="20000"/>
              </a:spcBef>
              <a:buClr>
                <a:srgbClr val="FFCC00"/>
              </a:buClr>
              <a:buSzPct val="70000"/>
              <a:defRPr/>
            </a:pPr>
            <a:r>
              <a:rPr lang="ar-JO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أستاذ الوعظ في كلية غوردون-كونويل اللاهوتية</a:t>
            </a:r>
            <a:br>
              <a:rPr lang="en-US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lang="ar-JO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تم تحميلها من قبل د. ريك جريفيث</a:t>
            </a:r>
            <a:r>
              <a:rPr lang="en-US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• </a:t>
            </a:r>
            <a:r>
              <a:rPr lang="en-US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ar-JO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مؤسسة الدراسات اللاهوتية الأردنية</a:t>
            </a:r>
            <a:br>
              <a:rPr lang="en-US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lang="ar-JO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كل الملفات بلغات عدة للتنزيل المجاني على</a:t>
            </a:r>
            <a:r>
              <a:rPr lang="en-US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BibleStudyDownloads.org</a:t>
            </a: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8" descr="http://upload.wikimedia.org/wikipedia/commons/2/25/Martin-Luther-15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284163"/>
            <a:ext cx="4724400" cy="605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6" descr="http://upload.wikimedia.org/wikipedia/commons/2/25/Martin-Luther-15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371600" y="24079200"/>
            <a:ext cx="1990725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78" name="Text Box 2"/>
          <p:cNvSpPr txBox="1">
            <a:spLocks noChangeArrowheads="1"/>
          </p:cNvSpPr>
          <p:nvPr/>
        </p:nvSpPr>
        <p:spPr bwMode="auto">
          <a:xfrm>
            <a:off x="1371600" y="3429000"/>
            <a:ext cx="7010400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ar-JO" sz="40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+mn-cs"/>
              </a:rPr>
              <a:t>مع أنني كبير وخبير </a:t>
            </a:r>
          </a:p>
          <a:p>
            <a:pPr algn="ctr" eaLnBrk="0" hangingPunct="0">
              <a:spcBef>
                <a:spcPct val="50000"/>
              </a:spcBef>
              <a:defRPr/>
            </a:pPr>
            <a:r>
              <a:rPr lang="ar-JO" sz="40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+mn-cs"/>
              </a:rPr>
              <a:t>لكنني أخاف في كل مرة </a:t>
            </a:r>
          </a:p>
          <a:p>
            <a:pPr algn="ctr" eaLnBrk="0" hangingPunct="0">
              <a:spcBef>
                <a:spcPct val="50000"/>
              </a:spcBef>
              <a:defRPr/>
            </a:pPr>
            <a:r>
              <a:rPr lang="ar-JO" sz="40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+mn-cs"/>
              </a:rPr>
              <a:t>أعظ بها</a:t>
            </a:r>
            <a:endParaRPr lang="en-US" sz="40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+mn-cs"/>
            </a:endParaRPr>
          </a:p>
          <a:p>
            <a:pPr algn="ctr" eaLnBrk="0" hangingPunct="0">
              <a:spcBef>
                <a:spcPct val="50000"/>
              </a:spcBef>
              <a:defRPr/>
            </a:pPr>
            <a:r>
              <a:rPr lang="ar-JO" sz="24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+mn-cs"/>
              </a:rPr>
              <a:t>مارتن لوثر</a:t>
            </a:r>
            <a:endParaRPr lang="en-US" sz="24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+mn-cs"/>
            </a:endParaRPr>
          </a:p>
        </p:txBody>
      </p:sp>
      <p:pic>
        <p:nvPicPr>
          <p:cNvPr id="15365" name="Picture 6" descr="http://upload.wikimedia.org/wikipedia/commons/2/25/Martin-Luther-15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3525" y="33909000"/>
            <a:ext cx="3470275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ar-JO" dirty="0"/>
              <a:t>الوعظ مع التنوع</a:t>
            </a:r>
            <a:br>
              <a:rPr lang="ar-JO" dirty="0"/>
            </a:br>
            <a:r>
              <a:rPr lang="en-US" dirty="0"/>
              <a:t>“</a:t>
            </a:r>
            <a:r>
              <a:rPr lang="ar-JO" dirty="0"/>
              <a:t>العهد</a:t>
            </a:r>
            <a:r>
              <a:rPr lang="en-US" dirty="0"/>
              <a:t>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221163"/>
          </a:xfrm>
        </p:spPr>
        <p:txBody>
          <a:bodyPr/>
          <a:lstStyle/>
          <a:p>
            <a:pPr algn="r" rtl="1">
              <a:defRPr/>
            </a:pPr>
            <a:r>
              <a:rPr lang="ar-JO" dirty="0"/>
              <a:t>نحن ملتزمون بمتابعة مهارات الوعظ داخل مجتمع يقدم قبولاً غير مشروط؛ فضلا عن المساءلة الكتابية والفكرية.</a:t>
            </a:r>
            <a:endParaRPr lang="en-US" dirty="0"/>
          </a:p>
          <a:p>
            <a:pPr algn="r" rtl="1">
              <a:defRPr/>
            </a:pPr>
            <a:r>
              <a:rPr lang="ar-JO" dirty="0"/>
              <a:t>بوصفي معلمك سأسعى إلى التمسك بهذه المعايير وخلق جو من التعاون بدلاً من الخجل أو الفخر.</a:t>
            </a:r>
            <a:endParaRPr lang="en-US" dirty="0"/>
          </a:p>
          <a:p>
            <a:pPr algn="r" rtl="1">
              <a:defRPr/>
            </a:pPr>
            <a:r>
              <a:rPr lang="ar-JO" dirty="0"/>
              <a:t>نحن نتعلم أن نخدم الله ومستمعينا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12"/>
          <p:cNvSpPr txBox="1">
            <a:spLocks noChangeArrowheads="1"/>
          </p:cNvSpPr>
          <p:nvPr/>
        </p:nvSpPr>
        <p:spPr bwMode="auto">
          <a:xfrm>
            <a:off x="0" y="1511300"/>
            <a:ext cx="91440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1" charset="0"/>
                <a:ea typeface="+mn-ea"/>
                <a:cs typeface="Arial" charset="0"/>
              </a:rPr>
              <a:t>1 أنا أناشدك إذاً أمام الله والرب يسوع المسيح العتيد أن يدين الأحياء والأموات عند ظهوره وملكوته 2 اكرز بالكلمة اعكف على ذلك في وقت مناسب وغير مناسب وبخ انتهر عظ بكل أناة وتعليم.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itchFamily="1" charset="0"/>
              <a:ea typeface="+mn-ea"/>
              <a:cs typeface="Arial" charset="0"/>
            </a:endParaRPr>
          </a:p>
        </p:txBody>
      </p:sp>
      <p:pic>
        <p:nvPicPr>
          <p:cNvPr id="5124" name="Picture 15" descr="MPj0384909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4800" y="381000"/>
            <a:ext cx="762000" cy="76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3BD49DE-BA35-6273-2B67-0F4FF0F3DA19}"/>
              </a:ext>
            </a:extLst>
          </p:cNvPr>
          <p:cNvSpPr/>
          <p:nvPr/>
        </p:nvSpPr>
        <p:spPr bwMode="auto">
          <a:xfrm>
            <a:off x="2133600" y="762000"/>
            <a:ext cx="4724400" cy="76041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aramond" pitchFamily="18" charset="0"/>
                <a:ea typeface="+mn-ea"/>
                <a:cs typeface="Arial" charset="0"/>
              </a:rPr>
              <a:t>2 تيموثاوس 4: 1-2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aramond" pitchFamily="18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2002710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0" y="1417643"/>
            <a:ext cx="2678874" cy="2522151"/>
          </a:xfrm>
        </p:spPr>
        <p:txBody>
          <a:bodyPr/>
          <a:lstStyle/>
          <a:p>
            <a:pPr algn="r"/>
            <a:r>
              <a:rPr lang="en-US" dirty="0"/>
              <a:t>Black</a:t>
            </a:r>
          </a:p>
        </p:txBody>
      </p:sp>
    </p:spTree>
    <p:extLst>
      <p:ext uri="{BB962C8B-B14F-4D97-AF65-F5344CB8AC3E}">
        <p14:creationId xmlns:p14="http://schemas.microsoft.com/office/powerpoint/2010/main" val="4258417014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16934" y="76202"/>
            <a:ext cx="9144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b="1" dirty="0">
                <a:solidFill>
                  <a:srgbClr val="FFFFFF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BibleStudyDownloads.org</a:t>
            </a:r>
            <a:endParaRPr lang="en-US" sz="1800" b="1" dirty="0">
              <a:solidFill>
                <a:srgbClr val="FFFFFF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863601"/>
            <a:ext cx="3606800" cy="3278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1430" tIns="45715" rIns="91430" bIns="45715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3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استخدم رمز الإستجابة السريعة (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QR Code</a:t>
            </a:r>
            <a:r>
              <a:rPr kumimoji="0" lang="ar-JO" sz="3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ar-JO" sz="3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للحصول على الرابط الإلكتروني الخاص بالمصادر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41"/>
          <a:stretch/>
        </p:blipFill>
        <p:spPr>
          <a:xfrm>
            <a:off x="0" y="4341544"/>
            <a:ext cx="3425631" cy="209643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8B62EE6-866D-4143-9082-63CB2850C4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5659" y="1080945"/>
            <a:ext cx="5357029" cy="5357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993439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021288"/>
            <a:ext cx="9144000" cy="757808"/>
          </a:xfrm>
        </p:spPr>
        <p:txBody>
          <a:bodyPr/>
          <a:lstStyle/>
          <a:p>
            <a:pPr rtl="1" eaLnBrk="1" hangingPunct="1">
              <a:defRPr/>
            </a:pPr>
            <a:r>
              <a:rPr lang="ar-JO" sz="2400" b="1" dirty="0">
                <a:solidFill>
                  <a:srgbClr val="FFFFFF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الرابط للعرض التقديميِّ "فن الوعظ" متاحٌ على الموقع الإلكترونيّ:</a:t>
            </a:r>
            <a:br>
              <a:rPr lang="ar-JO" sz="2400" b="1" dirty="0">
                <a:solidFill>
                  <a:srgbClr val="FFFFFF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lang="ar-JO" sz="2400" b="1" dirty="0">
                <a:solidFill>
                  <a:srgbClr val="FFFFFF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FFFFFF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BibleStudyDownloads.org</a:t>
            </a:r>
          </a:p>
        </p:txBody>
      </p:sp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-27384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3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ar-JO" sz="3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أ</a:t>
            </a:r>
            <a:r>
              <a:rPr kumimoji="0" lang="ar-JO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حصل على هذا العرض التقديمي مجاناً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41"/>
          <a:stretch/>
        </p:blipFill>
        <p:spPr>
          <a:xfrm>
            <a:off x="-44173" y="692696"/>
            <a:ext cx="9232347" cy="5328592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2132856"/>
            <a:ext cx="6153212" cy="348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1419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12"/>
          <p:cNvSpPr txBox="1">
            <a:spLocks noChangeArrowheads="1"/>
          </p:cNvSpPr>
          <p:nvPr/>
        </p:nvSpPr>
        <p:spPr bwMode="auto">
          <a:xfrm>
            <a:off x="0" y="1511300"/>
            <a:ext cx="91440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ar-JO" sz="3600" dirty="0">
                <a:latin typeface="Tahoma" pitchFamily="1" charset="0"/>
              </a:rPr>
              <a:t>1 أنا أناشدك إذاً أمام الله والرب يسوع المسيح العتيد أن يدين الأحياء والأموات عند ظهوره وملكوته 2 اكرز بالكلمة اعكف على ذلك في وقت مناسب وغير مناسب وبخ انتهر عظ بكل أناة وتعليم.</a:t>
            </a:r>
            <a:endParaRPr lang="en-US" sz="3600" dirty="0">
              <a:latin typeface="Tahoma" pitchFamily="1" charset="0"/>
            </a:endParaRPr>
          </a:p>
        </p:txBody>
      </p:sp>
      <p:pic>
        <p:nvPicPr>
          <p:cNvPr id="5124" name="Picture 15" descr="MPj0384909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4800" y="381000"/>
            <a:ext cx="762000" cy="76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3BD49DE-BA35-6273-2B67-0F4FF0F3DA19}"/>
              </a:ext>
            </a:extLst>
          </p:cNvPr>
          <p:cNvSpPr/>
          <p:nvPr/>
        </p:nvSpPr>
        <p:spPr bwMode="auto">
          <a:xfrm>
            <a:off x="2133600" y="762000"/>
            <a:ext cx="4724400" cy="76041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JO" sz="48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Garamond" pitchFamily="18" charset="0"/>
              </a:rPr>
              <a:t>2 تيموثاوس 4: 1-2</a:t>
            </a:r>
            <a:endParaRPr kumimoji="0" lang="en-US" sz="4800" b="1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Garamond" pitchFamily="18" charset="0"/>
            </a:endParaRPr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6" name="Picture 8" descr="MPj04022020000[1]"/>
          <p:cNvPicPr>
            <a:picLocks noChangeAspect="1" noChangeArrowheads="1"/>
          </p:cNvPicPr>
          <p:nvPr/>
        </p:nvPicPr>
        <p:blipFill>
          <a:blip r:embed="rId2" cstate="print"/>
          <a:srcRect r="12123"/>
          <a:stretch>
            <a:fillRect/>
          </a:stretch>
        </p:blipFill>
        <p:spPr bwMode="auto">
          <a:xfrm>
            <a:off x="1219200" y="1371600"/>
            <a:ext cx="1447800" cy="117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2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457200" y="457200"/>
            <a:ext cx="8229600" cy="990600"/>
          </a:xfrm>
        </p:spPr>
        <p:txBody>
          <a:bodyPr/>
          <a:lstStyle/>
          <a:p>
            <a:pPr eaLnBrk="1" hangingPunct="1">
              <a:defRPr/>
            </a:pPr>
            <a:r>
              <a:rPr lang="ar-JO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ماذا يستطيع هذا المساق أن يفعل لك؟</a:t>
            </a:r>
            <a:endParaRPr lang="en-US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61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219200" y="1524000"/>
            <a:ext cx="7620000" cy="4495800"/>
          </a:xfrm>
        </p:spPr>
        <p:txBody>
          <a:bodyPr/>
          <a:lstStyle/>
          <a:p>
            <a:pPr marL="0" indent="0" algn="r" eaLnBrk="1" hangingPunct="1">
              <a:lnSpc>
                <a:spcPct val="90000"/>
              </a:lnSpc>
              <a:buSzTx/>
              <a:buNone/>
              <a:defRPr/>
            </a:pPr>
            <a:r>
              <a:rPr lang="ar-JO" b="1" dirty="0">
                <a:latin typeface="Arial" panose="020B0604020202020204" pitchFamily="34" charset="0"/>
                <a:cs typeface="Arial" panose="020B0604020202020204" pitchFamily="34" charset="0"/>
              </a:rPr>
              <a:t>1. يطور موهبتك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8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86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9" descr="MCj01578870000[1]"/>
          <p:cNvPicPr>
            <a:picLocks noChangeAspect="1" noChangeArrowheads="1"/>
          </p:cNvPicPr>
          <p:nvPr/>
        </p:nvPicPr>
        <p:blipFill>
          <a:blip r:embed="rId2" cstate="print">
            <a:lum bright="-4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2">
              <a:alpha val="74901"/>
            </a:schemeClr>
          </a:solidFill>
          <a:ln w="9525">
            <a:solidFill>
              <a:srgbClr val="000080"/>
            </a:solidFill>
            <a:miter lim="800000"/>
            <a:headEnd/>
            <a:tailEnd/>
          </a:ln>
        </p:spPr>
      </p:pic>
      <p:sp>
        <p:nvSpPr>
          <p:cNvPr id="78850" name="Text Box 2"/>
          <p:cNvSpPr txBox="1">
            <a:spLocks noChangeArrowheads="1"/>
          </p:cNvSpPr>
          <p:nvPr/>
        </p:nvSpPr>
        <p:spPr bwMode="auto">
          <a:xfrm>
            <a:off x="0" y="2057400"/>
            <a:ext cx="9144000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ar-JO" sz="48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نحن نتعلم كيف نعمل الأشياء من خلال عمل الأشياء التي نتعلم كيف نعملها</a:t>
            </a:r>
            <a:endParaRPr lang="en-US" sz="4800" dirty="0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0" hangingPunct="0">
              <a:spcBef>
                <a:spcPct val="50000"/>
              </a:spcBef>
              <a:defRPr/>
            </a:pPr>
            <a:r>
              <a:rPr lang="en-US" sz="4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ar-JO" sz="36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أرسطو، الأخلاق 2، ذ</a:t>
            </a:r>
            <a:endParaRPr lang="en-US" sz="3600" dirty="0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8" descr="MPj04022020000[1]"/>
          <p:cNvPicPr>
            <a:picLocks noChangeAspect="1" noChangeArrowheads="1"/>
          </p:cNvPicPr>
          <p:nvPr/>
        </p:nvPicPr>
        <p:blipFill>
          <a:blip r:embed="rId2" cstate="print"/>
          <a:srcRect r="12123"/>
          <a:stretch>
            <a:fillRect/>
          </a:stretch>
        </p:blipFill>
        <p:spPr bwMode="auto">
          <a:xfrm>
            <a:off x="457200" y="1371600"/>
            <a:ext cx="1219200" cy="117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2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/>
          <a:lstStyle/>
          <a:p>
            <a:pPr eaLnBrk="1" hangingPunct="1">
              <a:defRPr/>
            </a:pPr>
            <a:r>
              <a:rPr lang="ar-JO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ماذا يستطيع هذا المساق أن يفعل لك؟</a:t>
            </a:r>
            <a:endParaRPr lang="en-US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61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153400" cy="4191000"/>
          </a:xfrm>
        </p:spPr>
        <p:txBody>
          <a:bodyPr/>
          <a:lstStyle/>
          <a:p>
            <a:pPr marL="0" indent="0" algn="r" eaLnBrk="1" hangingPunct="1">
              <a:lnSpc>
                <a:spcPct val="90000"/>
              </a:lnSpc>
              <a:buSzTx/>
              <a:buNone/>
              <a:defRPr/>
            </a:pPr>
            <a:r>
              <a:rPr lang="ar-JO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ar-JO" sz="2800" b="1" dirty="0">
                <a:latin typeface="Arial" panose="020B0604020202020204" pitchFamily="34" charset="0"/>
                <a:cs typeface="Arial" panose="020B0604020202020204" pitchFamily="34" charset="0"/>
              </a:rPr>
              <a:t>يطور موهبتك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 eaLnBrk="1" hangingPunct="1">
              <a:lnSpc>
                <a:spcPct val="90000"/>
              </a:lnSpc>
              <a:buSzTx/>
              <a:buNone/>
              <a:defRPr/>
            </a:pPr>
            <a:r>
              <a:rPr lang="ar-JO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ar-JO" sz="2800" b="1" dirty="0">
                <a:latin typeface="Arial" panose="020B0604020202020204" pitchFamily="34" charset="0"/>
                <a:cs typeface="Arial" panose="020B0604020202020204" pitchFamily="34" charset="0"/>
              </a:rPr>
              <a:t>يساعدك على الوعظ بدقة أكبر حتى نقول ما قاله الله في النص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 eaLnBrk="1" hangingPunct="1">
              <a:lnSpc>
                <a:spcPct val="90000"/>
              </a:lnSpc>
              <a:buSzTx/>
              <a:buNone/>
              <a:defRPr/>
            </a:pPr>
            <a:r>
              <a:rPr lang="ar-JO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ar-JO" sz="2800" b="1" dirty="0">
                <a:latin typeface="Arial" panose="020B0604020202020204" pitchFamily="34" charset="0"/>
                <a:cs typeface="Arial" panose="020B0604020202020204" pitchFamily="34" charset="0"/>
              </a:rPr>
              <a:t>يساعدك على الوعظ بملائمة أكبر حتى نتمم دورنا كساهرين لأجل </a:t>
            </a:r>
          </a:p>
          <a:p>
            <a:pPr marL="0" indent="0" algn="r" eaLnBrk="1" hangingPunct="1">
              <a:lnSpc>
                <a:spcPct val="90000"/>
              </a:lnSpc>
              <a:buSzTx/>
              <a:buNone/>
              <a:defRPr/>
            </a:pPr>
            <a:r>
              <a:rPr lang="ar-JO" sz="2800" b="1" dirty="0">
                <a:latin typeface="Arial" panose="020B0604020202020204" pitchFamily="34" charset="0"/>
                <a:cs typeface="Arial" panose="020B0604020202020204" pitchFamily="34" charset="0"/>
              </a:rPr>
              <a:t>    النفوس (عب 13: 17)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 eaLnBrk="1" hangingPunct="1">
              <a:lnSpc>
                <a:spcPct val="90000"/>
              </a:lnSpc>
              <a:buSzTx/>
              <a:buNone/>
              <a:defRPr/>
            </a:pPr>
            <a:r>
              <a:rPr lang="ar-JO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ar-JO" sz="2800" b="1" dirty="0">
                <a:latin typeface="Arial" panose="020B0604020202020204" pitchFamily="34" charset="0"/>
                <a:cs typeface="Arial" panose="020B0604020202020204" pitchFamily="34" charset="0"/>
              </a:rPr>
              <a:t>يساعدك على الوعظ بتنوع أكبر حتى تكون عظاتك ممتعة للآخرين </a:t>
            </a:r>
          </a:p>
          <a:p>
            <a:pPr marL="0" indent="0" algn="r" eaLnBrk="1" hangingPunct="1">
              <a:lnSpc>
                <a:spcPct val="90000"/>
              </a:lnSpc>
              <a:buSzTx/>
              <a:buNone/>
              <a:defRPr/>
            </a:pPr>
            <a:r>
              <a:rPr lang="ar-JO" sz="2800" b="1" dirty="0">
                <a:latin typeface="Arial" panose="020B0604020202020204" pitchFamily="34" charset="0"/>
                <a:cs typeface="Arial" panose="020B0604020202020204" pitchFamily="34" charset="0"/>
              </a:rPr>
              <a:t>    وممتعة لك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 eaLnBrk="1" hangingPunct="1">
              <a:lnSpc>
                <a:spcPct val="90000"/>
              </a:lnSpc>
              <a:buSzTx/>
              <a:buNone/>
              <a:defRPr/>
            </a:pPr>
            <a:r>
              <a:rPr lang="ar-JO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ar-JO" sz="2800" b="1" dirty="0">
                <a:latin typeface="Arial" panose="020B0604020202020204" pitchFamily="34" charset="0"/>
                <a:cs typeface="Arial" panose="020B0604020202020204" pitchFamily="34" charset="0"/>
              </a:rPr>
              <a:t>يحسن قدرتك على الوصول للناس خارج مجتمع الإيمان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86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86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86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86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86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86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>
              <a:buFont typeface="Wingdings" pitchFamily="2" charset="2"/>
              <a:buNone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ar-JO" sz="3600" dirty="0">
                <a:latin typeface="Arial" panose="020B0604020202020204" pitchFamily="34" charset="0"/>
                <a:cs typeface="Arial" panose="020B0604020202020204" pitchFamily="34" charset="0"/>
              </a:rPr>
              <a:t>دور الوعظ هو العنصر العامل الأول المرتبط بالنمو الكرازي في الكنيسة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itchFamily="2" charset="2"/>
              <a:buNone/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buFont typeface="Wingdings" pitchFamily="2" charset="2"/>
              <a:buNone/>
              <a:defRPr/>
            </a:pPr>
            <a:r>
              <a:rPr lang="ar-JO" sz="2400" dirty="0">
                <a:latin typeface="Arial" panose="020B0604020202020204" pitchFamily="34" charset="0"/>
                <a:cs typeface="Arial" panose="020B0604020202020204" pitchFamily="34" charset="0"/>
              </a:rPr>
              <a:t>ثوم رينر، العميد المؤسس في مدرسة بيلي غراهام للإرساليات، الكرازة ونمو الكنيسة (جامعة سوثرن)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MPj0428527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3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06" name="Text Box 2"/>
          <p:cNvSpPr txBox="1">
            <a:spLocks noChangeArrowheads="1"/>
          </p:cNvSpPr>
          <p:nvPr/>
        </p:nvSpPr>
        <p:spPr bwMode="auto">
          <a:xfrm>
            <a:off x="762000" y="1511300"/>
            <a:ext cx="815340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ar-JO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يجب أن تجذب السمكة إلى سنارة الصيد وإن لم تأتي إليها فعليك أن تلوم الصياد وليس السمكة</a:t>
            </a:r>
            <a:endParaRPr lang="en-US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0" hangingPunct="0">
              <a:spcBef>
                <a:spcPct val="50000"/>
              </a:spcBef>
              <a:defRPr/>
            </a:pPr>
            <a:endParaRPr lang="en-US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0" hangingPunct="0">
              <a:spcBef>
                <a:spcPct val="50000"/>
              </a:spcBef>
              <a:defRPr/>
            </a:pP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ar-JO" sz="24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سبرجن، محاضرات لطلابي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5123" name="Picture 3" descr="24_vvgsower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18000" contrast="-6000"/>
          </a:blip>
          <a:srcRect/>
          <a:stretch>
            <a:fillRect/>
          </a:stretch>
        </p:blipFill>
        <p:spPr>
          <a:xfrm>
            <a:off x="0" y="-4763"/>
            <a:ext cx="9144000" cy="6862763"/>
          </a:xfrm>
          <a:solidFill>
            <a:srgbClr val="000000"/>
          </a:solidFill>
        </p:spPr>
      </p:pic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228600" y="838200"/>
            <a:ext cx="7696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/>
          </a:p>
        </p:txBody>
      </p:sp>
      <p:sp>
        <p:nvSpPr>
          <p:cNvPr id="7" name="Rectangle 2"/>
          <p:cNvSpPr txBox="1">
            <a:spLocks noRot="1" noChangeArrowheads="1"/>
          </p:cNvSpPr>
          <p:nvPr/>
        </p:nvSpPr>
        <p:spPr bwMode="auto">
          <a:xfrm>
            <a:off x="609600" y="4270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400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مثل البذار</a:t>
            </a:r>
            <a:br>
              <a:rPr kumimoji="0" lang="en-US" sz="400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kumimoji="0" lang="ar-JO" sz="400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متى 13: 19</a:t>
            </a:r>
            <a:endParaRPr kumimoji="0" lang="en-US" sz="4000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r">
              <a:spcBef>
                <a:spcPct val="20000"/>
              </a:spcBef>
              <a:buClr>
                <a:schemeClr val="hlink"/>
              </a:buClr>
              <a:buSzPct val="70000"/>
              <a:defRPr/>
            </a:pPr>
            <a:r>
              <a:rPr lang="ar-JO" sz="32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المثل:  وفيما هو يزرع سقط بعض على الطريق، فجاءت الطيور وأكلته.</a:t>
            </a:r>
            <a:endParaRPr kumimoji="0" lang="en-US" sz="3200" i="0" u="none" strike="noStrike" kern="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tabLst/>
              <a:defRPr/>
            </a:pPr>
            <a:endParaRPr kumimoji="0" lang="en-US" sz="3200" i="0" u="none" strike="noStrike" kern="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tabLst/>
              <a:defRPr/>
            </a:pPr>
            <a:endParaRPr kumimoji="0" lang="en-US" sz="3200" i="0" u="none" strike="noStrike" kern="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 algn="r">
              <a:spcBef>
                <a:spcPct val="20000"/>
              </a:spcBef>
              <a:buClr>
                <a:schemeClr val="hlink"/>
              </a:buClr>
              <a:buSzPct val="70000"/>
              <a:defRPr/>
            </a:pPr>
            <a:r>
              <a:rPr lang="ar-JO" sz="32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التفسير: كل من يسمع كلمة الملكوت ولا يفهم فيأتي الشرير ويخطف ما قد زرع في قلبه. </a:t>
            </a:r>
            <a:endParaRPr kumimoji="0" lang="en-US" sz="3200" i="0" u="none" strike="noStrike" kern="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8" descr="MPj04022020000[1]"/>
          <p:cNvPicPr>
            <a:picLocks noChangeAspect="1" noChangeArrowheads="1"/>
          </p:cNvPicPr>
          <p:nvPr/>
        </p:nvPicPr>
        <p:blipFill>
          <a:blip r:embed="rId2" cstate="print"/>
          <a:srcRect r="12123"/>
          <a:stretch>
            <a:fillRect/>
          </a:stretch>
        </p:blipFill>
        <p:spPr bwMode="auto">
          <a:xfrm>
            <a:off x="457200" y="1371600"/>
            <a:ext cx="1219200" cy="117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2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/>
          <a:lstStyle/>
          <a:p>
            <a:pPr eaLnBrk="1" hangingPunct="1">
              <a:defRPr/>
            </a:pPr>
            <a:r>
              <a:rPr lang="ar-JO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ماذا يستطيع هذا المساق أن يفعل لك؟</a:t>
            </a:r>
            <a:endParaRPr lang="en-US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61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153400" cy="4191000"/>
          </a:xfrm>
        </p:spPr>
        <p:txBody>
          <a:bodyPr/>
          <a:lstStyle/>
          <a:p>
            <a:pPr marL="0" indent="0" algn="r" eaLnBrk="1" hangingPunct="1">
              <a:lnSpc>
                <a:spcPct val="90000"/>
              </a:lnSpc>
              <a:buSzTx/>
              <a:buNone/>
              <a:defRPr/>
            </a:pPr>
            <a:r>
              <a:rPr lang="ar-JO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ar-JO" sz="2800" b="1" dirty="0">
                <a:latin typeface="Arial" panose="020B0604020202020204" pitchFamily="34" charset="0"/>
                <a:cs typeface="Arial" panose="020B0604020202020204" pitchFamily="34" charset="0"/>
              </a:rPr>
              <a:t>يطور موهبتك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 eaLnBrk="1" hangingPunct="1">
              <a:lnSpc>
                <a:spcPct val="90000"/>
              </a:lnSpc>
              <a:buSzTx/>
              <a:buNone/>
              <a:defRPr/>
            </a:pPr>
            <a:r>
              <a:rPr lang="ar-JO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ar-JO" sz="2800" b="1" dirty="0">
                <a:latin typeface="Arial" panose="020B0604020202020204" pitchFamily="34" charset="0"/>
                <a:cs typeface="Arial" panose="020B0604020202020204" pitchFamily="34" charset="0"/>
              </a:rPr>
              <a:t>يساعدك على الوعظ بدقة أكبر حتى نقول ما قاله الله في النص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 eaLnBrk="1" hangingPunct="1">
              <a:lnSpc>
                <a:spcPct val="90000"/>
              </a:lnSpc>
              <a:buSzTx/>
              <a:buNone/>
              <a:defRPr/>
            </a:pPr>
            <a:r>
              <a:rPr lang="ar-JO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ar-JO" sz="2800" b="1" dirty="0">
                <a:latin typeface="Arial" panose="020B0604020202020204" pitchFamily="34" charset="0"/>
                <a:cs typeface="Arial" panose="020B0604020202020204" pitchFamily="34" charset="0"/>
              </a:rPr>
              <a:t>يساعدك على الوعظ بملائمة أكبر حتى نتمم دورنا كساهرين لأجل </a:t>
            </a:r>
          </a:p>
          <a:p>
            <a:pPr marL="0" indent="0" algn="r" eaLnBrk="1" hangingPunct="1">
              <a:lnSpc>
                <a:spcPct val="90000"/>
              </a:lnSpc>
              <a:buSzTx/>
              <a:buNone/>
              <a:defRPr/>
            </a:pPr>
            <a:r>
              <a:rPr lang="ar-JO" sz="2800" b="1" dirty="0">
                <a:latin typeface="Arial" panose="020B0604020202020204" pitchFamily="34" charset="0"/>
                <a:cs typeface="Arial" panose="020B0604020202020204" pitchFamily="34" charset="0"/>
              </a:rPr>
              <a:t>    النفوس (عب 13: 17)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 eaLnBrk="1" hangingPunct="1">
              <a:lnSpc>
                <a:spcPct val="90000"/>
              </a:lnSpc>
              <a:buSzTx/>
              <a:buNone/>
              <a:defRPr/>
            </a:pPr>
            <a:r>
              <a:rPr lang="ar-JO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ar-JO" sz="2800" b="1" dirty="0">
                <a:latin typeface="Arial" panose="020B0604020202020204" pitchFamily="34" charset="0"/>
                <a:cs typeface="Arial" panose="020B0604020202020204" pitchFamily="34" charset="0"/>
              </a:rPr>
              <a:t>يساعدك على الوعظ بتنوع أكبر حتى تكون عظاتك ممتعة للآخرين </a:t>
            </a:r>
          </a:p>
          <a:p>
            <a:pPr marL="0" indent="0" algn="r" eaLnBrk="1" hangingPunct="1">
              <a:lnSpc>
                <a:spcPct val="90000"/>
              </a:lnSpc>
              <a:buSzTx/>
              <a:buNone/>
              <a:defRPr/>
            </a:pPr>
            <a:r>
              <a:rPr lang="ar-JO" sz="2800" b="1" dirty="0">
                <a:latin typeface="Arial" panose="020B0604020202020204" pitchFamily="34" charset="0"/>
                <a:cs typeface="Arial" panose="020B0604020202020204" pitchFamily="34" charset="0"/>
              </a:rPr>
              <a:t>    وممتعة لك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 eaLnBrk="1" hangingPunct="1">
              <a:lnSpc>
                <a:spcPct val="90000"/>
              </a:lnSpc>
              <a:buSzTx/>
              <a:buNone/>
              <a:defRPr/>
            </a:pPr>
            <a:r>
              <a:rPr lang="ar-JO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ar-JO" sz="2800" b="1" dirty="0">
                <a:latin typeface="Arial" panose="020B0604020202020204" pitchFamily="34" charset="0"/>
                <a:cs typeface="Arial" panose="020B0604020202020204" pitchFamily="34" charset="0"/>
              </a:rPr>
              <a:t>يحسن قدرتك على الوصول للناس خارج مجتمع الإيمان</a:t>
            </a:r>
          </a:p>
          <a:p>
            <a:pPr marL="0" indent="0" algn="r" eaLnBrk="1" hangingPunct="1">
              <a:lnSpc>
                <a:spcPct val="90000"/>
              </a:lnSpc>
              <a:buSzTx/>
              <a:buNone/>
              <a:defRPr/>
            </a:pPr>
            <a:r>
              <a:rPr lang="ar-JO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</a:t>
            </a:r>
            <a:r>
              <a:rPr lang="ar-JO" sz="2800" b="1" dirty="0">
                <a:latin typeface="Arial" panose="020B0604020202020204" pitchFamily="34" charset="0"/>
                <a:cs typeface="Arial" panose="020B0604020202020204" pitchFamily="34" charset="0"/>
              </a:rPr>
              <a:t>يساعد على التقليل من حجم الخوف الطبيعي المرتبط بالوعظ 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195517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86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86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86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86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86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86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86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rbit">
  <a:themeElements>
    <a:clrScheme name="Orbit 1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333CC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ADE2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10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3333CC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ADE2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8_Orbit">
  <a:themeElements>
    <a:clrScheme name="Orbit 1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333CC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ADE2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10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3333CC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ADE2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Orbit">
  <a:themeElements>
    <a:clrScheme name="Orbit 1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333CC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ADE2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10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3333CC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ADE2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Mountain Top</Template>
  <TotalTime>1441</TotalTime>
  <Words>544</Words>
  <Application>Microsoft Macintosh PowerPoint</Application>
  <PresentationFormat>On-screen Show (4:3)</PresentationFormat>
  <Paragraphs>63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15</vt:i4>
      </vt:variant>
    </vt:vector>
  </HeadingPairs>
  <TitlesOfParts>
    <vt:vector size="27" baseType="lpstr">
      <vt:lpstr>ＭＳ Ｐゴシック</vt:lpstr>
      <vt:lpstr>Arial</vt:lpstr>
      <vt:lpstr>Calibri</vt:lpstr>
      <vt:lpstr>Garamond</vt:lpstr>
      <vt:lpstr>Tahoma</vt:lpstr>
      <vt:lpstr>Times New Roman</vt:lpstr>
      <vt:lpstr>Wingdings</vt:lpstr>
      <vt:lpstr>Stream</vt:lpstr>
      <vt:lpstr>Office Theme</vt:lpstr>
      <vt:lpstr>Orbit</vt:lpstr>
      <vt:lpstr>8_Orbit</vt:lpstr>
      <vt:lpstr>1_Orbit</vt:lpstr>
      <vt:lpstr>الوعظ مع التنوع د. جيفري آرثرز</vt:lpstr>
      <vt:lpstr>PowerPoint Presentation</vt:lpstr>
      <vt:lpstr>ماذا يستطيع هذا المساق أن يفعل لك؟</vt:lpstr>
      <vt:lpstr>PowerPoint Presentation</vt:lpstr>
      <vt:lpstr>ماذا يستطيع هذا المساق أن يفعل لك؟</vt:lpstr>
      <vt:lpstr>PowerPoint Presentation</vt:lpstr>
      <vt:lpstr>PowerPoint Presentation</vt:lpstr>
      <vt:lpstr>PowerPoint Presentation</vt:lpstr>
      <vt:lpstr>ماذا يستطيع هذا المساق أن يفعل لك؟</vt:lpstr>
      <vt:lpstr>PowerPoint Presentation</vt:lpstr>
      <vt:lpstr>الوعظ مع التنوع “العهد”</vt:lpstr>
      <vt:lpstr>PowerPoint Presentation</vt:lpstr>
      <vt:lpstr>Black</vt:lpstr>
      <vt:lpstr>BibleStudyDownloads.org</vt:lpstr>
      <vt:lpstr>الرابط للعرض التقديميِّ "فن الوعظ" متاحٌ على الموقع الإلكترونيّ:  BibleStudyDownloads.org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Owner</dc:creator>
  <cp:lastModifiedBy>Rick Griffith</cp:lastModifiedBy>
  <cp:revision>58</cp:revision>
  <dcterms:created xsi:type="dcterms:W3CDTF">2006-10-17T07:00:26Z</dcterms:created>
  <dcterms:modified xsi:type="dcterms:W3CDTF">2024-01-31T05:42:20Z</dcterms:modified>
</cp:coreProperties>
</file>