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444" r:id="rId2"/>
    <p:sldId id="435" r:id="rId3"/>
    <p:sldId id="433" r:id="rId4"/>
    <p:sldId id="432" r:id="rId5"/>
    <p:sldId id="434" r:id="rId6"/>
    <p:sldId id="443" r:id="rId7"/>
    <p:sldId id="428" r:id="rId8"/>
    <p:sldId id="412" r:id="rId9"/>
    <p:sldId id="438" r:id="rId10"/>
    <p:sldId id="429" r:id="rId11"/>
    <p:sldId id="439" r:id="rId12"/>
    <p:sldId id="440" r:id="rId13"/>
    <p:sldId id="430" r:id="rId14"/>
    <p:sldId id="431" r:id="rId15"/>
    <p:sldId id="347" r:id="rId16"/>
    <p:sldId id="348" r:id="rId17"/>
    <p:sldId id="408" r:id="rId18"/>
    <p:sldId id="410" r:id="rId19"/>
    <p:sldId id="405" r:id="rId20"/>
    <p:sldId id="259" r:id="rId21"/>
    <p:sldId id="260" r:id="rId22"/>
    <p:sldId id="323" r:id="rId23"/>
    <p:sldId id="324" r:id="rId24"/>
    <p:sldId id="325" r:id="rId25"/>
    <p:sldId id="311" r:id="rId26"/>
    <p:sldId id="309" r:id="rId27"/>
    <p:sldId id="310" r:id="rId28"/>
    <p:sldId id="312" r:id="rId29"/>
    <p:sldId id="313" r:id="rId30"/>
    <p:sldId id="318" r:id="rId31"/>
    <p:sldId id="319" r:id="rId32"/>
    <p:sldId id="320" r:id="rId33"/>
    <p:sldId id="268" r:id="rId34"/>
    <p:sldId id="345" r:id="rId35"/>
    <p:sldId id="445" r:id="rId36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29" autoAdjust="0"/>
    <p:restoredTop sz="94249" autoAdjust="0"/>
  </p:normalViewPr>
  <p:slideViewPr>
    <p:cSldViewPr snapToGrid="0" snapToObjects="1">
      <p:cViewPr varScale="1">
        <p:scale>
          <a:sx n="124" d="100"/>
          <a:sy n="124" d="100"/>
        </p:scale>
        <p:origin x="13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" y="1743280"/>
            <a:ext cx="9143999" cy="1674607"/>
          </a:xfrm>
          <a:effectLst/>
        </p:spPr>
        <p:txBody>
          <a:bodyPr anchor="t"/>
          <a:lstStyle/>
          <a:p>
            <a:pPr>
              <a:defRPr/>
            </a:pPr>
            <a:r>
              <a:rPr lang="ar-JO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نستطيع أن نجهز </a:t>
            </a:r>
            <a:br>
              <a:rPr lang="ar-JO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عروض تقديمية أوضح؟</a:t>
            </a:r>
            <a:b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3518679"/>
            <a:ext cx="9143999" cy="28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استخدم هذا القالب لتوفير الوقت في إعداد الأمور وأيضاً للمساعدة في تذكر الأشياء التي سيتم وضعها على الشرائح </a:t>
            </a: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59701C-D91B-45A9-C796-43DE1EBBE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23185"/>
            <a:ext cx="9143999" cy="14466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 بصيغة العروض التقديمية</a:t>
            </a:r>
            <a:endParaRPr lang="en-US" sz="54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495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 النقطة الرئيسية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549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3. النقطة الرئيسية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587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00291"/>
            <a:ext cx="914400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5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83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152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63"/>
            <a:ext cx="9052420" cy="6306519"/>
          </a:xfrm>
          <a:prstGeom prst="rect">
            <a:avLst/>
          </a:prstGeom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51317"/>
            <a:ext cx="9143999" cy="784797"/>
          </a:xfrm>
          <a:effectLst/>
        </p:spPr>
        <p:txBody>
          <a:bodyPr/>
          <a:lstStyle/>
          <a:p>
            <a:pPr>
              <a:defRPr/>
            </a:pPr>
            <a:r>
              <a:rPr lang="ar-JO" sz="60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العشرة الكبار</a:t>
            </a:r>
            <a:endParaRPr lang="en-US" sz="60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955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العبادة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615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الأسود على الأبيض</a:t>
            </a: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392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3391851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المقطع</a:t>
            </a:r>
            <a:endParaRPr lang="en-US" sz="40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046827"/>
            <a:ext cx="9143999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العنوان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6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353" eaLnBrk="0" hangingPunct="0"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53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النقطة الرئيسية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099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15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08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08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08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 الأسود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Arial"/>
                <a:cs typeface="Arial"/>
              </a:rPr>
              <a:t>الموقع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0718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24" y="-177800"/>
            <a:ext cx="8491813" cy="679345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25620"/>
            <a:ext cx="9144000" cy="949731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العنوان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89220"/>
            <a:ext cx="9144000" cy="9497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التفسير</a:t>
            </a:r>
            <a:endParaRPr lang="en-US" sz="2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257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b="1" dirty="0">
                <a:effectLst>
                  <a:glow rad="8763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الخلفية الزرقاء</a:t>
            </a:r>
            <a:endParaRPr lang="en-US" b="1" dirty="0">
              <a:effectLst>
                <a:glow rad="8763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334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ar-JO" sz="48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عش </a:t>
            </a:r>
          </a:p>
          <a:p>
            <a:pPr defTabSz="914353">
              <a:defRPr/>
            </a:pPr>
            <a:r>
              <a:rPr lang="ar-JO" sz="48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جيداً</a:t>
            </a:r>
            <a:endParaRPr lang="en-US" sz="48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79373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ar-JO" sz="48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اضحك </a:t>
            </a:r>
          </a:p>
          <a:p>
            <a:pPr defTabSz="914353">
              <a:defRPr/>
            </a:pPr>
            <a:r>
              <a:rPr lang="ar-JO" sz="48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غالباً</a:t>
            </a:r>
            <a:endParaRPr lang="en-US" sz="48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96412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ar-JO" sz="48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اضحك </a:t>
            </a:r>
          </a:p>
          <a:p>
            <a:pPr defTabSz="914353">
              <a:defRPr/>
            </a:pPr>
            <a:r>
              <a:rPr lang="ar-JO" sz="48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كثيراً</a:t>
            </a:r>
            <a:endParaRPr lang="en-US" sz="48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641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Nephew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364" y="-1"/>
            <a:ext cx="7480146" cy="7579616"/>
            <a:chOff x="954363" y="-1"/>
            <a:chExt cx="7480146" cy="75796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363" y="-1"/>
              <a:ext cx="7480146" cy="757961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2029161" y="80375"/>
              <a:ext cx="6175074" cy="4638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29161" y="632352"/>
              <a:ext cx="4729844" cy="4638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14563" y="237499"/>
            <a:ext cx="6175074" cy="646327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000000"/>
                </a:solidFill>
                <a:latin typeface="Arial"/>
                <a:cs typeface="Arial"/>
              </a:rPr>
              <a:t>هذا هو المكان الذي تذهب إليه الترجمة</a:t>
            </a:r>
            <a:endParaRPr lang="en-US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49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 الأسود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443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الحاجة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العنوان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93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العنوان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6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رابط عظات العهد الجديد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أحصل على هذ العرض التقديمي والنص مجاناً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رابط عظات العهد القديم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6" rIns="91430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154" eaLnBrk="1" hangingPunct="1"/>
            <a:r>
              <a:rPr lang="ar-JO" sz="3100" b="1" dirty="0">
                <a:solidFill>
                  <a:srgbClr val="FFFFFF"/>
                </a:solidFill>
                <a:latin typeface="Arial" charset="0"/>
                <a:cs typeface="Arial" charset="0"/>
              </a:rPr>
              <a:t>احصل على هذا العرض التقديمي وغيره مثله مجاناً</a:t>
            </a:r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1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الموضوع؟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الخلفية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أسود على الأبيض</a:t>
            </a: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51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النقطة الرئيسية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49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102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(4: )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220</Words>
  <Application>Microsoft Macintosh PowerPoint</Application>
  <PresentationFormat>On-screen Show (4:3)</PresentationFormat>
  <Paragraphs>86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Comic Sans MS</vt:lpstr>
      <vt:lpstr>Times New Roman</vt:lpstr>
      <vt:lpstr>49_Blank Presentation</vt:lpstr>
      <vt:lpstr>كيف نستطيع أن نجهز  عروض تقديمية أوضح؟ </vt:lpstr>
      <vt:lpstr>العنوان</vt:lpstr>
      <vt:lpstr>الحاجة</vt:lpstr>
      <vt:lpstr>الموضوع؟</vt:lpstr>
      <vt:lpstr>الخلفية</vt:lpstr>
      <vt:lpstr>أسود على الأبيض</vt:lpstr>
      <vt:lpstr>1. النقطة الرئيسية</vt:lpstr>
      <vt:lpstr>الكتاب المقدس (4: )</vt:lpstr>
      <vt:lpstr>الكتاب المقدس (4: )</vt:lpstr>
      <vt:lpstr>2. النقطة الرئيسية</vt:lpstr>
      <vt:lpstr>الكتاب المقدس (4: )</vt:lpstr>
      <vt:lpstr>الكتاب المقدس (4: )</vt:lpstr>
      <vt:lpstr>3. النقطة الرئيسية</vt:lpstr>
      <vt:lpstr>الفكرة الرئيسية</vt:lpstr>
      <vt:lpstr>النص</vt:lpstr>
      <vt:lpstr>النص</vt:lpstr>
      <vt:lpstr>العشرة الكبار</vt:lpstr>
      <vt:lpstr>العبادة</vt:lpstr>
      <vt:lpstr>الأسود على الأبيض</vt:lpstr>
      <vt:lpstr>1. النقطة الرئيسية</vt:lpstr>
      <vt:lpstr>الكتاب المقدس (4: )</vt:lpstr>
      <vt:lpstr>الكتاب المقدس (4: )</vt:lpstr>
      <vt:lpstr>الكتاب المقدس (4: )</vt:lpstr>
      <vt:lpstr>الكتاب المقدس (4: )</vt:lpstr>
      <vt:lpstr>النص الأسود</vt:lpstr>
      <vt:lpstr>العنوان</vt:lpstr>
      <vt:lpstr>الخلفية الزرقاء</vt:lpstr>
      <vt:lpstr>Nephew</vt:lpstr>
      <vt:lpstr>النص الأسود</vt:lpstr>
      <vt:lpstr>العنوان</vt:lpstr>
      <vt:lpstr>العنوان</vt:lpstr>
      <vt:lpstr>Black</vt:lpstr>
      <vt:lpstr>Black</vt:lpstr>
      <vt:lpstr>رابط عظات العهد الجديد at BibleStudyDownloads.org</vt:lpstr>
      <vt:lpstr>رابط عظات العهد القديم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61</cp:revision>
  <dcterms:created xsi:type="dcterms:W3CDTF">2014-08-02T06:39:19Z</dcterms:created>
  <dcterms:modified xsi:type="dcterms:W3CDTF">2024-01-31T05:40:55Z</dcterms:modified>
</cp:coreProperties>
</file>