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3" r:id="rId2"/>
  </p:sldMasterIdLst>
  <p:notesMasterIdLst>
    <p:notesMasterId r:id="rId10"/>
  </p:notesMasterIdLst>
  <p:sldIdLst>
    <p:sldId id="273" r:id="rId3"/>
    <p:sldId id="341" r:id="rId4"/>
    <p:sldId id="344" r:id="rId5"/>
    <p:sldId id="343" r:id="rId6"/>
    <p:sldId id="342" r:id="rId7"/>
    <p:sldId id="340" r:id="rId8"/>
    <p:sldId id="403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48" autoAdjust="0"/>
    <p:restoredTop sz="94249" autoAdjust="0"/>
  </p:normalViewPr>
  <p:slideViewPr>
    <p:cSldViewPr>
      <p:cViewPr varScale="1">
        <p:scale>
          <a:sx n="124" d="100"/>
          <a:sy n="124" d="100"/>
        </p:scale>
        <p:origin x="1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03257-DD1F-7040-BDA6-866F40A9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575C59-9213-184D-8837-C541985ACDC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0D4CB4-7CBB-C344-9104-6E945A908ED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98866E-6FAF-E843-87EC-0BFDC0AB039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DBF9D-8C01-1B44-8C6B-0329156314D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DBD6BB-4F96-274C-B95B-4410CFD91E8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90A4E8-C62A-4E4F-8ED2-1C81B10433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3B17-9B8F-5A4D-88CB-E2603BC7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14D3-E9EC-F641-8C9F-21071F72D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5AD1-BDBA-1844-90B1-101D8297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45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22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60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203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84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97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30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31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17BC-466C-834E-A904-44B244E7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13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03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90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53828-4939-7148-A270-C20670A62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5238-24BB-1D48-93F7-3CBE5ADAC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D5CF-B86B-B14D-AE26-C4C4E7C6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803E-91A9-C249-B7DA-1CF16C99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53E3-0B3B-9844-8900-10765B42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0AD9-0E0D-9244-B5ED-4EF67B3D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9FDC-5E1F-CA4D-86FB-1D9B73A77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CBAF88-5F93-244D-A0A7-A68CE014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81162" y="959539"/>
            <a:ext cx="5715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ar-JO" sz="8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</a:t>
            </a:r>
            <a:br>
              <a:rPr lang="ar-JO" sz="8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8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العقائدي</a:t>
            </a:r>
            <a:endParaRPr lang="en-US" sz="8000" b="1" dirty="0">
              <a:solidFill>
                <a:schemeClr val="bg1"/>
              </a:solidFill>
              <a:effectLst>
                <a:glow rad="254000">
                  <a:schemeClr val="tx1">
                    <a:alpha val="96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8316913" y="15875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6A0CA-B1D4-BFF8-8BA4-6CE01718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آلام ومكاسب العقيدة</a:t>
            </a:r>
            <a:b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إريكسون وهيفلين، خمر عتيقة في زقاق جديدة، 20-57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8482013" y="-26988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258888" y="1954213"/>
            <a:ext cx="6626225" cy="187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ar-JO" altLang="ja-JP" sz="11000" b="1" dirty="0">
                <a:latin typeface="Arial" panose="020B0604020202020204" pitchFamily="34" charset="0"/>
                <a:ea typeface="ヒラギノ角ゴ ProN W6" charset="0"/>
                <a:cs typeface="Arial" panose="020B0604020202020204" pitchFamily="34" charset="0"/>
                <a:sym typeface="Arial Bold" charset="0"/>
              </a:rPr>
              <a:t>لا آلام</a:t>
            </a:r>
            <a:endParaRPr lang="en-US" sz="11000" b="1" dirty="0"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Arial Bold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258888" y="3789363"/>
            <a:ext cx="6626225" cy="1871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ar-JO" altLang="ja-JP" sz="11000" b="1" dirty="0">
                <a:solidFill>
                  <a:srgbClr val="FFFFFF"/>
                </a:solidFill>
                <a:latin typeface="Arial" panose="020B0604020202020204" pitchFamily="34" charset="0"/>
                <a:ea typeface="ヒラギノ角ゴ ProN W6" charset="0"/>
                <a:cs typeface="Arial" panose="020B0604020202020204" pitchFamily="34" charset="0"/>
                <a:sym typeface="Arial Bold" charset="0"/>
              </a:rPr>
              <a:t>لا مكاسب</a:t>
            </a:r>
            <a:endParaRPr lang="en-US" sz="11000" b="1" dirty="0">
              <a:solidFill>
                <a:srgbClr val="FFFFFF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6" grpId="0" build="p" animBg="1" autoUpdateAnimBg="0"/>
      <p:bldP spid="8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876925"/>
            <a:ext cx="9144000" cy="1008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أطعمهم ما أرادوا وراقب  نموهم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5222875"/>
            <a:ext cx="9180513" cy="86995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6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نمو الكنيسة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الحصول على العقيدة من المقاطع التعليمية</a:t>
            </a:r>
            <a:b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إريكسون وهيفلين، خمر عتيقة في زقاق جديدة، 97-114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484313"/>
            <a:ext cx="882047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المقاطع التعليمية العقائدية؟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 الصعب أن تعلم من المقاطع التعليمية العقائدية؟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ar-JO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أستطيع أن أعظ عظات عقائدية؟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8482013" y="-26988"/>
            <a:ext cx="66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</a:rPr>
              <a:t>256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قراءات مساعدة من إريكسون وهيفلين</a:t>
            </a:r>
            <a:b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خمر عتيقة في زقاق جديدة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صعوبة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العقيدة اليوم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(الملاحظات الصفية، 267-27)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الوصول إلى العقيدة من المقاطع </a:t>
            </a: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السردية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278-86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الوعظ العقائدي </a:t>
            </a: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الموضوعي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(287-95)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الوعظ العقائدي </a:t>
            </a: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السردي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(296-305)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الوعظ العقائدي </a:t>
            </a:r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الدرامي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(306-15)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ar-JO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تخطيط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استراتيجية للوعظ العقائدي</a:t>
            </a:r>
          </a:p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(316-325)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2829</TotalTime>
  <Words>178</Words>
  <Application>Microsoft Macintosh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Times New Roman</vt:lpstr>
      <vt:lpstr>Wingdings</vt:lpstr>
      <vt:lpstr>Default Design</vt:lpstr>
      <vt:lpstr>Orbit</vt:lpstr>
      <vt:lpstr>الوعظ العقائدي</vt:lpstr>
      <vt:lpstr>آلام ومكاسب العقيدة إريكسون وهيفلين، خمر عتيقة في زقاق جديدة، 20-57</vt:lpstr>
      <vt:lpstr>نمو الكنيسة</vt:lpstr>
      <vt:lpstr>الحصول على العقيدة من المقاطع التعليمية إريكسون وهيفلين، خمر عتيقة في زقاق جديدة، 97-114</vt:lpstr>
      <vt:lpstr>قراءات مساعدة من إريكسون وهيفلين خمر عتيقة في زقاق جديدة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103</cp:revision>
  <dcterms:created xsi:type="dcterms:W3CDTF">2004-09-11T01:03:24Z</dcterms:created>
  <dcterms:modified xsi:type="dcterms:W3CDTF">2024-01-31T05:39:22Z</dcterms:modified>
</cp:coreProperties>
</file>