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5" r:id="rId1"/>
    <p:sldMasterId id="2147483709" r:id="rId2"/>
    <p:sldMasterId id="2147483746" r:id="rId3"/>
  </p:sldMasterIdLst>
  <p:notesMasterIdLst>
    <p:notesMasterId r:id="rId7"/>
  </p:notesMasterIdLst>
  <p:sldIdLst>
    <p:sldId id="273" r:id="rId4"/>
    <p:sldId id="259" r:id="rId5"/>
    <p:sldId id="4034" r:id="rId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471" autoAdjust="0"/>
    <p:restoredTop sz="94249" autoAdjust="0"/>
  </p:normalViewPr>
  <p:slideViewPr>
    <p:cSldViewPr>
      <p:cViewPr varScale="1">
        <p:scale>
          <a:sx n="72" d="100"/>
          <a:sy n="72" d="100"/>
        </p:scale>
        <p:origin x="8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4D3F405-E280-6542-B588-A30745286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59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95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E695BF-8D86-8B41-8320-76961E125E3C}" type="slidenum">
              <a:rPr lang="en-US" sz="1200">
                <a:solidFill>
                  <a:srgbClr val="000000"/>
                </a:solidFill>
              </a:rPr>
              <a:pPr/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 Preaching (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Homiletics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Arabic</a:t>
            </a:r>
          </a:p>
          <a:p>
            <a:r>
              <a:rPr lang="en-US" dirty="0"/>
              <a:t>_____________</a:t>
            </a:r>
          </a:p>
          <a:p>
            <a:r>
              <a:rPr lang="en-US" dirty="0"/>
              <a:t>Common-</a:t>
            </a:r>
            <a:r>
              <a:rPr lang="en-US" dirty="0">
                <a:latin typeface="Arial" charset="0"/>
                <a:ea typeface="ＭＳ Ｐゴシック" charset="0"/>
              </a:rPr>
              <a:t>3</a:t>
            </a:r>
            <a:r>
              <a:rPr lang="en-US" baseline="0" dirty="0">
                <a:latin typeface="Arial" charset="0"/>
                <a:ea typeface="ＭＳ Ｐゴシック" charset="0"/>
              </a:rPr>
              <a:t>6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574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7200" y="2362200"/>
            <a:ext cx="8305800" cy="1295400"/>
            <a:chOff x="288" y="192"/>
            <a:chExt cx="5232" cy="816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" name="Freeform 10"/>
            <p:cNvSpPr>
              <a:spLocks/>
            </p:cNvSpPr>
            <p:nvPr userDrawn="1"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" name="Freeform 11"/>
            <p:cNvSpPr>
              <a:spLocks/>
            </p:cNvSpPr>
            <p:nvPr userDrawn="1"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</p:grpSp>
      <p:sp>
        <p:nvSpPr>
          <p:cNvPr id="3010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-111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1068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248400"/>
            <a:ext cx="48768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A43826C-0E1B-7A46-9751-12ACF5357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33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1E2B1-E305-354B-B237-CA2B02F43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3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68300"/>
            <a:ext cx="207645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7695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A637B-5FD2-CE49-A0CF-8AB920177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3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2B859-D057-C043-B9B3-5DE5AA121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58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A7D71-94A2-E349-82DE-2ED867EC6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1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90AC4-4456-7849-8DB3-D7F756D69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5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29FFF-2EA2-E34A-BBAC-F649CDE1C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5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90279-03CD-8D4B-ADAC-A7135E37B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89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51F87-DBC2-9140-81A0-6933B3DA9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19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2E346-EBAF-054F-A63D-6190F13A2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13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1CF9A-6017-5441-B701-9A8F6F624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46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35660-F37C-7240-AA67-DAD6E839E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9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67A87-5FE9-634F-A923-5F087DB90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1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5A5A9-910D-144F-ABDA-B61C63AAB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76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026C6-5A0F-C040-AEA9-AE1745EA1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31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5679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2811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3836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7874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1893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2970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5777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C5D83-5B79-0E49-8057-DC6F42212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552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828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0677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5751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0D556E-1B47-E145-B343-9708077C202E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62727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452E6-9BC1-EC4A-B2B4-AAAACCC19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85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58622-88DC-9749-8821-3F6D54765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14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293CB-370A-304A-AFCD-B004AAC5F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82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CFF43-B420-6640-9908-7826254FAE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B0D94-F47F-A042-BD31-A47D9FEE0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92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EDA3D-1FD2-C84D-B803-739A738F7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9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57200" y="304800"/>
            <a:ext cx="8305800" cy="1295400"/>
            <a:chOff x="288" y="192"/>
            <a:chExt cx="5232" cy="816"/>
          </a:xfrm>
        </p:grpSpPr>
        <p:sp>
          <p:nvSpPr>
            <p:cNvPr id="300035" name="AutoShape 3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0036" name="AutoShape 4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0037" name="Freeform 5"/>
            <p:cNvSpPr>
              <a:spLocks/>
            </p:cNvSpPr>
            <p:nvPr userDrawn="1"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0038" name="Freeform 6"/>
            <p:cNvSpPr>
              <a:spLocks/>
            </p:cNvSpPr>
            <p:nvPr userDrawn="1"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0039" name="Freeform 7"/>
            <p:cNvSpPr>
              <a:spLocks/>
            </p:cNvSpPr>
            <p:nvPr userDrawn="1"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83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05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004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004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004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24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B87F2"/>
                </a:solidFill>
              </a:defRPr>
            </a:lvl1pPr>
          </a:lstStyle>
          <a:p>
            <a:pPr>
              <a:defRPr/>
            </a:pPr>
            <a:fld id="{54D58E1E-8FE5-3A48-BABE-F286D6249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11C0DEA-490B-894C-8AF7-E27CCFA9E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547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65550" name="Rectangle 14"/>
          <p:cNvSpPr>
            <a:spLocks noChangeArrowheads="1"/>
          </p:cNvSpPr>
          <p:nvPr/>
        </p:nvSpPr>
        <p:spPr bwMode="auto">
          <a:xfrm>
            <a:off x="0" y="0"/>
            <a:ext cx="4572000" cy="3429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+mn-ea"/>
              <a:cs typeface="Arial"/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0" y="1203325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ar-JO" sz="4000" b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صحيحة</a:t>
            </a:r>
            <a:endParaRPr lang="en-US" sz="4000" b="1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4572000" y="0"/>
            <a:ext cx="4572000" cy="3429000"/>
          </a:xfrm>
          <a:prstGeom prst="rect">
            <a:avLst/>
          </a:prstGeom>
          <a:gradFill rotWithShape="0">
            <a:gsLst>
              <a:gs pos="0">
                <a:srgbClr val="B50069"/>
              </a:gs>
              <a:gs pos="100000">
                <a:srgbClr val="540031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B50069"/>
              </a:solidFill>
              <a:cs typeface="Arial" charset="0"/>
            </a:endParaRPr>
          </a:p>
        </p:txBody>
      </p:sp>
      <p:sp>
        <p:nvSpPr>
          <p:cNvPr id="65552" name="Rectangle 16"/>
          <p:cNvSpPr>
            <a:spLocks noChangeArrowheads="1"/>
          </p:cNvSpPr>
          <p:nvPr/>
        </p:nvSpPr>
        <p:spPr bwMode="auto">
          <a:xfrm>
            <a:off x="4572000" y="3429000"/>
            <a:ext cx="4572000" cy="3429000"/>
          </a:xfrm>
          <a:prstGeom prst="rect">
            <a:avLst/>
          </a:prstGeom>
          <a:gradFill rotWithShape="0">
            <a:gsLst>
              <a:gs pos="0">
                <a:srgbClr val="500093"/>
              </a:gs>
              <a:gs pos="100000">
                <a:srgbClr val="250044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B50069"/>
              </a:solidFill>
              <a:cs typeface="Arial" charset="0"/>
            </a:endParaRPr>
          </a:p>
        </p:txBody>
      </p:sp>
      <p:sp>
        <p:nvSpPr>
          <p:cNvPr id="65553" name="Rectangle 17"/>
          <p:cNvSpPr>
            <a:spLocks noChangeArrowheads="1"/>
          </p:cNvSpPr>
          <p:nvPr/>
        </p:nvSpPr>
        <p:spPr bwMode="auto">
          <a:xfrm>
            <a:off x="0" y="3429000"/>
            <a:ext cx="4572000" cy="3429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0" y="4876800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ar-JO" sz="4000" b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واضحة</a:t>
            </a:r>
            <a:endParaRPr lang="en-US" sz="4000" b="1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4572000" y="1203325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ar-JO" sz="4000" b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ممتعة</a:t>
            </a:r>
            <a:endParaRPr lang="en-US" sz="4000" b="1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4572000" y="4876800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ar-JO" sz="4000" b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مناسبة</a:t>
            </a:r>
            <a:endParaRPr lang="en-US" sz="4000" b="1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1476375" y="2636838"/>
            <a:ext cx="6191250" cy="1555750"/>
          </a:xfrm>
          <a:solidFill>
            <a:schemeClr val="tx1"/>
          </a:solidFill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ar-JO" sz="4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أربعة أهداف</a:t>
            </a:r>
            <a:br>
              <a:rPr lang="en-US" sz="4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ar-JO" sz="4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يجب أن تكون العظة:</a:t>
            </a:r>
            <a:endParaRPr lang="en-US" sz="4800" b="1" dirty="0">
              <a:solidFill>
                <a:schemeClr val="bg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5556" name="Text Box 20"/>
          <p:cNvSpPr txBox="1">
            <a:spLocks noChangeArrowheads="1"/>
          </p:cNvSpPr>
          <p:nvPr/>
        </p:nvSpPr>
        <p:spPr bwMode="auto">
          <a:xfrm>
            <a:off x="8534400" y="76200"/>
            <a:ext cx="53091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ar-JO" sz="2400" b="1" dirty="0">
                <a:solidFill>
                  <a:schemeClr val="bg1"/>
                </a:solidFill>
                <a:cs typeface="Arial" charset="0"/>
              </a:rPr>
              <a:t>25</a:t>
            </a:r>
            <a:endParaRPr lang="en-US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0" grpId="0" animBg="1"/>
      <p:bldP spid="65539" grpId="0"/>
      <p:bldP spid="65551" grpId="0" animBg="1"/>
      <p:bldP spid="65552" grpId="0" animBg="1"/>
      <p:bldP spid="65553" grpId="0" animBg="1"/>
      <p:bldP spid="65541" grpId="0"/>
      <p:bldP spid="65543" grpId="0"/>
      <p:bldP spid="655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09600"/>
            <a:ext cx="1905000" cy="792163"/>
          </a:xfrm>
          <a:noFill/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  <a:endParaRPr lang="en-US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021288"/>
            <a:ext cx="9144000" cy="757808"/>
          </a:xfrm>
        </p:spPr>
        <p:txBody>
          <a:bodyPr/>
          <a:lstStyle/>
          <a:p>
            <a:pPr rtl="1" eaLnBrk="1" hangingPunct="1">
              <a:defRPr/>
            </a:pPr>
            <a: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الرابط للعرض التقديميِّ "فن الوعظ" متاحٌ على الموقع الإلكترونيّ:</a:t>
            </a:r>
            <a:b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BibleStudyDownloads.org</a:t>
            </a: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-27384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حصل على هذا العرض التقديمي مجاناً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92696"/>
            <a:ext cx="9232347" cy="5328592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132856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83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andybar">
  <a:themeElements>
    <a:clrScheme name="Candybar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Candyb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47</Words>
  <Application>Microsoft Office PowerPoint</Application>
  <PresentationFormat>On-screen Show (4:3)</PresentationFormat>
  <Paragraphs>14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ＭＳ Ｐゴシック</vt:lpstr>
      <vt:lpstr>Arial</vt:lpstr>
      <vt:lpstr>Times New Roman</vt:lpstr>
      <vt:lpstr>Wingdings</vt:lpstr>
      <vt:lpstr>1_Candybar</vt:lpstr>
      <vt:lpstr>Default Design</vt:lpstr>
      <vt:lpstr>1_Orbit</vt:lpstr>
      <vt:lpstr>أربعة أهداف يجب أن تكون العظة:</vt:lpstr>
      <vt:lpstr>Black</vt:lpstr>
      <vt:lpstr>الرابط للعرض التقديميِّ "فن الوعظ" متاحٌ على الموقع الإلكترونيّ: 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Objectives: A Sermon That is…</dc:title>
  <dc:creator>Rick Griffith</dc:creator>
  <cp:lastModifiedBy>Rami Jwainat</cp:lastModifiedBy>
  <cp:revision>13</cp:revision>
  <dcterms:created xsi:type="dcterms:W3CDTF">2008-02-14T08:44:25Z</dcterms:created>
  <dcterms:modified xsi:type="dcterms:W3CDTF">2024-01-30T19:26:02Z</dcterms:modified>
</cp:coreProperties>
</file>