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7.xml" ContentType="application/vnd.openxmlformats-officedocument.theme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slideLayouts/slideLayout412.xml" ContentType="application/vnd.openxmlformats-officedocument.presentationml.slideLayout+xml"/>
  <Override PartName="/ppt/slideLayouts/slideLayout413.xml" ContentType="application/vnd.openxmlformats-officedocument.presentationml.slideLayout+xml"/>
  <Override PartName="/ppt/slideLayouts/slideLayout414.xml" ContentType="application/vnd.openxmlformats-officedocument.presentationml.slideLayout+xml"/>
  <Override PartName="/ppt/slideLayouts/slideLayout415.xml" ContentType="application/vnd.openxmlformats-officedocument.presentationml.slideLayout+xml"/>
  <Override PartName="/ppt/slideLayouts/slideLayout416.xml" ContentType="application/vnd.openxmlformats-officedocument.presentationml.slideLayout+xml"/>
  <Override PartName="/ppt/slideLayouts/slideLayout417.xml" ContentType="application/vnd.openxmlformats-officedocument.presentationml.slideLayout+xml"/>
  <Override PartName="/ppt/slideLayouts/slideLayout418.xml" ContentType="application/vnd.openxmlformats-officedocument.presentationml.slideLayout+xml"/>
  <Override PartName="/ppt/slideLayouts/slideLayout419.xml" ContentType="application/vnd.openxmlformats-officedocument.presentationml.slideLayout+xml"/>
  <Override PartName="/ppt/slideLayouts/slideLayout420.xml" ContentType="application/vnd.openxmlformats-officedocument.presentationml.slideLayout+xml"/>
  <Override PartName="/ppt/slideLayouts/slideLayout421.xml" ContentType="application/vnd.openxmlformats-officedocument.presentationml.slideLayout+xml"/>
  <Override PartName="/ppt/slideLayouts/slideLayout422.xml" ContentType="application/vnd.openxmlformats-officedocument.presentationml.slideLayout+xml"/>
  <Override PartName="/ppt/slideLayouts/slideLayout423.xml" ContentType="application/vnd.openxmlformats-officedocument.presentationml.slideLayout+xml"/>
  <Override PartName="/ppt/slideLayouts/slideLayout424.xml" ContentType="application/vnd.openxmlformats-officedocument.presentationml.slideLayout+xml"/>
  <Override PartName="/ppt/slideLayouts/slideLayout425.xml" ContentType="application/vnd.openxmlformats-officedocument.presentationml.slideLayout+xml"/>
  <Override PartName="/ppt/slideLayouts/slideLayout426.xml" ContentType="application/vnd.openxmlformats-officedocument.presentationml.slideLayout+xml"/>
  <Override PartName="/ppt/slideLayouts/slideLayout427.xml" ContentType="application/vnd.openxmlformats-officedocument.presentationml.slideLayout+xml"/>
  <Override PartName="/ppt/slideLayouts/slideLayout428.xml" ContentType="application/vnd.openxmlformats-officedocument.presentationml.slideLayout+xml"/>
  <Override PartName="/ppt/slideLayouts/slideLayout429.xml" ContentType="application/vnd.openxmlformats-officedocument.presentationml.slideLayout+xml"/>
  <Override PartName="/ppt/slideLayouts/slideLayout430.xml" ContentType="application/vnd.openxmlformats-officedocument.presentationml.slideLayout+xml"/>
  <Override PartName="/ppt/slideLayouts/slideLayout431.xml" ContentType="application/vnd.openxmlformats-officedocument.presentationml.slideLayout+xml"/>
  <Override PartName="/ppt/slideLayouts/slideLayout432.xml" ContentType="application/vnd.openxmlformats-officedocument.presentationml.slideLayout+xml"/>
  <Override PartName="/ppt/slideLayouts/slideLayout433.xml" ContentType="application/vnd.openxmlformats-officedocument.presentationml.slideLayout+xml"/>
  <Override PartName="/ppt/slideLayouts/slideLayout434.xml" ContentType="application/vnd.openxmlformats-officedocument.presentationml.slideLayout+xml"/>
  <Override PartName="/ppt/slideLayouts/slideLayout435.xml" ContentType="application/vnd.openxmlformats-officedocument.presentationml.slideLayout+xml"/>
  <Override PartName="/ppt/slideLayouts/slideLayout436.xml" ContentType="application/vnd.openxmlformats-officedocument.presentationml.slideLayout+xml"/>
  <Override PartName="/ppt/slideLayouts/slideLayout437.xml" ContentType="application/vnd.openxmlformats-officedocument.presentationml.slideLayout+xml"/>
  <Override PartName="/ppt/slideLayouts/slideLayout438.xml" ContentType="application/vnd.openxmlformats-officedocument.presentationml.slideLayout+xml"/>
  <Override PartName="/ppt/slideLayouts/slideLayout439.xml" ContentType="application/vnd.openxmlformats-officedocument.presentationml.slideLayout+xml"/>
  <Override PartName="/ppt/slideLayouts/slideLayout440.xml" ContentType="application/vnd.openxmlformats-officedocument.presentationml.slideLayout+xml"/>
  <Override PartName="/ppt/slideLayouts/slideLayout441.xml" ContentType="application/vnd.openxmlformats-officedocument.presentationml.slideLayout+xml"/>
  <Override PartName="/ppt/slideLayouts/slideLayout442.xml" ContentType="application/vnd.openxmlformats-officedocument.presentationml.slideLayout+xml"/>
  <Override PartName="/ppt/slideLayouts/slideLayout443.xml" ContentType="application/vnd.openxmlformats-officedocument.presentationml.slideLayout+xml"/>
  <Override PartName="/ppt/slideLayouts/slideLayout444.xml" ContentType="application/vnd.openxmlformats-officedocument.presentationml.slideLayout+xml"/>
  <Override PartName="/ppt/slideLayouts/slideLayout445.xml" ContentType="application/vnd.openxmlformats-officedocument.presentationml.slideLayout+xml"/>
  <Override PartName="/ppt/slideLayouts/slideLayout446.xml" ContentType="application/vnd.openxmlformats-officedocument.presentationml.slideLayout+xml"/>
  <Override PartName="/ppt/slideLayouts/slideLayout447.xml" ContentType="application/vnd.openxmlformats-officedocument.presentationml.slideLayout+xml"/>
  <Override PartName="/ppt/slideLayouts/slideLayout448.xml" ContentType="application/vnd.openxmlformats-officedocument.presentationml.slideLayout+xml"/>
  <Override PartName="/ppt/slideLayouts/slideLayout449.xml" ContentType="application/vnd.openxmlformats-officedocument.presentationml.slideLayout+xml"/>
  <Override PartName="/ppt/slideLayouts/slideLayout450.xml" ContentType="application/vnd.openxmlformats-officedocument.presentationml.slideLayout+xml"/>
  <Override PartName="/ppt/slideLayouts/slideLayout451.xml" ContentType="application/vnd.openxmlformats-officedocument.presentationml.slideLayout+xml"/>
  <Override PartName="/ppt/slideLayouts/slideLayout452.xml" ContentType="application/vnd.openxmlformats-officedocument.presentationml.slideLayout+xml"/>
  <Override PartName="/ppt/slideLayouts/slideLayout453.xml" ContentType="application/vnd.openxmlformats-officedocument.presentationml.slideLayout+xml"/>
  <Override PartName="/ppt/slideLayouts/slideLayout454.xml" ContentType="application/vnd.openxmlformats-officedocument.presentationml.slideLayout+xml"/>
  <Override PartName="/ppt/slideLayouts/slideLayout455.xml" ContentType="application/vnd.openxmlformats-officedocument.presentationml.slideLayout+xml"/>
  <Override PartName="/ppt/slideLayouts/slideLayout456.xml" ContentType="application/vnd.openxmlformats-officedocument.presentationml.slideLayout+xml"/>
  <Override PartName="/ppt/slideLayouts/slideLayout457.xml" ContentType="application/vnd.openxmlformats-officedocument.presentationml.slideLayout+xml"/>
  <Override PartName="/ppt/slideLayouts/slideLayout458.xml" ContentType="application/vnd.openxmlformats-officedocument.presentationml.slideLayout+xml"/>
  <Override PartName="/ppt/slideLayouts/slideLayout459.xml" ContentType="application/vnd.openxmlformats-officedocument.presentationml.slideLayout+xml"/>
  <Override PartName="/ppt/slideLayouts/slideLayout460.xml" ContentType="application/vnd.openxmlformats-officedocument.presentationml.slideLayout+xml"/>
  <Override PartName="/ppt/slideLayouts/slideLayout461.xml" ContentType="application/vnd.openxmlformats-officedocument.presentationml.slideLayout+xml"/>
  <Override PartName="/ppt/slideLayouts/slideLayout462.xml" ContentType="application/vnd.openxmlformats-officedocument.presentationml.slideLayout+xml"/>
  <Override PartName="/ppt/slideLayouts/slideLayout463.xml" ContentType="application/vnd.openxmlformats-officedocument.presentationml.slideLayout+xml"/>
  <Override PartName="/ppt/slideLayouts/slideLayout464.xml" ContentType="application/vnd.openxmlformats-officedocument.presentationml.slideLayout+xml"/>
  <Override PartName="/ppt/slideLayouts/slideLayout465.xml" ContentType="application/vnd.openxmlformats-officedocument.presentationml.slideLayout+xml"/>
  <Override PartName="/ppt/slideLayouts/slideLayout466.xml" ContentType="application/vnd.openxmlformats-officedocument.presentationml.slideLayout+xml"/>
  <Override PartName="/ppt/slideLayouts/slideLayout467.xml" ContentType="application/vnd.openxmlformats-officedocument.presentationml.slideLayout+xml"/>
  <Override PartName="/ppt/slideLayouts/slideLayout468.xml" ContentType="application/vnd.openxmlformats-officedocument.presentationml.slideLayout+xml"/>
  <Override PartName="/ppt/slideLayouts/slideLayout469.xml" ContentType="application/vnd.openxmlformats-officedocument.presentationml.slideLayout+xml"/>
  <Override PartName="/ppt/slideLayouts/slideLayout470.xml" ContentType="application/vnd.openxmlformats-officedocument.presentationml.slideLayout+xml"/>
  <Override PartName="/ppt/slideLayouts/slideLayout471.xml" ContentType="application/vnd.openxmlformats-officedocument.presentationml.slideLayout+xml"/>
  <Override PartName="/ppt/slideLayouts/slideLayout472.xml" ContentType="application/vnd.openxmlformats-officedocument.presentationml.slideLayout+xml"/>
  <Override PartName="/ppt/slideLayouts/slideLayout473.xml" ContentType="application/vnd.openxmlformats-officedocument.presentationml.slideLayout+xml"/>
  <Override PartName="/ppt/slideLayouts/slideLayout474.xml" ContentType="application/vnd.openxmlformats-officedocument.presentationml.slideLayout+xml"/>
  <Override PartName="/ppt/slideLayouts/slideLayout475.xml" ContentType="application/vnd.openxmlformats-officedocument.presentationml.slideLayout+xml"/>
  <Override PartName="/ppt/slideLayouts/slideLayout476.xml" ContentType="application/vnd.openxmlformats-officedocument.presentationml.slideLayout+xml"/>
  <Override PartName="/ppt/slideLayouts/slideLayout477.xml" ContentType="application/vnd.openxmlformats-officedocument.presentationml.slideLayout+xml"/>
  <Override PartName="/ppt/slideLayouts/slideLayout478.xml" ContentType="application/vnd.openxmlformats-officedocument.presentationml.slideLayout+xml"/>
  <Override PartName="/ppt/slideLayouts/slideLayout479.xml" ContentType="application/vnd.openxmlformats-officedocument.presentationml.slideLayout+xml"/>
  <Override PartName="/ppt/slideLayouts/slideLayout480.xml" ContentType="application/vnd.openxmlformats-officedocument.presentationml.slideLayout+xml"/>
  <Override PartName="/ppt/slideLayouts/slideLayout481.xml" ContentType="application/vnd.openxmlformats-officedocument.presentationml.slideLayout+xml"/>
  <Override PartName="/ppt/slideLayouts/slideLayout482.xml" ContentType="application/vnd.openxmlformats-officedocument.presentationml.slideLayout+xml"/>
  <Override PartName="/ppt/slideLayouts/slideLayout483.xml" ContentType="application/vnd.openxmlformats-officedocument.presentationml.slideLayout+xml"/>
  <Override PartName="/ppt/slideLayouts/slideLayout484.xml" ContentType="application/vnd.openxmlformats-officedocument.presentationml.slideLayout+xml"/>
  <Override PartName="/ppt/slideLayouts/slideLayout485.xml" ContentType="application/vnd.openxmlformats-officedocument.presentationml.slideLayout+xml"/>
  <Override PartName="/ppt/slideLayouts/slideLayout486.xml" ContentType="application/vnd.openxmlformats-officedocument.presentationml.slideLayout+xml"/>
  <Override PartName="/ppt/slideLayouts/slideLayout487.xml" ContentType="application/vnd.openxmlformats-officedocument.presentationml.slideLayout+xml"/>
  <Override PartName="/ppt/slideLayouts/slideLayout488.xml" ContentType="application/vnd.openxmlformats-officedocument.presentationml.slideLayout+xml"/>
  <Override PartName="/ppt/slideLayouts/slideLayout489.xml" ContentType="application/vnd.openxmlformats-officedocument.presentationml.slideLayout+xml"/>
  <Override PartName="/ppt/slideLayouts/slideLayout490.xml" ContentType="application/vnd.openxmlformats-officedocument.presentationml.slideLayout+xml"/>
  <Override PartName="/ppt/slideLayouts/slideLayout491.xml" ContentType="application/vnd.openxmlformats-officedocument.presentationml.slideLayout+xml"/>
  <Override PartName="/ppt/slideLayouts/slideLayout492.xml" ContentType="application/vnd.openxmlformats-officedocument.presentationml.slideLayout+xml"/>
  <Override PartName="/ppt/slideLayouts/slideLayout493.xml" ContentType="application/vnd.openxmlformats-officedocument.presentationml.slideLayout+xml"/>
  <Override PartName="/ppt/slideLayouts/slideLayout494.xml" ContentType="application/vnd.openxmlformats-officedocument.presentationml.slideLayout+xml"/>
  <Override PartName="/ppt/slideLayouts/slideLayout495.xml" ContentType="application/vnd.openxmlformats-officedocument.presentationml.slideLayout+xml"/>
  <Override PartName="/ppt/slideLayouts/slideLayout496.xml" ContentType="application/vnd.openxmlformats-officedocument.presentationml.slideLayout+xml"/>
  <Override PartName="/ppt/slideLayouts/slideLayout497.xml" ContentType="application/vnd.openxmlformats-officedocument.presentationml.slideLayout+xml"/>
  <Override PartName="/ppt/slideLayouts/slideLayout498.xml" ContentType="application/vnd.openxmlformats-officedocument.presentationml.slideLayout+xml"/>
  <Override PartName="/ppt/slideLayouts/slideLayout499.xml" ContentType="application/vnd.openxmlformats-officedocument.presentationml.slideLayout+xml"/>
  <Override PartName="/ppt/slideLayouts/slideLayout500.xml" ContentType="application/vnd.openxmlformats-officedocument.presentationml.slideLayout+xml"/>
  <Override PartName="/ppt/slideLayouts/slideLayout501.xml" ContentType="application/vnd.openxmlformats-officedocument.presentationml.slideLayout+xml"/>
  <Override PartName="/ppt/slideLayouts/slideLayout502.xml" ContentType="application/vnd.openxmlformats-officedocument.presentationml.slideLayout+xml"/>
  <Override PartName="/ppt/slideLayouts/slideLayout503.xml" ContentType="application/vnd.openxmlformats-officedocument.presentationml.slideLayout+xml"/>
  <Override PartName="/ppt/slideLayouts/slideLayout504.xml" ContentType="application/vnd.openxmlformats-officedocument.presentationml.slideLayout+xml"/>
  <Override PartName="/ppt/slideLayouts/slideLayout505.xml" ContentType="application/vnd.openxmlformats-officedocument.presentationml.slideLayout+xml"/>
  <Override PartName="/ppt/slideLayouts/slideLayout506.xml" ContentType="application/vnd.openxmlformats-officedocument.presentationml.slideLayout+xml"/>
  <Override PartName="/ppt/slideLayouts/slideLayout507.xml" ContentType="application/vnd.openxmlformats-officedocument.presentationml.slideLayout+xml"/>
  <Override PartName="/ppt/slideLayouts/slideLayout508.xml" ContentType="application/vnd.openxmlformats-officedocument.presentationml.slideLayout+xml"/>
  <Override PartName="/ppt/slideLayouts/slideLayout509.xml" ContentType="application/vnd.openxmlformats-officedocument.presentationml.slideLayout+xml"/>
  <Override PartName="/ppt/slideLayouts/slideLayout510.xml" ContentType="application/vnd.openxmlformats-officedocument.presentationml.slideLayout+xml"/>
  <Override PartName="/ppt/slideLayouts/slideLayout511.xml" ContentType="application/vnd.openxmlformats-officedocument.presentationml.slideLayout+xml"/>
  <Override PartName="/ppt/slideLayouts/slideLayout512.xml" ContentType="application/vnd.openxmlformats-officedocument.presentationml.slideLayout+xml"/>
  <Override PartName="/ppt/slideLayouts/slideLayout513.xml" ContentType="application/vnd.openxmlformats-officedocument.presentationml.slideLayout+xml"/>
  <Override PartName="/ppt/slideLayouts/slideLayout514.xml" ContentType="application/vnd.openxmlformats-officedocument.presentationml.slideLayout+xml"/>
  <Override PartName="/ppt/slideLayouts/slideLayout515.xml" ContentType="application/vnd.openxmlformats-officedocument.presentationml.slideLayout+xml"/>
  <Override PartName="/ppt/slideLayouts/slideLayout516.xml" ContentType="application/vnd.openxmlformats-officedocument.presentationml.slideLayout+xml"/>
  <Override PartName="/ppt/slideLayouts/slideLayout517.xml" ContentType="application/vnd.openxmlformats-officedocument.presentationml.slideLayout+xml"/>
  <Override PartName="/ppt/slideLayouts/slideLayout518.xml" ContentType="application/vnd.openxmlformats-officedocument.presentationml.slideLayout+xml"/>
  <Override PartName="/ppt/slideLayouts/slideLayout519.xml" ContentType="application/vnd.openxmlformats-officedocument.presentationml.slideLayout+xml"/>
  <Override PartName="/ppt/slideLayouts/slideLayout520.xml" ContentType="application/vnd.openxmlformats-officedocument.presentationml.slideLayout+xml"/>
  <Override PartName="/ppt/slideLayouts/slideLayout521.xml" ContentType="application/vnd.openxmlformats-officedocument.presentationml.slideLayout+xml"/>
  <Override PartName="/ppt/slideLayouts/slideLayout522.xml" ContentType="application/vnd.openxmlformats-officedocument.presentationml.slideLayout+xml"/>
  <Override PartName="/ppt/slideLayouts/slideLayout523.xml" ContentType="application/vnd.openxmlformats-officedocument.presentationml.slideLayout+xml"/>
  <Override PartName="/ppt/slideLayouts/slideLayout524.xml" ContentType="application/vnd.openxmlformats-officedocument.presentationml.slideLayout+xml"/>
  <Override PartName="/ppt/slideLayouts/slideLayout525.xml" ContentType="application/vnd.openxmlformats-officedocument.presentationml.slideLayout+xml"/>
  <Override PartName="/ppt/slideLayouts/slideLayout526.xml" ContentType="application/vnd.openxmlformats-officedocument.presentationml.slideLayout+xml"/>
  <Override PartName="/ppt/slideLayouts/slideLayout527.xml" ContentType="application/vnd.openxmlformats-officedocument.presentationml.slideLayout+xml"/>
  <Override PartName="/ppt/slideLayouts/slideLayout528.xml" ContentType="application/vnd.openxmlformats-officedocument.presentationml.slideLayout+xml"/>
  <Override PartName="/ppt/slideLayouts/slideLayout529.xml" ContentType="application/vnd.openxmlformats-officedocument.presentationml.slideLayout+xml"/>
  <Override PartName="/ppt/slideLayouts/slideLayout530.xml" ContentType="application/vnd.openxmlformats-officedocument.presentationml.slideLayout+xml"/>
  <Override PartName="/ppt/slideLayouts/slideLayout531.xml" ContentType="application/vnd.openxmlformats-officedocument.presentationml.slideLayout+xml"/>
  <Override PartName="/ppt/slideLayouts/slideLayout532.xml" ContentType="application/vnd.openxmlformats-officedocument.presentationml.slideLayout+xml"/>
  <Override PartName="/ppt/slideLayouts/slideLayout533.xml" ContentType="application/vnd.openxmlformats-officedocument.presentationml.slideLayout+xml"/>
  <Override PartName="/ppt/slideLayouts/slideLayout534.xml" ContentType="application/vnd.openxmlformats-officedocument.presentationml.slideLayout+xml"/>
  <Override PartName="/ppt/slideLayouts/slideLayout535.xml" ContentType="application/vnd.openxmlformats-officedocument.presentationml.slideLayout+xml"/>
  <Override PartName="/ppt/slideLayouts/slideLayout536.xml" ContentType="application/vnd.openxmlformats-officedocument.presentationml.slideLayout+xml"/>
  <Override PartName="/ppt/slideLayouts/slideLayout537.xml" ContentType="application/vnd.openxmlformats-officedocument.presentationml.slideLayout+xml"/>
  <Override PartName="/ppt/slideLayouts/slideLayout538.xml" ContentType="application/vnd.openxmlformats-officedocument.presentationml.slideLayout+xml"/>
  <Override PartName="/ppt/slideLayouts/slideLayout539.xml" ContentType="application/vnd.openxmlformats-officedocument.presentationml.slideLayout+xml"/>
  <Override PartName="/ppt/slideLayouts/slideLayout540.xml" ContentType="application/vnd.openxmlformats-officedocument.presentationml.slideLayout+xml"/>
  <Override PartName="/ppt/slideLayouts/slideLayout541.xml" ContentType="application/vnd.openxmlformats-officedocument.presentationml.slideLayout+xml"/>
  <Override PartName="/ppt/slideLayouts/slideLayout542.xml" ContentType="application/vnd.openxmlformats-officedocument.presentationml.slideLayout+xml"/>
  <Override PartName="/ppt/slideLayouts/slideLayout543.xml" ContentType="application/vnd.openxmlformats-officedocument.presentationml.slideLayout+xml"/>
  <Override PartName="/ppt/slideLayouts/slideLayout544.xml" ContentType="application/vnd.openxmlformats-officedocument.presentationml.slideLayout+xml"/>
  <Override PartName="/ppt/slideLayouts/slideLayout545.xml" ContentType="application/vnd.openxmlformats-officedocument.presentationml.slideLayout+xml"/>
  <Override PartName="/ppt/slideLayouts/slideLayout546.xml" ContentType="application/vnd.openxmlformats-officedocument.presentationml.slideLayout+xml"/>
  <Override PartName="/ppt/slideLayouts/slideLayout547.xml" ContentType="application/vnd.openxmlformats-officedocument.presentationml.slideLayout+xml"/>
  <Override PartName="/ppt/slideLayouts/slideLayout548.xml" ContentType="application/vnd.openxmlformats-officedocument.presentationml.slideLayout+xml"/>
  <Override PartName="/ppt/slideLayouts/slideLayout549.xml" ContentType="application/vnd.openxmlformats-officedocument.presentationml.slideLayout+xml"/>
  <Override PartName="/ppt/slideLayouts/slideLayout550.xml" ContentType="application/vnd.openxmlformats-officedocument.presentationml.slideLayout+xml"/>
  <Override PartName="/ppt/slideLayouts/slideLayout551.xml" ContentType="application/vnd.openxmlformats-officedocument.presentationml.slideLayout+xml"/>
  <Override PartName="/ppt/slideLayouts/slideLayout552.xml" ContentType="application/vnd.openxmlformats-officedocument.presentationml.slideLayout+xml"/>
  <Override PartName="/ppt/slideLayouts/slideLayout553.xml" ContentType="application/vnd.openxmlformats-officedocument.presentationml.slideLayout+xml"/>
  <Override PartName="/ppt/slideLayouts/slideLayout554.xml" ContentType="application/vnd.openxmlformats-officedocument.presentationml.slideLayout+xml"/>
  <Override PartName="/ppt/slideLayouts/slideLayout555.xml" ContentType="application/vnd.openxmlformats-officedocument.presentationml.slideLayout+xml"/>
  <Override PartName="/ppt/slideLayouts/slideLayout556.xml" ContentType="application/vnd.openxmlformats-officedocument.presentationml.slideLayout+xml"/>
  <Override PartName="/ppt/slideLayouts/slideLayout557.xml" ContentType="application/vnd.openxmlformats-officedocument.presentationml.slideLayout+xml"/>
  <Override PartName="/ppt/slideLayouts/slideLayout558.xml" ContentType="application/vnd.openxmlformats-officedocument.presentationml.slideLayout+xml"/>
  <Override PartName="/ppt/slideLayouts/slideLayout559.xml" ContentType="application/vnd.openxmlformats-officedocument.presentationml.slideLayout+xml"/>
  <Override PartName="/ppt/slideLayouts/slideLayout560.xml" ContentType="application/vnd.openxmlformats-officedocument.presentationml.slideLayout+xml"/>
  <Override PartName="/ppt/slideLayouts/slideLayout561.xml" ContentType="application/vnd.openxmlformats-officedocument.presentationml.slideLayout+xml"/>
  <Override PartName="/ppt/slideLayouts/slideLayout562.xml" ContentType="application/vnd.openxmlformats-officedocument.presentationml.slideLayout+xml"/>
  <Override PartName="/ppt/slideLayouts/slideLayout563.xml" ContentType="application/vnd.openxmlformats-officedocument.presentationml.slideLayout+xml"/>
  <Override PartName="/ppt/slideLayouts/slideLayout564.xml" ContentType="application/vnd.openxmlformats-officedocument.presentationml.slideLayout+xml"/>
  <Override PartName="/ppt/slideLayouts/slideLayout565.xml" ContentType="application/vnd.openxmlformats-officedocument.presentationml.slideLayout+xml"/>
  <Override PartName="/ppt/slideLayouts/slideLayout566.xml" ContentType="application/vnd.openxmlformats-officedocument.presentationml.slideLayout+xml"/>
  <Override PartName="/ppt/slideLayouts/slideLayout567.xml" ContentType="application/vnd.openxmlformats-officedocument.presentationml.slideLayout+xml"/>
  <Override PartName="/ppt/slideLayouts/slideLayout568.xml" ContentType="application/vnd.openxmlformats-officedocument.presentationml.slideLayout+xml"/>
  <Override PartName="/ppt/slideLayouts/slideLayout569.xml" ContentType="application/vnd.openxmlformats-officedocument.presentationml.slideLayout+xml"/>
  <Override PartName="/ppt/slideLayouts/slideLayout570.xml" ContentType="application/vnd.openxmlformats-officedocument.presentationml.slideLayout+xml"/>
  <Override PartName="/ppt/slideLayouts/slideLayout571.xml" ContentType="application/vnd.openxmlformats-officedocument.presentationml.slideLayout+xml"/>
  <Override PartName="/ppt/slideLayouts/slideLayout572.xml" ContentType="application/vnd.openxmlformats-officedocument.presentationml.slideLayout+xml"/>
  <Override PartName="/ppt/slideLayouts/slideLayout573.xml" ContentType="application/vnd.openxmlformats-officedocument.presentationml.slideLayout+xml"/>
  <Override PartName="/ppt/slideLayouts/slideLayout574.xml" ContentType="application/vnd.openxmlformats-officedocument.presentationml.slideLayout+xml"/>
  <Override PartName="/ppt/slideLayouts/slideLayout575.xml" ContentType="application/vnd.openxmlformats-officedocument.presentationml.slideLayout+xml"/>
  <Override PartName="/ppt/slideLayouts/slideLayout576.xml" ContentType="application/vnd.openxmlformats-officedocument.presentationml.slideLayout+xml"/>
  <Override PartName="/ppt/slideLayouts/slideLayout577.xml" ContentType="application/vnd.openxmlformats-officedocument.presentationml.slideLayout+xml"/>
  <Override PartName="/ppt/slideLayouts/slideLayout578.xml" ContentType="application/vnd.openxmlformats-officedocument.presentationml.slideLayout+xml"/>
  <Override PartName="/ppt/slideLayouts/slideLayout579.xml" ContentType="application/vnd.openxmlformats-officedocument.presentationml.slideLayout+xml"/>
  <Override PartName="/ppt/slideLayouts/slideLayout580.xml" ContentType="application/vnd.openxmlformats-officedocument.presentationml.slideLayout+xml"/>
  <Override PartName="/ppt/slideLayouts/slideLayout581.xml" ContentType="application/vnd.openxmlformats-officedocument.presentationml.slideLayout+xml"/>
  <Override PartName="/ppt/slideLayouts/slideLayout582.xml" ContentType="application/vnd.openxmlformats-officedocument.presentationml.slideLayout+xml"/>
  <Override PartName="/ppt/slideLayouts/slideLayout583.xml" ContentType="application/vnd.openxmlformats-officedocument.presentationml.slideLayout+xml"/>
  <Override PartName="/ppt/slideLayouts/slideLayout584.xml" ContentType="application/vnd.openxmlformats-officedocument.presentationml.slideLayout+xml"/>
  <Override PartName="/ppt/slideLayouts/slideLayout585.xml" ContentType="application/vnd.openxmlformats-officedocument.presentationml.slideLayout+xml"/>
  <Override PartName="/ppt/slideLayouts/slideLayout586.xml" ContentType="application/vnd.openxmlformats-officedocument.presentationml.slideLayout+xml"/>
  <Override PartName="/ppt/slideLayouts/slideLayout587.xml" ContentType="application/vnd.openxmlformats-officedocument.presentationml.slideLayout+xml"/>
  <Override PartName="/ppt/slideLayouts/slideLayout588.xml" ContentType="application/vnd.openxmlformats-officedocument.presentationml.slideLayout+xml"/>
  <Override PartName="/ppt/slideLayouts/slideLayout589.xml" ContentType="application/vnd.openxmlformats-officedocument.presentationml.slideLayout+xml"/>
  <Override PartName="/ppt/slideLayouts/slideLayout590.xml" ContentType="application/vnd.openxmlformats-officedocument.presentationml.slideLayout+xml"/>
  <Override PartName="/ppt/slideLayouts/slideLayout591.xml" ContentType="application/vnd.openxmlformats-officedocument.presentationml.slideLayout+xml"/>
  <Override PartName="/ppt/slideLayouts/slideLayout592.xml" ContentType="application/vnd.openxmlformats-officedocument.presentationml.slideLayout+xml"/>
  <Override PartName="/ppt/slideLayouts/slideLayout593.xml" ContentType="application/vnd.openxmlformats-officedocument.presentationml.slideLayout+xml"/>
  <Override PartName="/ppt/slideLayouts/slideLayout594.xml" ContentType="application/vnd.openxmlformats-officedocument.presentationml.slideLayout+xml"/>
  <Override PartName="/ppt/slideLayouts/slideLayout595.xml" ContentType="application/vnd.openxmlformats-officedocument.presentationml.slideLayout+xml"/>
  <Override PartName="/ppt/slideLayouts/slideLayout596.xml" ContentType="application/vnd.openxmlformats-officedocument.presentationml.slideLayout+xml"/>
  <Override PartName="/ppt/slideLayouts/slideLayout597.xml" ContentType="application/vnd.openxmlformats-officedocument.presentationml.slideLayout+xml"/>
  <Override PartName="/ppt/slideLayouts/slideLayout598.xml" ContentType="application/vnd.openxmlformats-officedocument.presentationml.slideLayout+xml"/>
  <Override PartName="/ppt/slideLayouts/slideLayout599.xml" ContentType="application/vnd.openxmlformats-officedocument.presentationml.slideLayout+xml"/>
  <Override PartName="/ppt/slideLayouts/slideLayout600.xml" ContentType="application/vnd.openxmlformats-officedocument.presentationml.slideLayout+xml"/>
  <Override PartName="/ppt/slideLayouts/slideLayout601.xml" ContentType="application/vnd.openxmlformats-officedocument.presentationml.slideLayout+xml"/>
  <Override PartName="/ppt/slideLayouts/slideLayout602.xml" ContentType="application/vnd.openxmlformats-officedocument.presentationml.slideLayout+xml"/>
  <Override PartName="/ppt/slideLayouts/slideLayout603.xml" ContentType="application/vnd.openxmlformats-officedocument.presentationml.slideLayout+xml"/>
  <Override PartName="/ppt/slideLayouts/slideLayout604.xml" ContentType="application/vnd.openxmlformats-officedocument.presentationml.slideLayout+xml"/>
  <Override PartName="/ppt/slideLayouts/slideLayout605.xml" ContentType="application/vnd.openxmlformats-officedocument.presentationml.slideLayout+xml"/>
  <Override PartName="/ppt/slideLayouts/slideLayout606.xml" ContentType="application/vnd.openxmlformats-officedocument.presentationml.slideLayout+xml"/>
  <Override PartName="/ppt/slideLayouts/slideLayout607.xml" ContentType="application/vnd.openxmlformats-officedocument.presentationml.slideLayout+xml"/>
  <Override PartName="/ppt/slideLayouts/slideLayout608.xml" ContentType="application/vnd.openxmlformats-officedocument.presentationml.slideLayout+xml"/>
  <Override PartName="/ppt/slideLayouts/slideLayout609.xml" ContentType="application/vnd.openxmlformats-officedocument.presentationml.slideLayout+xml"/>
  <Override PartName="/ppt/slideLayouts/slideLayout610.xml" ContentType="application/vnd.openxmlformats-officedocument.presentationml.slideLayout+xml"/>
  <Override PartName="/ppt/slideLayouts/slideLayout611.xml" ContentType="application/vnd.openxmlformats-officedocument.presentationml.slideLayout+xml"/>
  <Override PartName="/ppt/slideLayouts/slideLayout612.xml" ContentType="application/vnd.openxmlformats-officedocument.presentationml.slideLayout+xml"/>
  <Override PartName="/ppt/slideLayouts/slideLayout613.xml" ContentType="application/vnd.openxmlformats-officedocument.presentationml.slideLayout+xml"/>
  <Override PartName="/ppt/slideLayouts/slideLayout614.xml" ContentType="application/vnd.openxmlformats-officedocument.presentationml.slideLayout+xml"/>
  <Override PartName="/ppt/slideLayouts/slideLayout615.xml" ContentType="application/vnd.openxmlformats-officedocument.presentationml.slideLayout+xml"/>
  <Override PartName="/ppt/slideLayouts/slideLayout616.xml" ContentType="application/vnd.openxmlformats-officedocument.presentationml.slideLayout+xml"/>
  <Override PartName="/ppt/slideLayouts/slideLayout617.xml" ContentType="application/vnd.openxmlformats-officedocument.presentationml.slideLayout+xml"/>
  <Override PartName="/ppt/slideLayouts/slideLayout618.xml" ContentType="application/vnd.openxmlformats-officedocument.presentationml.slideLayout+xml"/>
  <Override PartName="/ppt/slideLayouts/slideLayout619.xml" ContentType="application/vnd.openxmlformats-officedocument.presentationml.slideLayout+xml"/>
  <Override PartName="/ppt/slideLayouts/slideLayout620.xml" ContentType="application/vnd.openxmlformats-officedocument.presentationml.slideLayout+xml"/>
  <Override PartName="/ppt/slideLayouts/slideLayout621.xml" ContentType="application/vnd.openxmlformats-officedocument.presentationml.slideLayout+xml"/>
  <Override PartName="/ppt/slideLayouts/slideLayout622.xml" ContentType="application/vnd.openxmlformats-officedocument.presentationml.slideLayout+xml"/>
  <Override PartName="/ppt/slideLayouts/slideLayout623.xml" ContentType="application/vnd.openxmlformats-officedocument.presentationml.slideLayout+xml"/>
  <Override PartName="/ppt/slideLayouts/slideLayout624.xml" ContentType="application/vnd.openxmlformats-officedocument.presentationml.slideLayout+xml"/>
  <Override PartName="/ppt/slideLayouts/slideLayout625.xml" ContentType="application/vnd.openxmlformats-officedocument.presentationml.slideLayout+xml"/>
  <Override PartName="/ppt/slideLayouts/slideLayout626.xml" ContentType="application/vnd.openxmlformats-officedocument.presentationml.slideLayout+xml"/>
  <Override PartName="/ppt/slideLayouts/slideLayout627.xml" ContentType="application/vnd.openxmlformats-officedocument.presentationml.slideLayout+xml"/>
  <Override PartName="/ppt/slideLayouts/slideLayout628.xml" ContentType="application/vnd.openxmlformats-officedocument.presentationml.slideLayout+xml"/>
  <Override PartName="/ppt/slideLayouts/slideLayout629.xml" ContentType="application/vnd.openxmlformats-officedocument.presentationml.slideLayout+xml"/>
  <Override PartName="/ppt/slideLayouts/slideLayout630.xml" ContentType="application/vnd.openxmlformats-officedocument.presentationml.slideLayout+xml"/>
  <Override PartName="/ppt/slideLayouts/slideLayout631.xml" ContentType="application/vnd.openxmlformats-officedocument.presentationml.slideLayout+xml"/>
  <Override PartName="/ppt/slideLayouts/slideLayout632.xml" ContentType="application/vnd.openxmlformats-officedocument.presentationml.slideLayout+xml"/>
  <Override PartName="/ppt/slideLayouts/slideLayout633.xml" ContentType="application/vnd.openxmlformats-officedocument.presentationml.slideLayout+xml"/>
  <Override PartName="/ppt/slideLayouts/slideLayout634.xml" ContentType="application/vnd.openxmlformats-officedocument.presentationml.slideLayout+xml"/>
  <Override PartName="/ppt/slideLayouts/slideLayout635.xml" ContentType="application/vnd.openxmlformats-officedocument.presentationml.slideLayout+xml"/>
  <Override PartName="/ppt/slideLayouts/slideLayout636.xml" ContentType="application/vnd.openxmlformats-officedocument.presentationml.slideLayout+xml"/>
  <Override PartName="/ppt/slideLayouts/slideLayout637.xml" ContentType="application/vnd.openxmlformats-officedocument.presentationml.slideLayout+xml"/>
  <Override PartName="/ppt/slideLayouts/slideLayout638.xml" ContentType="application/vnd.openxmlformats-officedocument.presentationml.slideLayout+xml"/>
  <Override PartName="/ppt/slideLayouts/slideLayout639.xml" ContentType="application/vnd.openxmlformats-officedocument.presentationml.slideLayout+xml"/>
  <Override PartName="/ppt/slideLayouts/slideLayout640.xml" ContentType="application/vnd.openxmlformats-officedocument.presentationml.slideLayout+xml"/>
  <Override PartName="/ppt/slideLayouts/slideLayout641.xml" ContentType="application/vnd.openxmlformats-officedocument.presentationml.slideLayout+xml"/>
  <Override PartName="/ppt/slideLayouts/slideLayout642.xml" ContentType="application/vnd.openxmlformats-officedocument.presentationml.slideLayout+xml"/>
  <Override PartName="/ppt/slideLayouts/slideLayout643.xml" ContentType="application/vnd.openxmlformats-officedocument.presentationml.slideLayout+xml"/>
  <Override PartName="/ppt/slideLayouts/slideLayout644.xml" ContentType="application/vnd.openxmlformats-officedocument.presentationml.slideLayout+xml"/>
  <Override PartName="/ppt/slideLayouts/slideLayout645.xml" ContentType="application/vnd.openxmlformats-officedocument.presentationml.slideLayout+xml"/>
  <Override PartName="/ppt/slideLayouts/slideLayout646.xml" ContentType="application/vnd.openxmlformats-officedocument.presentationml.slideLayout+xml"/>
  <Override PartName="/ppt/slideLayouts/slideLayout647.xml" ContentType="application/vnd.openxmlformats-officedocument.presentationml.slideLayout+xml"/>
  <Override PartName="/ppt/slideLayouts/slideLayout648.xml" ContentType="application/vnd.openxmlformats-officedocument.presentationml.slideLayout+xml"/>
  <Override PartName="/ppt/slideLayouts/slideLayout649.xml" ContentType="application/vnd.openxmlformats-officedocument.presentationml.slideLayout+xml"/>
  <Override PartName="/ppt/slideLayouts/slideLayout650.xml" ContentType="application/vnd.openxmlformats-officedocument.presentationml.slideLayout+xml"/>
  <Override PartName="/ppt/slideLayouts/slideLayout651.xml" ContentType="application/vnd.openxmlformats-officedocument.presentationml.slideLayout+xml"/>
  <Override PartName="/ppt/slideLayouts/slideLayout652.xml" ContentType="application/vnd.openxmlformats-officedocument.presentationml.slideLayout+xml"/>
  <Override PartName="/ppt/slideLayouts/slideLayout653.xml" ContentType="application/vnd.openxmlformats-officedocument.presentationml.slideLayout+xml"/>
  <Override PartName="/ppt/slideLayouts/slideLayout654.xml" ContentType="application/vnd.openxmlformats-officedocument.presentationml.slideLayout+xml"/>
  <Override PartName="/ppt/slideLayouts/slideLayout655.xml" ContentType="application/vnd.openxmlformats-officedocument.presentationml.slideLayout+xml"/>
  <Override PartName="/ppt/slideLayouts/slideLayout656.xml" ContentType="application/vnd.openxmlformats-officedocument.presentationml.slideLayout+xml"/>
  <Override PartName="/ppt/slideLayouts/slideLayout657.xml" ContentType="application/vnd.openxmlformats-officedocument.presentationml.slideLayout+xml"/>
  <Override PartName="/ppt/slideLayouts/slideLayout658.xml" ContentType="application/vnd.openxmlformats-officedocument.presentationml.slideLayout+xml"/>
  <Override PartName="/ppt/slideLayouts/slideLayout659.xml" ContentType="application/vnd.openxmlformats-officedocument.presentationml.slideLayout+xml"/>
  <Override PartName="/ppt/slideLayouts/slideLayout660.xml" ContentType="application/vnd.openxmlformats-officedocument.presentationml.slideLayout+xml"/>
  <Override PartName="/ppt/slideLayouts/slideLayout661.xml" ContentType="application/vnd.openxmlformats-officedocument.presentationml.slideLayout+xml"/>
  <Override PartName="/ppt/slideLayouts/slideLayout662.xml" ContentType="application/vnd.openxmlformats-officedocument.presentationml.slideLayout+xml"/>
  <Override PartName="/ppt/slideLayouts/slideLayout663.xml" ContentType="application/vnd.openxmlformats-officedocument.presentationml.slideLayout+xml"/>
  <Override PartName="/ppt/slideLayouts/slideLayout664.xml" ContentType="application/vnd.openxmlformats-officedocument.presentationml.slideLayout+xml"/>
  <Override PartName="/ppt/slideLayouts/slideLayout665.xml" ContentType="application/vnd.openxmlformats-officedocument.presentationml.slideLayout+xml"/>
  <Override PartName="/ppt/slideLayouts/slideLayout666.xml" ContentType="application/vnd.openxmlformats-officedocument.presentationml.slideLayout+xml"/>
  <Override PartName="/ppt/slideLayouts/slideLayout667.xml" ContentType="application/vnd.openxmlformats-officedocument.presentationml.slideLayout+xml"/>
  <Override PartName="/ppt/slideLayouts/slideLayout668.xml" ContentType="application/vnd.openxmlformats-officedocument.presentationml.slideLayout+xml"/>
  <Override PartName="/ppt/slideLayouts/slideLayout669.xml" ContentType="application/vnd.openxmlformats-officedocument.presentationml.slideLayout+xml"/>
  <Override PartName="/ppt/slideLayouts/slideLayout670.xml" ContentType="application/vnd.openxmlformats-officedocument.presentationml.slideLayout+xml"/>
  <Override PartName="/ppt/slideLayouts/slideLayout671.xml" ContentType="application/vnd.openxmlformats-officedocument.presentationml.slideLayout+xml"/>
  <Override PartName="/ppt/slideLayouts/slideLayout672.xml" ContentType="application/vnd.openxmlformats-officedocument.presentationml.slideLayout+xml"/>
  <Override PartName="/ppt/slideLayouts/slideLayout673.xml" ContentType="application/vnd.openxmlformats-officedocument.presentationml.slideLayout+xml"/>
  <Override PartName="/ppt/slideLayouts/slideLayout674.xml" ContentType="application/vnd.openxmlformats-officedocument.presentationml.slideLayout+xml"/>
  <Override PartName="/ppt/slideLayouts/slideLayout675.xml" ContentType="application/vnd.openxmlformats-officedocument.presentationml.slideLayout+xml"/>
  <Override PartName="/ppt/slideLayouts/slideLayout676.xml" ContentType="application/vnd.openxmlformats-officedocument.presentationml.slideLayout+xml"/>
  <Override PartName="/ppt/slideLayouts/slideLayout677.xml" ContentType="application/vnd.openxmlformats-officedocument.presentationml.slideLayout+xml"/>
  <Override PartName="/ppt/slideLayouts/slideLayout678.xml" ContentType="application/vnd.openxmlformats-officedocument.presentationml.slideLayout+xml"/>
  <Override PartName="/ppt/slideLayouts/slideLayout679.xml" ContentType="application/vnd.openxmlformats-officedocument.presentationml.slideLayout+xml"/>
  <Override PartName="/ppt/slideLayouts/slideLayout680.xml" ContentType="application/vnd.openxmlformats-officedocument.presentationml.slideLayout+xml"/>
  <Override PartName="/ppt/slideLayouts/slideLayout681.xml" ContentType="application/vnd.openxmlformats-officedocument.presentationml.slideLayout+xml"/>
  <Override PartName="/ppt/slideLayouts/slideLayout682.xml" ContentType="application/vnd.openxmlformats-officedocument.presentationml.slideLayout+xml"/>
  <Override PartName="/ppt/slideLayouts/slideLayout683.xml" ContentType="application/vnd.openxmlformats-officedocument.presentationml.slideLayout+xml"/>
  <Override PartName="/ppt/slideLayouts/slideLayout684.xml" ContentType="application/vnd.openxmlformats-officedocument.presentationml.slideLayout+xml"/>
  <Override PartName="/ppt/slideLayouts/slideLayout685.xml" ContentType="application/vnd.openxmlformats-officedocument.presentationml.slideLayout+xml"/>
  <Override PartName="/ppt/slideLayouts/slideLayout686.xml" ContentType="application/vnd.openxmlformats-officedocument.presentationml.slideLayout+xml"/>
  <Override PartName="/ppt/slideLayouts/slideLayout687.xml" ContentType="application/vnd.openxmlformats-officedocument.presentationml.slideLayout+xml"/>
  <Override PartName="/ppt/slideLayouts/slideLayout688.xml" ContentType="application/vnd.openxmlformats-officedocument.presentationml.slideLayout+xml"/>
  <Override PartName="/ppt/slideLayouts/slideLayout689.xml" ContentType="application/vnd.openxmlformats-officedocument.presentationml.slideLayout+xml"/>
  <Override PartName="/ppt/slideLayouts/slideLayout690.xml" ContentType="application/vnd.openxmlformats-officedocument.presentationml.slideLayout+xml"/>
  <Override PartName="/ppt/slideLayouts/slideLayout691.xml" ContentType="application/vnd.openxmlformats-officedocument.presentationml.slideLayout+xml"/>
  <Override PartName="/ppt/slideLayouts/slideLayout692.xml" ContentType="application/vnd.openxmlformats-officedocument.presentationml.slideLayout+xml"/>
  <Override PartName="/ppt/slideLayouts/slideLayout693.xml" ContentType="application/vnd.openxmlformats-officedocument.presentationml.slideLayout+xml"/>
  <Override PartName="/ppt/slideLayouts/slideLayout694.xml" ContentType="application/vnd.openxmlformats-officedocument.presentationml.slideLayout+xml"/>
  <Override PartName="/ppt/slideLayouts/slideLayout695.xml" ContentType="application/vnd.openxmlformats-officedocument.presentationml.slideLayout+xml"/>
  <Override PartName="/ppt/slideLayouts/slideLayout696.xml" ContentType="application/vnd.openxmlformats-officedocument.presentationml.slideLayout+xml"/>
  <Override PartName="/ppt/slideLayouts/slideLayout697.xml" ContentType="application/vnd.openxmlformats-officedocument.presentationml.slideLayout+xml"/>
  <Override PartName="/ppt/slideLayouts/slideLayout698.xml" ContentType="application/vnd.openxmlformats-officedocument.presentationml.slideLayout+xml"/>
  <Override PartName="/ppt/slideLayouts/slideLayout699.xml" ContentType="application/vnd.openxmlformats-officedocument.presentationml.slideLayout+xml"/>
  <Override PartName="/ppt/slideLayouts/slideLayout700.xml" ContentType="application/vnd.openxmlformats-officedocument.presentationml.slideLayout+xml"/>
  <Override PartName="/ppt/slideLayouts/slideLayout701.xml" ContentType="application/vnd.openxmlformats-officedocument.presentationml.slideLayout+xml"/>
  <Override PartName="/ppt/slideLayouts/slideLayout702.xml" ContentType="application/vnd.openxmlformats-officedocument.presentationml.slideLayout+xml"/>
  <Override PartName="/ppt/slideLayouts/slideLayout703.xml" ContentType="application/vnd.openxmlformats-officedocument.presentationml.slideLayout+xml"/>
  <Override PartName="/ppt/slideLayouts/slideLayout704.xml" ContentType="application/vnd.openxmlformats-officedocument.presentationml.slideLayout+xml"/>
  <Override PartName="/ppt/slideLayouts/slideLayout705.xml" ContentType="application/vnd.openxmlformats-officedocument.presentationml.slideLayout+xml"/>
  <Override PartName="/ppt/slideLayouts/slideLayout706.xml" ContentType="application/vnd.openxmlformats-officedocument.presentationml.slideLayout+xml"/>
  <Override PartName="/ppt/slideLayouts/slideLayout707.xml" ContentType="application/vnd.openxmlformats-officedocument.presentationml.slideLayout+xml"/>
  <Override PartName="/ppt/slideLayouts/slideLayout708.xml" ContentType="application/vnd.openxmlformats-officedocument.presentationml.slideLayout+xml"/>
  <Override PartName="/ppt/slideLayouts/slideLayout709.xml" ContentType="application/vnd.openxmlformats-officedocument.presentationml.slideLayout+xml"/>
  <Override PartName="/ppt/slideLayouts/slideLayout710.xml" ContentType="application/vnd.openxmlformats-officedocument.presentationml.slideLayout+xml"/>
  <Override PartName="/ppt/slideLayouts/slideLayout711.xml" ContentType="application/vnd.openxmlformats-officedocument.presentationml.slideLayout+xml"/>
  <Override PartName="/ppt/slideLayouts/slideLayout712.xml" ContentType="application/vnd.openxmlformats-officedocument.presentationml.slideLayout+xml"/>
  <Override PartName="/ppt/slideLayouts/slideLayout713.xml" ContentType="application/vnd.openxmlformats-officedocument.presentationml.slideLayout+xml"/>
  <Override PartName="/ppt/slideLayouts/slideLayout714.xml" ContentType="application/vnd.openxmlformats-officedocument.presentationml.slideLayout+xml"/>
  <Override PartName="/ppt/slideLayouts/slideLayout715.xml" ContentType="application/vnd.openxmlformats-officedocument.presentationml.slideLayout+xml"/>
  <Override PartName="/ppt/slideLayouts/slideLayout716.xml" ContentType="application/vnd.openxmlformats-officedocument.presentationml.slideLayout+xml"/>
  <Override PartName="/ppt/slideLayouts/slideLayout717.xml" ContentType="application/vnd.openxmlformats-officedocument.presentationml.slideLayout+xml"/>
  <Override PartName="/ppt/slideLayouts/slideLayout718.xml" ContentType="application/vnd.openxmlformats-officedocument.presentationml.slideLayout+xml"/>
  <Override PartName="/ppt/slideLayouts/slideLayout719.xml" ContentType="application/vnd.openxmlformats-officedocument.presentationml.slideLayout+xml"/>
  <Override PartName="/ppt/slideLayouts/slideLayout720.xml" ContentType="application/vnd.openxmlformats-officedocument.presentationml.slideLayout+xml"/>
  <Override PartName="/ppt/slideLayouts/slideLayout721.xml" ContentType="application/vnd.openxmlformats-officedocument.presentationml.slideLayout+xml"/>
  <Override PartName="/ppt/slideLayouts/slideLayout722.xml" ContentType="application/vnd.openxmlformats-officedocument.presentationml.slideLayout+xml"/>
  <Override PartName="/ppt/slideLayouts/slideLayout723.xml" ContentType="application/vnd.openxmlformats-officedocument.presentationml.slideLayout+xml"/>
  <Override PartName="/ppt/slideLayouts/slideLayout724.xml" ContentType="application/vnd.openxmlformats-officedocument.presentationml.slideLayout+xml"/>
  <Override PartName="/ppt/slideLayouts/slideLayout725.xml" ContentType="application/vnd.openxmlformats-officedocument.presentationml.slideLayout+xml"/>
  <Override PartName="/ppt/slideLayouts/slideLayout726.xml" ContentType="application/vnd.openxmlformats-officedocument.presentationml.slideLayout+xml"/>
  <Override PartName="/ppt/slideLayouts/slideLayout727.xml" ContentType="application/vnd.openxmlformats-officedocument.presentationml.slideLayout+xml"/>
  <Override PartName="/ppt/slideLayouts/slideLayout728.xml" ContentType="application/vnd.openxmlformats-officedocument.presentationml.slideLayout+xml"/>
  <Override PartName="/ppt/slideLayouts/slideLayout729.xml" ContentType="application/vnd.openxmlformats-officedocument.presentationml.slideLayout+xml"/>
  <Override PartName="/ppt/slideLayouts/slideLayout730.xml" ContentType="application/vnd.openxmlformats-officedocument.presentationml.slideLayout+xml"/>
  <Override PartName="/ppt/slideLayouts/slideLayout731.xml" ContentType="application/vnd.openxmlformats-officedocument.presentationml.slideLayout+xml"/>
  <Override PartName="/ppt/slideLayouts/slideLayout732.xml" ContentType="application/vnd.openxmlformats-officedocument.presentationml.slideLayout+xml"/>
  <Override PartName="/ppt/slideLayouts/slideLayout733.xml" ContentType="application/vnd.openxmlformats-officedocument.presentationml.slideLayout+xml"/>
  <Override PartName="/ppt/slideLayouts/slideLayout734.xml" ContentType="application/vnd.openxmlformats-officedocument.presentationml.slideLayout+xml"/>
  <Override PartName="/ppt/slideLayouts/slideLayout735.xml" ContentType="application/vnd.openxmlformats-officedocument.presentationml.slideLayout+xml"/>
  <Override PartName="/ppt/slideLayouts/slideLayout736.xml" ContentType="application/vnd.openxmlformats-officedocument.presentationml.slideLayout+xml"/>
  <Override PartName="/ppt/slideLayouts/slideLayout737.xml" ContentType="application/vnd.openxmlformats-officedocument.presentationml.slideLayout+xml"/>
  <Override PartName="/ppt/slideLayouts/slideLayout738.xml" ContentType="application/vnd.openxmlformats-officedocument.presentationml.slideLayout+xml"/>
  <Override PartName="/ppt/slideLayouts/slideLayout739.xml" ContentType="application/vnd.openxmlformats-officedocument.presentationml.slideLayout+xml"/>
  <Override PartName="/ppt/slideLayouts/slideLayout740.xml" ContentType="application/vnd.openxmlformats-officedocument.presentationml.slideLayout+xml"/>
  <Override PartName="/ppt/slideLayouts/slideLayout741.xml" ContentType="application/vnd.openxmlformats-officedocument.presentationml.slideLayout+xml"/>
  <Override PartName="/ppt/slideLayouts/slideLayout742.xml" ContentType="application/vnd.openxmlformats-officedocument.presentationml.slideLayout+xml"/>
  <Override PartName="/ppt/slideLayouts/slideLayout743.xml" ContentType="application/vnd.openxmlformats-officedocument.presentationml.slideLayout+xml"/>
  <Override PartName="/ppt/slideLayouts/slideLayout744.xml" ContentType="application/vnd.openxmlformats-officedocument.presentationml.slideLayout+xml"/>
  <Override PartName="/ppt/slideLayouts/slideLayout745.xml" ContentType="application/vnd.openxmlformats-officedocument.presentationml.slideLayout+xml"/>
  <Override PartName="/ppt/slideLayouts/slideLayout746.xml" ContentType="application/vnd.openxmlformats-officedocument.presentationml.slideLayout+xml"/>
  <Override PartName="/ppt/slideLayouts/slideLayout747.xml" ContentType="application/vnd.openxmlformats-officedocument.presentationml.slideLayout+xml"/>
  <Override PartName="/ppt/slideLayouts/slideLayout748.xml" ContentType="application/vnd.openxmlformats-officedocument.presentationml.slideLayout+xml"/>
  <Override PartName="/ppt/slideLayouts/slideLayout749.xml" ContentType="application/vnd.openxmlformats-officedocument.presentationml.slideLayout+xml"/>
  <Override PartName="/ppt/slideLayouts/slideLayout750.xml" ContentType="application/vnd.openxmlformats-officedocument.presentationml.slideLayout+xml"/>
  <Override PartName="/ppt/slideLayouts/slideLayout751.xml" ContentType="application/vnd.openxmlformats-officedocument.presentationml.slideLayout+xml"/>
  <Override PartName="/ppt/slideLayouts/slideLayout752.xml" ContentType="application/vnd.openxmlformats-officedocument.presentationml.slideLayout+xml"/>
  <Override PartName="/ppt/slideLayouts/slideLayout753.xml" ContentType="application/vnd.openxmlformats-officedocument.presentationml.slideLayout+xml"/>
  <Override PartName="/ppt/slideLayouts/slideLayout754.xml" ContentType="application/vnd.openxmlformats-officedocument.presentationml.slideLayout+xml"/>
  <Override PartName="/ppt/slideLayouts/slideLayout755.xml" ContentType="application/vnd.openxmlformats-officedocument.presentationml.slideLayout+xml"/>
  <Override PartName="/ppt/slideLayouts/slideLayout756.xml" ContentType="application/vnd.openxmlformats-officedocument.presentationml.slideLayout+xml"/>
  <Override PartName="/ppt/slideLayouts/slideLayout757.xml" ContentType="application/vnd.openxmlformats-officedocument.presentationml.slideLayout+xml"/>
  <Override PartName="/ppt/slideLayouts/slideLayout758.xml" ContentType="application/vnd.openxmlformats-officedocument.presentationml.slideLayout+xml"/>
  <Override PartName="/ppt/slideLayouts/slideLayout759.xml" ContentType="application/vnd.openxmlformats-officedocument.presentationml.slideLayout+xml"/>
  <Override PartName="/ppt/slideLayouts/slideLayout760.xml" ContentType="application/vnd.openxmlformats-officedocument.presentationml.slideLayout+xml"/>
  <Override PartName="/ppt/slideLayouts/slideLayout761.xml" ContentType="application/vnd.openxmlformats-officedocument.presentationml.slideLayout+xml"/>
  <Override PartName="/ppt/slideLayouts/slideLayout762.xml" ContentType="application/vnd.openxmlformats-officedocument.presentationml.slideLayout+xml"/>
  <Override PartName="/ppt/slideLayouts/slideLayout763.xml" ContentType="application/vnd.openxmlformats-officedocument.presentationml.slideLayout+xml"/>
  <Override PartName="/ppt/slideLayouts/slideLayout764.xml" ContentType="application/vnd.openxmlformats-officedocument.presentationml.slideLayout+xml"/>
  <Override PartName="/ppt/slideLayouts/slideLayout765.xml" ContentType="application/vnd.openxmlformats-officedocument.presentationml.slideLayout+xml"/>
  <Override PartName="/ppt/slideLayouts/slideLayout766.xml" ContentType="application/vnd.openxmlformats-officedocument.presentationml.slideLayout+xml"/>
  <Override PartName="/ppt/slideLayouts/slideLayout767.xml" ContentType="application/vnd.openxmlformats-officedocument.presentationml.slideLayout+xml"/>
  <Override PartName="/ppt/slideLayouts/slideLayout768.xml" ContentType="application/vnd.openxmlformats-officedocument.presentationml.slideLayout+xml"/>
  <Override PartName="/ppt/slideLayouts/slideLayout769.xml" ContentType="application/vnd.openxmlformats-officedocument.presentationml.slideLayout+xml"/>
  <Override PartName="/ppt/slideLayouts/slideLayout770.xml" ContentType="application/vnd.openxmlformats-officedocument.presentationml.slideLayout+xml"/>
  <Override PartName="/ppt/slideLayouts/slideLayout771.xml" ContentType="application/vnd.openxmlformats-officedocument.presentationml.slideLayout+xml"/>
  <Override PartName="/ppt/slideLayouts/slideLayout772.xml" ContentType="application/vnd.openxmlformats-officedocument.presentationml.slideLayout+xml"/>
  <Override PartName="/ppt/slideLayouts/slideLayout773.xml" ContentType="application/vnd.openxmlformats-officedocument.presentationml.slideLayout+xml"/>
  <Override PartName="/ppt/slideLayouts/slideLayout774.xml" ContentType="application/vnd.openxmlformats-officedocument.presentationml.slideLayout+xml"/>
  <Override PartName="/ppt/slideLayouts/slideLayout775.xml" ContentType="application/vnd.openxmlformats-officedocument.presentationml.slideLayout+xml"/>
  <Override PartName="/ppt/slideLayouts/slideLayout776.xml" ContentType="application/vnd.openxmlformats-officedocument.presentationml.slideLayout+xml"/>
  <Override PartName="/ppt/slideLayouts/slideLayout777.xml" ContentType="application/vnd.openxmlformats-officedocument.presentationml.slideLayout+xml"/>
  <Override PartName="/ppt/slideLayouts/slideLayout778.xml" ContentType="application/vnd.openxmlformats-officedocument.presentationml.slideLayout+xml"/>
  <Override PartName="/ppt/slideLayouts/slideLayout779.xml" ContentType="application/vnd.openxmlformats-officedocument.presentationml.slideLayout+xml"/>
  <Override PartName="/ppt/slideLayouts/slideLayout780.xml" ContentType="application/vnd.openxmlformats-officedocument.presentationml.slideLayout+xml"/>
  <Override PartName="/ppt/slideLayouts/slideLayout781.xml" ContentType="application/vnd.openxmlformats-officedocument.presentationml.slideLayout+xml"/>
  <Override PartName="/ppt/slideLayouts/slideLayout782.xml" ContentType="application/vnd.openxmlformats-officedocument.presentationml.slideLayout+xml"/>
  <Override PartName="/ppt/slideLayouts/slideLayout783.xml" ContentType="application/vnd.openxmlformats-officedocument.presentationml.slideLayout+xml"/>
  <Override PartName="/ppt/slideLayouts/slideLayout784.xml" ContentType="application/vnd.openxmlformats-officedocument.presentationml.slideLayout+xml"/>
  <Override PartName="/ppt/slideLayouts/slideLayout785.xml" ContentType="application/vnd.openxmlformats-officedocument.presentationml.slideLayout+xml"/>
  <Override PartName="/ppt/theme/theme10.xml" ContentType="application/vnd.openxmlformats-officedocument.theme+xml"/>
  <Override PartName="/ppt/slideLayouts/slideLayout786.xml" ContentType="application/vnd.openxmlformats-officedocument.presentationml.slideLayout+xml"/>
  <Override PartName="/ppt/slideLayouts/slideLayout787.xml" ContentType="application/vnd.openxmlformats-officedocument.presentationml.slideLayout+xml"/>
  <Override PartName="/ppt/slideLayouts/slideLayout788.xml" ContentType="application/vnd.openxmlformats-officedocument.presentationml.slideLayout+xml"/>
  <Override PartName="/ppt/slideLayouts/slideLayout789.xml" ContentType="application/vnd.openxmlformats-officedocument.presentationml.slideLayout+xml"/>
  <Override PartName="/ppt/slideLayouts/slideLayout790.xml" ContentType="application/vnd.openxmlformats-officedocument.presentationml.slideLayout+xml"/>
  <Override PartName="/ppt/slideLayouts/slideLayout791.xml" ContentType="application/vnd.openxmlformats-officedocument.presentationml.slideLayout+xml"/>
  <Override PartName="/ppt/slideLayouts/slideLayout792.xml" ContentType="application/vnd.openxmlformats-officedocument.presentationml.slideLayout+xml"/>
  <Override PartName="/ppt/slideLayouts/slideLayout793.xml" ContentType="application/vnd.openxmlformats-officedocument.presentationml.slideLayout+xml"/>
  <Override PartName="/ppt/slideLayouts/slideLayout794.xml" ContentType="application/vnd.openxmlformats-officedocument.presentationml.slideLayout+xml"/>
  <Override PartName="/ppt/slideLayouts/slideLayout795.xml" ContentType="application/vnd.openxmlformats-officedocument.presentationml.slideLayout+xml"/>
  <Override PartName="/ppt/slideLayouts/slideLayout796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722" r:id="rId2"/>
    <p:sldMasterId id="2147483732" r:id="rId3"/>
    <p:sldMasterId id="2147483742" r:id="rId4"/>
    <p:sldMasterId id="2147483744" r:id="rId5"/>
    <p:sldMasterId id="2147483760" r:id="rId6"/>
    <p:sldMasterId id="2147484237" r:id="rId7"/>
    <p:sldMasterId id="2147484430" r:id="rId8"/>
    <p:sldMasterId id="2147484725" r:id="rId9"/>
    <p:sldMasterId id="2147484731" r:id="rId10"/>
    <p:sldMasterId id="2147485421" r:id="rId11"/>
  </p:sldMasterIdLst>
  <p:notesMasterIdLst>
    <p:notesMasterId r:id="rId28"/>
  </p:notesMasterIdLst>
  <p:sldIdLst>
    <p:sldId id="273" r:id="rId12"/>
    <p:sldId id="341" r:id="rId13"/>
    <p:sldId id="324" r:id="rId14"/>
    <p:sldId id="484" r:id="rId15"/>
    <p:sldId id="342" r:id="rId16"/>
    <p:sldId id="344" r:id="rId17"/>
    <p:sldId id="4038" r:id="rId18"/>
    <p:sldId id="346" r:id="rId19"/>
    <p:sldId id="3840" r:id="rId20"/>
    <p:sldId id="333" r:id="rId21"/>
    <p:sldId id="334" r:id="rId22"/>
    <p:sldId id="4039" r:id="rId23"/>
    <p:sldId id="339" r:id="rId24"/>
    <p:sldId id="328" r:id="rId25"/>
    <p:sldId id="340" r:id="rId26"/>
    <p:sldId id="4032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975" autoAdjust="0"/>
    <p:restoredTop sz="94249" autoAdjust="0"/>
  </p:normalViewPr>
  <p:slideViewPr>
    <p:cSldViewPr>
      <p:cViewPr varScale="1">
        <p:scale>
          <a:sx n="128" d="100"/>
          <a:sy n="128" d="100"/>
        </p:scale>
        <p:origin x="129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2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0"/>
            <a:r>
              <a:rPr lang="en-US" noProof="0"/>
              <a:t>Second level</a:t>
            </a:r>
          </a:p>
          <a:p>
            <a:pPr lvl="0"/>
            <a:r>
              <a:rPr lang="en-US" noProof="0"/>
              <a:t>Third level</a:t>
            </a:r>
          </a:p>
          <a:p>
            <a:pPr lvl="0"/>
            <a:r>
              <a:rPr lang="en-US" noProof="0"/>
              <a:t>Fourth level</a:t>
            </a:r>
          </a:p>
          <a:p>
            <a:pPr lvl="0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6E6B002-16A8-2349-AD04-84191A389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10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D10DB6F-AD43-C246-A772-12E0B18B2615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34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0103A9F-8D34-8B44-B813-75E556597DCF}" type="slidenum">
              <a:rPr lang="en-US" sz="1200"/>
              <a:pPr/>
              <a:t>13</a:t>
            </a:fld>
            <a:endParaRPr lang="en-US" sz="1200"/>
          </a:p>
        </p:txBody>
      </p:sp>
      <p:sp>
        <p:nvSpPr>
          <p:cNvPr id="15872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50B2E27-A0BE-474E-8C05-2C8627424DFD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160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811955FF-D831-0E40-BCDE-4B33745B3DA0}" type="slidenum">
              <a:rPr lang="en-US" sz="1200"/>
              <a:pPr/>
              <a:t>15</a:t>
            </a:fld>
            <a:endParaRPr lang="en-US" sz="1200"/>
          </a:p>
        </p:txBody>
      </p:sp>
      <p:sp>
        <p:nvSpPr>
          <p:cNvPr id="16281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r" defTabSz="4571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A2EDCEA-0CB3-DA48-9F73-F780BAA943B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charset="0"/>
                <a:ea typeface="ＭＳ Ｐゴシック" charset="0"/>
              </a:rPr>
              <a:pPr marL="0" marR="0" lvl="0" indent="0" algn="r" defTabSz="45715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charset="0"/>
              <a:ea typeface="ＭＳ Ｐゴシック" charset="0"/>
            </a:endParaRPr>
          </a:p>
        </p:txBody>
      </p:sp>
      <p:sp>
        <p:nvSpPr>
          <p:cNvPr id="100354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PR Preaching (</a:t>
            </a:r>
            <a:r>
              <a:rPr lang="en-US" b="1" dirty="0">
                <a:latin typeface="Arial" charset="0"/>
                <a:ea typeface="ＭＳ Ｐゴシック" charset="0"/>
                <a:cs typeface="ＭＳ Ｐゴシック" charset="0"/>
              </a:rPr>
              <a:t>Homiletics</a:t>
            </a:r>
            <a:r>
              <a:rPr lang="en-US" dirty="0">
                <a:latin typeface="Arial" charset="0"/>
                <a:ea typeface="ＭＳ Ｐゴシック" charset="0"/>
                <a:cs typeface="ＭＳ Ｐゴシック" charset="0"/>
              </a:rPr>
              <a:t>) </a:t>
            </a:r>
            <a:r>
              <a:rPr lang="en-US" baseline="0" dirty="0">
                <a:latin typeface="Arial" charset="0"/>
                <a:ea typeface="ＭＳ Ｐゴシック" charset="0"/>
                <a:cs typeface="ＭＳ Ｐゴシック" charset="0"/>
              </a:rPr>
              <a:t>Arabic</a:t>
            </a:r>
          </a:p>
          <a:p>
            <a:r>
              <a:rPr lang="en-US" dirty="0"/>
              <a:t>_____________</a:t>
            </a:r>
          </a:p>
          <a:p>
            <a:r>
              <a:rPr lang="en-US" dirty="0"/>
              <a:t>Common-</a:t>
            </a:r>
            <a:r>
              <a:rPr lang="en-US" dirty="0">
                <a:latin typeface="Arial" charset="0"/>
                <a:ea typeface="ＭＳ Ｐゴシック" charset="0"/>
              </a:rPr>
              <a:t>3</a:t>
            </a:r>
            <a:r>
              <a:rPr lang="en-US" baseline="0" dirty="0">
                <a:latin typeface="Arial" charset="0"/>
                <a:ea typeface="ＭＳ Ｐゴシック" charset="0"/>
              </a:rPr>
              <a:t>6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65744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ECBB20-5EC4-C24C-A891-1B32A1694011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9B14CCA-D3DD-DE43-A62B-158AB71ABE2D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138242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C47B889-A907-744F-963F-B5EEC4CD84FE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5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2BF6ADDD-4A00-D141-BD09-935A250D5D77}" type="slidenum">
              <a:rPr lang="en-GB" sz="1200">
                <a:solidFill>
                  <a:srgbClr val="FFFFFF"/>
                </a:solidFill>
                <a:latin typeface="Comic Sans MS" charset="0"/>
              </a:rPr>
              <a:pPr/>
              <a:t>6</a:t>
            </a:fld>
            <a:endParaRPr lang="en-GB" sz="1200">
              <a:solidFill>
                <a:srgbClr val="FFFFFF"/>
              </a:solidFill>
              <a:latin typeface="Comic Sans MS" charset="0"/>
            </a:endParaRPr>
          </a:p>
        </p:txBody>
      </p:sp>
      <p:sp>
        <p:nvSpPr>
          <p:cNvPr id="144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 type="none" w="lg" len="lg"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1031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5F3BF86-E86A-8440-986E-537B786614DB}" type="slidenum">
              <a:rPr lang="en-US" sz="1200">
                <a:solidFill>
                  <a:srgbClr val="1F497D"/>
                </a:solidFill>
                <a:latin typeface="Times New Roman" charset="0"/>
                <a:ea typeface="Osaka" charset="0"/>
                <a:cs typeface="Osaka" charset="0"/>
              </a:rPr>
              <a:pPr algn="r" eaLnBrk="1" hangingPunct="1"/>
              <a:t>8</a:t>
            </a:fld>
            <a:endParaRPr lang="en-US" sz="1200">
              <a:solidFill>
                <a:srgbClr val="1F497D"/>
              </a:solidFill>
              <a:latin typeface="Times New Roman" charset="0"/>
              <a:ea typeface="Osaka" charset="0"/>
              <a:cs typeface="Osaka" charset="0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514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62FABF8-A3EC-764E-9135-D23CDDD8C2AD}" type="slidenum"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uLnTx/>
                <a:uFillTx/>
                <a:latin typeface="Arial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28877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4746430A-13E3-E348-813A-27DC677F2996}" type="slidenum">
              <a:rPr lang="en-US" sz="1200"/>
              <a:pPr/>
              <a:t>10</a:t>
            </a:fld>
            <a:endParaRPr lang="en-US" sz="1200"/>
          </a:p>
        </p:txBody>
      </p:sp>
      <p:sp>
        <p:nvSpPr>
          <p:cNvPr id="152578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E84ED40-CC11-BE4D-8F50-E0D7C74EA578}" type="slidenum">
              <a:rPr lang="en-US" sz="1200"/>
              <a:pPr/>
              <a:t>11</a:t>
            </a:fld>
            <a:endParaRPr lang="en-US" sz="1200"/>
          </a:p>
        </p:txBody>
      </p:sp>
      <p:sp>
        <p:nvSpPr>
          <p:cNvPr id="154626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2.png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jpeg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21.png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2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2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2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2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0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3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3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3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3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3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3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3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0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0.xml"/></Relationships>
</file>

<file path=ppt/slideLayouts/_rels/slideLayout3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0.xml"/></Relationships>
</file>

<file path=ppt/slideLayouts/_rels/slideLayout3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0.xml"/></Relationships>
</file>

<file path=ppt/slideLayouts/_rels/slideLayout3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0.xml"/></Relationships>
</file>

<file path=ppt/slideLayouts/_rels/slideLayout3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0.xml"/></Relationships>
</file>

<file path=ppt/slideLayouts/_rels/slideLayout3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0.xml"/></Relationships>
</file>

<file path=ppt/slideLayouts/_rels/slideLayout3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0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3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3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3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3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3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3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3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0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3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3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4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4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4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4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4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4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4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4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4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0.xml"/></Relationships>
</file>

<file path=ppt/slideLayouts/_rels/slideLayout4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4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5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5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5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5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5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5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5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10.xml"/></Relationships>
</file>

<file path=ppt/slideLayouts/_rels/slideLayout5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0.xml"/></Relationships>
</file>

<file path=ppt/slideLayouts/_rels/slideLayout5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5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5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5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5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5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7.jpeg"/></Relationships>
</file>

<file path=ppt/slideLayouts/_rels/slideLayout6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jpe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6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jpeg"/></Relationships>
</file>

<file path=ppt/slideLayouts/_rels/slideLayout6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6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6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6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Relationship Id="rId4" Type="http://schemas.openxmlformats.org/officeDocument/2006/relationships/image" Target="../media/image18.jpeg"/></Relationships>
</file>

<file path=ppt/slideLayouts/_rels/slideLayout6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0.xml"/></Relationships>
</file>

<file path=ppt/slideLayouts/_rels/slideLayout6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6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6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6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0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7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7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7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7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7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7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7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7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7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0.xml"/></Relationships>
</file>

<file path=ppt/slideLayouts/_rels/slideLayout7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10.xml"/></Relationships>
</file>

<file path=ppt/slideLayouts/_rels/slideLayout7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7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7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7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7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7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7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7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0.xml"/></Relationships>
</file>

<file path=ppt/slideLayouts/_rels/slideLayout7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7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BCB06E-D431-BA41-982C-2554840B1D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4040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BCF3F8-B028-B840-BAEF-F1EDEF1B4E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73110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62037" y="1766888"/>
            <a:ext cx="3808414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Blip>
                <a:blip r:embed="rId2"/>
              </a:buBlip>
              <a:defRPr sz="2800"/>
            </a:lvl1pPr>
            <a:lvl2pPr marL="790575" indent="-333375">
              <a:spcBef>
                <a:spcPts val="600"/>
              </a:spcBef>
              <a:buBlip>
                <a:blip r:embed="rId3"/>
              </a:buBlip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2830914"/>
      </p:ext>
    </p:extLst>
  </p:cSld>
  <p:clrMapOvr>
    <a:masterClrMapping/>
  </p:clrMapOvr>
  <p:transition spd="med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3576353"/>
      </p:ext>
    </p:extLst>
  </p:cSld>
  <p:clrMapOvr>
    <a:masterClrMapping/>
  </p:clrMapOvr>
  <p:transition spd="med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3749649"/>
      </p:ext>
    </p:extLst>
  </p:cSld>
  <p:clrMapOvr>
    <a:masterClrMapping/>
  </p:clrMapOvr>
  <p:transition spd="med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4" name="Picture 7" descr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574800"/>
            <a:ext cx="7772400" cy="130175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2978290"/>
      </p:ext>
    </p:extLst>
  </p:cSld>
  <p:clrMapOvr>
    <a:masterClrMapping/>
  </p:clrMapOvr>
  <p:transition spd="med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7495656"/>
      </p:ext>
    </p:extLst>
  </p:cSld>
  <p:clrMapOvr>
    <a:masterClrMapping/>
  </p:clrMapOvr>
  <p:transition spd="med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715461"/>
      </p:ext>
    </p:extLst>
  </p:cSld>
  <p:clrMapOvr>
    <a:masterClrMapping/>
  </p:clrMapOvr>
  <p:transition spd="med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10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740409"/>
      </p:ext>
    </p:extLst>
  </p:cSld>
  <p:clrMapOvr>
    <a:masterClrMapping/>
  </p:clrMapOvr>
  <p:transition spd="med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0375854"/>
      </p:ext>
    </p:extLst>
  </p:cSld>
  <p:clrMapOvr>
    <a:masterClrMapping/>
  </p:clrMapOvr>
  <p:transition spd="med"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6034783"/>
      </p:ext>
    </p:extLst>
  </p:cSld>
  <p:clrMapOvr>
    <a:masterClrMapping/>
  </p:clrMapOvr>
  <p:transition spd="med"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2735708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72E858-17E7-C24F-924F-BEAD67EAA9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39193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/>
            </a:lvl1pPr>
            <a:lvl2pPr marL="790575" indent="-333375">
              <a:spcBef>
                <a:spcPts val="600"/>
              </a:spcBef>
              <a:buChar char="–"/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buChar char="–"/>
              <a:defRPr sz="2800"/>
            </a:lvl4pPr>
            <a:lvl5pPr marL="2184400" indent="-35560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3926800"/>
      </p:ext>
    </p:extLst>
  </p:cSld>
  <p:clrMapOvr>
    <a:masterClrMapping/>
  </p:clrMapOvr>
  <p:transition spd="med"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1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491798"/>
      </p:ext>
    </p:extLst>
  </p:cSld>
  <p:clrMapOvr>
    <a:masterClrMapping/>
  </p:clrMapOvr>
  <p:transition spd="med"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4235345"/>
      </p:ext>
    </p:extLst>
  </p:cSld>
  <p:clrMapOvr>
    <a:masterClrMapping/>
  </p:clrMapOvr>
  <p:transition spd="med"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4364052"/>
      </p:ext>
    </p:extLst>
  </p:cSld>
  <p:clrMapOvr>
    <a:masterClrMapping/>
  </p:clrMapOvr>
  <p:transition spd="med"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5492011"/>
      </p:ext>
    </p:extLst>
  </p:cSld>
  <p:clrMapOvr>
    <a:masterClrMapping/>
  </p:clrMapOvr>
  <p:transition spd="med"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22483"/>
      </p:ext>
    </p:extLst>
  </p:cSld>
  <p:clrMapOvr>
    <a:masterClrMapping/>
  </p:clrMapOvr>
  <p:transition spd="med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0644861"/>
      </p:ext>
    </p:extLst>
  </p:cSld>
  <p:clrMapOvr>
    <a:masterClrMapping/>
  </p:clrMapOvr>
  <p:transition spd="med"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0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8173468"/>
      </p:ext>
    </p:extLst>
  </p:cSld>
  <p:clrMapOvr>
    <a:masterClrMapping/>
  </p:clrMapOvr>
  <p:transition spd="med"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0429137"/>
      </p:ext>
    </p:extLst>
  </p:cSld>
  <p:clrMapOvr>
    <a:masterClrMapping/>
  </p:clrMapOvr>
  <p:transition spd="med"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1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5027846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52600" y="1828800"/>
            <a:ext cx="6400800" cy="19050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288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49488" y="4191000"/>
            <a:ext cx="5408612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3276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34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DA1AC-017A-FB4D-BFC2-6E0C406B45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7228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5502944"/>
      </p:ext>
    </p:extLst>
  </p:cSld>
  <p:clrMapOvr>
    <a:masterClrMapping/>
  </p:clrMapOvr>
  <p:transition spd="med"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9113676"/>
      </p:ext>
    </p:extLst>
  </p:cSld>
  <p:clrMapOvr>
    <a:masterClrMapping/>
  </p:clrMapOvr>
  <p:transition spd="med"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6457198"/>
      </p:ext>
    </p:extLst>
  </p:cSld>
  <p:clrMapOvr>
    <a:masterClrMapping/>
  </p:clrMapOvr>
  <p:transition spd="med"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5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53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3681997"/>
      </p:ext>
    </p:extLst>
  </p:cSld>
  <p:clrMapOvr>
    <a:masterClrMapping/>
  </p:clrMapOvr>
  <p:transition spd="med"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6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022481"/>
      </p:ext>
    </p:extLst>
  </p:cSld>
  <p:clrMapOvr>
    <a:masterClrMapping/>
  </p:clrMapOvr>
  <p:transition spd="med"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Group 2"/>
          <p:cNvGrpSpPr/>
          <p:nvPr/>
        </p:nvGrpSpPr>
        <p:grpSpPr>
          <a:xfrm>
            <a:off x="0" y="2286000"/>
            <a:ext cx="9144000" cy="3581400"/>
            <a:chOff x="0" y="0"/>
            <a:chExt cx="9144000" cy="3581400"/>
          </a:xfrm>
        </p:grpSpPr>
        <p:sp>
          <p:nvSpPr>
            <p:cNvPr id="271" name="Rectangle 3"/>
            <p:cNvSpPr/>
            <p:nvPr/>
          </p:nvSpPr>
          <p:spPr>
            <a:xfrm>
              <a:off x="0" y="304800"/>
              <a:ext cx="9144000" cy="8382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26262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2" name="Rectangle 4"/>
            <p:cNvSpPr/>
            <p:nvPr/>
          </p:nvSpPr>
          <p:spPr>
            <a:xfrm>
              <a:off x="0" y="1143000"/>
              <a:ext cx="9144000" cy="1828800"/>
            </a:xfrm>
            <a:prstGeom prst="rect">
              <a:avLst/>
            </a:prstGeom>
            <a:gradFill flip="none" rotWithShape="1">
              <a:gsLst>
                <a:gs pos="0">
                  <a:srgbClr val="262626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3" name="Rectangle 5"/>
            <p:cNvSpPr/>
            <p:nvPr/>
          </p:nvSpPr>
          <p:spPr>
            <a:xfrm>
              <a:off x="15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4" name="Rectangle 6"/>
            <p:cNvSpPr/>
            <p:nvPr/>
          </p:nvSpPr>
          <p:spPr>
            <a:xfrm>
              <a:off x="30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5" name="Rectangle 7"/>
            <p:cNvSpPr/>
            <p:nvPr/>
          </p:nvSpPr>
          <p:spPr>
            <a:xfrm>
              <a:off x="45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6" name="Rectangle 8"/>
            <p:cNvSpPr/>
            <p:nvPr/>
          </p:nvSpPr>
          <p:spPr>
            <a:xfrm>
              <a:off x="60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7" name="Rectangle 9"/>
            <p:cNvSpPr/>
            <p:nvPr/>
          </p:nvSpPr>
          <p:spPr>
            <a:xfrm>
              <a:off x="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8" name="Rectangle 10"/>
            <p:cNvSpPr/>
            <p:nvPr/>
          </p:nvSpPr>
          <p:spPr>
            <a:xfrm>
              <a:off x="76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9" name="Rectangle 11"/>
            <p:cNvSpPr/>
            <p:nvPr/>
          </p:nvSpPr>
          <p:spPr>
            <a:xfrm>
              <a:off x="91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0" name="Rectangle 12"/>
            <p:cNvSpPr/>
            <p:nvPr/>
          </p:nvSpPr>
          <p:spPr>
            <a:xfrm>
              <a:off x="106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1" name="Rectangle 13"/>
            <p:cNvSpPr/>
            <p:nvPr/>
          </p:nvSpPr>
          <p:spPr>
            <a:xfrm>
              <a:off x="121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2" name="Rectangle 14"/>
            <p:cNvSpPr/>
            <p:nvPr/>
          </p:nvSpPr>
          <p:spPr>
            <a:xfrm>
              <a:off x="137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3" name="Rectangle 15"/>
            <p:cNvSpPr/>
            <p:nvPr/>
          </p:nvSpPr>
          <p:spPr>
            <a:xfrm>
              <a:off x="152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4" name="Rectangle 16"/>
            <p:cNvSpPr/>
            <p:nvPr/>
          </p:nvSpPr>
          <p:spPr>
            <a:xfrm>
              <a:off x="167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5" name="Rectangle 17"/>
            <p:cNvSpPr/>
            <p:nvPr/>
          </p:nvSpPr>
          <p:spPr>
            <a:xfrm>
              <a:off x="182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6" name="Rectangle 18"/>
            <p:cNvSpPr/>
            <p:nvPr/>
          </p:nvSpPr>
          <p:spPr>
            <a:xfrm>
              <a:off x="198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7" name="Rectangle 19"/>
            <p:cNvSpPr/>
            <p:nvPr/>
          </p:nvSpPr>
          <p:spPr>
            <a:xfrm>
              <a:off x="213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8" name="Rectangle 20"/>
            <p:cNvSpPr/>
            <p:nvPr/>
          </p:nvSpPr>
          <p:spPr>
            <a:xfrm>
              <a:off x="2286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89" name="Rectangle 21"/>
            <p:cNvSpPr/>
            <p:nvPr/>
          </p:nvSpPr>
          <p:spPr>
            <a:xfrm>
              <a:off x="243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0" name="Rectangle 22"/>
            <p:cNvSpPr/>
            <p:nvPr/>
          </p:nvSpPr>
          <p:spPr>
            <a:xfrm>
              <a:off x="2590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1" name="Rectangle 23"/>
            <p:cNvSpPr/>
            <p:nvPr/>
          </p:nvSpPr>
          <p:spPr>
            <a:xfrm>
              <a:off x="274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2" name="Rectangle 24"/>
            <p:cNvSpPr/>
            <p:nvPr/>
          </p:nvSpPr>
          <p:spPr>
            <a:xfrm>
              <a:off x="289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3" name="Rectangle 25"/>
            <p:cNvSpPr/>
            <p:nvPr/>
          </p:nvSpPr>
          <p:spPr>
            <a:xfrm>
              <a:off x="304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4" name="Rectangle 26"/>
            <p:cNvSpPr/>
            <p:nvPr/>
          </p:nvSpPr>
          <p:spPr>
            <a:xfrm>
              <a:off x="320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5" name="Rectangle 27"/>
            <p:cNvSpPr/>
            <p:nvPr/>
          </p:nvSpPr>
          <p:spPr>
            <a:xfrm>
              <a:off x="335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6" name="Rectangle 28"/>
            <p:cNvSpPr/>
            <p:nvPr/>
          </p:nvSpPr>
          <p:spPr>
            <a:xfrm>
              <a:off x="350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7" name="Rectangle 29"/>
            <p:cNvSpPr/>
            <p:nvPr/>
          </p:nvSpPr>
          <p:spPr>
            <a:xfrm>
              <a:off x="365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8" name="Rectangle 30"/>
            <p:cNvSpPr/>
            <p:nvPr/>
          </p:nvSpPr>
          <p:spPr>
            <a:xfrm>
              <a:off x="381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99" name="Rectangle 31"/>
            <p:cNvSpPr/>
            <p:nvPr/>
          </p:nvSpPr>
          <p:spPr>
            <a:xfrm>
              <a:off x="396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0" name="Rectangle 32"/>
            <p:cNvSpPr/>
            <p:nvPr/>
          </p:nvSpPr>
          <p:spPr>
            <a:xfrm>
              <a:off x="411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1" name="Rectangle 33"/>
            <p:cNvSpPr/>
            <p:nvPr/>
          </p:nvSpPr>
          <p:spPr>
            <a:xfrm>
              <a:off x="426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2" name="Rectangle 34"/>
            <p:cNvSpPr/>
            <p:nvPr/>
          </p:nvSpPr>
          <p:spPr>
            <a:xfrm>
              <a:off x="441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3" name="Rectangle 35"/>
            <p:cNvSpPr/>
            <p:nvPr/>
          </p:nvSpPr>
          <p:spPr>
            <a:xfrm>
              <a:off x="457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4" name="Rectangle 36"/>
            <p:cNvSpPr/>
            <p:nvPr/>
          </p:nvSpPr>
          <p:spPr>
            <a:xfrm>
              <a:off x="472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5" name="Rectangle 37"/>
            <p:cNvSpPr/>
            <p:nvPr/>
          </p:nvSpPr>
          <p:spPr>
            <a:xfrm>
              <a:off x="487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6" name="Rectangle 38"/>
            <p:cNvSpPr/>
            <p:nvPr/>
          </p:nvSpPr>
          <p:spPr>
            <a:xfrm>
              <a:off x="502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7" name="Rectangle 39"/>
            <p:cNvSpPr/>
            <p:nvPr/>
          </p:nvSpPr>
          <p:spPr>
            <a:xfrm>
              <a:off x="518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8" name="Rectangle 40"/>
            <p:cNvSpPr/>
            <p:nvPr/>
          </p:nvSpPr>
          <p:spPr>
            <a:xfrm>
              <a:off x="533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09" name="Rectangle 41"/>
            <p:cNvSpPr/>
            <p:nvPr/>
          </p:nvSpPr>
          <p:spPr>
            <a:xfrm>
              <a:off x="548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0" name="Rectangle 42"/>
            <p:cNvSpPr/>
            <p:nvPr/>
          </p:nvSpPr>
          <p:spPr>
            <a:xfrm>
              <a:off x="563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1" name="Rectangle 43"/>
            <p:cNvSpPr/>
            <p:nvPr/>
          </p:nvSpPr>
          <p:spPr>
            <a:xfrm>
              <a:off x="579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2" name="Rectangle 44"/>
            <p:cNvSpPr/>
            <p:nvPr/>
          </p:nvSpPr>
          <p:spPr>
            <a:xfrm>
              <a:off x="594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3" name="Rectangle 45"/>
            <p:cNvSpPr/>
            <p:nvPr/>
          </p:nvSpPr>
          <p:spPr>
            <a:xfrm>
              <a:off x="6019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4" name="Rectangle 46"/>
            <p:cNvSpPr/>
            <p:nvPr/>
          </p:nvSpPr>
          <p:spPr>
            <a:xfrm>
              <a:off x="624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5" name="Rectangle 47"/>
            <p:cNvSpPr/>
            <p:nvPr/>
          </p:nvSpPr>
          <p:spPr>
            <a:xfrm>
              <a:off x="6400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6" name="Rectangle 48"/>
            <p:cNvSpPr/>
            <p:nvPr/>
          </p:nvSpPr>
          <p:spPr>
            <a:xfrm>
              <a:off x="655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7" name="Rectangle 49"/>
            <p:cNvSpPr/>
            <p:nvPr/>
          </p:nvSpPr>
          <p:spPr>
            <a:xfrm>
              <a:off x="670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8" name="Rectangle 50"/>
            <p:cNvSpPr/>
            <p:nvPr/>
          </p:nvSpPr>
          <p:spPr>
            <a:xfrm>
              <a:off x="685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19" name="Rectangle 51"/>
            <p:cNvSpPr/>
            <p:nvPr/>
          </p:nvSpPr>
          <p:spPr>
            <a:xfrm>
              <a:off x="701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0" name="Rectangle 52"/>
            <p:cNvSpPr/>
            <p:nvPr/>
          </p:nvSpPr>
          <p:spPr>
            <a:xfrm>
              <a:off x="716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1" name="Rectangle 53"/>
            <p:cNvSpPr/>
            <p:nvPr/>
          </p:nvSpPr>
          <p:spPr>
            <a:xfrm>
              <a:off x="731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2" name="Rectangle 54"/>
            <p:cNvSpPr/>
            <p:nvPr/>
          </p:nvSpPr>
          <p:spPr>
            <a:xfrm>
              <a:off x="746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3" name="Rectangle 55"/>
            <p:cNvSpPr/>
            <p:nvPr/>
          </p:nvSpPr>
          <p:spPr>
            <a:xfrm>
              <a:off x="762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4" name="Rectangle 56"/>
            <p:cNvSpPr/>
            <p:nvPr/>
          </p:nvSpPr>
          <p:spPr>
            <a:xfrm>
              <a:off x="777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5" name="Rectangle 57"/>
            <p:cNvSpPr/>
            <p:nvPr/>
          </p:nvSpPr>
          <p:spPr>
            <a:xfrm>
              <a:off x="792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6" name="Rectangle 58"/>
            <p:cNvSpPr/>
            <p:nvPr/>
          </p:nvSpPr>
          <p:spPr>
            <a:xfrm>
              <a:off x="807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7" name="Rectangle 59"/>
            <p:cNvSpPr/>
            <p:nvPr/>
          </p:nvSpPr>
          <p:spPr>
            <a:xfrm>
              <a:off x="822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8" name="Rectangle 60"/>
            <p:cNvSpPr/>
            <p:nvPr/>
          </p:nvSpPr>
          <p:spPr>
            <a:xfrm>
              <a:off x="838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29" name="Rectangle 61"/>
            <p:cNvSpPr/>
            <p:nvPr/>
          </p:nvSpPr>
          <p:spPr>
            <a:xfrm>
              <a:off x="853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0" name="Rectangle 62"/>
            <p:cNvSpPr/>
            <p:nvPr/>
          </p:nvSpPr>
          <p:spPr>
            <a:xfrm>
              <a:off x="868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1" name="Rectangle 63"/>
            <p:cNvSpPr/>
            <p:nvPr/>
          </p:nvSpPr>
          <p:spPr>
            <a:xfrm>
              <a:off x="883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2" name="Rectangle 64"/>
            <p:cNvSpPr/>
            <p:nvPr/>
          </p:nvSpPr>
          <p:spPr>
            <a:xfrm>
              <a:off x="899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33" name="Rectangle 65"/>
            <p:cNvSpPr/>
            <p:nvPr/>
          </p:nvSpPr>
          <p:spPr>
            <a:xfrm>
              <a:off x="0" y="1219200"/>
              <a:ext cx="9144000" cy="762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335" name="Picture 71" descr="Picture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52588"/>
            <a:ext cx="914400" cy="176213"/>
          </a:xfrm>
          <a:prstGeom prst="rect">
            <a:avLst/>
          </a:prstGeom>
          <a:ln w="12700">
            <a:miter lim="400000"/>
          </a:ln>
        </p:spPr>
      </p:pic>
      <p:sp>
        <p:nvSpPr>
          <p:cNvPr id="336" name="Title Text"/>
          <p:cNvSpPr txBox="1">
            <a:spLocks noGrp="1"/>
          </p:cNvSpPr>
          <p:nvPr>
            <p:ph type="title"/>
          </p:nvPr>
        </p:nvSpPr>
        <p:spPr>
          <a:xfrm>
            <a:off x="571500" y="685800"/>
            <a:ext cx="8001000" cy="9144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337" name="Body Level One…"/>
          <p:cNvSpPr txBox="1">
            <a:spLocks noGrp="1"/>
          </p:cNvSpPr>
          <p:nvPr>
            <p:ph type="body" idx="1"/>
          </p:nvPr>
        </p:nvSpPr>
        <p:spPr>
          <a:xfrm>
            <a:off x="571500" y="1981200"/>
            <a:ext cx="80010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352425">
              <a:lnSpc>
                <a:spcPct val="110000"/>
              </a:lnSpc>
              <a:buClr>
                <a:srgbClr val="960000"/>
              </a:buClr>
              <a:buChar char="✓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969282" indent="-400957">
              <a:lnSpc>
                <a:spcPct val="110000"/>
              </a:lnSpc>
              <a:buClr>
                <a:srgbClr val="960000"/>
              </a:buClr>
              <a:buChar char="✓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477433" indent="-423333">
              <a:lnSpc>
                <a:spcPct val="110000"/>
              </a:lnSpc>
              <a:buClr>
                <a:srgbClr val="960000"/>
              </a:buClr>
              <a:buChar char="✓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2025650" indent="-482600">
              <a:lnSpc>
                <a:spcPct val="110000"/>
              </a:lnSpc>
              <a:buClr>
                <a:srgbClr val="960000"/>
              </a:buClr>
              <a:buChar char="✓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525078" indent="-472439">
              <a:lnSpc>
                <a:spcPct val="110000"/>
              </a:lnSpc>
              <a:buClr>
                <a:srgbClr val="960000"/>
              </a:buClr>
              <a:buChar char="✓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40546" y="6248400"/>
            <a:ext cx="301908" cy="3073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0467027"/>
      </p:ext>
    </p:extLst>
  </p:cSld>
  <p:clrMapOvr>
    <a:masterClrMapping/>
  </p:clrMapOvr>
  <p:transition spd="med"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roup 2"/>
          <p:cNvGrpSpPr/>
          <p:nvPr/>
        </p:nvGrpSpPr>
        <p:grpSpPr>
          <a:xfrm>
            <a:off x="0" y="2286000"/>
            <a:ext cx="9144000" cy="3581400"/>
            <a:chOff x="0" y="0"/>
            <a:chExt cx="9144000" cy="3581400"/>
          </a:xfrm>
        </p:grpSpPr>
        <p:sp>
          <p:nvSpPr>
            <p:cNvPr id="345" name="Rectangle 3"/>
            <p:cNvSpPr/>
            <p:nvPr/>
          </p:nvSpPr>
          <p:spPr>
            <a:xfrm>
              <a:off x="0" y="304800"/>
              <a:ext cx="9144000" cy="8382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26262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6" name="Rectangle 4"/>
            <p:cNvSpPr/>
            <p:nvPr/>
          </p:nvSpPr>
          <p:spPr>
            <a:xfrm>
              <a:off x="0" y="1143000"/>
              <a:ext cx="9144000" cy="1828800"/>
            </a:xfrm>
            <a:prstGeom prst="rect">
              <a:avLst/>
            </a:prstGeom>
            <a:gradFill flip="none" rotWithShape="1">
              <a:gsLst>
                <a:gs pos="0">
                  <a:srgbClr val="262626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7" name="Rectangle 5"/>
            <p:cNvSpPr/>
            <p:nvPr/>
          </p:nvSpPr>
          <p:spPr>
            <a:xfrm>
              <a:off x="15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8" name="Rectangle 6"/>
            <p:cNvSpPr/>
            <p:nvPr/>
          </p:nvSpPr>
          <p:spPr>
            <a:xfrm>
              <a:off x="30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49" name="Rectangle 7"/>
            <p:cNvSpPr/>
            <p:nvPr/>
          </p:nvSpPr>
          <p:spPr>
            <a:xfrm>
              <a:off x="45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0" name="Rectangle 8"/>
            <p:cNvSpPr/>
            <p:nvPr/>
          </p:nvSpPr>
          <p:spPr>
            <a:xfrm>
              <a:off x="60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1" name="Rectangle 9"/>
            <p:cNvSpPr/>
            <p:nvPr/>
          </p:nvSpPr>
          <p:spPr>
            <a:xfrm>
              <a:off x="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2" name="Rectangle 10"/>
            <p:cNvSpPr/>
            <p:nvPr/>
          </p:nvSpPr>
          <p:spPr>
            <a:xfrm>
              <a:off x="76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3" name="Rectangle 11"/>
            <p:cNvSpPr/>
            <p:nvPr/>
          </p:nvSpPr>
          <p:spPr>
            <a:xfrm>
              <a:off x="91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4" name="Rectangle 12"/>
            <p:cNvSpPr/>
            <p:nvPr/>
          </p:nvSpPr>
          <p:spPr>
            <a:xfrm>
              <a:off x="106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5" name="Rectangle 13"/>
            <p:cNvSpPr/>
            <p:nvPr/>
          </p:nvSpPr>
          <p:spPr>
            <a:xfrm>
              <a:off x="121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6" name="Rectangle 14"/>
            <p:cNvSpPr/>
            <p:nvPr/>
          </p:nvSpPr>
          <p:spPr>
            <a:xfrm>
              <a:off x="137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7" name="Rectangle 15"/>
            <p:cNvSpPr/>
            <p:nvPr/>
          </p:nvSpPr>
          <p:spPr>
            <a:xfrm>
              <a:off x="152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8" name="Rectangle 16"/>
            <p:cNvSpPr/>
            <p:nvPr/>
          </p:nvSpPr>
          <p:spPr>
            <a:xfrm>
              <a:off x="167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59" name="Rectangle 17"/>
            <p:cNvSpPr/>
            <p:nvPr/>
          </p:nvSpPr>
          <p:spPr>
            <a:xfrm>
              <a:off x="182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0" name="Rectangle 18"/>
            <p:cNvSpPr/>
            <p:nvPr/>
          </p:nvSpPr>
          <p:spPr>
            <a:xfrm>
              <a:off x="198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1" name="Rectangle 19"/>
            <p:cNvSpPr/>
            <p:nvPr/>
          </p:nvSpPr>
          <p:spPr>
            <a:xfrm>
              <a:off x="213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2" name="Rectangle 20"/>
            <p:cNvSpPr/>
            <p:nvPr/>
          </p:nvSpPr>
          <p:spPr>
            <a:xfrm>
              <a:off x="2286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3" name="Rectangle 21"/>
            <p:cNvSpPr/>
            <p:nvPr/>
          </p:nvSpPr>
          <p:spPr>
            <a:xfrm>
              <a:off x="243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4" name="Rectangle 22"/>
            <p:cNvSpPr/>
            <p:nvPr/>
          </p:nvSpPr>
          <p:spPr>
            <a:xfrm>
              <a:off x="2590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5" name="Rectangle 23"/>
            <p:cNvSpPr/>
            <p:nvPr/>
          </p:nvSpPr>
          <p:spPr>
            <a:xfrm>
              <a:off x="274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6" name="Rectangle 24"/>
            <p:cNvSpPr/>
            <p:nvPr/>
          </p:nvSpPr>
          <p:spPr>
            <a:xfrm>
              <a:off x="289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7" name="Rectangle 25"/>
            <p:cNvSpPr/>
            <p:nvPr/>
          </p:nvSpPr>
          <p:spPr>
            <a:xfrm>
              <a:off x="304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8" name="Rectangle 26"/>
            <p:cNvSpPr/>
            <p:nvPr/>
          </p:nvSpPr>
          <p:spPr>
            <a:xfrm>
              <a:off x="320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69" name="Rectangle 27"/>
            <p:cNvSpPr/>
            <p:nvPr/>
          </p:nvSpPr>
          <p:spPr>
            <a:xfrm>
              <a:off x="335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0" name="Rectangle 28"/>
            <p:cNvSpPr/>
            <p:nvPr/>
          </p:nvSpPr>
          <p:spPr>
            <a:xfrm>
              <a:off x="350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1" name="Rectangle 29"/>
            <p:cNvSpPr/>
            <p:nvPr/>
          </p:nvSpPr>
          <p:spPr>
            <a:xfrm>
              <a:off x="365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2" name="Rectangle 30"/>
            <p:cNvSpPr/>
            <p:nvPr/>
          </p:nvSpPr>
          <p:spPr>
            <a:xfrm>
              <a:off x="381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3" name="Rectangle 31"/>
            <p:cNvSpPr/>
            <p:nvPr/>
          </p:nvSpPr>
          <p:spPr>
            <a:xfrm>
              <a:off x="396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4" name="Rectangle 32"/>
            <p:cNvSpPr/>
            <p:nvPr/>
          </p:nvSpPr>
          <p:spPr>
            <a:xfrm>
              <a:off x="411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5" name="Rectangle 33"/>
            <p:cNvSpPr/>
            <p:nvPr/>
          </p:nvSpPr>
          <p:spPr>
            <a:xfrm>
              <a:off x="426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6" name="Rectangle 34"/>
            <p:cNvSpPr/>
            <p:nvPr/>
          </p:nvSpPr>
          <p:spPr>
            <a:xfrm>
              <a:off x="441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7" name="Rectangle 35"/>
            <p:cNvSpPr/>
            <p:nvPr/>
          </p:nvSpPr>
          <p:spPr>
            <a:xfrm>
              <a:off x="457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8" name="Rectangle 36"/>
            <p:cNvSpPr/>
            <p:nvPr/>
          </p:nvSpPr>
          <p:spPr>
            <a:xfrm>
              <a:off x="472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79" name="Rectangle 37"/>
            <p:cNvSpPr/>
            <p:nvPr/>
          </p:nvSpPr>
          <p:spPr>
            <a:xfrm>
              <a:off x="487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0" name="Rectangle 38"/>
            <p:cNvSpPr/>
            <p:nvPr/>
          </p:nvSpPr>
          <p:spPr>
            <a:xfrm>
              <a:off x="502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1" name="Rectangle 39"/>
            <p:cNvSpPr/>
            <p:nvPr/>
          </p:nvSpPr>
          <p:spPr>
            <a:xfrm>
              <a:off x="518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2" name="Rectangle 40"/>
            <p:cNvSpPr/>
            <p:nvPr/>
          </p:nvSpPr>
          <p:spPr>
            <a:xfrm>
              <a:off x="533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3" name="Rectangle 41"/>
            <p:cNvSpPr/>
            <p:nvPr/>
          </p:nvSpPr>
          <p:spPr>
            <a:xfrm>
              <a:off x="548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4" name="Rectangle 42"/>
            <p:cNvSpPr/>
            <p:nvPr/>
          </p:nvSpPr>
          <p:spPr>
            <a:xfrm>
              <a:off x="563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5" name="Rectangle 43"/>
            <p:cNvSpPr/>
            <p:nvPr/>
          </p:nvSpPr>
          <p:spPr>
            <a:xfrm>
              <a:off x="579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6" name="Rectangle 44"/>
            <p:cNvSpPr/>
            <p:nvPr/>
          </p:nvSpPr>
          <p:spPr>
            <a:xfrm>
              <a:off x="594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7" name="Rectangle 45"/>
            <p:cNvSpPr/>
            <p:nvPr/>
          </p:nvSpPr>
          <p:spPr>
            <a:xfrm>
              <a:off x="6019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8" name="Rectangle 46"/>
            <p:cNvSpPr/>
            <p:nvPr/>
          </p:nvSpPr>
          <p:spPr>
            <a:xfrm>
              <a:off x="624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89" name="Rectangle 47"/>
            <p:cNvSpPr/>
            <p:nvPr/>
          </p:nvSpPr>
          <p:spPr>
            <a:xfrm>
              <a:off x="6400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0" name="Rectangle 48"/>
            <p:cNvSpPr/>
            <p:nvPr/>
          </p:nvSpPr>
          <p:spPr>
            <a:xfrm>
              <a:off x="655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1" name="Rectangle 49"/>
            <p:cNvSpPr/>
            <p:nvPr/>
          </p:nvSpPr>
          <p:spPr>
            <a:xfrm>
              <a:off x="670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2" name="Rectangle 50"/>
            <p:cNvSpPr/>
            <p:nvPr/>
          </p:nvSpPr>
          <p:spPr>
            <a:xfrm>
              <a:off x="685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3" name="Rectangle 51"/>
            <p:cNvSpPr/>
            <p:nvPr/>
          </p:nvSpPr>
          <p:spPr>
            <a:xfrm>
              <a:off x="701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4" name="Rectangle 52"/>
            <p:cNvSpPr/>
            <p:nvPr/>
          </p:nvSpPr>
          <p:spPr>
            <a:xfrm>
              <a:off x="716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5" name="Rectangle 53"/>
            <p:cNvSpPr/>
            <p:nvPr/>
          </p:nvSpPr>
          <p:spPr>
            <a:xfrm>
              <a:off x="731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6" name="Rectangle 54"/>
            <p:cNvSpPr/>
            <p:nvPr/>
          </p:nvSpPr>
          <p:spPr>
            <a:xfrm>
              <a:off x="746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7" name="Rectangle 55"/>
            <p:cNvSpPr/>
            <p:nvPr/>
          </p:nvSpPr>
          <p:spPr>
            <a:xfrm>
              <a:off x="762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8" name="Rectangle 56"/>
            <p:cNvSpPr/>
            <p:nvPr/>
          </p:nvSpPr>
          <p:spPr>
            <a:xfrm>
              <a:off x="777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399" name="Rectangle 57"/>
            <p:cNvSpPr/>
            <p:nvPr/>
          </p:nvSpPr>
          <p:spPr>
            <a:xfrm>
              <a:off x="792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0" name="Rectangle 58"/>
            <p:cNvSpPr/>
            <p:nvPr/>
          </p:nvSpPr>
          <p:spPr>
            <a:xfrm>
              <a:off x="807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1" name="Rectangle 59"/>
            <p:cNvSpPr/>
            <p:nvPr/>
          </p:nvSpPr>
          <p:spPr>
            <a:xfrm>
              <a:off x="822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2" name="Rectangle 60"/>
            <p:cNvSpPr/>
            <p:nvPr/>
          </p:nvSpPr>
          <p:spPr>
            <a:xfrm>
              <a:off x="838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3" name="Rectangle 61"/>
            <p:cNvSpPr/>
            <p:nvPr/>
          </p:nvSpPr>
          <p:spPr>
            <a:xfrm>
              <a:off x="853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4" name="Rectangle 62"/>
            <p:cNvSpPr/>
            <p:nvPr/>
          </p:nvSpPr>
          <p:spPr>
            <a:xfrm>
              <a:off x="868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5" name="Rectangle 63"/>
            <p:cNvSpPr/>
            <p:nvPr/>
          </p:nvSpPr>
          <p:spPr>
            <a:xfrm>
              <a:off x="883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6" name="Rectangle 64"/>
            <p:cNvSpPr/>
            <p:nvPr/>
          </p:nvSpPr>
          <p:spPr>
            <a:xfrm>
              <a:off x="899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07" name="Rectangle 65"/>
            <p:cNvSpPr/>
            <p:nvPr/>
          </p:nvSpPr>
          <p:spPr>
            <a:xfrm>
              <a:off x="0" y="1219200"/>
              <a:ext cx="9144000" cy="762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409" name="Picture 71" descr="Picture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52588"/>
            <a:ext cx="914400" cy="176213"/>
          </a:xfrm>
          <a:prstGeom prst="rect">
            <a:avLst/>
          </a:prstGeom>
          <a:ln w="12700">
            <a:miter lim="400000"/>
          </a:ln>
        </p:spPr>
      </p:pic>
      <p:sp>
        <p:nvSpPr>
          <p:cNvPr id="41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lnSpc>
                <a:spcPct val="110000"/>
              </a:lnSpc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40546" y="6248400"/>
            <a:ext cx="301908" cy="3073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0554271"/>
      </p:ext>
    </p:extLst>
  </p:cSld>
  <p:clrMapOvr>
    <a:masterClrMapping/>
  </p:clrMapOvr>
  <p:transition spd="med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" name="Group 2"/>
          <p:cNvGrpSpPr/>
          <p:nvPr/>
        </p:nvGrpSpPr>
        <p:grpSpPr>
          <a:xfrm>
            <a:off x="0" y="2286000"/>
            <a:ext cx="9144000" cy="3581400"/>
            <a:chOff x="0" y="0"/>
            <a:chExt cx="9144000" cy="3581400"/>
          </a:xfrm>
        </p:grpSpPr>
        <p:sp>
          <p:nvSpPr>
            <p:cNvPr id="419" name="Rectangle 3"/>
            <p:cNvSpPr/>
            <p:nvPr/>
          </p:nvSpPr>
          <p:spPr>
            <a:xfrm>
              <a:off x="0" y="304800"/>
              <a:ext cx="9144000" cy="8382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26262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0" name="Rectangle 4"/>
            <p:cNvSpPr/>
            <p:nvPr/>
          </p:nvSpPr>
          <p:spPr>
            <a:xfrm>
              <a:off x="0" y="1143000"/>
              <a:ext cx="9144000" cy="1828800"/>
            </a:xfrm>
            <a:prstGeom prst="rect">
              <a:avLst/>
            </a:prstGeom>
            <a:gradFill flip="none" rotWithShape="1">
              <a:gsLst>
                <a:gs pos="0">
                  <a:srgbClr val="262626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1" name="Rectangle 5"/>
            <p:cNvSpPr/>
            <p:nvPr/>
          </p:nvSpPr>
          <p:spPr>
            <a:xfrm>
              <a:off x="15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2" name="Rectangle 6"/>
            <p:cNvSpPr/>
            <p:nvPr/>
          </p:nvSpPr>
          <p:spPr>
            <a:xfrm>
              <a:off x="30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3" name="Rectangle 7"/>
            <p:cNvSpPr/>
            <p:nvPr/>
          </p:nvSpPr>
          <p:spPr>
            <a:xfrm>
              <a:off x="45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4" name="Rectangle 8"/>
            <p:cNvSpPr/>
            <p:nvPr/>
          </p:nvSpPr>
          <p:spPr>
            <a:xfrm>
              <a:off x="60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5" name="Rectangle 9"/>
            <p:cNvSpPr/>
            <p:nvPr/>
          </p:nvSpPr>
          <p:spPr>
            <a:xfrm>
              <a:off x="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6" name="Rectangle 10"/>
            <p:cNvSpPr/>
            <p:nvPr/>
          </p:nvSpPr>
          <p:spPr>
            <a:xfrm>
              <a:off x="76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7" name="Rectangle 11"/>
            <p:cNvSpPr/>
            <p:nvPr/>
          </p:nvSpPr>
          <p:spPr>
            <a:xfrm>
              <a:off x="91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8" name="Rectangle 12"/>
            <p:cNvSpPr/>
            <p:nvPr/>
          </p:nvSpPr>
          <p:spPr>
            <a:xfrm>
              <a:off x="106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9" name="Rectangle 13"/>
            <p:cNvSpPr/>
            <p:nvPr/>
          </p:nvSpPr>
          <p:spPr>
            <a:xfrm>
              <a:off x="121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0" name="Rectangle 14"/>
            <p:cNvSpPr/>
            <p:nvPr/>
          </p:nvSpPr>
          <p:spPr>
            <a:xfrm>
              <a:off x="137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1" name="Rectangle 15"/>
            <p:cNvSpPr/>
            <p:nvPr/>
          </p:nvSpPr>
          <p:spPr>
            <a:xfrm>
              <a:off x="152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2" name="Rectangle 16"/>
            <p:cNvSpPr/>
            <p:nvPr/>
          </p:nvSpPr>
          <p:spPr>
            <a:xfrm>
              <a:off x="167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3" name="Rectangle 17"/>
            <p:cNvSpPr/>
            <p:nvPr/>
          </p:nvSpPr>
          <p:spPr>
            <a:xfrm>
              <a:off x="182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4" name="Rectangle 18"/>
            <p:cNvSpPr/>
            <p:nvPr/>
          </p:nvSpPr>
          <p:spPr>
            <a:xfrm>
              <a:off x="198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5" name="Rectangle 19"/>
            <p:cNvSpPr/>
            <p:nvPr/>
          </p:nvSpPr>
          <p:spPr>
            <a:xfrm>
              <a:off x="213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6" name="Rectangle 20"/>
            <p:cNvSpPr/>
            <p:nvPr/>
          </p:nvSpPr>
          <p:spPr>
            <a:xfrm>
              <a:off x="2286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7" name="Rectangle 21"/>
            <p:cNvSpPr/>
            <p:nvPr/>
          </p:nvSpPr>
          <p:spPr>
            <a:xfrm>
              <a:off x="243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8" name="Rectangle 22"/>
            <p:cNvSpPr/>
            <p:nvPr/>
          </p:nvSpPr>
          <p:spPr>
            <a:xfrm>
              <a:off x="2590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9" name="Rectangle 23"/>
            <p:cNvSpPr/>
            <p:nvPr/>
          </p:nvSpPr>
          <p:spPr>
            <a:xfrm>
              <a:off x="274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0" name="Rectangle 24"/>
            <p:cNvSpPr/>
            <p:nvPr/>
          </p:nvSpPr>
          <p:spPr>
            <a:xfrm>
              <a:off x="289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1" name="Rectangle 25"/>
            <p:cNvSpPr/>
            <p:nvPr/>
          </p:nvSpPr>
          <p:spPr>
            <a:xfrm>
              <a:off x="304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2" name="Rectangle 26"/>
            <p:cNvSpPr/>
            <p:nvPr/>
          </p:nvSpPr>
          <p:spPr>
            <a:xfrm>
              <a:off x="320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3" name="Rectangle 27"/>
            <p:cNvSpPr/>
            <p:nvPr/>
          </p:nvSpPr>
          <p:spPr>
            <a:xfrm>
              <a:off x="335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4" name="Rectangle 28"/>
            <p:cNvSpPr/>
            <p:nvPr/>
          </p:nvSpPr>
          <p:spPr>
            <a:xfrm>
              <a:off x="350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5" name="Rectangle 29"/>
            <p:cNvSpPr/>
            <p:nvPr/>
          </p:nvSpPr>
          <p:spPr>
            <a:xfrm>
              <a:off x="365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6" name="Rectangle 30"/>
            <p:cNvSpPr/>
            <p:nvPr/>
          </p:nvSpPr>
          <p:spPr>
            <a:xfrm>
              <a:off x="381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7" name="Rectangle 31"/>
            <p:cNvSpPr/>
            <p:nvPr/>
          </p:nvSpPr>
          <p:spPr>
            <a:xfrm>
              <a:off x="396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8" name="Rectangle 32"/>
            <p:cNvSpPr/>
            <p:nvPr/>
          </p:nvSpPr>
          <p:spPr>
            <a:xfrm>
              <a:off x="411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49" name="Rectangle 33"/>
            <p:cNvSpPr/>
            <p:nvPr/>
          </p:nvSpPr>
          <p:spPr>
            <a:xfrm>
              <a:off x="426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0" name="Rectangle 34"/>
            <p:cNvSpPr/>
            <p:nvPr/>
          </p:nvSpPr>
          <p:spPr>
            <a:xfrm>
              <a:off x="441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1" name="Rectangle 35"/>
            <p:cNvSpPr/>
            <p:nvPr/>
          </p:nvSpPr>
          <p:spPr>
            <a:xfrm>
              <a:off x="457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2" name="Rectangle 36"/>
            <p:cNvSpPr/>
            <p:nvPr/>
          </p:nvSpPr>
          <p:spPr>
            <a:xfrm>
              <a:off x="472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3" name="Rectangle 37"/>
            <p:cNvSpPr/>
            <p:nvPr/>
          </p:nvSpPr>
          <p:spPr>
            <a:xfrm>
              <a:off x="487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4" name="Rectangle 38"/>
            <p:cNvSpPr/>
            <p:nvPr/>
          </p:nvSpPr>
          <p:spPr>
            <a:xfrm>
              <a:off x="502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5" name="Rectangle 39"/>
            <p:cNvSpPr/>
            <p:nvPr/>
          </p:nvSpPr>
          <p:spPr>
            <a:xfrm>
              <a:off x="518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6" name="Rectangle 40"/>
            <p:cNvSpPr/>
            <p:nvPr/>
          </p:nvSpPr>
          <p:spPr>
            <a:xfrm>
              <a:off x="533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7" name="Rectangle 41"/>
            <p:cNvSpPr/>
            <p:nvPr/>
          </p:nvSpPr>
          <p:spPr>
            <a:xfrm>
              <a:off x="548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8" name="Rectangle 42"/>
            <p:cNvSpPr/>
            <p:nvPr/>
          </p:nvSpPr>
          <p:spPr>
            <a:xfrm>
              <a:off x="563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59" name="Rectangle 43"/>
            <p:cNvSpPr/>
            <p:nvPr/>
          </p:nvSpPr>
          <p:spPr>
            <a:xfrm>
              <a:off x="579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0" name="Rectangle 44"/>
            <p:cNvSpPr/>
            <p:nvPr/>
          </p:nvSpPr>
          <p:spPr>
            <a:xfrm>
              <a:off x="594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1" name="Rectangle 45"/>
            <p:cNvSpPr/>
            <p:nvPr/>
          </p:nvSpPr>
          <p:spPr>
            <a:xfrm>
              <a:off x="6019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2" name="Rectangle 46"/>
            <p:cNvSpPr/>
            <p:nvPr/>
          </p:nvSpPr>
          <p:spPr>
            <a:xfrm>
              <a:off x="624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3" name="Rectangle 47"/>
            <p:cNvSpPr/>
            <p:nvPr/>
          </p:nvSpPr>
          <p:spPr>
            <a:xfrm>
              <a:off x="6400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4" name="Rectangle 48"/>
            <p:cNvSpPr/>
            <p:nvPr/>
          </p:nvSpPr>
          <p:spPr>
            <a:xfrm>
              <a:off x="655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5" name="Rectangle 49"/>
            <p:cNvSpPr/>
            <p:nvPr/>
          </p:nvSpPr>
          <p:spPr>
            <a:xfrm>
              <a:off x="670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6" name="Rectangle 50"/>
            <p:cNvSpPr/>
            <p:nvPr/>
          </p:nvSpPr>
          <p:spPr>
            <a:xfrm>
              <a:off x="685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7" name="Rectangle 51"/>
            <p:cNvSpPr/>
            <p:nvPr/>
          </p:nvSpPr>
          <p:spPr>
            <a:xfrm>
              <a:off x="701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8" name="Rectangle 52"/>
            <p:cNvSpPr/>
            <p:nvPr/>
          </p:nvSpPr>
          <p:spPr>
            <a:xfrm>
              <a:off x="716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69" name="Rectangle 53"/>
            <p:cNvSpPr/>
            <p:nvPr/>
          </p:nvSpPr>
          <p:spPr>
            <a:xfrm>
              <a:off x="731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0" name="Rectangle 54"/>
            <p:cNvSpPr/>
            <p:nvPr/>
          </p:nvSpPr>
          <p:spPr>
            <a:xfrm>
              <a:off x="746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1" name="Rectangle 55"/>
            <p:cNvSpPr/>
            <p:nvPr/>
          </p:nvSpPr>
          <p:spPr>
            <a:xfrm>
              <a:off x="762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2" name="Rectangle 56"/>
            <p:cNvSpPr/>
            <p:nvPr/>
          </p:nvSpPr>
          <p:spPr>
            <a:xfrm>
              <a:off x="777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3" name="Rectangle 57"/>
            <p:cNvSpPr/>
            <p:nvPr/>
          </p:nvSpPr>
          <p:spPr>
            <a:xfrm>
              <a:off x="792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4" name="Rectangle 58"/>
            <p:cNvSpPr/>
            <p:nvPr/>
          </p:nvSpPr>
          <p:spPr>
            <a:xfrm>
              <a:off x="807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5" name="Rectangle 59"/>
            <p:cNvSpPr/>
            <p:nvPr/>
          </p:nvSpPr>
          <p:spPr>
            <a:xfrm>
              <a:off x="822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6" name="Rectangle 60"/>
            <p:cNvSpPr/>
            <p:nvPr/>
          </p:nvSpPr>
          <p:spPr>
            <a:xfrm>
              <a:off x="838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7" name="Rectangle 61"/>
            <p:cNvSpPr/>
            <p:nvPr/>
          </p:nvSpPr>
          <p:spPr>
            <a:xfrm>
              <a:off x="853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8" name="Rectangle 62"/>
            <p:cNvSpPr/>
            <p:nvPr/>
          </p:nvSpPr>
          <p:spPr>
            <a:xfrm>
              <a:off x="868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79" name="Rectangle 63"/>
            <p:cNvSpPr/>
            <p:nvPr/>
          </p:nvSpPr>
          <p:spPr>
            <a:xfrm>
              <a:off x="883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0" name="Rectangle 64"/>
            <p:cNvSpPr/>
            <p:nvPr/>
          </p:nvSpPr>
          <p:spPr>
            <a:xfrm>
              <a:off x="899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1" name="Rectangle 65"/>
            <p:cNvSpPr/>
            <p:nvPr/>
          </p:nvSpPr>
          <p:spPr>
            <a:xfrm>
              <a:off x="0" y="1219200"/>
              <a:ext cx="9144000" cy="762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483" name="Picture 71" descr="Picture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52588"/>
            <a:ext cx="914400" cy="176213"/>
          </a:xfrm>
          <a:prstGeom prst="rect">
            <a:avLst/>
          </a:prstGeom>
          <a:ln w="12700">
            <a:miter lim="400000"/>
          </a:ln>
        </p:spPr>
      </p:pic>
      <p:sp>
        <p:nvSpPr>
          <p:cNvPr id="484" name="Title Text"/>
          <p:cNvSpPr txBox="1">
            <a:spLocks noGrp="1"/>
          </p:cNvSpPr>
          <p:nvPr>
            <p:ph type="title"/>
          </p:nvPr>
        </p:nvSpPr>
        <p:spPr>
          <a:xfrm>
            <a:off x="571500" y="685800"/>
            <a:ext cx="8001000" cy="9144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4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71500" y="1981200"/>
            <a:ext cx="3924300" cy="3810000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352425">
              <a:lnSpc>
                <a:spcPct val="110000"/>
              </a:lnSpc>
              <a:spcBef>
                <a:spcPts val="600"/>
              </a:spcBef>
              <a:buClr>
                <a:srgbClr val="960000"/>
              </a:buClr>
              <a:buChar char="✓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977636" indent="-409311">
              <a:lnSpc>
                <a:spcPct val="110000"/>
              </a:lnSpc>
              <a:spcBef>
                <a:spcPts val="600"/>
              </a:spcBef>
              <a:buClr>
                <a:srgbClr val="960000"/>
              </a:buClr>
              <a:buChar char="✓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498600" indent="-444500">
              <a:lnSpc>
                <a:spcPct val="110000"/>
              </a:lnSpc>
              <a:spcBef>
                <a:spcPts val="600"/>
              </a:spcBef>
              <a:buClr>
                <a:srgbClr val="960000"/>
              </a:buClr>
              <a:buChar char="✓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2012244" indent="-469194">
              <a:lnSpc>
                <a:spcPct val="110000"/>
              </a:lnSpc>
              <a:spcBef>
                <a:spcPts val="600"/>
              </a:spcBef>
              <a:buClr>
                <a:srgbClr val="960000"/>
              </a:buClr>
              <a:buChar char="✓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511954" indent="-459316">
              <a:lnSpc>
                <a:spcPct val="110000"/>
              </a:lnSpc>
              <a:spcBef>
                <a:spcPts val="600"/>
              </a:spcBef>
              <a:buClr>
                <a:srgbClr val="960000"/>
              </a:buClr>
              <a:buChar char="✓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40546" y="6248400"/>
            <a:ext cx="301908" cy="3073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00779674"/>
      </p:ext>
    </p:extLst>
  </p:cSld>
  <p:clrMapOvr>
    <a:masterClrMapping/>
  </p:clrMapOvr>
  <p:transition spd="med"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6" name="Group 2"/>
          <p:cNvGrpSpPr/>
          <p:nvPr/>
        </p:nvGrpSpPr>
        <p:grpSpPr>
          <a:xfrm>
            <a:off x="0" y="2286000"/>
            <a:ext cx="9144000" cy="3581400"/>
            <a:chOff x="0" y="0"/>
            <a:chExt cx="9144000" cy="3581400"/>
          </a:xfrm>
        </p:grpSpPr>
        <p:sp>
          <p:nvSpPr>
            <p:cNvPr id="493" name="Rectangle 3"/>
            <p:cNvSpPr/>
            <p:nvPr/>
          </p:nvSpPr>
          <p:spPr>
            <a:xfrm>
              <a:off x="0" y="304800"/>
              <a:ext cx="9144000" cy="8382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26262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4" name="Rectangle 4"/>
            <p:cNvSpPr/>
            <p:nvPr/>
          </p:nvSpPr>
          <p:spPr>
            <a:xfrm>
              <a:off x="0" y="1143000"/>
              <a:ext cx="9144000" cy="1828800"/>
            </a:xfrm>
            <a:prstGeom prst="rect">
              <a:avLst/>
            </a:prstGeom>
            <a:gradFill flip="none" rotWithShape="1">
              <a:gsLst>
                <a:gs pos="0">
                  <a:srgbClr val="262626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5" name="Rectangle 5"/>
            <p:cNvSpPr/>
            <p:nvPr/>
          </p:nvSpPr>
          <p:spPr>
            <a:xfrm>
              <a:off x="15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6" name="Rectangle 6"/>
            <p:cNvSpPr/>
            <p:nvPr/>
          </p:nvSpPr>
          <p:spPr>
            <a:xfrm>
              <a:off x="30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7" name="Rectangle 7"/>
            <p:cNvSpPr/>
            <p:nvPr/>
          </p:nvSpPr>
          <p:spPr>
            <a:xfrm>
              <a:off x="45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8" name="Rectangle 8"/>
            <p:cNvSpPr/>
            <p:nvPr/>
          </p:nvSpPr>
          <p:spPr>
            <a:xfrm>
              <a:off x="60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9" name="Rectangle 9"/>
            <p:cNvSpPr/>
            <p:nvPr/>
          </p:nvSpPr>
          <p:spPr>
            <a:xfrm>
              <a:off x="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0" name="Rectangle 10"/>
            <p:cNvSpPr/>
            <p:nvPr/>
          </p:nvSpPr>
          <p:spPr>
            <a:xfrm>
              <a:off x="76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1" name="Rectangle 11"/>
            <p:cNvSpPr/>
            <p:nvPr/>
          </p:nvSpPr>
          <p:spPr>
            <a:xfrm>
              <a:off x="91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2" name="Rectangle 12"/>
            <p:cNvSpPr/>
            <p:nvPr/>
          </p:nvSpPr>
          <p:spPr>
            <a:xfrm>
              <a:off x="106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3" name="Rectangle 13"/>
            <p:cNvSpPr/>
            <p:nvPr/>
          </p:nvSpPr>
          <p:spPr>
            <a:xfrm>
              <a:off x="121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4" name="Rectangle 14"/>
            <p:cNvSpPr/>
            <p:nvPr/>
          </p:nvSpPr>
          <p:spPr>
            <a:xfrm>
              <a:off x="137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5" name="Rectangle 15"/>
            <p:cNvSpPr/>
            <p:nvPr/>
          </p:nvSpPr>
          <p:spPr>
            <a:xfrm>
              <a:off x="152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6" name="Rectangle 16"/>
            <p:cNvSpPr/>
            <p:nvPr/>
          </p:nvSpPr>
          <p:spPr>
            <a:xfrm>
              <a:off x="167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7" name="Rectangle 17"/>
            <p:cNvSpPr/>
            <p:nvPr/>
          </p:nvSpPr>
          <p:spPr>
            <a:xfrm>
              <a:off x="182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8" name="Rectangle 18"/>
            <p:cNvSpPr/>
            <p:nvPr/>
          </p:nvSpPr>
          <p:spPr>
            <a:xfrm>
              <a:off x="198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09" name="Rectangle 19"/>
            <p:cNvSpPr/>
            <p:nvPr/>
          </p:nvSpPr>
          <p:spPr>
            <a:xfrm>
              <a:off x="213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0" name="Rectangle 20"/>
            <p:cNvSpPr/>
            <p:nvPr/>
          </p:nvSpPr>
          <p:spPr>
            <a:xfrm>
              <a:off x="2286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1" name="Rectangle 21"/>
            <p:cNvSpPr/>
            <p:nvPr/>
          </p:nvSpPr>
          <p:spPr>
            <a:xfrm>
              <a:off x="243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2" name="Rectangle 22"/>
            <p:cNvSpPr/>
            <p:nvPr/>
          </p:nvSpPr>
          <p:spPr>
            <a:xfrm>
              <a:off x="2590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3" name="Rectangle 23"/>
            <p:cNvSpPr/>
            <p:nvPr/>
          </p:nvSpPr>
          <p:spPr>
            <a:xfrm>
              <a:off x="274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4" name="Rectangle 24"/>
            <p:cNvSpPr/>
            <p:nvPr/>
          </p:nvSpPr>
          <p:spPr>
            <a:xfrm>
              <a:off x="289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5" name="Rectangle 25"/>
            <p:cNvSpPr/>
            <p:nvPr/>
          </p:nvSpPr>
          <p:spPr>
            <a:xfrm>
              <a:off x="304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6" name="Rectangle 26"/>
            <p:cNvSpPr/>
            <p:nvPr/>
          </p:nvSpPr>
          <p:spPr>
            <a:xfrm>
              <a:off x="320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7" name="Rectangle 27"/>
            <p:cNvSpPr/>
            <p:nvPr/>
          </p:nvSpPr>
          <p:spPr>
            <a:xfrm>
              <a:off x="335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8" name="Rectangle 28"/>
            <p:cNvSpPr/>
            <p:nvPr/>
          </p:nvSpPr>
          <p:spPr>
            <a:xfrm>
              <a:off x="350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19" name="Rectangle 29"/>
            <p:cNvSpPr/>
            <p:nvPr/>
          </p:nvSpPr>
          <p:spPr>
            <a:xfrm>
              <a:off x="365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0" name="Rectangle 30"/>
            <p:cNvSpPr/>
            <p:nvPr/>
          </p:nvSpPr>
          <p:spPr>
            <a:xfrm>
              <a:off x="381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1" name="Rectangle 31"/>
            <p:cNvSpPr/>
            <p:nvPr/>
          </p:nvSpPr>
          <p:spPr>
            <a:xfrm>
              <a:off x="396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2" name="Rectangle 32"/>
            <p:cNvSpPr/>
            <p:nvPr/>
          </p:nvSpPr>
          <p:spPr>
            <a:xfrm>
              <a:off x="411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3" name="Rectangle 33"/>
            <p:cNvSpPr/>
            <p:nvPr/>
          </p:nvSpPr>
          <p:spPr>
            <a:xfrm>
              <a:off x="426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4" name="Rectangle 34"/>
            <p:cNvSpPr/>
            <p:nvPr/>
          </p:nvSpPr>
          <p:spPr>
            <a:xfrm>
              <a:off x="441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5" name="Rectangle 35"/>
            <p:cNvSpPr/>
            <p:nvPr/>
          </p:nvSpPr>
          <p:spPr>
            <a:xfrm>
              <a:off x="457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6" name="Rectangle 36"/>
            <p:cNvSpPr/>
            <p:nvPr/>
          </p:nvSpPr>
          <p:spPr>
            <a:xfrm>
              <a:off x="472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7" name="Rectangle 37"/>
            <p:cNvSpPr/>
            <p:nvPr/>
          </p:nvSpPr>
          <p:spPr>
            <a:xfrm>
              <a:off x="487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8" name="Rectangle 38"/>
            <p:cNvSpPr/>
            <p:nvPr/>
          </p:nvSpPr>
          <p:spPr>
            <a:xfrm>
              <a:off x="502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29" name="Rectangle 39"/>
            <p:cNvSpPr/>
            <p:nvPr/>
          </p:nvSpPr>
          <p:spPr>
            <a:xfrm>
              <a:off x="518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0" name="Rectangle 40"/>
            <p:cNvSpPr/>
            <p:nvPr/>
          </p:nvSpPr>
          <p:spPr>
            <a:xfrm>
              <a:off x="533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1" name="Rectangle 41"/>
            <p:cNvSpPr/>
            <p:nvPr/>
          </p:nvSpPr>
          <p:spPr>
            <a:xfrm>
              <a:off x="548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2" name="Rectangle 42"/>
            <p:cNvSpPr/>
            <p:nvPr/>
          </p:nvSpPr>
          <p:spPr>
            <a:xfrm>
              <a:off x="563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3" name="Rectangle 43"/>
            <p:cNvSpPr/>
            <p:nvPr/>
          </p:nvSpPr>
          <p:spPr>
            <a:xfrm>
              <a:off x="579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4" name="Rectangle 44"/>
            <p:cNvSpPr/>
            <p:nvPr/>
          </p:nvSpPr>
          <p:spPr>
            <a:xfrm>
              <a:off x="594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5" name="Rectangle 45"/>
            <p:cNvSpPr/>
            <p:nvPr/>
          </p:nvSpPr>
          <p:spPr>
            <a:xfrm>
              <a:off x="6019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6" name="Rectangle 46"/>
            <p:cNvSpPr/>
            <p:nvPr/>
          </p:nvSpPr>
          <p:spPr>
            <a:xfrm>
              <a:off x="624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7" name="Rectangle 47"/>
            <p:cNvSpPr/>
            <p:nvPr/>
          </p:nvSpPr>
          <p:spPr>
            <a:xfrm>
              <a:off x="6400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8" name="Rectangle 48"/>
            <p:cNvSpPr/>
            <p:nvPr/>
          </p:nvSpPr>
          <p:spPr>
            <a:xfrm>
              <a:off x="655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39" name="Rectangle 49"/>
            <p:cNvSpPr/>
            <p:nvPr/>
          </p:nvSpPr>
          <p:spPr>
            <a:xfrm>
              <a:off x="670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0" name="Rectangle 50"/>
            <p:cNvSpPr/>
            <p:nvPr/>
          </p:nvSpPr>
          <p:spPr>
            <a:xfrm>
              <a:off x="685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1" name="Rectangle 51"/>
            <p:cNvSpPr/>
            <p:nvPr/>
          </p:nvSpPr>
          <p:spPr>
            <a:xfrm>
              <a:off x="701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2" name="Rectangle 52"/>
            <p:cNvSpPr/>
            <p:nvPr/>
          </p:nvSpPr>
          <p:spPr>
            <a:xfrm>
              <a:off x="716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3" name="Rectangle 53"/>
            <p:cNvSpPr/>
            <p:nvPr/>
          </p:nvSpPr>
          <p:spPr>
            <a:xfrm>
              <a:off x="731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4" name="Rectangle 54"/>
            <p:cNvSpPr/>
            <p:nvPr/>
          </p:nvSpPr>
          <p:spPr>
            <a:xfrm>
              <a:off x="746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5" name="Rectangle 55"/>
            <p:cNvSpPr/>
            <p:nvPr/>
          </p:nvSpPr>
          <p:spPr>
            <a:xfrm>
              <a:off x="762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6" name="Rectangle 56"/>
            <p:cNvSpPr/>
            <p:nvPr/>
          </p:nvSpPr>
          <p:spPr>
            <a:xfrm>
              <a:off x="777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7" name="Rectangle 57"/>
            <p:cNvSpPr/>
            <p:nvPr/>
          </p:nvSpPr>
          <p:spPr>
            <a:xfrm>
              <a:off x="792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8" name="Rectangle 58"/>
            <p:cNvSpPr/>
            <p:nvPr/>
          </p:nvSpPr>
          <p:spPr>
            <a:xfrm>
              <a:off x="807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49" name="Rectangle 59"/>
            <p:cNvSpPr/>
            <p:nvPr/>
          </p:nvSpPr>
          <p:spPr>
            <a:xfrm>
              <a:off x="822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0" name="Rectangle 60"/>
            <p:cNvSpPr/>
            <p:nvPr/>
          </p:nvSpPr>
          <p:spPr>
            <a:xfrm>
              <a:off x="838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1" name="Rectangle 61"/>
            <p:cNvSpPr/>
            <p:nvPr/>
          </p:nvSpPr>
          <p:spPr>
            <a:xfrm>
              <a:off x="853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2" name="Rectangle 62"/>
            <p:cNvSpPr/>
            <p:nvPr/>
          </p:nvSpPr>
          <p:spPr>
            <a:xfrm>
              <a:off x="868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3" name="Rectangle 63"/>
            <p:cNvSpPr/>
            <p:nvPr/>
          </p:nvSpPr>
          <p:spPr>
            <a:xfrm>
              <a:off x="883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4" name="Rectangle 64"/>
            <p:cNvSpPr/>
            <p:nvPr/>
          </p:nvSpPr>
          <p:spPr>
            <a:xfrm>
              <a:off x="899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55" name="Rectangle 65"/>
            <p:cNvSpPr/>
            <p:nvPr/>
          </p:nvSpPr>
          <p:spPr>
            <a:xfrm>
              <a:off x="0" y="1219200"/>
              <a:ext cx="9144000" cy="762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557" name="Picture 71" descr="Picture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52588"/>
            <a:ext cx="914400" cy="176213"/>
          </a:xfrm>
          <a:prstGeom prst="rect">
            <a:avLst/>
          </a:prstGeom>
          <a:ln w="12700">
            <a:miter lim="400000"/>
          </a:ln>
        </p:spPr>
      </p:pic>
      <p:sp>
        <p:nvSpPr>
          <p:cNvPr id="55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5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lnSpc>
                <a:spcPct val="110000"/>
              </a:lnSpc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lnSpc>
                <a:spcPct val="110000"/>
              </a:lnSpc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lnSpc>
                <a:spcPct val="110000"/>
              </a:lnSpc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lnSpc>
                <a:spcPct val="110000"/>
              </a:lnSpc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110000"/>
              </a:lnSpc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5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40546" y="6248400"/>
            <a:ext cx="301908" cy="3073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2651976"/>
      </p:ext>
    </p:extLst>
  </p:cSld>
  <p:clrMapOvr>
    <a:masterClrMapping/>
  </p:clrMapOvr>
  <p:transition spd="med"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1" name="Group 2"/>
          <p:cNvGrpSpPr/>
          <p:nvPr/>
        </p:nvGrpSpPr>
        <p:grpSpPr>
          <a:xfrm>
            <a:off x="0" y="2286000"/>
            <a:ext cx="9144000" cy="3581400"/>
            <a:chOff x="0" y="0"/>
            <a:chExt cx="9144000" cy="3581400"/>
          </a:xfrm>
        </p:grpSpPr>
        <p:sp>
          <p:nvSpPr>
            <p:cNvPr id="568" name="Rectangle 3"/>
            <p:cNvSpPr/>
            <p:nvPr/>
          </p:nvSpPr>
          <p:spPr>
            <a:xfrm>
              <a:off x="0" y="304800"/>
              <a:ext cx="9144000" cy="8382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26262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69" name="Rectangle 4"/>
            <p:cNvSpPr/>
            <p:nvPr/>
          </p:nvSpPr>
          <p:spPr>
            <a:xfrm>
              <a:off x="0" y="1143000"/>
              <a:ext cx="9144000" cy="1828800"/>
            </a:xfrm>
            <a:prstGeom prst="rect">
              <a:avLst/>
            </a:prstGeom>
            <a:gradFill flip="none" rotWithShape="1">
              <a:gsLst>
                <a:gs pos="0">
                  <a:srgbClr val="262626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0" name="Rectangle 5"/>
            <p:cNvSpPr/>
            <p:nvPr/>
          </p:nvSpPr>
          <p:spPr>
            <a:xfrm>
              <a:off x="15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1" name="Rectangle 6"/>
            <p:cNvSpPr/>
            <p:nvPr/>
          </p:nvSpPr>
          <p:spPr>
            <a:xfrm>
              <a:off x="30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2" name="Rectangle 7"/>
            <p:cNvSpPr/>
            <p:nvPr/>
          </p:nvSpPr>
          <p:spPr>
            <a:xfrm>
              <a:off x="45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3" name="Rectangle 8"/>
            <p:cNvSpPr/>
            <p:nvPr/>
          </p:nvSpPr>
          <p:spPr>
            <a:xfrm>
              <a:off x="60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4" name="Rectangle 9"/>
            <p:cNvSpPr/>
            <p:nvPr/>
          </p:nvSpPr>
          <p:spPr>
            <a:xfrm>
              <a:off x="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5" name="Rectangle 10"/>
            <p:cNvSpPr/>
            <p:nvPr/>
          </p:nvSpPr>
          <p:spPr>
            <a:xfrm>
              <a:off x="76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6" name="Rectangle 11"/>
            <p:cNvSpPr/>
            <p:nvPr/>
          </p:nvSpPr>
          <p:spPr>
            <a:xfrm>
              <a:off x="91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7" name="Rectangle 12"/>
            <p:cNvSpPr/>
            <p:nvPr/>
          </p:nvSpPr>
          <p:spPr>
            <a:xfrm>
              <a:off x="106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8" name="Rectangle 13"/>
            <p:cNvSpPr/>
            <p:nvPr/>
          </p:nvSpPr>
          <p:spPr>
            <a:xfrm>
              <a:off x="121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79" name="Rectangle 14"/>
            <p:cNvSpPr/>
            <p:nvPr/>
          </p:nvSpPr>
          <p:spPr>
            <a:xfrm>
              <a:off x="137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0" name="Rectangle 15"/>
            <p:cNvSpPr/>
            <p:nvPr/>
          </p:nvSpPr>
          <p:spPr>
            <a:xfrm>
              <a:off x="152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1" name="Rectangle 16"/>
            <p:cNvSpPr/>
            <p:nvPr/>
          </p:nvSpPr>
          <p:spPr>
            <a:xfrm>
              <a:off x="167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2" name="Rectangle 17"/>
            <p:cNvSpPr/>
            <p:nvPr/>
          </p:nvSpPr>
          <p:spPr>
            <a:xfrm>
              <a:off x="182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3" name="Rectangle 18"/>
            <p:cNvSpPr/>
            <p:nvPr/>
          </p:nvSpPr>
          <p:spPr>
            <a:xfrm>
              <a:off x="198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4" name="Rectangle 19"/>
            <p:cNvSpPr/>
            <p:nvPr/>
          </p:nvSpPr>
          <p:spPr>
            <a:xfrm>
              <a:off x="213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5" name="Rectangle 20"/>
            <p:cNvSpPr/>
            <p:nvPr/>
          </p:nvSpPr>
          <p:spPr>
            <a:xfrm>
              <a:off x="2286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6" name="Rectangle 21"/>
            <p:cNvSpPr/>
            <p:nvPr/>
          </p:nvSpPr>
          <p:spPr>
            <a:xfrm>
              <a:off x="243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7" name="Rectangle 22"/>
            <p:cNvSpPr/>
            <p:nvPr/>
          </p:nvSpPr>
          <p:spPr>
            <a:xfrm>
              <a:off x="2590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8" name="Rectangle 23"/>
            <p:cNvSpPr/>
            <p:nvPr/>
          </p:nvSpPr>
          <p:spPr>
            <a:xfrm>
              <a:off x="274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89" name="Rectangle 24"/>
            <p:cNvSpPr/>
            <p:nvPr/>
          </p:nvSpPr>
          <p:spPr>
            <a:xfrm>
              <a:off x="289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0" name="Rectangle 25"/>
            <p:cNvSpPr/>
            <p:nvPr/>
          </p:nvSpPr>
          <p:spPr>
            <a:xfrm>
              <a:off x="304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1" name="Rectangle 26"/>
            <p:cNvSpPr/>
            <p:nvPr/>
          </p:nvSpPr>
          <p:spPr>
            <a:xfrm>
              <a:off x="320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2" name="Rectangle 27"/>
            <p:cNvSpPr/>
            <p:nvPr/>
          </p:nvSpPr>
          <p:spPr>
            <a:xfrm>
              <a:off x="335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3" name="Rectangle 28"/>
            <p:cNvSpPr/>
            <p:nvPr/>
          </p:nvSpPr>
          <p:spPr>
            <a:xfrm>
              <a:off x="350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4" name="Rectangle 29"/>
            <p:cNvSpPr/>
            <p:nvPr/>
          </p:nvSpPr>
          <p:spPr>
            <a:xfrm>
              <a:off x="365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5" name="Rectangle 30"/>
            <p:cNvSpPr/>
            <p:nvPr/>
          </p:nvSpPr>
          <p:spPr>
            <a:xfrm>
              <a:off x="381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6" name="Rectangle 31"/>
            <p:cNvSpPr/>
            <p:nvPr/>
          </p:nvSpPr>
          <p:spPr>
            <a:xfrm>
              <a:off x="396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7" name="Rectangle 32"/>
            <p:cNvSpPr/>
            <p:nvPr/>
          </p:nvSpPr>
          <p:spPr>
            <a:xfrm>
              <a:off x="411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8" name="Rectangle 33"/>
            <p:cNvSpPr/>
            <p:nvPr/>
          </p:nvSpPr>
          <p:spPr>
            <a:xfrm>
              <a:off x="426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599" name="Rectangle 34"/>
            <p:cNvSpPr/>
            <p:nvPr/>
          </p:nvSpPr>
          <p:spPr>
            <a:xfrm>
              <a:off x="441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0" name="Rectangle 35"/>
            <p:cNvSpPr/>
            <p:nvPr/>
          </p:nvSpPr>
          <p:spPr>
            <a:xfrm>
              <a:off x="457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1" name="Rectangle 36"/>
            <p:cNvSpPr/>
            <p:nvPr/>
          </p:nvSpPr>
          <p:spPr>
            <a:xfrm>
              <a:off x="472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2" name="Rectangle 37"/>
            <p:cNvSpPr/>
            <p:nvPr/>
          </p:nvSpPr>
          <p:spPr>
            <a:xfrm>
              <a:off x="487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3" name="Rectangle 38"/>
            <p:cNvSpPr/>
            <p:nvPr/>
          </p:nvSpPr>
          <p:spPr>
            <a:xfrm>
              <a:off x="502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4" name="Rectangle 39"/>
            <p:cNvSpPr/>
            <p:nvPr/>
          </p:nvSpPr>
          <p:spPr>
            <a:xfrm>
              <a:off x="518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5" name="Rectangle 40"/>
            <p:cNvSpPr/>
            <p:nvPr/>
          </p:nvSpPr>
          <p:spPr>
            <a:xfrm>
              <a:off x="533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6" name="Rectangle 41"/>
            <p:cNvSpPr/>
            <p:nvPr/>
          </p:nvSpPr>
          <p:spPr>
            <a:xfrm>
              <a:off x="548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7" name="Rectangle 42"/>
            <p:cNvSpPr/>
            <p:nvPr/>
          </p:nvSpPr>
          <p:spPr>
            <a:xfrm>
              <a:off x="563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8" name="Rectangle 43"/>
            <p:cNvSpPr/>
            <p:nvPr/>
          </p:nvSpPr>
          <p:spPr>
            <a:xfrm>
              <a:off x="579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09" name="Rectangle 44"/>
            <p:cNvSpPr/>
            <p:nvPr/>
          </p:nvSpPr>
          <p:spPr>
            <a:xfrm>
              <a:off x="594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0" name="Rectangle 45"/>
            <p:cNvSpPr/>
            <p:nvPr/>
          </p:nvSpPr>
          <p:spPr>
            <a:xfrm>
              <a:off x="6019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1" name="Rectangle 46"/>
            <p:cNvSpPr/>
            <p:nvPr/>
          </p:nvSpPr>
          <p:spPr>
            <a:xfrm>
              <a:off x="624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2" name="Rectangle 47"/>
            <p:cNvSpPr/>
            <p:nvPr/>
          </p:nvSpPr>
          <p:spPr>
            <a:xfrm>
              <a:off x="6400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3" name="Rectangle 48"/>
            <p:cNvSpPr/>
            <p:nvPr/>
          </p:nvSpPr>
          <p:spPr>
            <a:xfrm>
              <a:off x="655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4" name="Rectangle 49"/>
            <p:cNvSpPr/>
            <p:nvPr/>
          </p:nvSpPr>
          <p:spPr>
            <a:xfrm>
              <a:off x="670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5" name="Rectangle 50"/>
            <p:cNvSpPr/>
            <p:nvPr/>
          </p:nvSpPr>
          <p:spPr>
            <a:xfrm>
              <a:off x="685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6" name="Rectangle 51"/>
            <p:cNvSpPr/>
            <p:nvPr/>
          </p:nvSpPr>
          <p:spPr>
            <a:xfrm>
              <a:off x="701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7" name="Rectangle 52"/>
            <p:cNvSpPr/>
            <p:nvPr/>
          </p:nvSpPr>
          <p:spPr>
            <a:xfrm>
              <a:off x="716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8" name="Rectangle 53"/>
            <p:cNvSpPr/>
            <p:nvPr/>
          </p:nvSpPr>
          <p:spPr>
            <a:xfrm>
              <a:off x="731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19" name="Rectangle 54"/>
            <p:cNvSpPr/>
            <p:nvPr/>
          </p:nvSpPr>
          <p:spPr>
            <a:xfrm>
              <a:off x="746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0" name="Rectangle 55"/>
            <p:cNvSpPr/>
            <p:nvPr/>
          </p:nvSpPr>
          <p:spPr>
            <a:xfrm>
              <a:off x="762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1" name="Rectangle 56"/>
            <p:cNvSpPr/>
            <p:nvPr/>
          </p:nvSpPr>
          <p:spPr>
            <a:xfrm>
              <a:off x="777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2" name="Rectangle 57"/>
            <p:cNvSpPr/>
            <p:nvPr/>
          </p:nvSpPr>
          <p:spPr>
            <a:xfrm>
              <a:off x="792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3" name="Rectangle 58"/>
            <p:cNvSpPr/>
            <p:nvPr/>
          </p:nvSpPr>
          <p:spPr>
            <a:xfrm>
              <a:off x="807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4" name="Rectangle 59"/>
            <p:cNvSpPr/>
            <p:nvPr/>
          </p:nvSpPr>
          <p:spPr>
            <a:xfrm>
              <a:off x="822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5" name="Rectangle 60"/>
            <p:cNvSpPr/>
            <p:nvPr/>
          </p:nvSpPr>
          <p:spPr>
            <a:xfrm>
              <a:off x="838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6" name="Rectangle 61"/>
            <p:cNvSpPr/>
            <p:nvPr/>
          </p:nvSpPr>
          <p:spPr>
            <a:xfrm>
              <a:off x="853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7" name="Rectangle 62"/>
            <p:cNvSpPr/>
            <p:nvPr/>
          </p:nvSpPr>
          <p:spPr>
            <a:xfrm>
              <a:off x="868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8" name="Rectangle 63"/>
            <p:cNvSpPr/>
            <p:nvPr/>
          </p:nvSpPr>
          <p:spPr>
            <a:xfrm>
              <a:off x="883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29" name="Rectangle 64"/>
            <p:cNvSpPr/>
            <p:nvPr/>
          </p:nvSpPr>
          <p:spPr>
            <a:xfrm>
              <a:off x="899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0" name="Rectangle 65"/>
            <p:cNvSpPr/>
            <p:nvPr/>
          </p:nvSpPr>
          <p:spPr>
            <a:xfrm>
              <a:off x="0" y="1219200"/>
              <a:ext cx="9144000" cy="762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632" name="Picture 71" descr="Picture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52588"/>
            <a:ext cx="914400" cy="176213"/>
          </a:xfrm>
          <a:prstGeom prst="rect">
            <a:avLst/>
          </a:prstGeom>
          <a:ln w="12700">
            <a:miter lim="400000"/>
          </a:ln>
        </p:spPr>
      </p:pic>
      <p:sp>
        <p:nvSpPr>
          <p:cNvPr id="633" name="Title Text"/>
          <p:cNvSpPr txBox="1">
            <a:spLocks noGrp="1"/>
          </p:cNvSpPr>
          <p:nvPr>
            <p:ph type="title"/>
          </p:nvPr>
        </p:nvSpPr>
        <p:spPr>
          <a:xfrm>
            <a:off x="571500" y="685800"/>
            <a:ext cx="8001000" cy="9144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6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40546" y="6248400"/>
            <a:ext cx="301908" cy="3073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8254409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8451C4-E90F-9E47-841C-73A4284C92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1140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4" name="Group 2"/>
          <p:cNvGrpSpPr/>
          <p:nvPr/>
        </p:nvGrpSpPr>
        <p:grpSpPr>
          <a:xfrm>
            <a:off x="0" y="2286000"/>
            <a:ext cx="9144000" cy="3581400"/>
            <a:chOff x="0" y="0"/>
            <a:chExt cx="9144000" cy="3581400"/>
          </a:xfrm>
        </p:grpSpPr>
        <p:sp>
          <p:nvSpPr>
            <p:cNvPr id="641" name="Rectangle 3"/>
            <p:cNvSpPr/>
            <p:nvPr/>
          </p:nvSpPr>
          <p:spPr>
            <a:xfrm>
              <a:off x="0" y="304800"/>
              <a:ext cx="9144000" cy="8382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26262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2" name="Rectangle 4"/>
            <p:cNvSpPr/>
            <p:nvPr/>
          </p:nvSpPr>
          <p:spPr>
            <a:xfrm>
              <a:off x="0" y="1143000"/>
              <a:ext cx="9144000" cy="1828800"/>
            </a:xfrm>
            <a:prstGeom prst="rect">
              <a:avLst/>
            </a:prstGeom>
            <a:gradFill flip="none" rotWithShape="1">
              <a:gsLst>
                <a:gs pos="0">
                  <a:srgbClr val="262626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3" name="Rectangle 5"/>
            <p:cNvSpPr/>
            <p:nvPr/>
          </p:nvSpPr>
          <p:spPr>
            <a:xfrm>
              <a:off x="15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4" name="Rectangle 6"/>
            <p:cNvSpPr/>
            <p:nvPr/>
          </p:nvSpPr>
          <p:spPr>
            <a:xfrm>
              <a:off x="30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5" name="Rectangle 7"/>
            <p:cNvSpPr/>
            <p:nvPr/>
          </p:nvSpPr>
          <p:spPr>
            <a:xfrm>
              <a:off x="45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6" name="Rectangle 8"/>
            <p:cNvSpPr/>
            <p:nvPr/>
          </p:nvSpPr>
          <p:spPr>
            <a:xfrm>
              <a:off x="60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7" name="Rectangle 9"/>
            <p:cNvSpPr/>
            <p:nvPr/>
          </p:nvSpPr>
          <p:spPr>
            <a:xfrm>
              <a:off x="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8" name="Rectangle 10"/>
            <p:cNvSpPr/>
            <p:nvPr/>
          </p:nvSpPr>
          <p:spPr>
            <a:xfrm>
              <a:off x="76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9" name="Rectangle 11"/>
            <p:cNvSpPr/>
            <p:nvPr/>
          </p:nvSpPr>
          <p:spPr>
            <a:xfrm>
              <a:off x="91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0" name="Rectangle 12"/>
            <p:cNvSpPr/>
            <p:nvPr/>
          </p:nvSpPr>
          <p:spPr>
            <a:xfrm>
              <a:off x="106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1" name="Rectangle 13"/>
            <p:cNvSpPr/>
            <p:nvPr/>
          </p:nvSpPr>
          <p:spPr>
            <a:xfrm>
              <a:off x="121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2" name="Rectangle 14"/>
            <p:cNvSpPr/>
            <p:nvPr/>
          </p:nvSpPr>
          <p:spPr>
            <a:xfrm>
              <a:off x="137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3" name="Rectangle 15"/>
            <p:cNvSpPr/>
            <p:nvPr/>
          </p:nvSpPr>
          <p:spPr>
            <a:xfrm>
              <a:off x="152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4" name="Rectangle 16"/>
            <p:cNvSpPr/>
            <p:nvPr/>
          </p:nvSpPr>
          <p:spPr>
            <a:xfrm>
              <a:off x="167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5" name="Rectangle 17"/>
            <p:cNvSpPr/>
            <p:nvPr/>
          </p:nvSpPr>
          <p:spPr>
            <a:xfrm>
              <a:off x="182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6" name="Rectangle 18"/>
            <p:cNvSpPr/>
            <p:nvPr/>
          </p:nvSpPr>
          <p:spPr>
            <a:xfrm>
              <a:off x="198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7" name="Rectangle 19"/>
            <p:cNvSpPr/>
            <p:nvPr/>
          </p:nvSpPr>
          <p:spPr>
            <a:xfrm>
              <a:off x="213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8" name="Rectangle 20"/>
            <p:cNvSpPr/>
            <p:nvPr/>
          </p:nvSpPr>
          <p:spPr>
            <a:xfrm>
              <a:off x="2286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9" name="Rectangle 21"/>
            <p:cNvSpPr/>
            <p:nvPr/>
          </p:nvSpPr>
          <p:spPr>
            <a:xfrm>
              <a:off x="243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0" name="Rectangle 22"/>
            <p:cNvSpPr/>
            <p:nvPr/>
          </p:nvSpPr>
          <p:spPr>
            <a:xfrm>
              <a:off x="2590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1" name="Rectangle 23"/>
            <p:cNvSpPr/>
            <p:nvPr/>
          </p:nvSpPr>
          <p:spPr>
            <a:xfrm>
              <a:off x="274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2" name="Rectangle 24"/>
            <p:cNvSpPr/>
            <p:nvPr/>
          </p:nvSpPr>
          <p:spPr>
            <a:xfrm>
              <a:off x="289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3" name="Rectangle 25"/>
            <p:cNvSpPr/>
            <p:nvPr/>
          </p:nvSpPr>
          <p:spPr>
            <a:xfrm>
              <a:off x="304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4" name="Rectangle 26"/>
            <p:cNvSpPr/>
            <p:nvPr/>
          </p:nvSpPr>
          <p:spPr>
            <a:xfrm>
              <a:off x="320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5" name="Rectangle 27"/>
            <p:cNvSpPr/>
            <p:nvPr/>
          </p:nvSpPr>
          <p:spPr>
            <a:xfrm>
              <a:off x="335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6" name="Rectangle 28"/>
            <p:cNvSpPr/>
            <p:nvPr/>
          </p:nvSpPr>
          <p:spPr>
            <a:xfrm>
              <a:off x="350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7" name="Rectangle 29"/>
            <p:cNvSpPr/>
            <p:nvPr/>
          </p:nvSpPr>
          <p:spPr>
            <a:xfrm>
              <a:off x="365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8" name="Rectangle 30"/>
            <p:cNvSpPr/>
            <p:nvPr/>
          </p:nvSpPr>
          <p:spPr>
            <a:xfrm>
              <a:off x="381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69" name="Rectangle 31"/>
            <p:cNvSpPr/>
            <p:nvPr/>
          </p:nvSpPr>
          <p:spPr>
            <a:xfrm>
              <a:off x="396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0" name="Rectangle 32"/>
            <p:cNvSpPr/>
            <p:nvPr/>
          </p:nvSpPr>
          <p:spPr>
            <a:xfrm>
              <a:off x="411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1" name="Rectangle 33"/>
            <p:cNvSpPr/>
            <p:nvPr/>
          </p:nvSpPr>
          <p:spPr>
            <a:xfrm>
              <a:off x="426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2" name="Rectangle 34"/>
            <p:cNvSpPr/>
            <p:nvPr/>
          </p:nvSpPr>
          <p:spPr>
            <a:xfrm>
              <a:off x="441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3" name="Rectangle 35"/>
            <p:cNvSpPr/>
            <p:nvPr/>
          </p:nvSpPr>
          <p:spPr>
            <a:xfrm>
              <a:off x="457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4" name="Rectangle 36"/>
            <p:cNvSpPr/>
            <p:nvPr/>
          </p:nvSpPr>
          <p:spPr>
            <a:xfrm>
              <a:off x="472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5" name="Rectangle 37"/>
            <p:cNvSpPr/>
            <p:nvPr/>
          </p:nvSpPr>
          <p:spPr>
            <a:xfrm>
              <a:off x="487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6" name="Rectangle 38"/>
            <p:cNvSpPr/>
            <p:nvPr/>
          </p:nvSpPr>
          <p:spPr>
            <a:xfrm>
              <a:off x="502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7" name="Rectangle 39"/>
            <p:cNvSpPr/>
            <p:nvPr/>
          </p:nvSpPr>
          <p:spPr>
            <a:xfrm>
              <a:off x="518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8" name="Rectangle 40"/>
            <p:cNvSpPr/>
            <p:nvPr/>
          </p:nvSpPr>
          <p:spPr>
            <a:xfrm>
              <a:off x="533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79" name="Rectangle 41"/>
            <p:cNvSpPr/>
            <p:nvPr/>
          </p:nvSpPr>
          <p:spPr>
            <a:xfrm>
              <a:off x="548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0" name="Rectangle 42"/>
            <p:cNvSpPr/>
            <p:nvPr/>
          </p:nvSpPr>
          <p:spPr>
            <a:xfrm>
              <a:off x="563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1" name="Rectangle 43"/>
            <p:cNvSpPr/>
            <p:nvPr/>
          </p:nvSpPr>
          <p:spPr>
            <a:xfrm>
              <a:off x="579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2" name="Rectangle 44"/>
            <p:cNvSpPr/>
            <p:nvPr/>
          </p:nvSpPr>
          <p:spPr>
            <a:xfrm>
              <a:off x="594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3" name="Rectangle 45"/>
            <p:cNvSpPr/>
            <p:nvPr/>
          </p:nvSpPr>
          <p:spPr>
            <a:xfrm>
              <a:off x="6019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4" name="Rectangle 46"/>
            <p:cNvSpPr/>
            <p:nvPr/>
          </p:nvSpPr>
          <p:spPr>
            <a:xfrm>
              <a:off x="624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5" name="Rectangle 47"/>
            <p:cNvSpPr/>
            <p:nvPr/>
          </p:nvSpPr>
          <p:spPr>
            <a:xfrm>
              <a:off x="6400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6" name="Rectangle 48"/>
            <p:cNvSpPr/>
            <p:nvPr/>
          </p:nvSpPr>
          <p:spPr>
            <a:xfrm>
              <a:off x="655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7" name="Rectangle 49"/>
            <p:cNvSpPr/>
            <p:nvPr/>
          </p:nvSpPr>
          <p:spPr>
            <a:xfrm>
              <a:off x="670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8" name="Rectangle 50"/>
            <p:cNvSpPr/>
            <p:nvPr/>
          </p:nvSpPr>
          <p:spPr>
            <a:xfrm>
              <a:off x="685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89" name="Rectangle 51"/>
            <p:cNvSpPr/>
            <p:nvPr/>
          </p:nvSpPr>
          <p:spPr>
            <a:xfrm>
              <a:off x="701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0" name="Rectangle 52"/>
            <p:cNvSpPr/>
            <p:nvPr/>
          </p:nvSpPr>
          <p:spPr>
            <a:xfrm>
              <a:off x="716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1" name="Rectangle 53"/>
            <p:cNvSpPr/>
            <p:nvPr/>
          </p:nvSpPr>
          <p:spPr>
            <a:xfrm>
              <a:off x="731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2" name="Rectangle 54"/>
            <p:cNvSpPr/>
            <p:nvPr/>
          </p:nvSpPr>
          <p:spPr>
            <a:xfrm>
              <a:off x="746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3" name="Rectangle 55"/>
            <p:cNvSpPr/>
            <p:nvPr/>
          </p:nvSpPr>
          <p:spPr>
            <a:xfrm>
              <a:off x="762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4" name="Rectangle 56"/>
            <p:cNvSpPr/>
            <p:nvPr/>
          </p:nvSpPr>
          <p:spPr>
            <a:xfrm>
              <a:off x="777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5" name="Rectangle 57"/>
            <p:cNvSpPr/>
            <p:nvPr/>
          </p:nvSpPr>
          <p:spPr>
            <a:xfrm>
              <a:off x="792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6" name="Rectangle 58"/>
            <p:cNvSpPr/>
            <p:nvPr/>
          </p:nvSpPr>
          <p:spPr>
            <a:xfrm>
              <a:off x="807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7" name="Rectangle 59"/>
            <p:cNvSpPr/>
            <p:nvPr/>
          </p:nvSpPr>
          <p:spPr>
            <a:xfrm>
              <a:off x="822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8" name="Rectangle 60"/>
            <p:cNvSpPr/>
            <p:nvPr/>
          </p:nvSpPr>
          <p:spPr>
            <a:xfrm>
              <a:off x="838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99" name="Rectangle 61"/>
            <p:cNvSpPr/>
            <p:nvPr/>
          </p:nvSpPr>
          <p:spPr>
            <a:xfrm>
              <a:off x="853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0" name="Rectangle 62"/>
            <p:cNvSpPr/>
            <p:nvPr/>
          </p:nvSpPr>
          <p:spPr>
            <a:xfrm>
              <a:off x="868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1" name="Rectangle 63"/>
            <p:cNvSpPr/>
            <p:nvPr/>
          </p:nvSpPr>
          <p:spPr>
            <a:xfrm>
              <a:off x="883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2" name="Rectangle 64"/>
            <p:cNvSpPr/>
            <p:nvPr/>
          </p:nvSpPr>
          <p:spPr>
            <a:xfrm>
              <a:off x="899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03" name="Rectangle 65"/>
            <p:cNvSpPr/>
            <p:nvPr/>
          </p:nvSpPr>
          <p:spPr>
            <a:xfrm>
              <a:off x="0" y="1219200"/>
              <a:ext cx="9144000" cy="762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705" name="Picture 71" descr="Picture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52588"/>
            <a:ext cx="914400" cy="176213"/>
          </a:xfrm>
          <a:prstGeom prst="rect">
            <a:avLst/>
          </a:prstGeom>
          <a:ln w="12700">
            <a:miter lim="400000"/>
          </a:ln>
        </p:spPr>
      </p:pic>
      <p:sp>
        <p:nvSpPr>
          <p:cNvPr id="7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40546" y="6248400"/>
            <a:ext cx="301908" cy="3073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746959"/>
      </p:ext>
    </p:extLst>
  </p:cSld>
  <p:clrMapOvr>
    <a:masterClrMapping/>
  </p:clrMapOvr>
  <p:transition spd="med"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6" name="Group 2"/>
          <p:cNvGrpSpPr/>
          <p:nvPr/>
        </p:nvGrpSpPr>
        <p:grpSpPr>
          <a:xfrm>
            <a:off x="0" y="2286000"/>
            <a:ext cx="9144000" cy="3581400"/>
            <a:chOff x="0" y="0"/>
            <a:chExt cx="9144000" cy="3581400"/>
          </a:xfrm>
        </p:grpSpPr>
        <p:sp>
          <p:nvSpPr>
            <p:cNvPr id="713" name="Rectangle 3"/>
            <p:cNvSpPr/>
            <p:nvPr/>
          </p:nvSpPr>
          <p:spPr>
            <a:xfrm>
              <a:off x="0" y="304800"/>
              <a:ext cx="9144000" cy="8382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26262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4" name="Rectangle 4"/>
            <p:cNvSpPr/>
            <p:nvPr/>
          </p:nvSpPr>
          <p:spPr>
            <a:xfrm>
              <a:off x="0" y="1143000"/>
              <a:ext cx="9144000" cy="1828800"/>
            </a:xfrm>
            <a:prstGeom prst="rect">
              <a:avLst/>
            </a:prstGeom>
            <a:gradFill flip="none" rotWithShape="1">
              <a:gsLst>
                <a:gs pos="0">
                  <a:srgbClr val="262626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5" name="Rectangle 5"/>
            <p:cNvSpPr/>
            <p:nvPr/>
          </p:nvSpPr>
          <p:spPr>
            <a:xfrm>
              <a:off x="15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6" name="Rectangle 6"/>
            <p:cNvSpPr/>
            <p:nvPr/>
          </p:nvSpPr>
          <p:spPr>
            <a:xfrm>
              <a:off x="30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7" name="Rectangle 7"/>
            <p:cNvSpPr/>
            <p:nvPr/>
          </p:nvSpPr>
          <p:spPr>
            <a:xfrm>
              <a:off x="45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8" name="Rectangle 8"/>
            <p:cNvSpPr/>
            <p:nvPr/>
          </p:nvSpPr>
          <p:spPr>
            <a:xfrm>
              <a:off x="60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19" name="Rectangle 9"/>
            <p:cNvSpPr/>
            <p:nvPr/>
          </p:nvSpPr>
          <p:spPr>
            <a:xfrm>
              <a:off x="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0" name="Rectangle 10"/>
            <p:cNvSpPr/>
            <p:nvPr/>
          </p:nvSpPr>
          <p:spPr>
            <a:xfrm>
              <a:off x="76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1" name="Rectangle 11"/>
            <p:cNvSpPr/>
            <p:nvPr/>
          </p:nvSpPr>
          <p:spPr>
            <a:xfrm>
              <a:off x="91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2" name="Rectangle 12"/>
            <p:cNvSpPr/>
            <p:nvPr/>
          </p:nvSpPr>
          <p:spPr>
            <a:xfrm>
              <a:off x="106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3" name="Rectangle 13"/>
            <p:cNvSpPr/>
            <p:nvPr/>
          </p:nvSpPr>
          <p:spPr>
            <a:xfrm>
              <a:off x="121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4" name="Rectangle 14"/>
            <p:cNvSpPr/>
            <p:nvPr/>
          </p:nvSpPr>
          <p:spPr>
            <a:xfrm>
              <a:off x="137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5" name="Rectangle 15"/>
            <p:cNvSpPr/>
            <p:nvPr/>
          </p:nvSpPr>
          <p:spPr>
            <a:xfrm>
              <a:off x="152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6" name="Rectangle 16"/>
            <p:cNvSpPr/>
            <p:nvPr/>
          </p:nvSpPr>
          <p:spPr>
            <a:xfrm>
              <a:off x="167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7" name="Rectangle 17"/>
            <p:cNvSpPr/>
            <p:nvPr/>
          </p:nvSpPr>
          <p:spPr>
            <a:xfrm>
              <a:off x="182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8" name="Rectangle 18"/>
            <p:cNvSpPr/>
            <p:nvPr/>
          </p:nvSpPr>
          <p:spPr>
            <a:xfrm>
              <a:off x="198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29" name="Rectangle 19"/>
            <p:cNvSpPr/>
            <p:nvPr/>
          </p:nvSpPr>
          <p:spPr>
            <a:xfrm>
              <a:off x="213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0" name="Rectangle 20"/>
            <p:cNvSpPr/>
            <p:nvPr/>
          </p:nvSpPr>
          <p:spPr>
            <a:xfrm>
              <a:off x="2286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1" name="Rectangle 21"/>
            <p:cNvSpPr/>
            <p:nvPr/>
          </p:nvSpPr>
          <p:spPr>
            <a:xfrm>
              <a:off x="243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2" name="Rectangle 22"/>
            <p:cNvSpPr/>
            <p:nvPr/>
          </p:nvSpPr>
          <p:spPr>
            <a:xfrm>
              <a:off x="2590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3" name="Rectangle 23"/>
            <p:cNvSpPr/>
            <p:nvPr/>
          </p:nvSpPr>
          <p:spPr>
            <a:xfrm>
              <a:off x="274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4" name="Rectangle 24"/>
            <p:cNvSpPr/>
            <p:nvPr/>
          </p:nvSpPr>
          <p:spPr>
            <a:xfrm>
              <a:off x="289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5" name="Rectangle 25"/>
            <p:cNvSpPr/>
            <p:nvPr/>
          </p:nvSpPr>
          <p:spPr>
            <a:xfrm>
              <a:off x="304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6" name="Rectangle 26"/>
            <p:cNvSpPr/>
            <p:nvPr/>
          </p:nvSpPr>
          <p:spPr>
            <a:xfrm>
              <a:off x="320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7" name="Rectangle 27"/>
            <p:cNvSpPr/>
            <p:nvPr/>
          </p:nvSpPr>
          <p:spPr>
            <a:xfrm>
              <a:off x="335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8" name="Rectangle 28"/>
            <p:cNvSpPr/>
            <p:nvPr/>
          </p:nvSpPr>
          <p:spPr>
            <a:xfrm>
              <a:off x="350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39" name="Rectangle 29"/>
            <p:cNvSpPr/>
            <p:nvPr/>
          </p:nvSpPr>
          <p:spPr>
            <a:xfrm>
              <a:off x="365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0" name="Rectangle 30"/>
            <p:cNvSpPr/>
            <p:nvPr/>
          </p:nvSpPr>
          <p:spPr>
            <a:xfrm>
              <a:off x="381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1" name="Rectangle 31"/>
            <p:cNvSpPr/>
            <p:nvPr/>
          </p:nvSpPr>
          <p:spPr>
            <a:xfrm>
              <a:off x="396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2" name="Rectangle 32"/>
            <p:cNvSpPr/>
            <p:nvPr/>
          </p:nvSpPr>
          <p:spPr>
            <a:xfrm>
              <a:off x="411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3" name="Rectangle 33"/>
            <p:cNvSpPr/>
            <p:nvPr/>
          </p:nvSpPr>
          <p:spPr>
            <a:xfrm>
              <a:off x="426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4" name="Rectangle 34"/>
            <p:cNvSpPr/>
            <p:nvPr/>
          </p:nvSpPr>
          <p:spPr>
            <a:xfrm>
              <a:off x="441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5" name="Rectangle 35"/>
            <p:cNvSpPr/>
            <p:nvPr/>
          </p:nvSpPr>
          <p:spPr>
            <a:xfrm>
              <a:off x="457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6" name="Rectangle 36"/>
            <p:cNvSpPr/>
            <p:nvPr/>
          </p:nvSpPr>
          <p:spPr>
            <a:xfrm>
              <a:off x="472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7" name="Rectangle 37"/>
            <p:cNvSpPr/>
            <p:nvPr/>
          </p:nvSpPr>
          <p:spPr>
            <a:xfrm>
              <a:off x="487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8" name="Rectangle 38"/>
            <p:cNvSpPr/>
            <p:nvPr/>
          </p:nvSpPr>
          <p:spPr>
            <a:xfrm>
              <a:off x="502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49" name="Rectangle 39"/>
            <p:cNvSpPr/>
            <p:nvPr/>
          </p:nvSpPr>
          <p:spPr>
            <a:xfrm>
              <a:off x="518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0" name="Rectangle 40"/>
            <p:cNvSpPr/>
            <p:nvPr/>
          </p:nvSpPr>
          <p:spPr>
            <a:xfrm>
              <a:off x="533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1" name="Rectangle 41"/>
            <p:cNvSpPr/>
            <p:nvPr/>
          </p:nvSpPr>
          <p:spPr>
            <a:xfrm>
              <a:off x="548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2" name="Rectangle 42"/>
            <p:cNvSpPr/>
            <p:nvPr/>
          </p:nvSpPr>
          <p:spPr>
            <a:xfrm>
              <a:off x="563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3" name="Rectangle 43"/>
            <p:cNvSpPr/>
            <p:nvPr/>
          </p:nvSpPr>
          <p:spPr>
            <a:xfrm>
              <a:off x="579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4" name="Rectangle 44"/>
            <p:cNvSpPr/>
            <p:nvPr/>
          </p:nvSpPr>
          <p:spPr>
            <a:xfrm>
              <a:off x="594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5" name="Rectangle 45"/>
            <p:cNvSpPr/>
            <p:nvPr/>
          </p:nvSpPr>
          <p:spPr>
            <a:xfrm>
              <a:off x="6019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6" name="Rectangle 46"/>
            <p:cNvSpPr/>
            <p:nvPr/>
          </p:nvSpPr>
          <p:spPr>
            <a:xfrm>
              <a:off x="624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7" name="Rectangle 47"/>
            <p:cNvSpPr/>
            <p:nvPr/>
          </p:nvSpPr>
          <p:spPr>
            <a:xfrm>
              <a:off x="6400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8" name="Rectangle 48"/>
            <p:cNvSpPr/>
            <p:nvPr/>
          </p:nvSpPr>
          <p:spPr>
            <a:xfrm>
              <a:off x="655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59" name="Rectangle 49"/>
            <p:cNvSpPr/>
            <p:nvPr/>
          </p:nvSpPr>
          <p:spPr>
            <a:xfrm>
              <a:off x="670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0" name="Rectangle 50"/>
            <p:cNvSpPr/>
            <p:nvPr/>
          </p:nvSpPr>
          <p:spPr>
            <a:xfrm>
              <a:off x="685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1" name="Rectangle 51"/>
            <p:cNvSpPr/>
            <p:nvPr/>
          </p:nvSpPr>
          <p:spPr>
            <a:xfrm>
              <a:off x="701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2" name="Rectangle 52"/>
            <p:cNvSpPr/>
            <p:nvPr/>
          </p:nvSpPr>
          <p:spPr>
            <a:xfrm>
              <a:off x="716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3" name="Rectangle 53"/>
            <p:cNvSpPr/>
            <p:nvPr/>
          </p:nvSpPr>
          <p:spPr>
            <a:xfrm>
              <a:off x="731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4" name="Rectangle 54"/>
            <p:cNvSpPr/>
            <p:nvPr/>
          </p:nvSpPr>
          <p:spPr>
            <a:xfrm>
              <a:off x="746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5" name="Rectangle 55"/>
            <p:cNvSpPr/>
            <p:nvPr/>
          </p:nvSpPr>
          <p:spPr>
            <a:xfrm>
              <a:off x="762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6" name="Rectangle 56"/>
            <p:cNvSpPr/>
            <p:nvPr/>
          </p:nvSpPr>
          <p:spPr>
            <a:xfrm>
              <a:off x="777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7" name="Rectangle 57"/>
            <p:cNvSpPr/>
            <p:nvPr/>
          </p:nvSpPr>
          <p:spPr>
            <a:xfrm>
              <a:off x="792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8" name="Rectangle 58"/>
            <p:cNvSpPr/>
            <p:nvPr/>
          </p:nvSpPr>
          <p:spPr>
            <a:xfrm>
              <a:off x="807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69" name="Rectangle 59"/>
            <p:cNvSpPr/>
            <p:nvPr/>
          </p:nvSpPr>
          <p:spPr>
            <a:xfrm>
              <a:off x="822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0" name="Rectangle 60"/>
            <p:cNvSpPr/>
            <p:nvPr/>
          </p:nvSpPr>
          <p:spPr>
            <a:xfrm>
              <a:off x="838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1" name="Rectangle 61"/>
            <p:cNvSpPr/>
            <p:nvPr/>
          </p:nvSpPr>
          <p:spPr>
            <a:xfrm>
              <a:off x="853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2" name="Rectangle 62"/>
            <p:cNvSpPr/>
            <p:nvPr/>
          </p:nvSpPr>
          <p:spPr>
            <a:xfrm>
              <a:off x="868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3" name="Rectangle 63"/>
            <p:cNvSpPr/>
            <p:nvPr/>
          </p:nvSpPr>
          <p:spPr>
            <a:xfrm>
              <a:off x="883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4" name="Rectangle 64"/>
            <p:cNvSpPr/>
            <p:nvPr/>
          </p:nvSpPr>
          <p:spPr>
            <a:xfrm>
              <a:off x="899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75" name="Rectangle 65"/>
            <p:cNvSpPr/>
            <p:nvPr/>
          </p:nvSpPr>
          <p:spPr>
            <a:xfrm>
              <a:off x="0" y="1219200"/>
              <a:ext cx="9144000" cy="762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777" name="Picture 71" descr="Picture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52588"/>
            <a:ext cx="914400" cy="176213"/>
          </a:xfrm>
          <a:prstGeom prst="rect">
            <a:avLst/>
          </a:prstGeom>
          <a:ln w="12700">
            <a:miter lim="400000"/>
          </a:ln>
        </p:spPr>
      </p:pic>
      <p:sp>
        <p:nvSpPr>
          <p:cNvPr id="778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77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454025" indent="-352425">
              <a:lnSpc>
                <a:spcPct val="110000"/>
              </a:lnSpc>
              <a:buClr>
                <a:srgbClr val="960000"/>
              </a:buClr>
              <a:buChar char="✓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969282" indent="-400957">
              <a:lnSpc>
                <a:spcPct val="110000"/>
              </a:lnSpc>
              <a:buClr>
                <a:srgbClr val="960000"/>
              </a:buClr>
              <a:buChar char="✓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477433" indent="-423333">
              <a:lnSpc>
                <a:spcPct val="110000"/>
              </a:lnSpc>
              <a:buClr>
                <a:srgbClr val="960000"/>
              </a:buClr>
              <a:buChar char="✓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2025650" indent="-482600">
              <a:lnSpc>
                <a:spcPct val="110000"/>
              </a:lnSpc>
              <a:buClr>
                <a:srgbClr val="960000"/>
              </a:buClr>
              <a:buChar char="✓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525078" indent="-472439">
              <a:lnSpc>
                <a:spcPct val="110000"/>
              </a:lnSpc>
              <a:buClr>
                <a:srgbClr val="960000"/>
              </a:buClr>
              <a:buChar char="✓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7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40546" y="6248400"/>
            <a:ext cx="301908" cy="3073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7325553"/>
      </p:ext>
    </p:extLst>
  </p:cSld>
  <p:clrMapOvr>
    <a:masterClrMapping/>
  </p:clrMapOvr>
  <p:transition spd="med"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roup 2"/>
          <p:cNvGrpSpPr/>
          <p:nvPr/>
        </p:nvGrpSpPr>
        <p:grpSpPr>
          <a:xfrm>
            <a:off x="0" y="2286000"/>
            <a:ext cx="9144000" cy="3581400"/>
            <a:chOff x="0" y="0"/>
            <a:chExt cx="9144000" cy="3581400"/>
          </a:xfrm>
        </p:grpSpPr>
        <p:sp>
          <p:nvSpPr>
            <p:cNvPr id="788" name="Rectangle 3"/>
            <p:cNvSpPr/>
            <p:nvPr/>
          </p:nvSpPr>
          <p:spPr>
            <a:xfrm>
              <a:off x="0" y="304800"/>
              <a:ext cx="9144000" cy="8382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262626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89" name="Rectangle 4"/>
            <p:cNvSpPr/>
            <p:nvPr/>
          </p:nvSpPr>
          <p:spPr>
            <a:xfrm>
              <a:off x="0" y="1143000"/>
              <a:ext cx="9144000" cy="1828800"/>
            </a:xfrm>
            <a:prstGeom prst="rect">
              <a:avLst/>
            </a:prstGeom>
            <a:gradFill flip="none" rotWithShape="1">
              <a:gsLst>
                <a:gs pos="0">
                  <a:srgbClr val="262626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0" name="Rectangle 5"/>
            <p:cNvSpPr/>
            <p:nvPr/>
          </p:nvSpPr>
          <p:spPr>
            <a:xfrm>
              <a:off x="15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1" name="Rectangle 6"/>
            <p:cNvSpPr/>
            <p:nvPr/>
          </p:nvSpPr>
          <p:spPr>
            <a:xfrm>
              <a:off x="30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2" name="Rectangle 7"/>
            <p:cNvSpPr/>
            <p:nvPr/>
          </p:nvSpPr>
          <p:spPr>
            <a:xfrm>
              <a:off x="45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3" name="Rectangle 8"/>
            <p:cNvSpPr/>
            <p:nvPr/>
          </p:nvSpPr>
          <p:spPr>
            <a:xfrm>
              <a:off x="60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4" name="Rectangle 9"/>
            <p:cNvSpPr/>
            <p:nvPr/>
          </p:nvSpPr>
          <p:spPr>
            <a:xfrm>
              <a:off x="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5" name="Rectangle 10"/>
            <p:cNvSpPr/>
            <p:nvPr/>
          </p:nvSpPr>
          <p:spPr>
            <a:xfrm>
              <a:off x="76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6" name="Rectangle 11"/>
            <p:cNvSpPr/>
            <p:nvPr/>
          </p:nvSpPr>
          <p:spPr>
            <a:xfrm>
              <a:off x="91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7" name="Rectangle 12"/>
            <p:cNvSpPr/>
            <p:nvPr/>
          </p:nvSpPr>
          <p:spPr>
            <a:xfrm>
              <a:off x="106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8" name="Rectangle 13"/>
            <p:cNvSpPr/>
            <p:nvPr/>
          </p:nvSpPr>
          <p:spPr>
            <a:xfrm>
              <a:off x="121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799" name="Rectangle 14"/>
            <p:cNvSpPr/>
            <p:nvPr/>
          </p:nvSpPr>
          <p:spPr>
            <a:xfrm>
              <a:off x="137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0" name="Rectangle 15"/>
            <p:cNvSpPr/>
            <p:nvPr/>
          </p:nvSpPr>
          <p:spPr>
            <a:xfrm>
              <a:off x="152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1" name="Rectangle 16"/>
            <p:cNvSpPr/>
            <p:nvPr/>
          </p:nvSpPr>
          <p:spPr>
            <a:xfrm>
              <a:off x="167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2" name="Rectangle 17"/>
            <p:cNvSpPr/>
            <p:nvPr/>
          </p:nvSpPr>
          <p:spPr>
            <a:xfrm>
              <a:off x="182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3" name="Rectangle 18"/>
            <p:cNvSpPr/>
            <p:nvPr/>
          </p:nvSpPr>
          <p:spPr>
            <a:xfrm>
              <a:off x="198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4" name="Rectangle 19"/>
            <p:cNvSpPr/>
            <p:nvPr/>
          </p:nvSpPr>
          <p:spPr>
            <a:xfrm>
              <a:off x="213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5" name="Rectangle 20"/>
            <p:cNvSpPr/>
            <p:nvPr/>
          </p:nvSpPr>
          <p:spPr>
            <a:xfrm>
              <a:off x="2286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6" name="Rectangle 21"/>
            <p:cNvSpPr/>
            <p:nvPr/>
          </p:nvSpPr>
          <p:spPr>
            <a:xfrm>
              <a:off x="243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7" name="Rectangle 22"/>
            <p:cNvSpPr/>
            <p:nvPr/>
          </p:nvSpPr>
          <p:spPr>
            <a:xfrm>
              <a:off x="2590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8" name="Rectangle 23"/>
            <p:cNvSpPr/>
            <p:nvPr/>
          </p:nvSpPr>
          <p:spPr>
            <a:xfrm>
              <a:off x="274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09" name="Rectangle 24"/>
            <p:cNvSpPr/>
            <p:nvPr/>
          </p:nvSpPr>
          <p:spPr>
            <a:xfrm>
              <a:off x="289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0" name="Rectangle 25"/>
            <p:cNvSpPr/>
            <p:nvPr/>
          </p:nvSpPr>
          <p:spPr>
            <a:xfrm>
              <a:off x="304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1" name="Rectangle 26"/>
            <p:cNvSpPr/>
            <p:nvPr/>
          </p:nvSpPr>
          <p:spPr>
            <a:xfrm>
              <a:off x="320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2" name="Rectangle 27"/>
            <p:cNvSpPr/>
            <p:nvPr/>
          </p:nvSpPr>
          <p:spPr>
            <a:xfrm>
              <a:off x="335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3" name="Rectangle 28"/>
            <p:cNvSpPr/>
            <p:nvPr/>
          </p:nvSpPr>
          <p:spPr>
            <a:xfrm>
              <a:off x="350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4" name="Rectangle 29"/>
            <p:cNvSpPr/>
            <p:nvPr/>
          </p:nvSpPr>
          <p:spPr>
            <a:xfrm>
              <a:off x="365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5" name="Rectangle 30"/>
            <p:cNvSpPr/>
            <p:nvPr/>
          </p:nvSpPr>
          <p:spPr>
            <a:xfrm>
              <a:off x="381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6" name="Rectangle 31"/>
            <p:cNvSpPr/>
            <p:nvPr/>
          </p:nvSpPr>
          <p:spPr>
            <a:xfrm>
              <a:off x="396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7" name="Rectangle 32"/>
            <p:cNvSpPr/>
            <p:nvPr/>
          </p:nvSpPr>
          <p:spPr>
            <a:xfrm>
              <a:off x="411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8" name="Rectangle 33"/>
            <p:cNvSpPr/>
            <p:nvPr/>
          </p:nvSpPr>
          <p:spPr>
            <a:xfrm>
              <a:off x="426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19" name="Rectangle 34"/>
            <p:cNvSpPr/>
            <p:nvPr/>
          </p:nvSpPr>
          <p:spPr>
            <a:xfrm>
              <a:off x="441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0" name="Rectangle 35"/>
            <p:cNvSpPr/>
            <p:nvPr/>
          </p:nvSpPr>
          <p:spPr>
            <a:xfrm>
              <a:off x="457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1" name="Rectangle 36"/>
            <p:cNvSpPr/>
            <p:nvPr/>
          </p:nvSpPr>
          <p:spPr>
            <a:xfrm>
              <a:off x="472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2" name="Rectangle 37"/>
            <p:cNvSpPr/>
            <p:nvPr/>
          </p:nvSpPr>
          <p:spPr>
            <a:xfrm>
              <a:off x="487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3" name="Rectangle 38"/>
            <p:cNvSpPr/>
            <p:nvPr/>
          </p:nvSpPr>
          <p:spPr>
            <a:xfrm>
              <a:off x="502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4" name="Rectangle 39"/>
            <p:cNvSpPr/>
            <p:nvPr/>
          </p:nvSpPr>
          <p:spPr>
            <a:xfrm>
              <a:off x="518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5" name="Rectangle 40"/>
            <p:cNvSpPr/>
            <p:nvPr/>
          </p:nvSpPr>
          <p:spPr>
            <a:xfrm>
              <a:off x="5334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6" name="Rectangle 41"/>
            <p:cNvSpPr/>
            <p:nvPr/>
          </p:nvSpPr>
          <p:spPr>
            <a:xfrm>
              <a:off x="5486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7" name="Rectangle 42"/>
            <p:cNvSpPr/>
            <p:nvPr/>
          </p:nvSpPr>
          <p:spPr>
            <a:xfrm>
              <a:off x="5638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8" name="Rectangle 43"/>
            <p:cNvSpPr/>
            <p:nvPr/>
          </p:nvSpPr>
          <p:spPr>
            <a:xfrm>
              <a:off x="5791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29" name="Rectangle 44"/>
            <p:cNvSpPr/>
            <p:nvPr/>
          </p:nvSpPr>
          <p:spPr>
            <a:xfrm>
              <a:off x="5943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0" name="Rectangle 45"/>
            <p:cNvSpPr/>
            <p:nvPr/>
          </p:nvSpPr>
          <p:spPr>
            <a:xfrm>
              <a:off x="6019800" y="0"/>
              <a:ext cx="1524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1" name="Rectangle 46"/>
            <p:cNvSpPr/>
            <p:nvPr/>
          </p:nvSpPr>
          <p:spPr>
            <a:xfrm>
              <a:off x="6248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2" name="Rectangle 47"/>
            <p:cNvSpPr/>
            <p:nvPr/>
          </p:nvSpPr>
          <p:spPr>
            <a:xfrm>
              <a:off x="6400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3" name="Rectangle 48"/>
            <p:cNvSpPr/>
            <p:nvPr/>
          </p:nvSpPr>
          <p:spPr>
            <a:xfrm>
              <a:off x="6553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4" name="Rectangle 49"/>
            <p:cNvSpPr/>
            <p:nvPr/>
          </p:nvSpPr>
          <p:spPr>
            <a:xfrm>
              <a:off x="6705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5" name="Rectangle 50"/>
            <p:cNvSpPr/>
            <p:nvPr/>
          </p:nvSpPr>
          <p:spPr>
            <a:xfrm>
              <a:off x="6858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6" name="Rectangle 51"/>
            <p:cNvSpPr/>
            <p:nvPr/>
          </p:nvSpPr>
          <p:spPr>
            <a:xfrm>
              <a:off x="7010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7" name="Rectangle 52"/>
            <p:cNvSpPr/>
            <p:nvPr/>
          </p:nvSpPr>
          <p:spPr>
            <a:xfrm>
              <a:off x="7162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8" name="Rectangle 53"/>
            <p:cNvSpPr/>
            <p:nvPr/>
          </p:nvSpPr>
          <p:spPr>
            <a:xfrm>
              <a:off x="7315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39" name="Rectangle 54"/>
            <p:cNvSpPr/>
            <p:nvPr/>
          </p:nvSpPr>
          <p:spPr>
            <a:xfrm>
              <a:off x="7467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0" name="Rectangle 55"/>
            <p:cNvSpPr/>
            <p:nvPr/>
          </p:nvSpPr>
          <p:spPr>
            <a:xfrm>
              <a:off x="7620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1" name="Rectangle 56"/>
            <p:cNvSpPr/>
            <p:nvPr/>
          </p:nvSpPr>
          <p:spPr>
            <a:xfrm>
              <a:off x="7772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2" name="Rectangle 57"/>
            <p:cNvSpPr/>
            <p:nvPr/>
          </p:nvSpPr>
          <p:spPr>
            <a:xfrm>
              <a:off x="7924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3" name="Rectangle 58"/>
            <p:cNvSpPr/>
            <p:nvPr/>
          </p:nvSpPr>
          <p:spPr>
            <a:xfrm>
              <a:off x="8077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4" name="Rectangle 59"/>
            <p:cNvSpPr/>
            <p:nvPr/>
          </p:nvSpPr>
          <p:spPr>
            <a:xfrm>
              <a:off x="8229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5" name="Rectangle 60"/>
            <p:cNvSpPr/>
            <p:nvPr/>
          </p:nvSpPr>
          <p:spPr>
            <a:xfrm>
              <a:off x="83820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6" name="Rectangle 61"/>
            <p:cNvSpPr/>
            <p:nvPr/>
          </p:nvSpPr>
          <p:spPr>
            <a:xfrm>
              <a:off x="85344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7" name="Rectangle 62"/>
            <p:cNvSpPr/>
            <p:nvPr/>
          </p:nvSpPr>
          <p:spPr>
            <a:xfrm>
              <a:off x="86868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8" name="Rectangle 63"/>
            <p:cNvSpPr/>
            <p:nvPr/>
          </p:nvSpPr>
          <p:spPr>
            <a:xfrm>
              <a:off x="88392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49" name="Rectangle 64"/>
            <p:cNvSpPr/>
            <p:nvPr/>
          </p:nvSpPr>
          <p:spPr>
            <a:xfrm>
              <a:off x="8991600" y="0"/>
              <a:ext cx="76200" cy="35814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50" name="Rectangle 65"/>
            <p:cNvSpPr/>
            <p:nvPr/>
          </p:nvSpPr>
          <p:spPr>
            <a:xfrm>
              <a:off x="0" y="1219200"/>
              <a:ext cx="9144000" cy="76200"/>
            </a:xfrm>
            <a:prstGeom prst="rect">
              <a:avLst/>
            </a:prstGeom>
            <a:solidFill>
              <a:srgbClr val="0000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pic>
        <p:nvPicPr>
          <p:cNvPr id="852" name="Picture 71" descr="Picture 7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" y="1652588"/>
            <a:ext cx="914400" cy="176213"/>
          </a:xfrm>
          <a:prstGeom prst="rect">
            <a:avLst/>
          </a:prstGeom>
          <a:ln w="12700">
            <a:miter lim="400000"/>
          </a:ln>
        </p:spPr>
      </p:pic>
      <p:sp>
        <p:nvSpPr>
          <p:cNvPr id="85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85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lnSpc>
                <a:spcPct val="110000"/>
              </a:lnSpc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lnSpc>
                <a:spcPct val="110000"/>
              </a:lnSpc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lnSpc>
                <a:spcPct val="110000"/>
              </a:lnSpc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lnSpc>
                <a:spcPct val="110000"/>
              </a:lnSpc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040546" y="6248400"/>
            <a:ext cx="301908" cy="307340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9686896"/>
      </p:ext>
    </p:extLst>
  </p:cSld>
  <p:clrMapOvr>
    <a:masterClrMapping/>
  </p:clrMapOvr>
  <p:transition spd="med"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Only">
    <p:bg>
      <p:bgPr>
        <a:gradFill flip="none" rotWithShape="1">
          <a:gsLst>
            <a:gs pos="0">
              <a:srgbClr val="000066"/>
            </a:gs>
            <a:gs pos="100000">
              <a:srgbClr val="00005D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" name="Group 2"/>
          <p:cNvGrpSpPr/>
          <p:nvPr/>
        </p:nvGrpSpPr>
        <p:grpSpPr>
          <a:xfrm>
            <a:off x="3707" y="1422400"/>
            <a:ext cx="9143469" cy="5435600"/>
            <a:chOff x="0" y="0"/>
            <a:chExt cx="9143467" cy="5435600"/>
          </a:xfrm>
        </p:grpSpPr>
        <p:grpSp>
          <p:nvGrpSpPr>
            <p:cNvPr id="876" name="Group 3"/>
            <p:cNvGrpSpPr/>
            <p:nvPr/>
          </p:nvGrpSpPr>
          <p:grpSpPr>
            <a:xfrm>
              <a:off x="28042" y="0"/>
              <a:ext cx="9115426" cy="5435600"/>
              <a:chOff x="0" y="0"/>
              <a:chExt cx="9115425" cy="5435600"/>
            </a:xfrm>
          </p:grpSpPr>
          <p:sp>
            <p:nvSpPr>
              <p:cNvPr id="863" name="Freeform 4"/>
              <p:cNvSpPr/>
              <p:nvPr/>
            </p:nvSpPr>
            <p:spPr>
              <a:xfrm>
                <a:off x="2189162" y="349250"/>
                <a:ext cx="4468813" cy="33496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290" y="870"/>
                    </a:moveTo>
                    <a:lnTo>
                      <a:pt x="4819" y="4484"/>
                    </a:lnTo>
                    <a:lnTo>
                      <a:pt x="506" y="4822"/>
                    </a:lnTo>
                    <a:lnTo>
                      <a:pt x="0" y="6419"/>
                    </a:lnTo>
                    <a:lnTo>
                      <a:pt x="2854" y="10503"/>
                    </a:lnTo>
                    <a:lnTo>
                      <a:pt x="4688" y="9234"/>
                    </a:lnTo>
                    <a:lnTo>
                      <a:pt x="7612" y="11107"/>
                    </a:lnTo>
                    <a:lnTo>
                      <a:pt x="8563" y="13707"/>
                    </a:lnTo>
                    <a:lnTo>
                      <a:pt x="8310" y="14844"/>
                    </a:lnTo>
                    <a:lnTo>
                      <a:pt x="8625" y="16983"/>
                    </a:lnTo>
                    <a:lnTo>
                      <a:pt x="8816" y="20464"/>
                    </a:lnTo>
                    <a:lnTo>
                      <a:pt x="11226" y="21600"/>
                    </a:lnTo>
                    <a:lnTo>
                      <a:pt x="12937" y="20730"/>
                    </a:lnTo>
                    <a:lnTo>
                      <a:pt x="12300" y="18191"/>
                    </a:lnTo>
                    <a:lnTo>
                      <a:pt x="15277" y="15918"/>
                    </a:lnTo>
                    <a:lnTo>
                      <a:pt x="17503" y="15785"/>
                    </a:lnTo>
                    <a:lnTo>
                      <a:pt x="18769" y="13912"/>
                    </a:lnTo>
                    <a:lnTo>
                      <a:pt x="18116" y="10247"/>
                    </a:lnTo>
                    <a:lnTo>
                      <a:pt x="19996" y="9142"/>
                    </a:lnTo>
                    <a:lnTo>
                      <a:pt x="21600" y="4648"/>
                    </a:lnTo>
                    <a:lnTo>
                      <a:pt x="19321" y="0"/>
                    </a:lnTo>
                  </a:path>
                </a:pathLst>
              </a:custGeom>
              <a:noFill/>
              <a:ln w="1524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64" name="Freeform 5"/>
              <p:cNvSpPr/>
              <p:nvPr/>
            </p:nvSpPr>
            <p:spPr>
              <a:xfrm>
                <a:off x="1035050" y="349250"/>
                <a:ext cx="6296025" cy="3756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750" y="593"/>
                    </a:moveTo>
                    <a:lnTo>
                      <a:pt x="6252" y="2392"/>
                    </a:lnTo>
                    <a:lnTo>
                      <a:pt x="5087" y="1972"/>
                    </a:lnTo>
                    <a:lnTo>
                      <a:pt x="2881" y="2867"/>
                    </a:lnTo>
                    <a:lnTo>
                      <a:pt x="948" y="2985"/>
                    </a:lnTo>
                    <a:lnTo>
                      <a:pt x="0" y="5733"/>
                    </a:lnTo>
                    <a:lnTo>
                      <a:pt x="496" y="6628"/>
                    </a:lnTo>
                    <a:lnTo>
                      <a:pt x="1258" y="5971"/>
                    </a:lnTo>
                    <a:lnTo>
                      <a:pt x="2342" y="6272"/>
                    </a:lnTo>
                    <a:lnTo>
                      <a:pt x="2745" y="7760"/>
                    </a:lnTo>
                    <a:lnTo>
                      <a:pt x="1890" y="9312"/>
                    </a:lnTo>
                    <a:lnTo>
                      <a:pt x="2881" y="10444"/>
                    </a:lnTo>
                    <a:lnTo>
                      <a:pt x="3959" y="10088"/>
                    </a:lnTo>
                    <a:lnTo>
                      <a:pt x="4907" y="11101"/>
                    </a:lnTo>
                    <a:lnTo>
                      <a:pt x="6841" y="11220"/>
                    </a:lnTo>
                    <a:lnTo>
                      <a:pt x="8774" y="13009"/>
                    </a:lnTo>
                    <a:lnTo>
                      <a:pt x="9226" y="15273"/>
                    </a:lnTo>
                    <a:lnTo>
                      <a:pt x="8818" y="19336"/>
                    </a:lnTo>
                    <a:lnTo>
                      <a:pt x="9226" y="20705"/>
                    </a:lnTo>
                    <a:lnTo>
                      <a:pt x="11611" y="20468"/>
                    </a:lnTo>
                    <a:lnTo>
                      <a:pt x="12467" y="21600"/>
                    </a:lnTo>
                    <a:lnTo>
                      <a:pt x="14128" y="18679"/>
                    </a:lnTo>
                    <a:lnTo>
                      <a:pt x="13817" y="16588"/>
                    </a:lnTo>
                    <a:lnTo>
                      <a:pt x="15348" y="15273"/>
                    </a:lnTo>
                    <a:lnTo>
                      <a:pt x="16426" y="15693"/>
                    </a:lnTo>
                    <a:lnTo>
                      <a:pt x="17864" y="14744"/>
                    </a:lnTo>
                    <a:lnTo>
                      <a:pt x="18545" y="10718"/>
                    </a:lnTo>
                    <a:lnTo>
                      <a:pt x="19841" y="8417"/>
                    </a:lnTo>
                    <a:lnTo>
                      <a:pt x="21600" y="8180"/>
                    </a:lnTo>
                    <a:lnTo>
                      <a:pt x="21284" y="6692"/>
                    </a:lnTo>
                    <a:lnTo>
                      <a:pt x="19982" y="5140"/>
                    </a:lnTo>
                    <a:lnTo>
                      <a:pt x="20789" y="1917"/>
                    </a:lnTo>
                    <a:lnTo>
                      <a:pt x="19552" y="0"/>
                    </a:lnTo>
                  </a:path>
                </a:pathLst>
              </a:custGeom>
              <a:noFill/>
              <a:ln w="1651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65" name="Freeform 6"/>
              <p:cNvSpPr/>
              <p:nvPr/>
            </p:nvSpPr>
            <p:spPr>
              <a:xfrm>
                <a:off x="0" y="274637"/>
                <a:ext cx="9099550" cy="49323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05" y="0"/>
                    </a:moveTo>
                    <a:lnTo>
                      <a:pt x="501" y="2280"/>
                    </a:lnTo>
                    <a:lnTo>
                      <a:pt x="0" y="4630"/>
                    </a:lnTo>
                    <a:lnTo>
                      <a:pt x="313" y="8488"/>
                    </a:lnTo>
                    <a:lnTo>
                      <a:pt x="1556" y="10532"/>
                    </a:lnTo>
                    <a:lnTo>
                      <a:pt x="3320" y="11818"/>
                    </a:lnTo>
                    <a:lnTo>
                      <a:pt x="5426" y="11478"/>
                    </a:lnTo>
                    <a:lnTo>
                      <a:pt x="6613" y="13487"/>
                    </a:lnTo>
                    <a:lnTo>
                      <a:pt x="6229" y="14780"/>
                    </a:lnTo>
                    <a:lnTo>
                      <a:pt x="4281" y="14891"/>
                    </a:lnTo>
                    <a:lnTo>
                      <a:pt x="3433" y="14050"/>
                    </a:lnTo>
                    <a:lnTo>
                      <a:pt x="2785" y="14891"/>
                    </a:lnTo>
                    <a:lnTo>
                      <a:pt x="3595" y="17547"/>
                    </a:lnTo>
                    <a:lnTo>
                      <a:pt x="3667" y="20196"/>
                    </a:lnTo>
                    <a:lnTo>
                      <a:pt x="5694" y="21600"/>
                    </a:lnTo>
                    <a:lnTo>
                      <a:pt x="6195" y="20314"/>
                    </a:lnTo>
                    <a:lnTo>
                      <a:pt x="7827" y="19445"/>
                    </a:lnTo>
                    <a:lnTo>
                      <a:pt x="9835" y="20592"/>
                    </a:lnTo>
                    <a:lnTo>
                      <a:pt x="12142" y="19549"/>
                    </a:lnTo>
                    <a:lnTo>
                      <a:pt x="12974" y="20314"/>
                    </a:lnTo>
                    <a:lnTo>
                      <a:pt x="14549" y="18409"/>
                    </a:lnTo>
                    <a:lnTo>
                      <a:pt x="15544" y="16066"/>
                    </a:lnTo>
                    <a:lnTo>
                      <a:pt x="16464" y="16115"/>
                    </a:lnTo>
                    <a:lnTo>
                      <a:pt x="17161" y="16998"/>
                    </a:lnTo>
                    <a:lnTo>
                      <a:pt x="18898" y="14891"/>
                    </a:lnTo>
                    <a:lnTo>
                      <a:pt x="20364" y="15190"/>
                    </a:lnTo>
                    <a:lnTo>
                      <a:pt x="21600" y="14384"/>
                    </a:lnTo>
                  </a:path>
                </a:pathLst>
              </a:custGeom>
              <a:noFill/>
              <a:ln w="1651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66" name="Freeform 7"/>
              <p:cNvSpPr/>
              <p:nvPr/>
            </p:nvSpPr>
            <p:spPr>
              <a:xfrm>
                <a:off x="352425" y="395287"/>
                <a:ext cx="8750300" cy="4381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40" y="0"/>
                    </a:moveTo>
                    <a:lnTo>
                      <a:pt x="0" y="2630"/>
                    </a:lnTo>
                    <a:lnTo>
                      <a:pt x="321" y="6425"/>
                    </a:lnTo>
                    <a:lnTo>
                      <a:pt x="952" y="6832"/>
                    </a:lnTo>
                    <a:lnTo>
                      <a:pt x="1854" y="8507"/>
                    </a:lnTo>
                    <a:lnTo>
                      <a:pt x="2183" y="11277"/>
                    </a:lnTo>
                    <a:lnTo>
                      <a:pt x="3288" y="11731"/>
                    </a:lnTo>
                    <a:lnTo>
                      <a:pt x="4930" y="10557"/>
                    </a:lnTo>
                    <a:lnTo>
                      <a:pt x="5122" y="11684"/>
                    </a:lnTo>
                    <a:lnTo>
                      <a:pt x="6352" y="11841"/>
                    </a:lnTo>
                    <a:lnTo>
                      <a:pt x="7297" y="14596"/>
                    </a:lnTo>
                    <a:lnTo>
                      <a:pt x="6536" y="16951"/>
                    </a:lnTo>
                    <a:lnTo>
                      <a:pt x="5126" y="17350"/>
                    </a:lnTo>
                    <a:lnTo>
                      <a:pt x="3887" y="16998"/>
                    </a:lnTo>
                    <a:lnTo>
                      <a:pt x="3539" y="17562"/>
                    </a:lnTo>
                    <a:lnTo>
                      <a:pt x="3950" y="18900"/>
                    </a:lnTo>
                    <a:lnTo>
                      <a:pt x="3887" y="19863"/>
                    </a:lnTo>
                    <a:lnTo>
                      <a:pt x="4456" y="21600"/>
                    </a:lnTo>
                    <a:lnTo>
                      <a:pt x="6509" y="20528"/>
                    </a:lnTo>
                    <a:lnTo>
                      <a:pt x="6760" y="19503"/>
                    </a:lnTo>
                    <a:lnTo>
                      <a:pt x="7426" y="19964"/>
                    </a:lnTo>
                    <a:lnTo>
                      <a:pt x="9162" y="19158"/>
                    </a:lnTo>
                    <a:lnTo>
                      <a:pt x="9573" y="21240"/>
                    </a:lnTo>
                    <a:lnTo>
                      <a:pt x="11247" y="19886"/>
                    </a:lnTo>
                    <a:lnTo>
                      <a:pt x="12791" y="20277"/>
                    </a:lnTo>
                    <a:lnTo>
                      <a:pt x="13802" y="18994"/>
                    </a:lnTo>
                    <a:lnTo>
                      <a:pt x="14084" y="16286"/>
                    </a:lnTo>
                    <a:lnTo>
                      <a:pt x="15726" y="16333"/>
                    </a:lnTo>
                    <a:lnTo>
                      <a:pt x="15949" y="15057"/>
                    </a:lnTo>
                    <a:lnTo>
                      <a:pt x="16611" y="15112"/>
                    </a:lnTo>
                    <a:lnTo>
                      <a:pt x="17497" y="16388"/>
                    </a:lnTo>
                    <a:lnTo>
                      <a:pt x="18951" y="14197"/>
                    </a:lnTo>
                    <a:lnTo>
                      <a:pt x="20475" y="13970"/>
                    </a:lnTo>
                    <a:lnTo>
                      <a:pt x="21032" y="12295"/>
                    </a:lnTo>
                    <a:lnTo>
                      <a:pt x="21600" y="12404"/>
                    </a:lnTo>
                  </a:path>
                </a:pathLst>
              </a:custGeom>
              <a:noFill/>
              <a:ln w="1524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67" name="Freeform 8"/>
              <p:cNvSpPr/>
              <p:nvPr/>
            </p:nvSpPr>
            <p:spPr>
              <a:xfrm>
                <a:off x="7651750" y="139700"/>
                <a:ext cx="1254125" cy="1887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801" y="0"/>
                    </a:moveTo>
                    <a:lnTo>
                      <a:pt x="5742" y="4233"/>
                    </a:lnTo>
                    <a:lnTo>
                      <a:pt x="4347" y="11681"/>
                    </a:lnTo>
                    <a:lnTo>
                      <a:pt x="12413" y="14006"/>
                    </a:lnTo>
                    <a:lnTo>
                      <a:pt x="16542" y="19002"/>
                    </a:lnTo>
                    <a:lnTo>
                      <a:pt x="21600" y="21600"/>
                    </a:lnTo>
                    <a:lnTo>
                      <a:pt x="14765" y="20183"/>
                    </a:lnTo>
                    <a:lnTo>
                      <a:pt x="9925" y="16041"/>
                    </a:lnTo>
                    <a:lnTo>
                      <a:pt x="3801" y="15478"/>
                    </a:lnTo>
                    <a:lnTo>
                      <a:pt x="0" y="9065"/>
                    </a:lnTo>
                    <a:lnTo>
                      <a:pt x="1312" y="3797"/>
                    </a:lnTo>
                  </a:path>
                </a:pathLst>
              </a:custGeom>
              <a:noFill/>
              <a:ln w="1524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68" name="Freeform 9"/>
              <p:cNvSpPr/>
              <p:nvPr/>
            </p:nvSpPr>
            <p:spPr>
              <a:xfrm>
                <a:off x="8180387" y="0"/>
                <a:ext cx="919163" cy="17732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775" y="6343"/>
                    </a:lnTo>
                    <a:lnTo>
                      <a:pt x="336" y="12743"/>
                    </a:lnTo>
                    <a:lnTo>
                      <a:pt x="1492" y="14755"/>
                    </a:lnTo>
                    <a:lnTo>
                      <a:pt x="8730" y="14290"/>
                    </a:lnTo>
                    <a:lnTo>
                      <a:pt x="12833" y="20401"/>
                    </a:lnTo>
                    <a:lnTo>
                      <a:pt x="21600" y="21600"/>
                    </a:lnTo>
                  </a:path>
                </a:pathLst>
              </a:custGeom>
              <a:noFill/>
              <a:ln w="1651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69" name="Freeform 10"/>
              <p:cNvSpPr/>
              <p:nvPr/>
            </p:nvSpPr>
            <p:spPr>
              <a:xfrm>
                <a:off x="5192712" y="114300"/>
                <a:ext cx="3922713" cy="38036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773" y="0"/>
                    </a:moveTo>
                    <a:lnTo>
                      <a:pt x="10306" y="2028"/>
                    </a:lnTo>
                    <a:lnTo>
                      <a:pt x="12177" y="3056"/>
                    </a:lnTo>
                    <a:lnTo>
                      <a:pt x="12273" y="4940"/>
                    </a:lnTo>
                    <a:lnTo>
                      <a:pt x="11731" y="6599"/>
                    </a:lnTo>
                    <a:lnTo>
                      <a:pt x="12535" y="8339"/>
                    </a:lnTo>
                    <a:lnTo>
                      <a:pt x="12719" y="9998"/>
                    </a:lnTo>
                    <a:lnTo>
                      <a:pt x="11460" y="10295"/>
                    </a:lnTo>
                    <a:lnTo>
                      <a:pt x="8095" y="12477"/>
                    </a:lnTo>
                    <a:lnTo>
                      <a:pt x="8523" y="13126"/>
                    </a:lnTo>
                    <a:lnTo>
                      <a:pt x="8357" y="14640"/>
                    </a:lnTo>
                    <a:lnTo>
                      <a:pt x="6836" y="16380"/>
                    </a:lnTo>
                    <a:lnTo>
                      <a:pt x="4712" y="17832"/>
                    </a:lnTo>
                    <a:lnTo>
                      <a:pt x="1329" y="18264"/>
                    </a:lnTo>
                    <a:lnTo>
                      <a:pt x="166" y="20293"/>
                    </a:lnTo>
                    <a:lnTo>
                      <a:pt x="0" y="21600"/>
                    </a:lnTo>
                    <a:lnTo>
                      <a:pt x="1862" y="19644"/>
                    </a:lnTo>
                    <a:lnTo>
                      <a:pt x="5498" y="18841"/>
                    </a:lnTo>
                    <a:lnTo>
                      <a:pt x="7815" y="17183"/>
                    </a:lnTo>
                    <a:lnTo>
                      <a:pt x="10752" y="17904"/>
                    </a:lnTo>
                    <a:lnTo>
                      <a:pt x="14581" y="17183"/>
                    </a:lnTo>
                    <a:lnTo>
                      <a:pt x="17334" y="15731"/>
                    </a:lnTo>
                    <a:lnTo>
                      <a:pt x="17605" y="14424"/>
                    </a:lnTo>
                    <a:lnTo>
                      <a:pt x="19555" y="13486"/>
                    </a:lnTo>
                    <a:lnTo>
                      <a:pt x="20621" y="13991"/>
                    </a:lnTo>
                    <a:lnTo>
                      <a:pt x="21600" y="13333"/>
                    </a:lnTo>
                  </a:path>
                </a:pathLst>
              </a:custGeom>
              <a:noFill/>
              <a:ln w="1651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0" name="Freeform 11"/>
              <p:cNvSpPr/>
              <p:nvPr/>
            </p:nvSpPr>
            <p:spPr>
              <a:xfrm>
                <a:off x="3724275" y="271462"/>
                <a:ext cx="2220913" cy="21415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573" y="2482"/>
                    </a:moveTo>
                    <a:lnTo>
                      <a:pt x="6500" y="2482"/>
                    </a:lnTo>
                    <a:lnTo>
                      <a:pt x="3165" y="8118"/>
                    </a:lnTo>
                    <a:lnTo>
                      <a:pt x="0" y="10776"/>
                    </a:lnTo>
                    <a:lnTo>
                      <a:pt x="7519" y="12537"/>
                    </a:lnTo>
                    <a:lnTo>
                      <a:pt x="6562" y="16156"/>
                    </a:lnTo>
                    <a:lnTo>
                      <a:pt x="9526" y="17389"/>
                    </a:lnTo>
                    <a:lnTo>
                      <a:pt x="7689" y="21600"/>
                    </a:lnTo>
                    <a:lnTo>
                      <a:pt x="14837" y="16572"/>
                    </a:lnTo>
                    <a:lnTo>
                      <a:pt x="14297" y="12425"/>
                    </a:lnTo>
                    <a:lnTo>
                      <a:pt x="18234" y="11993"/>
                    </a:lnTo>
                    <a:lnTo>
                      <a:pt x="21600" y="9623"/>
                    </a:lnTo>
                    <a:lnTo>
                      <a:pt x="20303" y="6661"/>
                    </a:lnTo>
                    <a:lnTo>
                      <a:pt x="20705" y="3138"/>
                    </a:lnTo>
                    <a:lnTo>
                      <a:pt x="18080" y="2626"/>
                    </a:lnTo>
                    <a:lnTo>
                      <a:pt x="14328" y="0"/>
                    </a:lnTo>
                    <a:lnTo>
                      <a:pt x="9573" y="2482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1" name="Freeform 12"/>
              <p:cNvSpPr/>
              <p:nvPr/>
            </p:nvSpPr>
            <p:spPr>
              <a:xfrm>
                <a:off x="6754812" y="1801812"/>
                <a:ext cx="1993901" cy="12858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365" y="4880"/>
                    </a:moveTo>
                    <a:lnTo>
                      <a:pt x="13070" y="880"/>
                    </a:lnTo>
                    <a:lnTo>
                      <a:pt x="15203" y="0"/>
                    </a:lnTo>
                    <a:lnTo>
                      <a:pt x="16905" y="2080"/>
                    </a:lnTo>
                    <a:lnTo>
                      <a:pt x="18608" y="6613"/>
                    </a:lnTo>
                    <a:lnTo>
                      <a:pt x="21600" y="6107"/>
                    </a:lnTo>
                    <a:lnTo>
                      <a:pt x="21462" y="9573"/>
                    </a:lnTo>
                    <a:lnTo>
                      <a:pt x="17473" y="11493"/>
                    </a:lnTo>
                    <a:lnTo>
                      <a:pt x="15117" y="11120"/>
                    </a:lnTo>
                    <a:lnTo>
                      <a:pt x="12365" y="12827"/>
                    </a:lnTo>
                    <a:lnTo>
                      <a:pt x="10164" y="16880"/>
                    </a:lnTo>
                    <a:lnTo>
                      <a:pt x="7275" y="14320"/>
                    </a:lnTo>
                    <a:lnTo>
                      <a:pt x="4403" y="21600"/>
                    </a:lnTo>
                    <a:lnTo>
                      <a:pt x="1135" y="20373"/>
                    </a:lnTo>
                    <a:lnTo>
                      <a:pt x="0" y="16027"/>
                    </a:lnTo>
                    <a:lnTo>
                      <a:pt x="2700" y="12880"/>
                    </a:lnTo>
                    <a:lnTo>
                      <a:pt x="4265" y="7493"/>
                    </a:lnTo>
                    <a:lnTo>
                      <a:pt x="7532" y="4000"/>
                    </a:lnTo>
                    <a:lnTo>
                      <a:pt x="12365" y="5040"/>
                    </a:lnTo>
                  </a:path>
                </a:pathLst>
              </a:custGeom>
              <a:noFill/>
              <a:ln w="1778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2" name="Freeform 13"/>
              <p:cNvSpPr/>
              <p:nvPr/>
            </p:nvSpPr>
            <p:spPr>
              <a:xfrm>
                <a:off x="4594225" y="4095750"/>
                <a:ext cx="4521200" cy="12509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24" y="439"/>
                    </a:moveTo>
                    <a:lnTo>
                      <a:pt x="18908" y="0"/>
                    </a:lnTo>
                    <a:lnTo>
                      <a:pt x="17277" y="2220"/>
                    </a:lnTo>
                    <a:lnTo>
                      <a:pt x="14683" y="1206"/>
                    </a:lnTo>
                    <a:lnTo>
                      <a:pt x="13189" y="9704"/>
                    </a:lnTo>
                    <a:lnTo>
                      <a:pt x="12135" y="5811"/>
                    </a:lnTo>
                    <a:lnTo>
                      <a:pt x="10254" y="8443"/>
                    </a:lnTo>
                    <a:lnTo>
                      <a:pt x="10959" y="14117"/>
                    </a:lnTo>
                    <a:lnTo>
                      <a:pt x="8130" y="11293"/>
                    </a:lnTo>
                    <a:lnTo>
                      <a:pt x="6735" y="14802"/>
                    </a:lnTo>
                    <a:lnTo>
                      <a:pt x="0" y="18091"/>
                    </a:lnTo>
                    <a:lnTo>
                      <a:pt x="2184" y="21600"/>
                    </a:lnTo>
                    <a:lnTo>
                      <a:pt x="7888" y="18530"/>
                    </a:lnTo>
                    <a:lnTo>
                      <a:pt x="9647" y="20504"/>
                    </a:lnTo>
                    <a:lnTo>
                      <a:pt x="15897" y="18941"/>
                    </a:lnTo>
                    <a:lnTo>
                      <a:pt x="17596" y="20504"/>
                    </a:lnTo>
                    <a:lnTo>
                      <a:pt x="18627" y="16337"/>
                    </a:lnTo>
                    <a:lnTo>
                      <a:pt x="20569" y="19626"/>
                    </a:lnTo>
                    <a:lnTo>
                      <a:pt x="20599" y="9292"/>
                    </a:lnTo>
                    <a:lnTo>
                      <a:pt x="21600" y="7072"/>
                    </a:lnTo>
                  </a:path>
                </a:pathLst>
              </a:custGeom>
              <a:noFill/>
              <a:ln w="1778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3" name="Freeform 14"/>
              <p:cNvSpPr/>
              <p:nvPr/>
            </p:nvSpPr>
            <p:spPr>
              <a:xfrm>
                <a:off x="8609012" y="41275"/>
                <a:ext cx="506413" cy="1355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177" y="7917"/>
                    </a:lnTo>
                    <a:lnTo>
                      <a:pt x="7177" y="16036"/>
                    </a:lnTo>
                    <a:lnTo>
                      <a:pt x="18147" y="21600"/>
                    </a:lnTo>
                    <a:lnTo>
                      <a:pt x="18824" y="14594"/>
                    </a:lnTo>
                    <a:lnTo>
                      <a:pt x="16115" y="10117"/>
                    </a:lnTo>
                    <a:lnTo>
                      <a:pt x="21600" y="6070"/>
                    </a:lnTo>
                  </a:path>
                </a:pathLst>
              </a:custGeom>
              <a:noFill/>
              <a:ln w="1778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4" name="Freeform 15"/>
              <p:cNvSpPr/>
              <p:nvPr/>
            </p:nvSpPr>
            <p:spPr>
              <a:xfrm>
                <a:off x="7832725" y="4241800"/>
                <a:ext cx="1025525" cy="6223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6852" y="0"/>
                    </a:moveTo>
                    <a:lnTo>
                      <a:pt x="10700" y="3361"/>
                    </a:lnTo>
                    <a:lnTo>
                      <a:pt x="7958" y="6006"/>
                    </a:lnTo>
                    <a:lnTo>
                      <a:pt x="4815" y="11902"/>
                    </a:lnTo>
                    <a:lnTo>
                      <a:pt x="0" y="21600"/>
                    </a:lnTo>
                    <a:lnTo>
                      <a:pt x="12037" y="14492"/>
                    </a:lnTo>
                    <a:lnTo>
                      <a:pt x="14445" y="10029"/>
                    </a:lnTo>
                    <a:lnTo>
                      <a:pt x="21600" y="7824"/>
                    </a:lnTo>
                    <a:lnTo>
                      <a:pt x="16852" y="0"/>
                    </a:lnTo>
                    <a:close/>
                  </a:path>
                </a:pathLst>
              </a:custGeom>
              <a:noFill/>
              <a:ln w="17780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5" name="Freeform 16"/>
              <p:cNvSpPr/>
              <p:nvPr/>
            </p:nvSpPr>
            <p:spPr>
              <a:xfrm>
                <a:off x="47625" y="2387600"/>
                <a:ext cx="4343400" cy="3048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58" y="3780"/>
                    </a:lnTo>
                    <a:lnTo>
                      <a:pt x="3032" y="4320"/>
                    </a:lnTo>
                    <a:lnTo>
                      <a:pt x="4547" y="8100"/>
                    </a:lnTo>
                    <a:lnTo>
                      <a:pt x="4168" y="10800"/>
                    </a:lnTo>
                    <a:lnTo>
                      <a:pt x="5305" y="12420"/>
                    </a:lnTo>
                    <a:lnTo>
                      <a:pt x="4547" y="15660"/>
                    </a:lnTo>
                    <a:lnTo>
                      <a:pt x="4926" y="18360"/>
                    </a:lnTo>
                    <a:lnTo>
                      <a:pt x="11747" y="21060"/>
                    </a:lnTo>
                    <a:lnTo>
                      <a:pt x="13263" y="19440"/>
                    </a:lnTo>
                    <a:lnTo>
                      <a:pt x="17432" y="19440"/>
                    </a:lnTo>
                    <a:lnTo>
                      <a:pt x="18189" y="18360"/>
                    </a:lnTo>
                    <a:lnTo>
                      <a:pt x="21600" y="21060"/>
                    </a:lnTo>
                    <a:lnTo>
                      <a:pt x="20842" y="21600"/>
                    </a:lnTo>
                    <a:lnTo>
                      <a:pt x="18189" y="20520"/>
                    </a:lnTo>
                    <a:lnTo>
                      <a:pt x="17053" y="21060"/>
                    </a:lnTo>
                    <a:lnTo>
                      <a:pt x="12884" y="21600"/>
                    </a:lnTo>
                    <a:lnTo>
                      <a:pt x="11368" y="21600"/>
                    </a:lnTo>
                    <a:lnTo>
                      <a:pt x="3789" y="20520"/>
                    </a:lnTo>
                    <a:lnTo>
                      <a:pt x="1516" y="21060"/>
                    </a:lnTo>
                    <a:lnTo>
                      <a:pt x="758" y="18900"/>
                    </a:lnTo>
                    <a:lnTo>
                      <a:pt x="2274" y="16200"/>
                    </a:lnTo>
                    <a:lnTo>
                      <a:pt x="2653" y="12420"/>
                    </a:lnTo>
                    <a:lnTo>
                      <a:pt x="1137" y="9720"/>
                    </a:lnTo>
                    <a:lnTo>
                      <a:pt x="1895" y="7020"/>
                    </a:lnTo>
                    <a:lnTo>
                      <a:pt x="379" y="594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9525" cap="flat">
                <a:solidFill>
                  <a:srgbClr val="00007A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012" name="Group 17"/>
            <p:cNvGrpSpPr/>
            <p:nvPr/>
          </p:nvGrpSpPr>
          <p:grpSpPr>
            <a:xfrm>
              <a:off x="0" y="2217622"/>
              <a:ext cx="2193877" cy="2694461"/>
              <a:chOff x="0" y="0"/>
              <a:chExt cx="2193877" cy="2694460"/>
            </a:xfrm>
          </p:grpSpPr>
          <p:sp>
            <p:nvSpPr>
              <p:cNvPr id="877" name="Rectangle 18"/>
              <p:cNvSpPr/>
              <p:nvPr/>
            </p:nvSpPr>
            <p:spPr>
              <a:xfrm rot="6798887">
                <a:off x="96305" y="2522652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8" name="Rectangle 19"/>
              <p:cNvSpPr/>
              <p:nvPr/>
            </p:nvSpPr>
            <p:spPr>
              <a:xfrm rot="6798887">
                <a:off x="48680" y="2519477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79" name="Rectangle 20"/>
              <p:cNvSpPr/>
              <p:nvPr/>
            </p:nvSpPr>
            <p:spPr>
              <a:xfrm rot="6798887">
                <a:off x="7405" y="2509952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0" name="Rectangle 21"/>
              <p:cNvSpPr/>
              <p:nvPr/>
            </p:nvSpPr>
            <p:spPr>
              <a:xfrm rot="5999912">
                <a:off x="328080" y="2525827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1" name="Rectangle 22"/>
              <p:cNvSpPr/>
              <p:nvPr/>
            </p:nvSpPr>
            <p:spPr>
              <a:xfrm rot="5999912">
                <a:off x="286805" y="2532177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2" name="Rectangle 23"/>
              <p:cNvSpPr/>
              <p:nvPr/>
            </p:nvSpPr>
            <p:spPr>
              <a:xfrm rot="6250139">
                <a:off x="239180" y="2532177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3" name="Rectangle 24"/>
              <p:cNvSpPr/>
              <p:nvPr/>
            </p:nvSpPr>
            <p:spPr>
              <a:xfrm rot="6238076">
                <a:off x="191555" y="2529002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4" name="Rectangle 25"/>
              <p:cNvSpPr/>
              <p:nvPr/>
            </p:nvSpPr>
            <p:spPr>
              <a:xfrm rot="5380717">
                <a:off x="572555" y="2500427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5" name="Rectangle 26"/>
              <p:cNvSpPr/>
              <p:nvPr/>
            </p:nvSpPr>
            <p:spPr>
              <a:xfrm rot="5380717">
                <a:off x="524930" y="2506777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6" name="Rectangle 27"/>
              <p:cNvSpPr/>
              <p:nvPr/>
            </p:nvSpPr>
            <p:spPr>
              <a:xfrm rot="5583201">
                <a:off x="477305" y="2513127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7" name="Rectangle 28"/>
              <p:cNvSpPr/>
              <p:nvPr/>
            </p:nvSpPr>
            <p:spPr>
              <a:xfrm rot="5737625">
                <a:off x="426505" y="2522652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8" name="Rectangle 29"/>
              <p:cNvSpPr/>
              <p:nvPr/>
            </p:nvSpPr>
            <p:spPr>
              <a:xfrm rot="4715477">
                <a:off x="817029" y="2436927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89" name="Rectangle 30"/>
              <p:cNvSpPr/>
              <p:nvPr/>
            </p:nvSpPr>
            <p:spPr>
              <a:xfrm rot="4924949">
                <a:off x="767817" y="2446452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0" name="Rectangle 31"/>
              <p:cNvSpPr/>
              <p:nvPr/>
            </p:nvSpPr>
            <p:spPr>
              <a:xfrm rot="4924949">
                <a:off x="720192" y="2468677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1" name="Rectangle 32"/>
              <p:cNvSpPr/>
              <p:nvPr/>
            </p:nvSpPr>
            <p:spPr>
              <a:xfrm rot="5041351">
                <a:off x="674155" y="2471852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2" name="Rectangle 33"/>
              <p:cNvSpPr/>
              <p:nvPr/>
            </p:nvSpPr>
            <p:spPr>
              <a:xfrm rot="3816888">
                <a:off x="1050392" y="2332152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3" name="Rectangle 34"/>
              <p:cNvSpPr/>
              <p:nvPr/>
            </p:nvSpPr>
            <p:spPr>
              <a:xfrm rot="3816888">
                <a:off x="1002767" y="2360727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4" name="Rectangle 35"/>
              <p:cNvSpPr/>
              <p:nvPr/>
            </p:nvSpPr>
            <p:spPr>
              <a:xfrm rot="4104185">
                <a:off x="958317" y="2376602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5" name="Rectangle 36"/>
              <p:cNvSpPr/>
              <p:nvPr/>
            </p:nvSpPr>
            <p:spPr>
              <a:xfrm rot="4325343">
                <a:off x="909104" y="2398827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6" name="Rectangle 37"/>
              <p:cNvSpPr/>
              <p:nvPr/>
            </p:nvSpPr>
            <p:spPr>
              <a:xfrm rot="3368036">
                <a:off x="1266292" y="2205152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7" name="Rectangle 38"/>
              <p:cNvSpPr/>
              <p:nvPr/>
            </p:nvSpPr>
            <p:spPr>
              <a:xfrm rot="3368036">
                <a:off x="1221842" y="2230552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8" name="Rectangle 39"/>
              <p:cNvSpPr/>
              <p:nvPr/>
            </p:nvSpPr>
            <p:spPr>
              <a:xfrm rot="3368036">
                <a:off x="1180567" y="2259127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899" name="Rectangle 40"/>
              <p:cNvSpPr/>
              <p:nvPr/>
            </p:nvSpPr>
            <p:spPr>
              <a:xfrm rot="3816888">
                <a:off x="1134529" y="2287702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0" name="Rectangle 41"/>
              <p:cNvSpPr/>
              <p:nvPr/>
            </p:nvSpPr>
            <p:spPr>
              <a:xfrm rot="2302266">
                <a:off x="1461554" y="2054340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1" name="Rectangle 42"/>
              <p:cNvSpPr/>
              <p:nvPr/>
            </p:nvSpPr>
            <p:spPr>
              <a:xfrm rot="2302266">
                <a:off x="1423454" y="2084502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2" name="Rectangle 43"/>
              <p:cNvSpPr/>
              <p:nvPr/>
            </p:nvSpPr>
            <p:spPr>
              <a:xfrm rot="2707562">
                <a:off x="1386942" y="2116252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3" name="Rectangle 44"/>
              <p:cNvSpPr/>
              <p:nvPr/>
            </p:nvSpPr>
            <p:spPr>
              <a:xfrm rot="2707562">
                <a:off x="1345667" y="2144827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4" name="Rectangle 45"/>
              <p:cNvSpPr/>
              <p:nvPr/>
            </p:nvSpPr>
            <p:spPr>
              <a:xfrm rot="1525831">
                <a:off x="1626654" y="1873365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5" name="Rectangle 46"/>
              <p:cNvSpPr/>
              <p:nvPr/>
            </p:nvSpPr>
            <p:spPr>
              <a:xfrm rot="1525831">
                <a:off x="1598079" y="1911465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6" name="Rectangle 47"/>
              <p:cNvSpPr/>
              <p:nvPr/>
            </p:nvSpPr>
            <p:spPr>
              <a:xfrm rot="1788116">
                <a:off x="1567917" y="1946390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7" name="Rectangle 48"/>
              <p:cNvSpPr/>
              <p:nvPr/>
            </p:nvSpPr>
            <p:spPr>
              <a:xfrm rot="1788116">
                <a:off x="1534579" y="1986077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8" name="Rectangle 49"/>
              <p:cNvSpPr/>
              <p:nvPr/>
            </p:nvSpPr>
            <p:spPr>
              <a:xfrm rot="841630">
                <a:off x="1763179" y="1686040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09" name="Rectangle 50"/>
              <p:cNvSpPr/>
              <p:nvPr/>
            </p:nvSpPr>
            <p:spPr>
              <a:xfrm rot="841630">
                <a:off x="1742542" y="1722552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10" name="Rectangle 51"/>
              <p:cNvSpPr/>
              <p:nvPr/>
            </p:nvSpPr>
            <p:spPr>
              <a:xfrm rot="1308690">
                <a:off x="1720317" y="1763827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11" name="Rectangle 52"/>
              <p:cNvSpPr/>
              <p:nvPr/>
            </p:nvSpPr>
            <p:spPr>
              <a:xfrm rot="1308690">
                <a:off x="1685392" y="1797165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12" name="Rectangle 53"/>
              <p:cNvSpPr/>
              <p:nvPr/>
            </p:nvSpPr>
            <p:spPr>
              <a:xfrm rot="469913">
                <a:off x="1856842" y="1479665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13" name="Rectangle 54"/>
              <p:cNvSpPr/>
              <p:nvPr/>
            </p:nvSpPr>
            <p:spPr>
              <a:xfrm rot="559869">
                <a:off x="1840967" y="1519352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14" name="Rectangle 55"/>
              <p:cNvSpPr/>
              <p:nvPr/>
            </p:nvSpPr>
            <p:spPr>
              <a:xfrm rot="734079">
                <a:off x="1828267" y="1560627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15" name="Rectangle 56"/>
              <p:cNvSpPr/>
              <p:nvPr/>
            </p:nvSpPr>
            <p:spPr>
              <a:xfrm rot="734079">
                <a:off x="1807629" y="1605077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16" name="Rectangle 57"/>
              <p:cNvSpPr/>
              <p:nvPr/>
            </p:nvSpPr>
            <p:spPr>
              <a:xfrm rot="21306096">
                <a:off x="1918754" y="1274877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17" name="Rectangle 58"/>
              <p:cNvSpPr/>
              <p:nvPr/>
            </p:nvSpPr>
            <p:spPr>
              <a:xfrm rot="21599993">
                <a:off x="1902879" y="1316152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18" name="Rectangle 59"/>
              <p:cNvSpPr/>
              <p:nvPr/>
            </p:nvSpPr>
            <p:spPr>
              <a:xfrm rot="21599993">
                <a:off x="1901292" y="1355840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19" name="Rectangle 60"/>
              <p:cNvSpPr/>
              <p:nvPr/>
            </p:nvSpPr>
            <p:spPr>
              <a:xfrm rot="214188">
                <a:off x="1883829" y="1397115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20" name="Rectangle 61"/>
              <p:cNvSpPr/>
              <p:nvPr/>
            </p:nvSpPr>
            <p:spPr>
              <a:xfrm rot="20917612">
                <a:off x="1931454" y="1066915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21" name="Rectangle 62"/>
              <p:cNvSpPr/>
              <p:nvPr/>
            </p:nvSpPr>
            <p:spPr>
              <a:xfrm rot="21119601">
                <a:off x="1933042" y="1108190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22" name="Rectangle 63"/>
              <p:cNvSpPr/>
              <p:nvPr/>
            </p:nvSpPr>
            <p:spPr>
              <a:xfrm rot="21119601">
                <a:off x="1933042" y="1146290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23" name="Rectangle 64"/>
              <p:cNvSpPr/>
              <p:nvPr/>
            </p:nvSpPr>
            <p:spPr>
              <a:xfrm rot="21329454">
                <a:off x="1931454" y="1187565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24" name="Rectangle 65"/>
              <p:cNvSpPr/>
              <p:nvPr/>
            </p:nvSpPr>
            <p:spPr>
              <a:xfrm rot="20467714">
                <a:off x="1912404" y="873240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25" name="Rectangle 66"/>
              <p:cNvSpPr/>
              <p:nvPr/>
            </p:nvSpPr>
            <p:spPr>
              <a:xfrm rot="20630728">
                <a:off x="1921929" y="906577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26" name="Rectangle 67"/>
              <p:cNvSpPr/>
              <p:nvPr/>
            </p:nvSpPr>
            <p:spPr>
              <a:xfrm rot="20630728">
                <a:off x="1926692" y="944677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27" name="Rectangle 68"/>
              <p:cNvSpPr/>
              <p:nvPr/>
            </p:nvSpPr>
            <p:spPr>
              <a:xfrm rot="20793741">
                <a:off x="1931454" y="987540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28" name="Rectangle 69"/>
              <p:cNvSpPr/>
              <p:nvPr/>
            </p:nvSpPr>
            <p:spPr>
              <a:xfrm rot="20056058">
                <a:off x="1845729" y="689090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29" name="Rectangle 70"/>
              <p:cNvSpPr/>
              <p:nvPr/>
            </p:nvSpPr>
            <p:spPr>
              <a:xfrm rot="20258047">
                <a:off x="1863192" y="728777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0" name="Rectangle 71"/>
              <p:cNvSpPr/>
              <p:nvPr/>
            </p:nvSpPr>
            <p:spPr>
              <a:xfrm rot="20258047">
                <a:off x="1875892" y="765290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1" name="Rectangle 72"/>
              <p:cNvSpPr/>
              <p:nvPr/>
            </p:nvSpPr>
            <p:spPr>
              <a:xfrm rot="20258047">
                <a:off x="1891767" y="797040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2" name="Rectangle 73"/>
              <p:cNvSpPr/>
              <p:nvPr/>
            </p:nvSpPr>
            <p:spPr>
              <a:xfrm rot="19671255">
                <a:off x="1744129" y="531927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3" name="Rectangle 74"/>
              <p:cNvSpPr/>
              <p:nvPr/>
            </p:nvSpPr>
            <p:spPr>
              <a:xfrm rot="19755826">
                <a:off x="1764767" y="558915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4" name="Rectangle 75"/>
              <p:cNvSpPr/>
              <p:nvPr/>
            </p:nvSpPr>
            <p:spPr>
              <a:xfrm rot="19847617">
                <a:off x="1788579" y="593840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5" name="Rectangle 76"/>
              <p:cNvSpPr/>
              <p:nvPr/>
            </p:nvSpPr>
            <p:spPr>
              <a:xfrm rot="19847617">
                <a:off x="1809217" y="620827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6" name="Rectangle 77"/>
              <p:cNvSpPr/>
              <p:nvPr/>
            </p:nvSpPr>
            <p:spPr>
              <a:xfrm rot="19133264">
                <a:off x="1606017" y="389052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7" name="Rectangle 78"/>
              <p:cNvSpPr/>
              <p:nvPr/>
            </p:nvSpPr>
            <p:spPr>
              <a:xfrm rot="19133264">
                <a:off x="1639354" y="419215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8" name="Rectangle 79"/>
              <p:cNvSpPr/>
              <p:nvPr/>
            </p:nvSpPr>
            <p:spPr>
              <a:xfrm rot="19133264">
                <a:off x="1663167" y="446202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39" name="Rectangle 80"/>
              <p:cNvSpPr/>
              <p:nvPr/>
            </p:nvSpPr>
            <p:spPr>
              <a:xfrm rot="19257134">
                <a:off x="1691742" y="471602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40" name="Freeform 81"/>
              <p:cNvSpPr/>
              <p:nvPr/>
            </p:nvSpPr>
            <p:spPr>
              <a:xfrm>
                <a:off x="767817" y="428740"/>
                <a:ext cx="285751" cy="239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0599"/>
                    </a:moveTo>
                    <a:lnTo>
                      <a:pt x="3360" y="21028"/>
                    </a:lnTo>
                    <a:lnTo>
                      <a:pt x="7680" y="6580"/>
                    </a:lnTo>
                    <a:lnTo>
                      <a:pt x="11280" y="21600"/>
                    </a:lnTo>
                    <a:lnTo>
                      <a:pt x="15480" y="21600"/>
                    </a:lnTo>
                    <a:lnTo>
                      <a:pt x="21600" y="1287"/>
                    </a:lnTo>
                    <a:lnTo>
                      <a:pt x="17760" y="1430"/>
                    </a:lnTo>
                    <a:lnTo>
                      <a:pt x="13440" y="16021"/>
                    </a:lnTo>
                    <a:lnTo>
                      <a:pt x="9480" y="0"/>
                    </a:lnTo>
                    <a:lnTo>
                      <a:pt x="5760" y="0"/>
                    </a:lnTo>
                    <a:lnTo>
                      <a:pt x="0" y="20599"/>
                    </a:ln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41" name="Rectangle 82"/>
              <p:cNvSpPr/>
              <p:nvPr/>
            </p:nvSpPr>
            <p:spPr>
              <a:xfrm rot="6575641">
                <a:off x="-348196" y="1341552"/>
                <a:ext cx="194627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42" name="Rectangle 83"/>
              <p:cNvSpPr/>
              <p:nvPr/>
            </p:nvSpPr>
            <p:spPr>
              <a:xfrm rot="238799">
                <a:off x="2642" y="1354252"/>
                <a:ext cx="16367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43" name="Rectangle 84"/>
              <p:cNvSpPr/>
              <p:nvPr/>
            </p:nvSpPr>
            <p:spPr>
              <a:xfrm rot="18642971">
                <a:off x="1436154" y="284278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44" name="Rectangle 85"/>
              <p:cNvSpPr/>
              <p:nvPr/>
            </p:nvSpPr>
            <p:spPr>
              <a:xfrm rot="18642971">
                <a:off x="1472667" y="306503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45" name="Rectangle 86"/>
              <p:cNvSpPr/>
              <p:nvPr/>
            </p:nvSpPr>
            <p:spPr>
              <a:xfrm rot="18642971">
                <a:off x="1510767" y="323965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46" name="Rectangle 87"/>
              <p:cNvSpPr/>
              <p:nvPr/>
            </p:nvSpPr>
            <p:spPr>
              <a:xfrm rot="18938967">
                <a:off x="1542517" y="343015"/>
                <a:ext cx="1365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47" name="Rectangle 88"/>
              <p:cNvSpPr/>
              <p:nvPr/>
            </p:nvSpPr>
            <p:spPr>
              <a:xfrm rot="17961497">
                <a:off x="1247242" y="211253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48" name="Rectangle 89"/>
              <p:cNvSpPr/>
              <p:nvPr/>
            </p:nvSpPr>
            <p:spPr>
              <a:xfrm rot="17961497">
                <a:off x="1290104" y="223953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49" name="Rectangle 90"/>
              <p:cNvSpPr/>
              <p:nvPr/>
            </p:nvSpPr>
            <p:spPr>
              <a:xfrm rot="18085367">
                <a:off x="1325029" y="233478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50" name="Rectangle 91"/>
              <p:cNvSpPr/>
              <p:nvPr/>
            </p:nvSpPr>
            <p:spPr>
              <a:xfrm rot="18379200">
                <a:off x="1364717" y="252528"/>
                <a:ext cx="128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51" name="Rectangle 92"/>
              <p:cNvSpPr/>
              <p:nvPr/>
            </p:nvSpPr>
            <p:spPr>
              <a:xfrm rot="17261750">
                <a:off x="1026579" y="163628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52" name="Rectangle 93"/>
              <p:cNvSpPr/>
              <p:nvPr/>
            </p:nvSpPr>
            <p:spPr>
              <a:xfrm rot="17349641">
                <a:off x="1071029" y="173153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53" name="Rectangle 94"/>
              <p:cNvSpPr/>
              <p:nvPr/>
            </p:nvSpPr>
            <p:spPr>
              <a:xfrm rot="17349641">
                <a:off x="1120242" y="179503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54" name="Rectangle 95"/>
              <p:cNvSpPr/>
              <p:nvPr/>
            </p:nvSpPr>
            <p:spPr>
              <a:xfrm rot="17610754">
                <a:off x="1167867" y="185853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55" name="Rectangle 96"/>
              <p:cNvSpPr/>
              <p:nvPr/>
            </p:nvSpPr>
            <p:spPr>
              <a:xfrm rot="16737784">
                <a:off x="794805" y="160453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56" name="Rectangle 97"/>
              <p:cNvSpPr/>
              <p:nvPr/>
            </p:nvSpPr>
            <p:spPr>
              <a:xfrm rot="16926630">
                <a:off x="844017" y="157278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57" name="Rectangle 98"/>
              <p:cNvSpPr/>
              <p:nvPr/>
            </p:nvSpPr>
            <p:spPr>
              <a:xfrm rot="16953279">
                <a:off x="890054" y="154103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58" name="Rectangle 99"/>
              <p:cNvSpPr/>
              <p:nvPr/>
            </p:nvSpPr>
            <p:spPr>
              <a:xfrm rot="17019377">
                <a:off x="940854" y="154103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59" name="Rectangle 100"/>
              <p:cNvSpPr/>
              <p:nvPr/>
            </p:nvSpPr>
            <p:spPr>
              <a:xfrm rot="16404871">
                <a:off x="559855" y="192203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0" name="Rectangle 101"/>
              <p:cNvSpPr/>
              <p:nvPr/>
            </p:nvSpPr>
            <p:spPr>
              <a:xfrm rot="16239516">
                <a:off x="607480" y="182678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1" name="Rectangle 102"/>
              <p:cNvSpPr/>
              <p:nvPr/>
            </p:nvSpPr>
            <p:spPr>
              <a:xfrm rot="16311061">
                <a:off x="661455" y="176328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2" name="Rectangle 103"/>
              <p:cNvSpPr/>
              <p:nvPr/>
            </p:nvSpPr>
            <p:spPr>
              <a:xfrm rot="16435146">
                <a:off x="709080" y="169978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3" name="Rectangle 104"/>
              <p:cNvSpPr/>
              <p:nvPr/>
            </p:nvSpPr>
            <p:spPr>
              <a:xfrm rot="15467838">
                <a:off x="323317" y="262053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4" name="Rectangle 105"/>
              <p:cNvSpPr/>
              <p:nvPr/>
            </p:nvSpPr>
            <p:spPr>
              <a:xfrm rot="15379567">
                <a:off x="372530" y="246178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5" name="Rectangle 106"/>
              <p:cNvSpPr/>
              <p:nvPr/>
            </p:nvSpPr>
            <p:spPr>
              <a:xfrm rot="15489056">
                <a:off x="418567" y="230303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6" name="Rectangle 107"/>
              <p:cNvSpPr/>
              <p:nvPr/>
            </p:nvSpPr>
            <p:spPr>
              <a:xfrm rot="15680431">
                <a:off x="461430" y="211253"/>
                <a:ext cx="1095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7" name="Rectangle 108"/>
              <p:cNvSpPr/>
              <p:nvPr/>
            </p:nvSpPr>
            <p:spPr>
              <a:xfrm rot="14223709">
                <a:off x="5817" y="404928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8" name="Rectangle 109"/>
              <p:cNvSpPr/>
              <p:nvPr/>
            </p:nvSpPr>
            <p:spPr>
              <a:xfrm rot="14431653">
                <a:off x="99480" y="354128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69" name="Rectangle 110"/>
              <p:cNvSpPr/>
              <p:nvPr/>
            </p:nvSpPr>
            <p:spPr>
              <a:xfrm rot="14797584">
                <a:off x="142342" y="331903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0" name="Rectangle 111"/>
              <p:cNvSpPr/>
              <p:nvPr/>
            </p:nvSpPr>
            <p:spPr>
              <a:xfrm rot="14797584">
                <a:off x="185205" y="316028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1" name="Rectangle 112"/>
              <p:cNvSpPr/>
              <p:nvPr/>
            </p:nvSpPr>
            <p:spPr>
              <a:xfrm rot="15142296">
                <a:off x="234417" y="293803"/>
                <a:ext cx="1000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2" name="Rectangle 113"/>
              <p:cNvSpPr/>
              <p:nvPr/>
            </p:nvSpPr>
            <p:spPr>
              <a:xfrm rot="19723229">
                <a:off x="-3708" y="1698740"/>
                <a:ext cx="119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3" name="Rectangle 114"/>
              <p:cNvSpPr/>
              <p:nvPr/>
            </p:nvSpPr>
            <p:spPr>
              <a:xfrm rot="3283993">
                <a:off x="807504" y="1881302"/>
                <a:ext cx="38417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4" name="Rectangle 115"/>
              <p:cNvSpPr/>
              <p:nvPr/>
            </p:nvSpPr>
            <p:spPr>
              <a:xfrm rot="3283993">
                <a:off x="51854" y="801802"/>
                <a:ext cx="38417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5" name="Rectangle 116"/>
              <p:cNvSpPr/>
              <p:nvPr/>
            </p:nvSpPr>
            <p:spPr>
              <a:xfrm rot="19723229">
                <a:off x="1107542" y="885940"/>
                <a:ext cx="5032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6" name="Rectangle 117"/>
              <p:cNvSpPr/>
              <p:nvPr/>
            </p:nvSpPr>
            <p:spPr>
              <a:xfrm rot="5908517">
                <a:off x="313792" y="2575040"/>
                <a:ext cx="21907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7" name="Rectangle 118"/>
              <p:cNvSpPr/>
              <p:nvPr/>
            </p:nvSpPr>
            <p:spPr>
              <a:xfrm rot="6683973">
                <a:off x="67729" y="2575040"/>
                <a:ext cx="228601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8" name="Rectangle 119"/>
              <p:cNvSpPr/>
              <p:nvPr/>
            </p:nvSpPr>
            <p:spPr>
              <a:xfrm rot="5245609">
                <a:off x="569379" y="2540115"/>
                <a:ext cx="209551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79" name="Rectangle 120"/>
              <p:cNvSpPr/>
              <p:nvPr/>
            </p:nvSpPr>
            <p:spPr>
              <a:xfrm rot="4500520">
                <a:off x="824967" y="2467090"/>
                <a:ext cx="209551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80" name="Rectangle 121"/>
              <p:cNvSpPr/>
              <p:nvPr/>
            </p:nvSpPr>
            <p:spPr>
              <a:xfrm rot="3805226">
                <a:off x="1059917" y="2357552"/>
                <a:ext cx="209551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81" name="Rectangle 122"/>
              <p:cNvSpPr/>
              <p:nvPr/>
            </p:nvSpPr>
            <p:spPr>
              <a:xfrm rot="3060137">
                <a:off x="1286929" y="2214677"/>
                <a:ext cx="209551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82" name="Rectangle 123"/>
              <p:cNvSpPr/>
              <p:nvPr/>
            </p:nvSpPr>
            <p:spPr>
              <a:xfrm rot="2090281">
                <a:off x="1485367" y="2046402"/>
                <a:ext cx="209551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83" name="Rectangle 124"/>
              <p:cNvSpPr/>
              <p:nvPr/>
            </p:nvSpPr>
            <p:spPr>
              <a:xfrm rot="14431653">
                <a:off x="-32283" y="338252"/>
                <a:ext cx="209551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84" name="Rectangle 125"/>
              <p:cNvSpPr/>
              <p:nvPr/>
            </p:nvSpPr>
            <p:spPr>
              <a:xfrm rot="15193499">
                <a:off x="212192" y="222365"/>
                <a:ext cx="209551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85" name="Rectangle 126"/>
              <p:cNvSpPr/>
              <p:nvPr/>
            </p:nvSpPr>
            <p:spPr>
              <a:xfrm rot="16629380">
                <a:off x="705904" y="112827"/>
                <a:ext cx="21907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86" name="Rectangle 127"/>
              <p:cNvSpPr/>
              <p:nvPr/>
            </p:nvSpPr>
            <p:spPr>
              <a:xfrm rot="17301498">
                <a:off x="944029" y="106477"/>
                <a:ext cx="2381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87" name="Rectangle 128"/>
              <p:cNvSpPr/>
              <p:nvPr/>
            </p:nvSpPr>
            <p:spPr>
              <a:xfrm rot="17923694">
                <a:off x="1169454" y="147753"/>
                <a:ext cx="24606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88" name="Rectangle 129"/>
              <p:cNvSpPr/>
              <p:nvPr/>
            </p:nvSpPr>
            <p:spPr>
              <a:xfrm rot="18411383">
                <a:off x="1375829" y="217603"/>
                <a:ext cx="2651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89" name="Rectangle 130"/>
              <p:cNvSpPr/>
              <p:nvPr/>
            </p:nvSpPr>
            <p:spPr>
              <a:xfrm rot="18989755">
                <a:off x="1558392" y="323965"/>
                <a:ext cx="2651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0" name="Rectangle 131"/>
              <p:cNvSpPr/>
              <p:nvPr/>
            </p:nvSpPr>
            <p:spPr>
              <a:xfrm rot="19409993">
                <a:off x="1702854" y="463665"/>
                <a:ext cx="27463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1" name="Rectangle 132"/>
              <p:cNvSpPr/>
              <p:nvPr/>
            </p:nvSpPr>
            <p:spPr>
              <a:xfrm rot="19871442">
                <a:off x="1817154" y="627177"/>
                <a:ext cx="2651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2" name="Rectangle 133"/>
              <p:cNvSpPr/>
              <p:nvPr/>
            </p:nvSpPr>
            <p:spPr>
              <a:xfrm rot="20427881">
                <a:off x="1898117" y="812915"/>
                <a:ext cx="2651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3" name="Rectangle 134"/>
              <p:cNvSpPr/>
              <p:nvPr/>
            </p:nvSpPr>
            <p:spPr>
              <a:xfrm rot="20846155">
                <a:off x="1929867" y="1011352"/>
                <a:ext cx="2651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4" name="Rectangle 135"/>
              <p:cNvSpPr/>
              <p:nvPr/>
            </p:nvSpPr>
            <p:spPr>
              <a:xfrm rot="21312177">
                <a:off x="1921929" y="1227252"/>
                <a:ext cx="265113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5" name="Rectangle 136"/>
              <p:cNvSpPr/>
              <p:nvPr/>
            </p:nvSpPr>
            <p:spPr>
              <a:xfrm rot="696742">
                <a:off x="1783817" y="1657465"/>
                <a:ext cx="23812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6" name="Rectangle 137"/>
              <p:cNvSpPr/>
              <p:nvPr/>
            </p:nvSpPr>
            <p:spPr>
              <a:xfrm rot="1529991">
                <a:off x="1648879" y="1860665"/>
                <a:ext cx="222251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7" name="Freeform 138"/>
              <p:cNvSpPr/>
              <p:nvPr/>
            </p:nvSpPr>
            <p:spPr>
              <a:xfrm>
                <a:off x="1345667" y="1338377"/>
                <a:ext cx="323851" cy="1905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788" y="21600"/>
                    </a:moveTo>
                    <a:lnTo>
                      <a:pt x="21600" y="2160"/>
                    </a:lnTo>
                    <a:lnTo>
                      <a:pt x="4447" y="0"/>
                    </a:lnTo>
                    <a:lnTo>
                      <a:pt x="0" y="19440"/>
                    </a:lnTo>
                    <a:lnTo>
                      <a:pt x="3176" y="20520"/>
                    </a:lnTo>
                    <a:lnTo>
                      <a:pt x="6353" y="5400"/>
                    </a:lnTo>
                    <a:lnTo>
                      <a:pt x="10800" y="6480"/>
                    </a:lnTo>
                    <a:lnTo>
                      <a:pt x="8259" y="19440"/>
                    </a:lnTo>
                    <a:lnTo>
                      <a:pt x="10800" y="19440"/>
                    </a:lnTo>
                    <a:lnTo>
                      <a:pt x="13976" y="6480"/>
                    </a:lnTo>
                    <a:lnTo>
                      <a:pt x="17153" y="6480"/>
                    </a:lnTo>
                    <a:lnTo>
                      <a:pt x="14612" y="20520"/>
                    </a:lnTo>
                    <a:lnTo>
                      <a:pt x="17788" y="21600"/>
                    </a:ln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8" name="Freeform 139"/>
              <p:cNvSpPr/>
              <p:nvPr/>
            </p:nvSpPr>
            <p:spPr>
              <a:xfrm>
                <a:off x="26454" y="681152"/>
                <a:ext cx="142876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5840" y="9969"/>
                    </a:moveTo>
                    <a:lnTo>
                      <a:pt x="4320" y="6646"/>
                    </a:lnTo>
                    <a:lnTo>
                      <a:pt x="0" y="8308"/>
                    </a:lnTo>
                    <a:lnTo>
                      <a:pt x="8640" y="21600"/>
                    </a:lnTo>
                    <a:lnTo>
                      <a:pt x="11520" y="19938"/>
                    </a:lnTo>
                    <a:lnTo>
                      <a:pt x="5760" y="9969"/>
                    </a:lnTo>
                    <a:lnTo>
                      <a:pt x="17280" y="14954"/>
                    </a:lnTo>
                    <a:lnTo>
                      <a:pt x="21600" y="11631"/>
                    </a:lnTo>
                    <a:lnTo>
                      <a:pt x="12960" y="0"/>
                    </a:lnTo>
                    <a:lnTo>
                      <a:pt x="10080" y="1662"/>
                    </a:lnTo>
                    <a:lnTo>
                      <a:pt x="15840" y="9969"/>
                    </a:ln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999" name="Freeform 140"/>
              <p:cNvSpPr/>
              <p:nvPr/>
            </p:nvSpPr>
            <p:spPr>
              <a:xfrm>
                <a:off x="150279" y="568440"/>
                <a:ext cx="160339" cy="141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1549" y="21600"/>
                    </a:moveTo>
                    <a:lnTo>
                      <a:pt x="13901" y="20144"/>
                    </a:lnTo>
                    <a:lnTo>
                      <a:pt x="10265" y="8494"/>
                    </a:lnTo>
                    <a:lnTo>
                      <a:pt x="19034" y="15775"/>
                    </a:lnTo>
                    <a:lnTo>
                      <a:pt x="21600" y="14319"/>
                    </a:lnTo>
                    <a:lnTo>
                      <a:pt x="17750" y="0"/>
                    </a:lnTo>
                    <a:lnTo>
                      <a:pt x="15184" y="2912"/>
                    </a:lnTo>
                    <a:lnTo>
                      <a:pt x="17750" y="9951"/>
                    </a:lnTo>
                    <a:lnTo>
                      <a:pt x="10265" y="5582"/>
                    </a:lnTo>
                    <a:lnTo>
                      <a:pt x="7699" y="7038"/>
                    </a:lnTo>
                    <a:lnTo>
                      <a:pt x="9624" y="16503"/>
                    </a:lnTo>
                    <a:lnTo>
                      <a:pt x="3850" y="9951"/>
                    </a:lnTo>
                    <a:lnTo>
                      <a:pt x="0" y="12863"/>
                    </a:lnTo>
                    <a:lnTo>
                      <a:pt x="11549" y="21600"/>
                    </a:ln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0" name="Freeform 141"/>
              <p:cNvSpPr/>
              <p:nvPr/>
            </p:nvSpPr>
            <p:spPr>
              <a:xfrm>
                <a:off x="1071029" y="1919402"/>
                <a:ext cx="131764" cy="1238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9369" y="21600"/>
                    </a:moveTo>
                    <a:lnTo>
                      <a:pt x="21600" y="13292"/>
                    </a:lnTo>
                    <a:lnTo>
                      <a:pt x="14053" y="0"/>
                    </a:lnTo>
                    <a:lnTo>
                      <a:pt x="0" y="8308"/>
                    </a:lnTo>
                    <a:lnTo>
                      <a:pt x="1561" y="9969"/>
                    </a:lnTo>
                    <a:lnTo>
                      <a:pt x="10930" y="4985"/>
                    </a:lnTo>
                    <a:lnTo>
                      <a:pt x="14053" y="8308"/>
                    </a:lnTo>
                    <a:lnTo>
                      <a:pt x="6246" y="13292"/>
                    </a:lnTo>
                    <a:lnTo>
                      <a:pt x="7807" y="14954"/>
                    </a:lnTo>
                    <a:lnTo>
                      <a:pt x="15614" y="9969"/>
                    </a:lnTo>
                    <a:lnTo>
                      <a:pt x="17176" y="13292"/>
                    </a:lnTo>
                    <a:lnTo>
                      <a:pt x="7807" y="18277"/>
                    </a:lnTo>
                    <a:lnTo>
                      <a:pt x="9369" y="21600"/>
                    </a:ln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1" name="Freeform 142"/>
              <p:cNvSpPr/>
              <p:nvPr/>
            </p:nvSpPr>
            <p:spPr>
              <a:xfrm>
                <a:off x="1488542" y="776402"/>
                <a:ext cx="142876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9000"/>
                    </a:moveTo>
                    <a:lnTo>
                      <a:pt x="15840" y="0"/>
                    </a:lnTo>
                    <a:lnTo>
                      <a:pt x="0" y="10800"/>
                    </a:lnTo>
                    <a:lnTo>
                      <a:pt x="5760" y="21600"/>
                    </a:lnTo>
                    <a:lnTo>
                      <a:pt x="8640" y="19800"/>
                    </a:lnTo>
                    <a:lnTo>
                      <a:pt x="4320" y="12600"/>
                    </a:lnTo>
                    <a:lnTo>
                      <a:pt x="8640" y="9000"/>
                    </a:lnTo>
                    <a:lnTo>
                      <a:pt x="12960" y="16200"/>
                    </a:lnTo>
                    <a:lnTo>
                      <a:pt x="14400" y="14400"/>
                    </a:lnTo>
                    <a:lnTo>
                      <a:pt x="11520" y="7200"/>
                    </a:lnTo>
                    <a:lnTo>
                      <a:pt x="14400" y="3600"/>
                    </a:lnTo>
                    <a:lnTo>
                      <a:pt x="18720" y="12600"/>
                    </a:lnTo>
                    <a:lnTo>
                      <a:pt x="21600" y="9000"/>
                    </a:ln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2" name="Freeform 143"/>
              <p:cNvSpPr/>
              <p:nvPr/>
            </p:nvSpPr>
            <p:spPr>
              <a:xfrm>
                <a:off x="1421867" y="671627"/>
                <a:ext cx="142876" cy="1333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080" y="15429"/>
                    </a:moveTo>
                    <a:lnTo>
                      <a:pt x="17280" y="3086"/>
                    </a:lnTo>
                    <a:lnTo>
                      <a:pt x="15840" y="0"/>
                    </a:lnTo>
                    <a:lnTo>
                      <a:pt x="0" y="10800"/>
                    </a:lnTo>
                    <a:lnTo>
                      <a:pt x="1440" y="13886"/>
                    </a:lnTo>
                    <a:lnTo>
                      <a:pt x="12960" y="6171"/>
                    </a:lnTo>
                    <a:lnTo>
                      <a:pt x="4320" y="18514"/>
                    </a:lnTo>
                    <a:lnTo>
                      <a:pt x="5760" y="21600"/>
                    </a:lnTo>
                    <a:lnTo>
                      <a:pt x="21600" y="10800"/>
                    </a:lnTo>
                    <a:lnTo>
                      <a:pt x="20160" y="7714"/>
                    </a:lnTo>
                    <a:lnTo>
                      <a:pt x="10080" y="15429"/>
                    </a:ln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3" name="Freeform 144"/>
              <p:cNvSpPr/>
              <p:nvPr/>
            </p:nvSpPr>
            <p:spPr>
              <a:xfrm>
                <a:off x="5817" y="2451215"/>
                <a:ext cx="12701" cy="190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0" y="0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4" name="Freeform 145"/>
              <p:cNvSpPr/>
              <p:nvPr/>
            </p:nvSpPr>
            <p:spPr>
              <a:xfrm>
                <a:off x="7404" y="416040"/>
                <a:ext cx="47626" cy="762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2960" y="21600"/>
                    </a:moveTo>
                    <a:lnTo>
                      <a:pt x="21600" y="18900"/>
                    </a:lnTo>
                    <a:lnTo>
                      <a:pt x="0" y="0"/>
                    </a:lnTo>
                    <a:lnTo>
                      <a:pt x="0" y="10800"/>
                    </a:lnTo>
                    <a:lnTo>
                      <a:pt x="12960" y="21600"/>
                    </a:ln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5" name="Freeform 146"/>
              <p:cNvSpPr/>
              <p:nvPr/>
            </p:nvSpPr>
            <p:spPr>
              <a:xfrm>
                <a:off x="7404" y="2460740"/>
                <a:ext cx="57151" cy="1047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4400" y="0"/>
                    </a:lnTo>
                    <a:lnTo>
                      <a:pt x="0" y="11782"/>
                    </a:lnTo>
                    <a:lnTo>
                      <a:pt x="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6" name="Rectangle 147"/>
              <p:cNvSpPr/>
              <p:nvPr/>
            </p:nvSpPr>
            <p:spPr>
              <a:xfrm rot="244926">
                <a:off x="1864779" y="1441565"/>
                <a:ext cx="255588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7" name="Rectangle 148"/>
              <p:cNvSpPr/>
              <p:nvPr/>
            </p:nvSpPr>
            <p:spPr>
              <a:xfrm rot="16001411">
                <a:off x="456667" y="147752"/>
                <a:ext cx="219076" cy="19051"/>
              </a:xfrm>
              <a:prstGeom prst="rect">
                <a:avLst/>
              </a:pr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8" name="Freeform 149"/>
              <p:cNvSpPr/>
              <p:nvPr/>
            </p:nvSpPr>
            <p:spPr>
              <a:xfrm>
                <a:off x="216954" y="2034159"/>
                <a:ext cx="224302" cy="2424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7850" y="8375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09" name="Freeform 150"/>
              <p:cNvSpPr/>
              <p:nvPr/>
            </p:nvSpPr>
            <p:spPr>
              <a:xfrm rot="18742963">
                <a:off x="979624" y="1997119"/>
                <a:ext cx="105920" cy="1086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94" h="21419" extrusionOk="0">
                    <a:moveTo>
                      <a:pt x="0" y="14125"/>
                    </a:moveTo>
                    <a:cubicBezTo>
                      <a:pt x="900" y="19455"/>
                      <a:pt x="3750" y="21419"/>
                      <a:pt x="8850" y="21419"/>
                    </a:cubicBezTo>
                    <a:cubicBezTo>
                      <a:pt x="16650" y="21138"/>
                      <a:pt x="15900" y="18053"/>
                      <a:pt x="17550" y="16650"/>
                    </a:cubicBezTo>
                    <a:cubicBezTo>
                      <a:pt x="16950" y="6411"/>
                      <a:pt x="12600" y="11601"/>
                      <a:pt x="9300" y="7533"/>
                    </a:cubicBezTo>
                    <a:cubicBezTo>
                      <a:pt x="8850" y="5710"/>
                      <a:pt x="11700" y="1362"/>
                      <a:pt x="15600" y="4588"/>
                    </a:cubicBezTo>
                    <a:cubicBezTo>
                      <a:pt x="16200" y="5570"/>
                      <a:pt x="16650" y="6972"/>
                      <a:pt x="17550" y="7253"/>
                    </a:cubicBezTo>
                    <a:cubicBezTo>
                      <a:pt x="18450" y="7533"/>
                      <a:pt x="21600" y="7533"/>
                      <a:pt x="21150" y="6411"/>
                    </a:cubicBezTo>
                    <a:cubicBezTo>
                      <a:pt x="20700" y="5289"/>
                      <a:pt x="18900" y="520"/>
                      <a:pt x="14550" y="100"/>
                    </a:cubicBezTo>
                    <a:cubicBezTo>
                      <a:pt x="11550" y="-181"/>
                      <a:pt x="7200" y="-181"/>
                      <a:pt x="5400" y="4448"/>
                    </a:cubicBezTo>
                    <a:cubicBezTo>
                      <a:pt x="2250" y="12302"/>
                      <a:pt x="12450" y="10900"/>
                      <a:pt x="13500" y="14827"/>
                    </a:cubicBezTo>
                    <a:cubicBezTo>
                      <a:pt x="14400" y="18053"/>
                      <a:pt x="5100" y="20437"/>
                      <a:pt x="4200" y="13985"/>
                    </a:cubicBezTo>
                    <a:cubicBezTo>
                      <a:pt x="1800" y="14406"/>
                      <a:pt x="2250" y="13564"/>
                      <a:pt x="0" y="14125"/>
                    </a:cubicBezTo>
                    <a:close/>
                  </a:path>
                </a:pathLst>
              </a:custGeom>
              <a:solidFill>
                <a:srgbClr val="00007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10" name="Freeform 151"/>
              <p:cNvSpPr/>
              <p:nvPr/>
            </p:nvSpPr>
            <p:spPr>
              <a:xfrm>
                <a:off x="369354" y="333490"/>
                <a:ext cx="552451" cy="2019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814" y="9883"/>
                    </a:lnTo>
                    <a:lnTo>
                      <a:pt x="21600" y="21600"/>
                    </a:lnTo>
                    <a:lnTo>
                      <a:pt x="3352" y="11479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7A"/>
                  </a:gs>
                  <a:gs pos="100000">
                    <a:srgbClr val="000076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11" name="Oval 152"/>
              <p:cNvSpPr/>
              <p:nvPr/>
            </p:nvSpPr>
            <p:spPr>
              <a:xfrm>
                <a:off x="473694" y="1187996"/>
                <a:ext cx="335835" cy="2944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022" h="18988" extrusionOk="0">
                    <a:moveTo>
                      <a:pt x="744" y="14818"/>
                    </a:moveTo>
                    <a:cubicBezTo>
                      <a:pt x="-1289" y="10477"/>
                      <a:pt x="988" y="4575"/>
                      <a:pt x="5830" y="1634"/>
                    </a:cubicBezTo>
                    <a:cubicBezTo>
                      <a:pt x="10672" y="-1306"/>
                      <a:pt x="16245" y="-171"/>
                      <a:pt x="18278" y="4170"/>
                    </a:cubicBezTo>
                    <a:cubicBezTo>
                      <a:pt x="20311" y="8511"/>
                      <a:pt x="18034" y="14413"/>
                      <a:pt x="13192" y="17354"/>
                    </a:cubicBezTo>
                    <a:cubicBezTo>
                      <a:pt x="8350" y="20294"/>
                      <a:pt x="2777" y="19159"/>
                      <a:pt x="744" y="148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50000">
                    <a:srgbClr val="00007A"/>
                  </a:gs>
                  <a:gs pos="100000">
                    <a:srgbClr val="00006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014" name="Title Text"/>
          <p:cNvSpPr txBox="1">
            <a:spLocks noGrp="1"/>
          </p:cNvSpPr>
          <p:nvPr>
            <p:ph type="title"/>
          </p:nvPr>
        </p:nvSpPr>
        <p:spPr>
          <a:xfrm>
            <a:off x="301625" y="228600"/>
            <a:ext cx="854075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CCEC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0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96972" y="6245225"/>
            <a:ext cx="245404" cy="226986"/>
          </a:xfrm>
          <a:prstGeom prst="rect">
            <a:avLst/>
          </a:prstGeom>
        </p:spPr>
        <p:txBody>
          <a:bodyPr anchor="t"/>
          <a:lstStyle>
            <a:lvl1pPr algn="r">
              <a:defRPr sz="10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2763752"/>
      </p:ext>
    </p:extLst>
  </p:cSld>
  <p:clrMapOvr>
    <a:masterClrMapping/>
  </p:clrMapOvr>
  <p:transition spd="med"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89952713"/>
      </p:ext>
    </p:extLst>
  </p:cSld>
  <p:clrMapOvr>
    <a:masterClrMapping/>
  </p:clrMapOvr>
  <p:transition spd="med"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6804113"/>
      </p:ext>
    </p:extLst>
  </p:cSld>
  <p:clrMapOvr>
    <a:masterClrMapping/>
  </p:clrMapOvr>
  <p:transition spd="med"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7" name="Picture 7" descr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574800"/>
            <a:ext cx="7772400" cy="130175"/>
          </a:xfrm>
          <a:prstGeom prst="rect">
            <a:avLst/>
          </a:prstGeom>
          <a:ln w="12700">
            <a:miter lim="400000"/>
          </a:ln>
        </p:spPr>
      </p:pic>
      <p:sp>
        <p:nvSpPr>
          <p:cNvPr id="10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1024940"/>
      </p:ext>
    </p:extLst>
  </p:cSld>
  <p:clrMapOvr>
    <a:masterClrMapping/>
  </p:clrMapOvr>
  <p:transition spd="med"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_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9033232"/>
      </p:ext>
    </p:extLst>
  </p:cSld>
  <p:clrMapOvr>
    <a:masterClrMapping/>
  </p:clrMapOvr>
  <p:transition spd="med"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3" name="Picture 7" descr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574800"/>
            <a:ext cx="7772400" cy="130175"/>
          </a:xfrm>
          <a:prstGeom prst="rect">
            <a:avLst/>
          </a:prstGeom>
          <a:ln w="12700">
            <a:miter lim="400000"/>
          </a:ln>
        </p:spPr>
      </p:pic>
      <p:sp>
        <p:nvSpPr>
          <p:cNvPr id="1054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0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algn="ctr">
              <a:buBlip>
                <a:blip r:embed="rId4"/>
              </a:buBlip>
            </a:lvl2pPr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76130831"/>
      </p:ext>
    </p:extLst>
  </p:cSld>
  <p:clrMapOvr>
    <a:masterClrMapping/>
  </p:clrMapOvr>
  <p:transition spd="med"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297489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0CD7E-E0B4-BC42-B646-27876113EC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592145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53212"/>
      </p:ext>
    </p:extLst>
  </p:cSld>
  <p:clrMapOvr>
    <a:masterClrMapping/>
  </p:clrMapOvr>
  <p:transition spd="med"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4091210"/>
      </p:ext>
    </p:extLst>
  </p:cSld>
  <p:clrMapOvr>
    <a:masterClrMapping/>
  </p:clrMapOvr>
  <p:transition spd="med"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6240115"/>
      </p:ext>
    </p:extLst>
  </p:cSld>
  <p:clrMapOvr>
    <a:masterClrMapping/>
  </p:clrMapOvr>
  <p:transition spd="med"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8442261"/>
      </p:ext>
    </p:extLst>
  </p:cSld>
  <p:clrMapOvr>
    <a:masterClrMapping/>
  </p:clrMapOvr>
  <p:transition spd="med"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03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678268"/>
      </p:ext>
    </p:extLst>
  </p:cSld>
  <p:clrMapOvr>
    <a:masterClrMapping/>
  </p:clrMapOvr>
  <p:transition spd="med"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5713393"/>
      </p:ext>
    </p:extLst>
  </p:cSld>
  <p:clrMapOvr>
    <a:masterClrMapping/>
  </p:clrMapOvr>
  <p:transition spd="med"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Two Content">
    <p:bg>
      <p:bgPr>
        <a:gradFill flip="none" rotWithShape="1">
          <a:gsLst>
            <a:gs pos="0">
              <a:srgbClr val="663300"/>
            </a:gs>
            <a:gs pos="50000">
              <a:srgbClr val="996600"/>
            </a:gs>
            <a:gs pos="100000">
              <a:srgbClr val="6633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4" name="Group 2"/>
          <p:cNvGrpSpPr/>
          <p:nvPr/>
        </p:nvGrpSpPr>
        <p:grpSpPr>
          <a:xfrm>
            <a:off x="3800475" y="1789113"/>
            <a:ext cx="5350047" cy="5056188"/>
            <a:chOff x="0" y="0"/>
            <a:chExt cx="5350046" cy="5056187"/>
          </a:xfrm>
        </p:grpSpPr>
        <p:sp>
          <p:nvSpPr>
            <p:cNvPr id="1120" name="Rectangle 3"/>
            <p:cNvSpPr/>
            <p:nvPr/>
          </p:nvSpPr>
          <p:spPr>
            <a:xfrm>
              <a:off x="2914650" y="377824"/>
              <a:ext cx="312738" cy="161925"/>
            </a:xfrm>
            <a:prstGeom prst="rect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1" name="Oval 4"/>
            <p:cNvSpPr/>
            <p:nvPr/>
          </p:nvSpPr>
          <p:spPr>
            <a:xfrm>
              <a:off x="3024187" y="92074"/>
              <a:ext cx="74613" cy="74613"/>
            </a:xfrm>
            <a:prstGeom prst="ellips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2" name="Rectangle 5"/>
            <p:cNvSpPr/>
            <p:nvPr/>
          </p:nvSpPr>
          <p:spPr>
            <a:xfrm>
              <a:off x="3991359" y="650874"/>
              <a:ext cx="951732" cy="3157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24" y="0"/>
                  </a:moveTo>
                  <a:lnTo>
                    <a:pt x="21600" y="25"/>
                  </a:lnTo>
                  <a:lnTo>
                    <a:pt x="276" y="21600"/>
                  </a:lnTo>
                  <a:lnTo>
                    <a:pt x="0" y="2157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3" name="Freeform 6"/>
            <p:cNvSpPr/>
            <p:nvPr/>
          </p:nvSpPr>
          <p:spPr>
            <a:xfrm>
              <a:off x="3932237" y="3779837"/>
              <a:ext cx="104776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91" y="21600"/>
                  </a:moveTo>
                  <a:lnTo>
                    <a:pt x="13745" y="17550"/>
                  </a:lnTo>
                  <a:lnTo>
                    <a:pt x="19636" y="13500"/>
                  </a:lnTo>
                  <a:lnTo>
                    <a:pt x="21600" y="8100"/>
                  </a:lnTo>
                  <a:lnTo>
                    <a:pt x="19636" y="2700"/>
                  </a:lnTo>
                  <a:lnTo>
                    <a:pt x="11782" y="0"/>
                  </a:lnTo>
                  <a:lnTo>
                    <a:pt x="3927" y="2700"/>
                  </a:lnTo>
                  <a:lnTo>
                    <a:pt x="0" y="8100"/>
                  </a:lnTo>
                  <a:lnTo>
                    <a:pt x="0" y="13500"/>
                  </a:lnTo>
                  <a:lnTo>
                    <a:pt x="5891" y="21600"/>
                  </a:lnTo>
                  <a:close/>
                  <a:moveTo>
                    <a:pt x="13745" y="4050"/>
                  </a:moveTo>
                  <a:lnTo>
                    <a:pt x="17673" y="5400"/>
                  </a:lnTo>
                  <a:lnTo>
                    <a:pt x="19636" y="8100"/>
                  </a:lnTo>
                  <a:lnTo>
                    <a:pt x="19636" y="10800"/>
                  </a:lnTo>
                  <a:lnTo>
                    <a:pt x="11782" y="16200"/>
                  </a:lnTo>
                  <a:lnTo>
                    <a:pt x="7855" y="17550"/>
                  </a:lnTo>
                  <a:lnTo>
                    <a:pt x="3927" y="10800"/>
                  </a:lnTo>
                  <a:lnTo>
                    <a:pt x="5891" y="5400"/>
                  </a:lnTo>
                  <a:lnTo>
                    <a:pt x="9818" y="4050"/>
                  </a:lnTo>
                  <a:lnTo>
                    <a:pt x="13745" y="4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4" name="Rectangle 7"/>
            <p:cNvSpPr/>
            <p:nvPr/>
          </p:nvSpPr>
          <p:spPr>
            <a:xfrm>
              <a:off x="4866237" y="648095"/>
              <a:ext cx="97326" cy="3171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82" y="0"/>
                  </a:moveTo>
                  <a:lnTo>
                    <a:pt x="21600" y="2"/>
                  </a:lnTo>
                  <a:lnTo>
                    <a:pt x="2818" y="21600"/>
                  </a:lnTo>
                  <a:lnTo>
                    <a:pt x="0" y="215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5" name="Rectangle 8"/>
            <p:cNvSpPr/>
            <p:nvPr/>
          </p:nvSpPr>
          <p:spPr>
            <a:xfrm>
              <a:off x="4965529" y="649012"/>
              <a:ext cx="384518" cy="1351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4"/>
                  </a:moveTo>
                  <a:lnTo>
                    <a:pt x="688" y="0"/>
                  </a:lnTo>
                  <a:lnTo>
                    <a:pt x="21600" y="21546"/>
                  </a:lnTo>
                  <a:lnTo>
                    <a:pt x="20912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6" name="Rectangle 9"/>
            <p:cNvSpPr/>
            <p:nvPr/>
          </p:nvSpPr>
          <p:spPr>
            <a:xfrm>
              <a:off x="1140127" y="1179683"/>
              <a:ext cx="1063021" cy="305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9"/>
                  </a:moveTo>
                  <a:lnTo>
                    <a:pt x="244" y="0"/>
                  </a:lnTo>
                  <a:lnTo>
                    <a:pt x="21600" y="21571"/>
                  </a:lnTo>
                  <a:lnTo>
                    <a:pt x="21356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7" name="Rectangle 10"/>
            <p:cNvSpPr/>
            <p:nvPr/>
          </p:nvSpPr>
          <p:spPr>
            <a:xfrm>
              <a:off x="39266" y="1187306"/>
              <a:ext cx="1083518" cy="319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360" y="0"/>
                  </a:moveTo>
                  <a:lnTo>
                    <a:pt x="21600" y="27"/>
                  </a:lnTo>
                  <a:lnTo>
                    <a:pt x="240" y="21600"/>
                  </a:lnTo>
                  <a:lnTo>
                    <a:pt x="0" y="2157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8" name="Rectangle 11"/>
            <p:cNvSpPr/>
            <p:nvPr/>
          </p:nvSpPr>
          <p:spPr>
            <a:xfrm>
              <a:off x="904041" y="1183192"/>
              <a:ext cx="236618" cy="3018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444" y="0"/>
                  </a:moveTo>
                  <a:lnTo>
                    <a:pt x="21600" y="7"/>
                  </a:lnTo>
                  <a:lnTo>
                    <a:pt x="1156" y="21600"/>
                  </a:lnTo>
                  <a:lnTo>
                    <a:pt x="0" y="2159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29" name="Freeform 12"/>
            <p:cNvSpPr/>
            <p:nvPr/>
          </p:nvSpPr>
          <p:spPr>
            <a:xfrm>
              <a:off x="2560637" y="3006724"/>
              <a:ext cx="989013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8" y="2492"/>
                  </a:moveTo>
                  <a:lnTo>
                    <a:pt x="5617" y="4985"/>
                  </a:lnTo>
                  <a:lnTo>
                    <a:pt x="8702" y="4985"/>
                  </a:lnTo>
                  <a:lnTo>
                    <a:pt x="12274" y="4154"/>
                  </a:lnTo>
                  <a:lnTo>
                    <a:pt x="16399" y="2492"/>
                  </a:lnTo>
                  <a:lnTo>
                    <a:pt x="21184" y="0"/>
                  </a:lnTo>
                  <a:lnTo>
                    <a:pt x="21600" y="15785"/>
                  </a:lnTo>
                  <a:lnTo>
                    <a:pt x="17231" y="19108"/>
                  </a:lnTo>
                  <a:lnTo>
                    <a:pt x="14354" y="20769"/>
                  </a:lnTo>
                  <a:lnTo>
                    <a:pt x="11025" y="21600"/>
                  </a:lnTo>
                  <a:lnTo>
                    <a:pt x="7454" y="21600"/>
                  </a:lnTo>
                  <a:lnTo>
                    <a:pt x="3744" y="20769"/>
                  </a:lnTo>
                  <a:lnTo>
                    <a:pt x="0" y="18277"/>
                  </a:lnTo>
                  <a:lnTo>
                    <a:pt x="208" y="249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0" name="Freeform 13"/>
            <p:cNvSpPr/>
            <p:nvPr/>
          </p:nvSpPr>
          <p:spPr>
            <a:xfrm>
              <a:off x="3759200" y="3911599"/>
              <a:ext cx="1581150" cy="20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401" y="1029"/>
                  </a:moveTo>
                  <a:lnTo>
                    <a:pt x="8723" y="1029"/>
                  </a:lnTo>
                  <a:lnTo>
                    <a:pt x="7287" y="0"/>
                  </a:lnTo>
                  <a:lnTo>
                    <a:pt x="4829" y="0"/>
                  </a:lnTo>
                  <a:lnTo>
                    <a:pt x="3915" y="1029"/>
                  </a:lnTo>
                  <a:lnTo>
                    <a:pt x="1175" y="1029"/>
                  </a:lnTo>
                  <a:lnTo>
                    <a:pt x="522" y="2057"/>
                  </a:lnTo>
                  <a:lnTo>
                    <a:pt x="131" y="3086"/>
                  </a:lnTo>
                  <a:lnTo>
                    <a:pt x="0" y="4114"/>
                  </a:lnTo>
                  <a:lnTo>
                    <a:pt x="261" y="7200"/>
                  </a:lnTo>
                  <a:lnTo>
                    <a:pt x="392" y="8229"/>
                  </a:lnTo>
                  <a:lnTo>
                    <a:pt x="653" y="9257"/>
                  </a:lnTo>
                  <a:lnTo>
                    <a:pt x="1305" y="10286"/>
                  </a:lnTo>
                  <a:lnTo>
                    <a:pt x="1958" y="12343"/>
                  </a:lnTo>
                  <a:lnTo>
                    <a:pt x="3132" y="14400"/>
                  </a:lnTo>
                  <a:lnTo>
                    <a:pt x="4568" y="15429"/>
                  </a:lnTo>
                  <a:lnTo>
                    <a:pt x="6373" y="17486"/>
                  </a:lnTo>
                  <a:lnTo>
                    <a:pt x="8462" y="18514"/>
                  </a:lnTo>
                  <a:lnTo>
                    <a:pt x="10941" y="20571"/>
                  </a:lnTo>
                  <a:lnTo>
                    <a:pt x="13530" y="20571"/>
                  </a:lnTo>
                  <a:lnTo>
                    <a:pt x="16401" y="21600"/>
                  </a:lnTo>
                  <a:lnTo>
                    <a:pt x="21600" y="21600"/>
                  </a:lnTo>
                  <a:lnTo>
                    <a:pt x="21600" y="2057"/>
                  </a:lnTo>
                  <a:lnTo>
                    <a:pt x="19120" y="2057"/>
                  </a:lnTo>
                  <a:lnTo>
                    <a:pt x="16401" y="102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1" name="Freeform 14"/>
            <p:cNvSpPr/>
            <p:nvPr/>
          </p:nvSpPr>
          <p:spPr>
            <a:xfrm>
              <a:off x="3797300" y="3997324"/>
              <a:ext cx="1543051" cy="38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535" y="4761"/>
                  </a:lnTo>
                  <a:lnTo>
                    <a:pt x="1471" y="8464"/>
                  </a:lnTo>
                  <a:lnTo>
                    <a:pt x="2675" y="12078"/>
                  </a:lnTo>
                  <a:lnTo>
                    <a:pt x="4414" y="15252"/>
                  </a:lnTo>
                  <a:lnTo>
                    <a:pt x="6531" y="17897"/>
                  </a:lnTo>
                  <a:lnTo>
                    <a:pt x="9206" y="20013"/>
                  </a:lnTo>
                  <a:lnTo>
                    <a:pt x="10677" y="20542"/>
                  </a:lnTo>
                  <a:lnTo>
                    <a:pt x="12394" y="21071"/>
                  </a:lnTo>
                  <a:lnTo>
                    <a:pt x="14133" y="21600"/>
                  </a:lnTo>
                  <a:lnTo>
                    <a:pt x="19059" y="21600"/>
                  </a:lnTo>
                  <a:lnTo>
                    <a:pt x="21600" y="21071"/>
                  </a:lnTo>
                  <a:lnTo>
                    <a:pt x="21600" y="5290"/>
                  </a:lnTo>
                  <a:lnTo>
                    <a:pt x="15604" y="5290"/>
                  </a:lnTo>
                  <a:lnTo>
                    <a:pt x="11212" y="4761"/>
                  </a:lnTo>
                  <a:lnTo>
                    <a:pt x="7066" y="3703"/>
                  </a:lnTo>
                  <a:lnTo>
                    <a:pt x="3344" y="2116"/>
                  </a:lnTo>
                  <a:lnTo>
                    <a:pt x="1605" y="1058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2" name="Freeform 15"/>
            <p:cNvSpPr/>
            <p:nvPr/>
          </p:nvSpPr>
          <p:spPr>
            <a:xfrm>
              <a:off x="3825875" y="3911599"/>
              <a:ext cx="1514476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99" y="0"/>
                  </a:moveTo>
                  <a:lnTo>
                    <a:pt x="3679" y="0"/>
                  </a:lnTo>
                  <a:lnTo>
                    <a:pt x="2862" y="1440"/>
                  </a:lnTo>
                  <a:lnTo>
                    <a:pt x="2180" y="1440"/>
                  </a:lnTo>
                  <a:lnTo>
                    <a:pt x="1226" y="2880"/>
                  </a:lnTo>
                  <a:lnTo>
                    <a:pt x="681" y="2880"/>
                  </a:lnTo>
                  <a:lnTo>
                    <a:pt x="273" y="4320"/>
                  </a:lnTo>
                  <a:lnTo>
                    <a:pt x="136" y="4320"/>
                  </a:lnTo>
                  <a:lnTo>
                    <a:pt x="0" y="5760"/>
                  </a:lnTo>
                  <a:lnTo>
                    <a:pt x="136" y="7200"/>
                  </a:lnTo>
                  <a:lnTo>
                    <a:pt x="545" y="8640"/>
                  </a:lnTo>
                  <a:lnTo>
                    <a:pt x="1226" y="10080"/>
                  </a:lnTo>
                  <a:lnTo>
                    <a:pt x="2317" y="12960"/>
                  </a:lnTo>
                  <a:lnTo>
                    <a:pt x="3816" y="14400"/>
                  </a:lnTo>
                  <a:lnTo>
                    <a:pt x="5701" y="15840"/>
                  </a:lnTo>
                  <a:lnTo>
                    <a:pt x="7745" y="18720"/>
                  </a:lnTo>
                  <a:lnTo>
                    <a:pt x="10198" y="20160"/>
                  </a:lnTo>
                  <a:lnTo>
                    <a:pt x="12901" y="20160"/>
                  </a:lnTo>
                  <a:lnTo>
                    <a:pt x="15763" y="21600"/>
                  </a:lnTo>
                  <a:lnTo>
                    <a:pt x="21600" y="21600"/>
                  </a:lnTo>
                  <a:lnTo>
                    <a:pt x="21600" y="1440"/>
                  </a:lnTo>
                  <a:lnTo>
                    <a:pt x="17534" y="1440"/>
                  </a:lnTo>
                  <a:lnTo>
                    <a:pt x="15899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3" name="Freeform 16"/>
            <p:cNvSpPr/>
            <p:nvPr/>
          </p:nvSpPr>
          <p:spPr>
            <a:xfrm>
              <a:off x="1055687" y="657224"/>
              <a:ext cx="161926" cy="246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672"/>
                  </a:lnTo>
                  <a:lnTo>
                    <a:pt x="6353" y="10034"/>
                  </a:lnTo>
                  <a:lnTo>
                    <a:pt x="6353" y="21600"/>
                  </a:lnTo>
                  <a:lnTo>
                    <a:pt x="15247" y="21600"/>
                  </a:lnTo>
                  <a:lnTo>
                    <a:pt x="15247" y="9197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4" name="Freeform 17"/>
            <p:cNvSpPr/>
            <p:nvPr/>
          </p:nvSpPr>
          <p:spPr>
            <a:xfrm>
              <a:off x="1055687" y="893762"/>
              <a:ext cx="142876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520" y="21600"/>
                  </a:moveTo>
                  <a:lnTo>
                    <a:pt x="17280" y="16200"/>
                  </a:lnTo>
                  <a:lnTo>
                    <a:pt x="21600" y="8100"/>
                  </a:lnTo>
                  <a:lnTo>
                    <a:pt x="20160" y="5400"/>
                  </a:lnTo>
                  <a:lnTo>
                    <a:pt x="15840" y="1350"/>
                  </a:lnTo>
                  <a:lnTo>
                    <a:pt x="10080" y="0"/>
                  </a:lnTo>
                  <a:lnTo>
                    <a:pt x="5760" y="0"/>
                  </a:lnTo>
                  <a:lnTo>
                    <a:pt x="2880" y="2700"/>
                  </a:lnTo>
                  <a:lnTo>
                    <a:pt x="0" y="8100"/>
                  </a:lnTo>
                  <a:lnTo>
                    <a:pt x="2880" y="14850"/>
                  </a:lnTo>
                  <a:lnTo>
                    <a:pt x="7200" y="18900"/>
                  </a:lnTo>
                  <a:lnTo>
                    <a:pt x="11520" y="21600"/>
                  </a:lnTo>
                  <a:close/>
                  <a:moveTo>
                    <a:pt x="11520" y="2700"/>
                  </a:moveTo>
                  <a:lnTo>
                    <a:pt x="15840" y="4050"/>
                  </a:lnTo>
                  <a:lnTo>
                    <a:pt x="17280" y="5400"/>
                  </a:lnTo>
                  <a:lnTo>
                    <a:pt x="17280" y="10800"/>
                  </a:lnTo>
                  <a:lnTo>
                    <a:pt x="12960" y="14850"/>
                  </a:lnTo>
                  <a:lnTo>
                    <a:pt x="11520" y="17550"/>
                  </a:lnTo>
                  <a:lnTo>
                    <a:pt x="7200" y="14850"/>
                  </a:lnTo>
                  <a:lnTo>
                    <a:pt x="4320" y="6750"/>
                  </a:lnTo>
                  <a:lnTo>
                    <a:pt x="7200" y="2700"/>
                  </a:lnTo>
                  <a:lnTo>
                    <a:pt x="11520" y="27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5" name="Freeform 18"/>
            <p:cNvSpPr/>
            <p:nvPr/>
          </p:nvSpPr>
          <p:spPr>
            <a:xfrm>
              <a:off x="1055687" y="1017587"/>
              <a:ext cx="14287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000"/>
                  </a:moveTo>
                  <a:lnTo>
                    <a:pt x="2880" y="20400"/>
                  </a:lnTo>
                  <a:lnTo>
                    <a:pt x="5760" y="21600"/>
                  </a:lnTo>
                  <a:lnTo>
                    <a:pt x="12960" y="21600"/>
                  </a:lnTo>
                  <a:lnTo>
                    <a:pt x="18720" y="19200"/>
                  </a:lnTo>
                  <a:lnTo>
                    <a:pt x="21600" y="14400"/>
                  </a:lnTo>
                  <a:lnTo>
                    <a:pt x="20160" y="8400"/>
                  </a:lnTo>
                  <a:lnTo>
                    <a:pt x="11520" y="1200"/>
                  </a:lnTo>
                  <a:lnTo>
                    <a:pt x="11520" y="0"/>
                  </a:lnTo>
                  <a:lnTo>
                    <a:pt x="5760" y="4800"/>
                  </a:lnTo>
                  <a:lnTo>
                    <a:pt x="1440" y="9600"/>
                  </a:lnTo>
                  <a:lnTo>
                    <a:pt x="0" y="13200"/>
                  </a:lnTo>
                  <a:lnTo>
                    <a:pt x="0" y="18000"/>
                  </a:lnTo>
                  <a:close/>
                  <a:moveTo>
                    <a:pt x="2880" y="13200"/>
                  </a:moveTo>
                  <a:lnTo>
                    <a:pt x="4320" y="9600"/>
                  </a:lnTo>
                  <a:lnTo>
                    <a:pt x="11520" y="3600"/>
                  </a:lnTo>
                  <a:lnTo>
                    <a:pt x="15840" y="6000"/>
                  </a:lnTo>
                  <a:lnTo>
                    <a:pt x="17280" y="9600"/>
                  </a:lnTo>
                  <a:lnTo>
                    <a:pt x="18720" y="14400"/>
                  </a:lnTo>
                  <a:lnTo>
                    <a:pt x="18720" y="16800"/>
                  </a:lnTo>
                  <a:lnTo>
                    <a:pt x="15840" y="19200"/>
                  </a:lnTo>
                  <a:lnTo>
                    <a:pt x="10080" y="20400"/>
                  </a:lnTo>
                  <a:lnTo>
                    <a:pt x="4320" y="18000"/>
                  </a:lnTo>
                  <a:lnTo>
                    <a:pt x="2880" y="15600"/>
                  </a:lnTo>
                  <a:lnTo>
                    <a:pt x="2880" y="13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6" name="Freeform 19"/>
            <p:cNvSpPr/>
            <p:nvPr/>
          </p:nvSpPr>
          <p:spPr>
            <a:xfrm>
              <a:off x="4883150" y="123824"/>
              <a:ext cx="161925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831"/>
                  </a:lnTo>
                  <a:lnTo>
                    <a:pt x="6353" y="9969"/>
                  </a:lnTo>
                  <a:lnTo>
                    <a:pt x="6353" y="21600"/>
                  </a:lnTo>
                  <a:lnTo>
                    <a:pt x="15247" y="21600"/>
                  </a:lnTo>
                  <a:lnTo>
                    <a:pt x="15247" y="9138"/>
                  </a:lnTo>
                  <a:lnTo>
                    <a:pt x="2160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7" name="Freeform 20"/>
            <p:cNvSpPr/>
            <p:nvPr/>
          </p:nvSpPr>
          <p:spPr>
            <a:xfrm>
              <a:off x="4892675" y="352424"/>
              <a:ext cx="133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0" y="21600"/>
                  </a:moveTo>
                  <a:lnTo>
                    <a:pt x="16971" y="17550"/>
                  </a:lnTo>
                  <a:lnTo>
                    <a:pt x="21600" y="12150"/>
                  </a:lnTo>
                  <a:lnTo>
                    <a:pt x="21600" y="6750"/>
                  </a:lnTo>
                  <a:lnTo>
                    <a:pt x="16971" y="1350"/>
                  </a:lnTo>
                  <a:lnTo>
                    <a:pt x="10800" y="0"/>
                  </a:lnTo>
                  <a:lnTo>
                    <a:pt x="6171" y="1350"/>
                  </a:lnTo>
                  <a:lnTo>
                    <a:pt x="3086" y="4050"/>
                  </a:lnTo>
                  <a:lnTo>
                    <a:pt x="0" y="9450"/>
                  </a:lnTo>
                  <a:lnTo>
                    <a:pt x="3086" y="14850"/>
                  </a:lnTo>
                  <a:lnTo>
                    <a:pt x="10800" y="21600"/>
                  </a:lnTo>
                  <a:close/>
                  <a:moveTo>
                    <a:pt x="12343" y="2700"/>
                  </a:moveTo>
                  <a:lnTo>
                    <a:pt x="16971" y="4050"/>
                  </a:lnTo>
                  <a:lnTo>
                    <a:pt x="18514" y="6750"/>
                  </a:lnTo>
                  <a:lnTo>
                    <a:pt x="18514" y="9450"/>
                  </a:lnTo>
                  <a:lnTo>
                    <a:pt x="16971" y="12150"/>
                  </a:lnTo>
                  <a:lnTo>
                    <a:pt x="13886" y="16200"/>
                  </a:lnTo>
                  <a:lnTo>
                    <a:pt x="10800" y="18900"/>
                  </a:lnTo>
                  <a:lnTo>
                    <a:pt x="7714" y="16200"/>
                  </a:lnTo>
                  <a:lnTo>
                    <a:pt x="4629" y="12150"/>
                  </a:lnTo>
                  <a:lnTo>
                    <a:pt x="4629" y="6750"/>
                  </a:lnTo>
                  <a:lnTo>
                    <a:pt x="7714" y="4050"/>
                  </a:lnTo>
                  <a:lnTo>
                    <a:pt x="12343" y="27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8" name="Freeform 21"/>
            <p:cNvSpPr/>
            <p:nvPr/>
          </p:nvSpPr>
          <p:spPr>
            <a:xfrm>
              <a:off x="4883150" y="485774"/>
              <a:ext cx="142875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440" y="18000"/>
                  </a:moveTo>
                  <a:lnTo>
                    <a:pt x="4320" y="20400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20160" y="19200"/>
                  </a:lnTo>
                  <a:lnTo>
                    <a:pt x="21600" y="16800"/>
                  </a:lnTo>
                  <a:lnTo>
                    <a:pt x="21600" y="13200"/>
                  </a:lnTo>
                  <a:lnTo>
                    <a:pt x="20160" y="7200"/>
                  </a:lnTo>
                  <a:lnTo>
                    <a:pt x="17280" y="3600"/>
                  </a:lnTo>
                  <a:lnTo>
                    <a:pt x="12960" y="0"/>
                  </a:lnTo>
                  <a:lnTo>
                    <a:pt x="11520" y="0"/>
                  </a:lnTo>
                  <a:lnTo>
                    <a:pt x="5760" y="4800"/>
                  </a:lnTo>
                  <a:lnTo>
                    <a:pt x="2880" y="9600"/>
                  </a:lnTo>
                  <a:lnTo>
                    <a:pt x="0" y="13200"/>
                  </a:lnTo>
                  <a:lnTo>
                    <a:pt x="1440" y="18000"/>
                  </a:lnTo>
                  <a:close/>
                  <a:moveTo>
                    <a:pt x="4320" y="13200"/>
                  </a:moveTo>
                  <a:lnTo>
                    <a:pt x="5760" y="9600"/>
                  </a:lnTo>
                  <a:lnTo>
                    <a:pt x="8640" y="6000"/>
                  </a:lnTo>
                  <a:lnTo>
                    <a:pt x="10080" y="3600"/>
                  </a:lnTo>
                  <a:lnTo>
                    <a:pt x="11520" y="2400"/>
                  </a:lnTo>
                  <a:lnTo>
                    <a:pt x="18720" y="8400"/>
                  </a:lnTo>
                  <a:lnTo>
                    <a:pt x="20160" y="13200"/>
                  </a:lnTo>
                  <a:lnTo>
                    <a:pt x="15840" y="18000"/>
                  </a:lnTo>
                  <a:lnTo>
                    <a:pt x="12960" y="19200"/>
                  </a:lnTo>
                  <a:lnTo>
                    <a:pt x="7200" y="19200"/>
                  </a:lnTo>
                  <a:lnTo>
                    <a:pt x="5760" y="16800"/>
                  </a:lnTo>
                  <a:lnTo>
                    <a:pt x="4320" y="15600"/>
                  </a:lnTo>
                  <a:lnTo>
                    <a:pt x="4320" y="13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39" name="Freeform 22"/>
            <p:cNvSpPr/>
            <p:nvPr/>
          </p:nvSpPr>
          <p:spPr>
            <a:xfrm>
              <a:off x="4816475" y="3806824"/>
              <a:ext cx="104775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818" y="21600"/>
                  </a:moveTo>
                  <a:lnTo>
                    <a:pt x="17673" y="16200"/>
                  </a:lnTo>
                  <a:lnTo>
                    <a:pt x="21600" y="10800"/>
                  </a:lnTo>
                  <a:lnTo>
                    <a:pt x="21600" y="5400"/>
                  </a:lnTo>
                  <a:lnTo>
                    <a:pt x="17673" y="1350"/>
                  </a:lnTo>
                  <a:lnTo>
                    <a:pt x="9818" y="0"/>
                  </a:lnTo>
                  <a:lnTo>
                    <a:pt x="5891" y="0"/>
                  </a:lnTo>
                  <a:lnTo>
                    <a:pt x="1964" y="2700"/>
                  </a:lnTo>
                  <a:lnTo>
                    <a:pt x="0" y="8100"/>
                  </a:lnTo>
                  <a:lnTo>
                    <a:pt x="1964" y="13500"/>
                  </a:lnTo>
                  <a:lnTo>
                    <a:pt x="5891" y="18900"/>
                  </a:lnTo>
                  <a:lnTo>
                    <a:pt x="9818" y="21600"/>
                  </a:lnTo>
                  <a:close/>
                  <a:moveTo>
                    <a:pt x="9818" y="2700"/>
                  </a:moveTo>
                  <a:lnTo>
                    <a:pt x="15709" y="4050"/>
                  </a:lnTo>
                  <a:lnTo>
                    <a:pt x="17673" y="5400"/>
                  </a:lnTo>
                  <a:lnTo>
                    <a:pt x="17673" y="8100"/>
                  </a:lnTo>
                  <a:lnTo>
                    <a:pt x="15709" y="10800"/>
                  </a:lnTo>
                  <a:lnTo>
                    <a:pt x="11782" y="14850"/>
                  </a:lnTo>
                  <a:lnTo>
                    <a:pt x="9818" y="17550"/>
                  </a:lnTo>
                  <a:lnTo>
                    <a:pt x="5891" y="14850"/>
                  </a:lnTo>
                  <a:lnTo>
                    <a:pt x="1964" y="6750"/>
                  </a:lnTo>
                  <a:lnTo>
                    <a:pt x="5891" y="2700"/>
                  </a:lnTo>
                  <a:lnTo>
                    <a:pt x="9818" y="27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0" name="Freeform 23"/>
            <p:cNvSpPr/>
            <p:nvPr/>
          </p:nvSpPr>
          <p:spPr>
            <a:xfrm>
              <a:off x="989012" y="0"/>
              <a:ext cx="4132263" cy="704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58" y="0"/>
                  </a:moveTo>
                  <a:lnTo>
                    <a:pt x="21600" y="3503"/>
                  </a:lnTo>
                  <a:lnTo>
                    <a:pt x="50" y="21600"/>
                  </a:lnTo>
                  <a:lnTo>
                    <a:pt x="0" y="19265"/>
                  </a:lnTo>
                  <a:lnTo>
                    <a:pt x="10200" y="4670"/>
                  </a:lnTo>
                  <a:lnTo>
                    <a:pt x="11250" y="3795"/>
                  </a:lnTo>
                  <a:lnTo>
                    <a:pt x="21458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1" name="Freeform 24"/>
            <p:cNvSpPr/>
            <p:nvPr/>
          </p:nvSpPr>
          <p:spPr>
            <a:xfrm>
              <a:off x="857250" y="4200524"/>
              <a:ext cx="133350" cy="15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257" y="21600"/>
                  </a:moveTo>
                  <a:lnTo>
                    <a:pt x="15429" y="17507"/>
                  </a:lnTo>
                  <a:lnTo>
                    <a:pt x="20057" y="12051"/>
                  </a:lnTo>
                  <a:lnTo>
                    <a:pt x="21600" y="9549"/>
                  </a:lnTo>
                  <a:lnTo>
                    <a:pt x="21600" y="6821"/>
                  </a:lnTo>
                  <a:lnTo>
                    <a:pt x="18514" y="1364"/>
                  </a:lnTo>
                  <a:lnTo>
                    <a:pt x="10800" y="0"/>
                  </a:lnTo>
                  <a:lnTo>
                    <a:pt x="7714" y="0"/>
                  </a:lnTo>
                  <a:lnTo>
                    <a:pt x="3086" y="2728"/>
                  </a:lnTo>
                  <a:lnTo>
                    <a:pt x="0" y="5457"/>
                  </a:lnTo>
                  <a:lnTo>
                    <a:pt x="0" y="8185"/>
                  </a:lnTo>
                  <a:lnTo>
                    <a:pt x="1543" y="13415"/>
                  </a:lnTo>
                  <a:lnTo>
                    <a:pt x="6171" y="18872"/>
                  </a:lnTo>
                  <a:lnTo>
                    <a:pt x="9257" y="21600"/>
                  </a:lnTo>
                  <a:close/>
                  <a:moveTo>
                    <a:pt x="12343" y="2728"/>
                  </a:moveTo>
                  <a:lnTo>
                    <a:pt x="16971" y="4093"/>
                  </a:lnTo>
                  <a:lnTo>
                    <a:pt x="18514" y="6821"/>
                  </a:lnTo>
                  <a:lnTo>
                    <a:pt x="18514" y="9549"/>
                  </a:lnTo>
                  <a:lnTo>
                    <a:pt x="16971" y="12051"/>
                  </a:lnTo>
                  <a:lnTo>
                    <a:pt x="10800" y="17507"/>
                  </a:lnTo>
                  <a:lnTo>
                    <a:pt x="9257" y="17507"/>
                  </a:lnTo>
                  <a:lnTo>
                    <a:pt x="6171" y="14779"/>
                  </a:lnTo>
                  <a:lnTo>
                    <a:pt x="4629" y="10914"/>
                  </a:lnTo>
                  <a:lnTo>
                    <a:pt x="4629" y="6821"/>
                  </a:lnTo>
                  <a:lnTo>
                    <a:pt x="7714" y="2728"/>
                  </a:lnTo>
                  <a:lnTo>
                    <a:pt x="12343" y="272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2" name="Freeform 25"/>
            <p:cNvSpPr/>
            <p:nvPr/>
          </p:nvSpPr>
          <p:spPr>
            <a:xfrm>
              <a:off x="2198687" y="4357687"/>
              <a:ext cx="142876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880" y="19200"/>
                  </a:moveTo>
                  <a:lnTo>
                    <a:pt x="5760" y="21600"/>
                  </a:lnTo>
                  <a:lnTo>
                    <a:pt x="10080" y="21600"/>
                  </a:lnTo>
                  <a:lnTo>
                    <a:pt x="15840" y="20400"/>
                  </a:lnTo>
                  <a:lnTo>
                    <a:pt x="20160" y="15600"/>
                  </a:lnTo>
                  <a:lnTo>
                    <a:pt x="21600" y="13200"/>
                  </a:lnTo>
                  <a:lnTo>
                    <a:pt x="20160" y="9600"/>
                  </a:lnTo>
                  <a:lnTo>
                    <a:pt x="15840" y="4800"/>
                  </a:lnTo>
                  <a:lnTo>
                    <a:pt x="11520" y="2400"/>
                  </a:lnTo>
                  <a:lnTo>
                    <a:pt x="8640" y="0"/>
                  </a:lnTo>
                  <a:lnTo>
                    <a:pt x="5760" y="0"/>
                  </a:lnTo>
                  <a:lnTo>
                    <a:pt x="2880" y="6000"/>
                  </a:lnTo>
                  <a:lnTo>
                    <a:pt x="0" y="10800"/>
                  </a:lnTo>
                  <a:lnTo>
                    <a:pt x="0" y="15600"/>
                  </a:lnTo>
                  <a:lnTo>
                    <a:pt x="2880" y="19200"/>
                  </a:lnTo>
                  <a:close/>
                  <a:moveTo>
                    <a:pt x="2880" y="14400"/>
                  </a:moveTo>
                  <a:lnTo>
                    <a:pt x="7200" y="3600"/>
                  </a:lnTo>
                  <a:lnTo>
                    <a:pt x="7200" y="2400"/>
                  </a:lnTo>
                  <a:lnTo>
                    <a:pt x="15840" y="7200"/>
                  </a:lnTo>
                  <a:lnTo>
                    <a:pt x="18720" y="10800"/>
                  </a:lnTo>
                  <a:lnTo>
                    <a:pt x="18720" y="14400"/>
                  </a:lnTo>
                  <a:lnTo>
                    <a:pt x="17280" y="16800"/>
                  </a:lnTo>
                  <a:lnTo>
                    <a:pt x="11520" y="19200"/>
                  </a:lnTo>
                  <a:lnTo>
                    <a:pt x="8640" y="19200"/>
                  </a:lnTo>
                  <a:lnTo>
                    <a:pt x="5760" y="18000"/>
                  </a:lnTo>
                  <a:lnTo>
                    <a:pt x="4320" y="16800"/>
                  </a:lnTo>
                  <a:lnTo>
                    <a:pt x="2880" y="144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3" name="Freeform 26"/>
            <p:cNvSpPr/>
            <p:nvPr/>
          </p:nvSpPr>
          <p:spPr>
            <a:xfrm>
              <a:off x="9524" y="4357687"/>
              <a:ext cx="114301" cy="142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640"/>
                  </a:lnTo>
                  <a:lnTo>
                    <a:pt x="18254" y="2880"/>
                  </a:lnTo>
                  <a:lnTo>
                    <a:pt x="10952" y="0"/>
                  </a:lnTo>
                  <a:lnTo>
                    <a:pt x="3651" y="2880"/>
                  </a:lnTo>
                  <a:lnTo>
                    <a:pt x="0" y="8640"/>
                  </a:lnTo>
                  <a:lnTo>
                    <a:pt x="1825" y="14400"/>
                  </a:lnTo>
                  <a:lnTo>
                    <a:pt x="9127" y="18720"/>
                  </a:lnTo>
                  <a:lnTo>
                    <a:pt x="16428" y="21600"/>
                  </a:lnTo>
                  <a:lnTo>
                    <a:pt x="21600" y="21600"/>
                  </a:lnTo>
                  <a:close/>
                  <a:moveTo>
                    <a:pt x="7301" y="4320"/>
                  </a:moveTo>
                  <a:lnTo>
                    <a:pt x="16428" y="4320"/>
                  </a:lnTo>
                  <a:lnTo>
                    <a:pt x="18254" y="10080"/>
                  </a:lnTo>
                  <a:lnTo>
                    <a:pt x="18254" y="18720"/>
                  </a:lnTo>
                  <a:lnTo>
                    <a:pt x="7301" y="15840"/>
                  </a:lnTo>
                  <a:lnTo>
                    <a:pt x="3651" y="11520"/>
                  </a:lnTo>
                  <a:lnTo>
                    <a:pt x="3651" y="7200"/>
                  </a:lnTo>
                  <a:lnTo>
                    <a:pt x="7301" y="432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4" name="Oval 27"/>
            <p:cNvSpPr/>
            <p:nvPr/>
          </p:nvSpPr>
          <p:spPr>
            <a:xfrm>
              <a:off x="79374" y="4303712"/>
              <a:ext cx="2190751" cy="617539"/>
            </a:xfrm>
            <a:prstGeom prst="ellipse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5" name="Oval 28"/>
            <p:cNvSpPr/>
            <p:nvPr/>
          </p:nvSpPr>
          <p:spPr>
            <a:xfrm>
              <a:off x="0" y="4297362"/>
              <a:ext cx="2384426" cy="457201"/>
            </a:xfrm>
            <a:prstGeom prst="ellips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6" name="Oval 29"/>
            <p:cNvSpPr/>
            <p:nvPr/>
          </p:nvSpPr>
          <p:spPr>
            <a:xfrm>
              <a:off x="74612" y="4338637"/>
              <a:ext cx="2262189" cy="349251"/>
            </a:xfrm>
            <a:prstGeom prst="ellipse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7" name="Freeform 30"/>
            <p:cNvSpPr/>
            <p:nvPr/>
          </p:nvSpPr>
          <p:spPr>
            <a:xfrm>
              <a:off x="2141537" y="4224337"/>
              <a:ext cx="142876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5840" y="21600"/>
                  </a:moveTo>
                  <a:lnTo>
                    <a:pt x="18720" y="14850"/>
                  </a:lnTo>
                  <a:lnTo>
                    <a:pt x="21600" y="9450"/>
                  </a:lnTo>
                  <a:lnTo>
                    <a:pt x="18720" y="4050"/>
                  </a:lnTo>
                  <a:lnTo>
                    <a:pt x="14400" y="0"/>
                  </a:lnTo>
                  <a:lnTo>
                    <a:pt x="7200" y="1350"/>
                  </a:lnTo>
                  <a:lnTo>
                    <a:pt x="1440" y="6750"/>
                  </a:lnTo>
                  <a:lnTo>
                    <a:pt x="0" y="9450"/>
                  </a:lnTo>
                  <a:lnTo>
                    <a:pt x="1440" y="13500"/>
                  </a:lnTo>
                  <a:lnTo>
                    <a:pt x="5760" y="17550"/>
                  </a:lnTo>
                  <a:lnTo>
                    <a:pt x="11520" y="20250"/>
                  </a:lnTo>
                  <a:lnTo>
                    <a:pt x="15840" y="21600"/>
                  </a:lnTo>
                  <a:close/>
                  <a:moveTo>
                    <a:pt x="10080" y="4050"/>
                  </a:moveTo>
                  <a:lnTo>
                    <a:pt x="14400" y="4050"/>
                  </a:lnTo>
                  <a:lnTo>
                    <a:pt x="17280" y="5400"/>
                  </a:lnTo>
                  <a:lnTo>
                    <a:pt x="17280" y="10800"/>
                  </a:lnTo>
                  <a:lnTo>
                    <a:pt x="15840" y="16200"/>
                  </a:lnTo>
                  <a:lnTo>
                    <a:pt x="14400" y="17550"/>
                  </a:lnTo>
                  <a:lnTo>
                    <a:pt x="14400" y="18900"/>
                  </a:lnTo>
                  <a:lnTo>
                    <a:pt x="10080" y="16200"/>
                  </a:lnTo>
                  <a:lnTo>
                    <a:pt x="7200" y="14850"/>
                  </a:lnTo>
                  <a:lnTo>
                    <a:pt x="4320" y="9450"/>
                  </a:lnTo>
                  <a:lnTo>
                    <a:pt x="5760" y="6750"/>
                  </a:lnTo>
                  <a:lnTo>
                    <a:pt x="10080" y="40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8" name="Freeform 31"/>
            <p:cNvSpPr/>
            <p:nvPr/>
          </p:nvSpPr>
          <p:spPr>
            <a:xfrm>
              <a:off x="4806950" y="3930649"/>
              <a:ext cx="114300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8000"/>
                  </a:moveTo>
                  <a:lnTo>
                    <a:pt x="3600" y="20400"/>
                  </a:lnTo>
                  <a:lnTo>
                    <a:pt x="7200" y="21600"/>
                  </a:lnTo>
                  <a:lnTo>
                    <a:pt x="14400" y="21600"/>
                  </a:lnTo>
                  <a:lnTo>
                    <a:pt x="19800" y="19200"/>
                  </a:lnTo>
                  <a:lnTo>
                    <a:pt x="21600" y="13200"/>
                  </a:lnTo>
                  <a:lnTo>
                    <a:pt x="18000" y="3600"/>
                  </a:lnTo>
                  <a:lnTo>
                    <a:pt x="12600" y="0"/>
                  </a:lnTo>
                  <a:lnTo>
                    <a:pt x="10800" y="0"/>
                  </a:lnTo>
                  <a:lnTo>
                    <a:pt x="5400" y="4800"/>
                  </a:lnTo>
                  <a:lnTo>
                    <a:pt x="1800" y="9600"/>
                  </a:lnTo>
                  <a:lnTo>
                    <a:pt x="0" y="13200"/>
                  </a:lnTo>
                  <a:lnTo>
                    <a:pt x="0" y="18000"/>
                  </a:lnTo>
                  <a:close/>
                  <a:moveTo>
                    <a:pt x="3600" y="13200"/>
                  </a:moveTo>
                  <a:lnTo>
                    <a:pt x="5400" y="9600"/>
                  </a:lnTo>
                  <a:lnTo>
                    <a:pt x="9000" y="4800"/>
                  </a:lnTo>
                  <a:lnTo>
                    <a:pt x="10800" y="3600"/>
                  </a:lnTo>
                  <a:lnTo>
                    <a:pt x="16200" y="6000"/>
                  </a:lnTo>
                  <a:lnTo>
                    <a:pt x="18000" y="9600"/>
                  </a:lnTo>
                  <a:lnTo>
                    <a:pt x="19800" y="14400"/>
                  </a:lnTo>
                  <a:lnTo>
                    <a:pt x="19800" y="16800"/>
                  </a:lnTo>
                  <a:lnTo>
                    <a:pt x="16200" y="19200"/>
                  </a:lnTo>
                  <a:lnTo>
                    <a:pt x="9000" y="20400"/>
                  </a:lnTo>
                  <a:lnTo>
                    <a:pt x="7200" y="19200"/>
                  </a:lnTo>
                  <a:lnTo>
                    <a:pt x="3600" y="18000"/>
                  </a:lnTo>
                  <a:lnTo>
                    <a:pt x="3600" y="13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49" name="Rectangle 32"/>
            <p:cNvSpPr/>
            <p:nvPr/>
          </p:nvSpPr>
          <p:spPr>
            <a:xfrm>
              <a:off x="2927350" y="1025525"/>
              <a:ext cx="274638" cy="4030663"/>
            </a:xfrm>
            <a:prstGeom prst="rect">
              <a:avLst/>
            </a:pr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50" name="Rectangle 33"/>
            <p:cNvSpPr/>
            <p:nvPr/>
          </p:nvSpPr>
          <p:spPr>
            <a:xfrm>
              <a:off x="3006725" y="663574"/>
              <a:ext cx="120650" cy="381000"/>
            </a:xfrm>
            <a:prstGeom prst="rect">
              <a:avLst/>
            </a:pr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51" name="AutoShape 34"/>
            <p:cNvSpPr/>
            <p:nvPr/>
          </p:nvSpPr>
          <p:spPr>
            <a:xfrm>
              <a:off x="2898775" y="977899"/>
              <a:ext cx="325438" cy="82551"/>
            </a:xfrm>
            <a:prstGeom prst="roundRect">
              <a:avLst>
                <a:gd name="adj" fmla="val 16667"/>
              </a:avLst>
            </a:prstGeom>
            <a:gradFill flip="none" rotWithShape="1">
              <a:gsLst>
                <a:gs pos="0">
                  <a:srgbClr val="663300"/>
                </a:gs>
                <a:gs pos="100000">
                  <a:srgbClr val="82582E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52" name="Freeform 35"/>
            <p:cNvSpPr/>
            <p:nvPr/>
          </p:nvSpPr>
          <p:spPr>
            <a:xfrm>
              <a:off x="3035300" y="638175"/>
              <a:ext cx="400050" cy="2501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1029" y="1151"/>
                  </a:lnTo>
                  <a:lnTo>
                    <a:pt x="1029" y="822"/>
                  </a:lnTo>
                  <a:lnTo>
                    <a:pt x="0" y="164"/>
                  </a:lnTo>
                  <a:lnTo>
                    <a:pt x="6171" y="0"/>
                  </a:lnTo>
                  <a:lnTo>
                    <a:pt x="6686" y="658"/>
                  </a:lnTo>
                  <a:lnTo>
                    <a:pt x="7543" y="905"/>
                  </a:lnTo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53" name="Freeform 36"/>
            <p:cNvSpPr/>
            <p:nvPr/>
          </p:nvSpPr>
          <p:spPr>
            <a:xfrm>
              <a:off x="2817812" y="466725"/>
              <a:ext cx="503239" cy="219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1005" y="0"/>
                  </a:moveTo>
                  <a:lnTo>
                    <a:pt x="15516" y="939"/>
                  </a:lnTo>
                  <a:lnTo>
                    <a:pt x="18797" y="5635"/>
                  </a:lnTo>
                  <a:lnTo>
                    <a:pt x="20780" y="12209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752" y="12209"/>
                  </a:lnTo>
                  <a:lnTo>
                    <a:pt x="3213" y="5635"/>
                  </a:lnTo>
                  <a:lnTo>
                    <a:pt x="6494" y="939"/>
                  </a:lnTo>
                  <a:lnTo>
                    <a:pt x="11005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2582E"/>
                </a:gs>
                <a:gs pos="100000">
                  <a:srgbClr val="6633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155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DBBD71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5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FFCC66"/>
              </a:buClr>
              <a:buSzPct val="6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FFCC66"/>
              </a:buClr>
              <a:buSzPct val="6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FFCC66"/>
              </a:buClr>
              <a:buSzPct val="6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FFCC66"/>
              </a:buClr>
              <a:buSzPct val="6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FFCC66"/>
              </a:buClr>
              <a:buSzPct val="6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6270" y="6466522"/>
            <a:ext cx="270531" cy="269241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164150"/>
      </p:ext>
    </p:extLst>
  </p:cSld>
  <p:clrMapOvr>
    <a:masterClrMapping/>
  </p:clrMapOvr>
  <p:transition spd="med"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4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36109507"/>
      </p:ext>
    </p:extLst>
  </p:cSld>
  <p:clrMapOvr>
    <a:masterClrMapping/>
  </p:clrMapOvr>
  <p:transition spd="med"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096444"/>
      </p:ext>
    </p:extLst>
  </p:cSld>
  <p:clrMapOvr>
    <a:masterClrMapping/>
  </p:clrMapOvr>
  <p:transition spd="med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1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018961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8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2667000"/>
            <a:ext cx="34290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F0F3AC-E3F7-594D-99F2-D82162FEB3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56346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1550172"/>
      </p:ext>
    </p:extLst>
  </p:cSld>
  <p:clrMapOvr>
    <a:masterClrMapping/>
  </p:clrMapOvr>
  <p:transition spd="med"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roup 4"/>
          <p:cNvGrpSpPr/>
          <p:nvPr/>
        </p:nvGrpSpPr>
        <p:grpSpPr>
          <a:xfrm>
            <a:off x="177800" y="230188"/>
            <a:ext cx="203200" cy="6503987"/>
            <a:chOff x="0" y="0"/>
            <a:chExt cx="203200" cy="6503986"/>
          </a:xfrm>
        </p:grpSpPr>
        <p:sp>
          <p:nvSpPr>
            <p:cNvPr id="1198" name="Rectangle 5"/>
            <p:cNvSpPr/>
            <p:nvPr/>
          </p:nvSpPr>
          <p:spPr>
            <a:xfrm>
              <a:off x="127000" y="26987"/>
              <a:ext cx="76200" cy="64770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99CC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199" name="Rectangle 6"/>
            <p:cNvSpPr/>
            <p:nvPr/>
          </p:nvSpPr>
          <p:spPr>
            <a:xfrm>
              <a:off x="0" y="0"/>
              <a:ext cx="76200" cy="6256336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FFFF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F8F8F8"/>
                  </a:solidFill>
                </a:defRPr>
              </a:pPr>
              <a:endParaRPr/>
            </a:p>
          </p:txBody>
        </p:sp>
      </p:grpSp>
      <p:grpSp>
        <p:nvGrpSpPr>
          <p:cNvPr id="1203" name="Group 7"/>
          <p:cNvGrpSpPr/>
          <p:nvPr/>
        </p:nvGrpSpPr>
        <p:grpSpPr>
          <a:xfrm>
            <a:off x="8793163" y="220662"/>
            <a:ext cx="198437" cy="6408738"/>
            <a:chOff x="0" y="0"/>
            <a:chExt cx="198436" cy="6408736"/>
          </a:xfrm>
        </p:grpSpPr>
        <p:sp>
          <p:nvSpPr>
            <p:cNvPr id="1201" name="Rectangle 8"/>
            <p:cNvSpPr/>
            <p:nvPr/>
          </p:nvSpPr>
          <p:spPr>
            <a:xfrm>
              <a:off x="130174" y="-1"/>
              <a:ext cx="68263" cy="6332539"/>
            </a:xfrm>
            <a:prstGeom prst="rect">
              <a:avLst/>
            </a:prstGeom>
            <a:gradFill flip="none" rotWithShape="1">
              <a:gsLst>
                <a:gs pos="0">
                  <a:srgbClr val="6699FF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02" name="Rectangle 9"/>
            <p:cNvSpPr/>
            <p:nvPr/>
          </p:nvSpPr>
          <p:spPr>
            <a:xfrm>
              <a:off x="0" y="160337"/>
              <a:ext cx="77788" cy="6248400"/>
            </a:xfrm>
            <a:prstGeom prst="rect">
              <a:avLst/>
            </a:prstGeom>
            <a:gradFill flip="none" rotWithShape="1">
              <a:gsLst>
                <a:gs pos="0">
                  <a:srgbClr val="9933FF"/>
                </a:gs>
                <a:gs pos="100000">
                  <a:srgbClr val="00000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206" name="Group 10"/>
          <p:cNvGrpSpPr/>
          <p:nvPr/>
        </p:nvGrpSpPr>
        <p:grpSpPr>
          <a:xfrm>
            <a:off x="412749" y="6477000"/>
            <a:ext cx="8686801" cy="227807"/>
            <a:chOff x="0" y="0"/>
            <a:chExt cx="8686800" cy="227806"/>
          </a:xfrm>
        </p:grpSpPr>
        <p:sp>
          <p:nvSpPr>
            <p:cNvPr id="1204" name="Rectangle 11"/>
            <p:cNvSpPr/>
            <p:nvPr/>
          </p:nvSpPr>
          <p:spPr>
            <a:xfrm>
              <a:off x="0" y="0"/>
              <a:ext cx="8686800" cy="762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6699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05" name="Rectangle 12"/>
            <p:cNvSpPr/>
            <p:nvPr/>
          </p:nvSpPr>
          <p:spPr>
            <a:xfrm>
              <a:off x="793" y="151606"/>
              <a:ext cx="8501064" cy="76201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FFFF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209" name="Group 13"/>
          <p:cNvGrpSpPr/>
          <p:nvPr/>
        </p:nvGrpSpPr>
        <p:grpSpPr>
          <a:xfrm>
            <a:off x="75406" y="177006"/>
            <a:ext cx="8746333" cy="161132"/>
            <a:chOff x="0" y="0"/>
            <a:chExt cx="8746332" cy="161130"/>
          </a:xfrm>
        </p:grpSpPr>
        <p:sp>
          <p:nvSpPr>
            <p:cNvPr id="1207" name="Rectangle 14"/>
            <p:cNvSpPr/>
            <p:nvPr/>
          </p:nvSpPr>
          <p:spPr>
            <a:xfrm>
              <a:off x="219868" y="102393"/>
              <a:ext cx="8526465" cy="58738"/>
            </a:xfrm>
            <a:prstGeom prst="rect">
              <a:avLst/>
            </a:prstGeom>
            <a:gradFill flip="none" rotWithShape="1">
              <a:gsLst>
                <a:gs pos="0">
                  <a:srgbClr val="00FFFF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08" name="Rectangle 15"/>
            <p:cNvSpPr/>
            <p:nvPr/>
          </p:nvSpPr>
          <p:spPr>
            <a:xfrm>
              <a:off x="0" y="0"/>
              <a:ext cx="8745539" cy="60325"/>
            </a:xfrm>
            <a:prstGeom prst="rect">
              <a:avLst/>
            </a:prstGeom>
            <a:gradFill flip="none" rotWithShape="1">
              <a:gsLst>
                <a:gs pos="0">
                  <a:srgbClr val="6699FF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210" name="Title Text"/>
          <p:cNvSpPr txBox="1">
            <a:spLocks noGrp="1"/>
          </p:cNvSpPr>
          <p:nvPr>
            <p:ph type="title"/>
          </p:nvPr>
        </p:nvSpPr>
        <p:spPr>
          <a:xfrm>
            <a:off x="685800" y="1219200"/>
            <a:ext cx="7772400" cy="1143000"/>
          </a:xfrm>
          <a:prstGeom prst="rect">
            <a:avLst/>
          </a:prstGeom>
        </p:spPr>
        <p:txBody>
          <a:bodyPr anchor="t"/>
          <a:lstStyle>
            <a:lvl1pPr algn="ctr">
              <a:defRPr sz="4000">
                <a:solidFill>
                  <a:srgbClr val="F8F8F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2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26670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SzTx/>
              <a:buNone/>
              <a:defRPr sz="2800">
                <a:solidFill>
                  <a:srgbClr val="F8F8F8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42950" indent="-285750" algn="ctr">
              <a:spcBef>
                <a:spcPts val="600"/>
              </a:spcBef>
              <a:buChar char="–"/>
              <a:defRPr sz="2800">
                <a:solidFill>
                  <a:srgbClr val="F8F8F8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181100" indent="-266700" algn="ctr">
              <a:spcBef>
                <a:spcPts val="600"/>
              </a:spcBef>
              <a:defRPr sz="2800">
                <a:solidFill>
                  <a:srgbClr val="F8F8F8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691639" indent="-320039" algn="ctr">
              <a:spcBef>
                <a:spcPts val="600"/>
              </a:spcBef>
              <a:buChar char="–"/>
              <a:defRPr sz="2800">
                <a:solidFill>
                  <a:srgbClr val="F8F8F8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148839" indent="-320039" algn="ctr">
              <a:spcBef>
                <a:spcPts val="600"/>
              </a:spcBef>
              <a:buChar char="»"/>
              <a:defRPr sz="2800">
                <a:solidFill>
                  <a:srgbClr val="F8F8F8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61092" y="6164897"/>
            <a:ext cx="301909" cy="307341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808080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9938135"/>
      </p:ext>
    </p:extLst>
  </p:cSld>
  <p:clrMapOvr>
    <a:masterClrMapping/>
  </p:clrMapOvr>
  <p:transition spd="med"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0" name="Group 2"/>
          <p:cNvGrpSpPr/>
          <p:nvPr/>
        </p:nvGrpSpPr>
        <p:grpSpPr>
          <a:xfrm>
            <a:off x="3953333" y="1538745"/>
            <a:ext cx="5415635" cy="5887123"/>
            <a:chOff x="0" y="0"/>
            <a:chExt cx="5415634" cy="5887122"/>
          </a:xfrm>
        </p:grpSpPr>
        <p:sp>
          <p:nvSpPr>
            <p:cNvPr id="1219" name="AutoShape 3"/>
            <p:cNvSpPr/>
            <p:nvPr/>
          </p:nvSpPr>
          <p:spPr>
            <a:xfrm rot="13500000" flipH="1">
              <a:off x="3115804" y="4462005"/>
              <a:ext cx="901701" cy="90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20" name="AutoShape 4"/>
            <p:cNvSpPr/>
            <p:nvPr/>
          </p:nvSpPr>
          <p:spPr>
            <a:xfrm rot="16200000">
              <a:off x="3525380" y="3730167"/>
              <a:ext cx="1362075" cy="135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21" name="AutoShape 5"/>
            <p:cNvSpPr/>
            <p:nvPr/>
          </p:nvSpPr>
          <p:spPr>
            <a:xfrm>
              <a:off x="3900029" y="2607804"/>
              <a:ext cx="1282701" cy="1282701"/>
            </a:xfrm>
            <a:prstGeom prst="diamond">
              <a:avLst/>
            </a:prstGeom>
            <a:noFill/>
            <a:ln w="12700" cap="flat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22" name="AutoShape 6"/>
            <p:cNvSpPr/>
            <p:nvPr/>
          </p:nvSpPr>
          <p:spPr>
            <a:xfrm rot="13500000">
              <a:off x="412292" y="3484105"/>
              <a:ext cx="1990725" cy="199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23" name="AutoShape 7"/>
            <p:cNvSpPr/>
            <p:nvPr/>
          </p:nvSpPr>
          <p:spPr>
            <a:xfrm rot="8100000" flipH="1">
              <a:off x="1953754" y="2422067"/>
              <a:ext cx="901701" cy="90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228" name="Group 8"/>
            <p:cNvGrpSpPr/>
            <p:nvPr/>
          </p:nvGrpSpPr>
          <p:grpSpPr>
            <a:xfrm>
              <a:off x="3006267" y="1928355"/>
              <a:ext cx="638176" cy="1901824"/>
              <a:chOff x="0" y="0"/>
              <a:chExt cx="638174" cy="1901822"/>
            </a:xfrm>
          </p:grpSpPr>
          <p:sp>
            <p:nvSpPr>
              <p:cNvPr id="1224" name="Line 9"/>
              <p:cNvSpPr/>
              <p:nvPr/>
            </p:nvSpPr>
            <p:spPr>
              <a:xfrm flipH="1">
                <a:off x="635000" y="15875"/>
                <a:ext cx="1" cy="1244600"/>
              </a:xfrm>
              <a:prstGeom prst="line">
                <a:avLst/>
              </a:prstGeom>
              <a:noFill/>
              <a:ln w="12700" cap="flat">
                <a:solidFill>
                  <a:srgbClr val="006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5" name="Line 10"/>
              <p:cNvSpPr/>
              <p:nvPr/>
            </p:nvSpPr>
            <p:spPr>
              <a:xfrm flipH="1">
                <a:off x="6349" y="631824"/>
                <a:ext cx="2" cy="1270000"/>
              </a:xfrm>
              <a:prstGeom prst="line">
                <a:avLst/>
              </a:prstGeom>
              <a:noFill/>
              <a:ln w="12700" cap="flat">
                <a:solidFill>
                  <a:srgbClr val="006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6" name="Line 11"/>
              <p:cNvSpPr/>
              <p:nvPr/>
            </p:nvSpPr>
            <p:spPr>
              <a:xfrm flipV="1">
                <a:off x="6350" y="1263650"/>
                <a:ext cx="631825" cy="631825"/>
              </a:xfrm>
              <a:prstGeom prst="line">
                <a:avLst/>
              </a:prstGeom>
              <a:noFill/>
              <a:ln w="12700" cap="flat">
                <a:solidFill>
                  <a:srgbClr val="006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227" name="Line 12"/>
              <p:cNvSpPr/>
              <p:nvPr/>
            </p:nvSpPr>
            <p:spPr>
              <a:xfrm flipV="1">
                <a:off x="0" y="0"/>
                <a:ext cx="638175" cy="638175"/>
              </a:xfrm>
              <a:prstGeom prst="line">
                <a:avLst/>
              </a:prstGeom>
              <a:noFill/>
              <a:ln w="12700" cap="flat">
                <a:solidFill>
                  <a:srgbClr val="00660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229" name="AutoShape 13"/>
            <p:cNvSpPr/>
            <p:nvPr/>
          </p:nvSpPr>
          <p:spPr>
            <a:xfrm rot="18900000">
              <a:off x="3012617" y="412292"/>
              <a:ext cx="1990726" cy="1990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12700" cap="flat">
              <a:solidFill>
                <a:srgbClr val="0066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1238" name="Group 15"/>
          <p:cNvGrpSpPr/>
          <p:nvPr/>
        </p:nvGrpSpPr>
        <p:grpSpPr>
          <a:xfrm>
            <a:off x="3344863" y="2457450"/>
            <a:ext cx="5449887" cy="4684136"/>
            <a:chOff x="0" y="0"/>
            <a:chExt cx="5449886" cy="4684135"/>
          </a:xfrm>
        </p:grpSpPr>
        <p:sp>
          <p:nvSpPr>
            <p:cNvPr id="1231" name="AutoShape 16"/>
            <p:cNvSpPr/>
            <p:nvPr/>
          </p:nvSpPr>
          <p:spPr>
            <a:xfrm>
              <a:off x="4167186" y="898524"/>
              <a:ext cx="1282701" cy="1282702"/>
            </a:xfrm>
            <a:prstGeom prst="diamond">
              <a:avLst/>
            </a:prstGeom>
            <a:solidFill>
              <a:srgbClr val="669900"/>
            </a:solidFill>
            <a:ln w="12700" cap="flat">
              <a:solidFill>
                <a:srgbClr val="66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2" name="Freeform 17"/>
            <p:cNvSpPr/>
            <p:nvPr/>
          </p:nvSpPr>
          <p:spPr>
            <a:xfrm>
              <a:off x="3101974" y="614362"/>
              <a:ext cx="638175" cy="1890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439" y="0"/>
                  </a:moveTo>
                  <a:lnTo>
                    <a:pt x="0" y="7236"/>
                  </a:lnTo>
                  <a:lnTo>
                    <a:pt x="0" y="21600"/>
                  </a:lnTo>
                  <a:lnTo>
                    <a:pt x="21600" y="14309"/>
                  </a:lnTo>
                  <a:lnTo>
                    <a:pt x="21439" y="0"/>
                  </a:lnTo>
                </a:path>
              </a:pathLst>
            </a:custGeom>
            <a:solidFill>
              <a:srgbClr val="669900"/>
            </a:solidFill>
            <a:ln w="12700" cap="flat">
              <a:solidFill>
                <a:srgbClr val="66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3" name="AutoShape 18"/>
            <p:cNvSpPr/>
            <p:nvPr/>
          </p:nvSpPr>
          <p:spPr>
            <a:xfrm rot="18900000">
              <a:off x="666749" y="1717675"/>
              <a:ext cx="1990725" cy="199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12700" cap="flat">
              <a:solidFill>
                <a:srgbClr val="66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4" name="AutoShape 19"/>
            <p:cNvSpPr/>
            <p:nvPr/>
          </p:nvSpPr>
          <p:spPr>
            <a:xfrm rot="13500000" flipH="1">
              <a:off x="2706686" y="3595687"/>
              <a:ext cx="901700" cy="901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12700" cap="flat">
              <a:solidFill>
                <a:srgbClr val="66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5" name="AutoShape 20"/>
            <p:cNvSpPr/>
            <p:nvPr/>
          </p:nvSpPr>
          <p:spPr>
            <a:xfrm rot="16200000">
              <a:off x="3676648" y="2189163"/>
              <a:ext cx="1362076" cy="135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12700" cap="flat">
              <a:solidFill>
                <a:srgbClr val="66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6" name="AutoShape 21"/>
            <p:cNvSpPr/>
            <p:nvPr/>
          </p:nvSpPr>
          <p:spPr>
            <a:xfrm rot="10800000">
              <a:off x="0" y="0"/>
              <a:ext cx="1990725" cy="1990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12700" cap="flat">
              <a:solidFill>
                <a:srgbClr val="66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37" name="AutoShape 22"/>
            <p:cNvSpPr/>
            <p:nvPr/>
          </p:nvSpPr>
          <p:spPr>
            <a:xfrm rot="8100000" flipH="1">
              <a:off x="2068511" y="1831975"/>
              <a:ext cx="901701" cy="901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216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69900"/>
            </a:solidFill>
            <a:ln w="12700" cap="flat">
              <a:solidFill>
                <a:srgbClr val="66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F8F8F8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239" name="Rectangle 23"/>
          <p:cNvSpPr/>
          <p:nvPr/>
        </p:nvSpPr>
        <p:spPr>
          <a:xfrm>
            <a:off x="6588125" y="5181600"/>
            <a:ext cx="2555875" cy="381000"/>
          </a:xfrm>
          <a:prstGeom prst="rect">
            <a:avLst/>
          </a:prstGeom>
          <a:solidFill>
            <a:srgbClr val="FFCC00"/>
          </a:solidFill>
          <a:ln w="12700">
            <a:miter lim="400000"/>
          </a:ln>
        </p:spPr>
        <p:txBody>
          <a:bodyPr lIns="45719" rIns="45719" anchor="ctr"/>
          <a:lstStyle/>
          <a:p>
            <a:pPr algn="l">
              <a:defRPr b="0">
                <a:solidFill>
                  <a:srgbClr val="F8F8F8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240" name="Title Text"/>
          <p:cNvSpPr txBox="1">
            <a:spLocks noGrp="1"/>
          </p:cNvSpPr>
          <p:nvPr>
            <p:ph type="title"/>
          </p:nvPr>
        </p:nvSpPr>
        <p:spPr>
          <a:xfrm>
            <a:off x="914400" y="228600"/>
            <a:ext cx="7772400" cy="2438400"/>
          </a:xfrm>
          <a:prstGeom prst="rect">
            <a:avLst/>
          </a:prstGeom>
        </p:spPr>
        <p:txBody>
          <a:bodyPr lIns="46037" tIns="46037" rIns="46037" bIns="46037"/>
          <a:lstStyle>
            <a:lvl1pPr algn="r">
              <a:defRPr sz="6600">
                <a:solidFill>
                  <a:srgbClr val="6666FF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76800" y="4368800"/>
            <a:ext cx="4259263" cy="742950"/>
          </a:xfrm>
          <a:prstGeom prst="rect">
            <a:avLst/>
          </a:prstGeom>
          <a:solidFill>
            <a:srgbClr val="6666FF"/>
          </a:solidFill>
          <a:ln>
            <a:solidFill>
              <a:srgbClr val="6666FF"/>
            </a:solidFill>
            <a:round/>
          </a:ln>
        </p:spPr>
        <p:txBody>
          <a:bodyPr lIns="0" tIns="0" rIns="0" bIns="0" anchor="b">
            <a:normAutofit/>
          </a:bodyPr>
          <a:lstStyle>
            <a:lvl1pPr marL="0" indent="0">
              <a:spcBef>
                <a:spcPts val="0"/>
              </a:spcBef>
              <a:buSzTx/>
              <a:buNone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702128" indent="-244928">
              <a:spcBef>
                <a:spcPts val="0"/>
              </a:spcBef>
              <a:buSzPct val="65000"/>
              <a:buChar char="■"/>
              <a:defRPr sz="2400">
                <a:latin typeface="Arial"/>
                <a:ea typeface="Arial"/>
                <a:cs typeface="Arial"/>
                <a:sym typeface="Arial"/>
              </a:defRPr>
            </a:lvl2pPr>
            <a:lvl3pPr marL="1085850" indent="-228600">
              <a:spcBef>
                <a:spcPts val="0"/>
              </a:spcBef>
              <a:buSzPct val="60000"/>
              <a:buChar char="◆"/>
              <a:defRPr sz="2400">
                <a:latin typeface="Arial"/>
                <a:ea typeface="Arial"/>
                <a:cs typeface="Arial"/>
                <a:sym typeface="Arial"/>
              </a:defRPr>
            </a:lvl3pPr>
            <a:lvl4pPr marL="1474469" indent="-274319">
              <a:spcBef>
                <a:spcPts val="0"/>
              </a:spcBef>
              <a:buSzPct val="70000"/>
              <a:buChar char="■"/>
              <a:defRPr sz="2400">
                <a:latin typeface="Arial"/>
                <a:ea typeface="Arial"/>
                <a:cs typeface="Arial"/>
                <a:sym typeface="Arial"/>
              </a:defRPr>
            </a:lvl4pPr>
            <a:lvl5pPr marL="1817370" indent="-274320">
              <a:spcBef>
                <a:spcPts val="0"/>
              </a:spcBef>
              <a:buSzPct val="65000"/>
              <a:buChar char="◆"/>
              <a:defRPr sz="2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71600" y="6568540"/>
            <a:ext cx="304800" cy="289460"/>
          </a:xfrm>
          <a:prstGeom prst="rect">
            <a:avLst/>
          </a:prstGeom>
          <a:solidFill>
            <a:srgbClr val="669900"/>
          </a:solidFill>
        </p:spPr>
        <p:txBody>
          <a:bodyPr wrap="square" lIns="46037" tIns="46037" rIns="46037" bIns="46037"/>
          <a:lstStyle>
            <a:lvl1pPr algn="r">
              <a:defRPr b="1">
                <a:solidFill>
                  <a:srgbClr val="F8F8F8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0003002"/>
      </p:ext>
    </p:extLst>
  </p:cSld>
  <p:clrMapOvr>
    <a:masterClrMapping/>
  </p:clrMapOvr>
  <p:transition spd="med"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and Content">
    <p:bg>
      <p:bgPr>
        <a:solidFill>
          <a:srgbClr val="0033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7" name="Group 4"/>
          <p:cNvGrpSpPr/>
          <p:nvPr/>
        </p:nvGrpSpPr>
        <p:grpSpPr>
          <a:xfrm>
            <a:off x="0" y="0"/>
            <a:ext cx="9140826" cy="6850064"/>
            <a:chOff x="0" y="0"/>
            <a:chExt cx="9140825" cy="6850063"/>
          </a:xfrm>
        </p:grpSpPr>
        <p:grpSp>
          <p:nvGrpSpPr>
            <p:cNvPr id="1254" name="Group 5"/>
            <p:cNvGrpSpPr/>
            <p:nvPr/>
          </p:nvGrpSpPr>
          <p:grpSpPr>
            <a:xfrm>
              <a:off x="2743200" y="3540125"/>
              <a:ext cx="6392863" cy="3309939"/>
              <a:chOff x="0" y="0"/>
              <a:chExt cx="6392862" cy="3309937"/>
            </a:xfrm>
          </p:grpSpPr>
          <p:sp>
            <p:nvSpPr>
              <p:cNvPr id="1249" name="Freeform 6"/>
              <p:cNvSpPr/>
              <p:nvPr/>
            </p:nvSpPr>
            <p:spPr>
              <a:xfrm>
                <a:off x="0" y="657225"/>
                <a:ext cx="4575175" cy="26527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83" y="7032"/>
                    </a:moveTo>
                    <a:lnTo>
                      <a:pt x="20536" y="6825"/>
                    </a:lnTo>
                    <a:lnTo>
                      <a:pt x="20176" y="6541"/>
                    </a:lnTo>
                    <a:lnTo>
                      <a:pt x="19726" y="6256"/>
                    </a:lnTo>
                    <a:lnTo>
                      <a:pt x="19194" y="5907"/>
                    </a:lnTo>
                    <a:lnTo>
                      <a:pt x="18587" y="5481"/>
                    </a:lnTo>
                    <a:lnTo>
                      <a:pt x="17898" y="5132"/>
                    </a:lnTo>
                    <a:lnTo>
                      <a:pt x="16511" y="4434"/>
                    </a:lnTo>
                    <a:lnTo>
                      <a:pt x="15574" y="4007"/>
                    </a:lnTo>
                    <a:lnTo>
                      <a:pt x="14765" y="3581"/>
                    </a:lnTo>
                    <a:lnTo>
                      <a:pt x="14075" y="3167"/>
                    </a:lnTo>
                    <a:lnTo>
                      <a:pt x="13543" y="2740"/>
                    </a:lnTo>
                    <a:lnTo>
                      <a:pt x="13056" y="2314"/>
                    </a:lnTo>
                    <a:lnTo>
                      <a:pt x="12689" y="1965"/>
                    </a:lnTo>
                    <a:lnTo>
                      <a:pt x="12404" y="1616"/>
                    </a:lnTo>
                    <a:lnTo>
                      <a:pt x="12202" y="1331"/>
                    </a:lnTo>
                    <a:lnTo>
                      <a:pt x="12037" y="1047"/>
                    </a:lnTo>
                    <a:lnTo>
                      <a:pt x="11917" y="776"/>
                    </a:lnTo>
                    <a:lnTo>
                      <a:pt x="11879" y="556"/>
                    </a:lnTo>
                    <a:lnTo>
                      <a:pt x="11834" y="349"/>
                    </a:lnTo>
                    <a:lnTo>
                      <a:pt x="11879" y="65"/>
                    </a:lnTo>
                    <a:lnTo>
                      <a:pt x="11879" y="0"/>
                    </a:lnTo>
                    <a:lnTo>
                      <a:pt x="11752" y="349"/>
                    </a:lnTo>
                    <a:lnTo>
                      <a:pt x="11669" y="633"/>
                    </a:lnTo>
                    <a:lnTo>
                      <a:pt x="11669" y="982"/>
                    </a:lnTo>
                    <a:lnTo>
                      <a:pt x="11752" y="1267"/>
                    </a:lnTo>
                    <a:lnTo>
                      <a:pt x="11917" y="1551"/>
                    </a:lnTo>
                    <a:lnTo>
                      <a:pt x="12119" y="1823"/>
                    </a:lnTo>
                    <a:lnTo>
                      <a:pt x="12366" y="2107"/>
                    </a:lnTo>
                    <a:lnTo>
                      <a:pt x="12651" y="2391"/>
                    </a:lnTo>
                    <a:lnTo>
                      <a:pt x="13018" y="2676"/>
                    </a:lnTo>
                    <a:lnTo>
                      <a:pt x="13423" y="2947"/>
                    </a:lnTo>
                    <a:lnTo>
                      <a:pt x="14278" y="3451"/>
                    </a:lnTo>
                    <a:lnTo>
                      <a:pt x="15289" y="4007"/>
                    </a:lnTo>
                    <a:lnTo>
                      <a:pt x="16354" y="4498"/>
                    </a:lnTo>
                    <a:lnTo>
                      <a:pt x="17126" y="4925"/>
                    </a:lnTo>
                    <a:lnTo>
                      <a:pt x="17853" y="5274"/>
                    </a:lnTo>
                    <a:lnTo>
                      <a:pt x="18467" y="5623"/>
                    </a:lnTo>
                    <a:lnTo>
                      <a:pt x="19037" y="5972"/>
                    </a:lnTo>
                    <a:lnTo>
                      <a:pt x="19524" y="6256"/>
                    </a:lnTo>
                    <a:lnTo>
                      <a:pt x="19929" y="6541"/>
                    </a:lnTo>
                    <a:lnTo>
                      <a:pt x="20296" y="6825"/>
                    </a:lnTo>
                    <a:lnTo>
                      <a:pt x="20536" y="7032"/>
                    </a:lnTo>
                    <a:lnTo>
                      <a:pt x="20746" y="7239"/>
                    </a:lnTo>
                    <a:lnTo>
                      <a:pt x="20866" y="7459"/>
                    </a:lnTo>
                    <a:lnTo>
                      <a:pt x="20948" y="7665"/>
                    </a:lnTo>
                    <a:lnTo>
                      <a:pt x="20985" y="7950"/>
                    </a:lnTo>
                    <a:lnTo>
                      <a:pt x="20948" y="8299"/>
                    </a:lnTo>
                    <a:lnTo>
                      <a:pt x="20866" y="8583"/>
                    </a:lnTo>
                    <a:lnTo>
                      <a:pt x="20701" y="8932"/>
                    </a:lnTo>
                    <a:lnTo>
                      <a:pt x="20461" y="9217"/>
                    </a:lnTo>
                    <a:lnTo>
                      <a:pt x="20176" y="9501"/>
                    </a:lnTo>
                    <a:lnTo>
                      <a:pt x="19809" y="9772"/>
                    </a:lnTo>
                    <a:lnTo>
                      <a:pt x="19404" y="10057"/>
                    </a:lnTo>
                    <a:lnTo>
                      <a:pt x="18954" y="10341"/>
                    </a:lnTo>
                    <a:lnTo>
                      <a:pt x="18422" y="10625"/>
                    </a:lnTo>
                    <a:lnTo>
                      <a:pt x="17853" y="10897"/>
                    </a:lnTo>
                    <a:lnTo>
                      <a:pt x="17246" y="11181"/>
                    </a:lnTo>
                    <a:lnTo>
                      <a:pt x="16593" y="11466"/>
                    </a:lnTo>
                    <a:lnTo>
                      <a:pt x="15214" y="12022"/>
                    </a:lnTo>
                    <a:lnTo>
                      <a:pt x="13663" y="12655"/>
                    </a:lnTo>
                    <a:lnTo>
                      <a:pt x="12037" y="13366"/>
                    </a:lnTo>
                    <a:lnTo>
                      <a:pt x="10328" y="14141"/>
                    </a:lnTo>
                    <a:lnTo>
                      <a:pt x="8582" y="15046"/>
                    </a:lnTo>
                    <a:lnTo>
                      <a:pt x="6835" y="16042"/>
                    </a:lnTo>
                    <a:lnTo>
                      <a:pt x="5044" y="17166"/>
                    </a:lnTo>
                    <a:lnTo>
                      <a:pt x="3298" y="18498"/>
                    </a:lnTo>
                    <a:lnTo>
                      <a:pt x="1626" y="19971"/>
                    </a:lnTo>
                    <a:lnTo>
                      <a:pt x="0" y="21600"/>
                    </a:lnTo>
                    <a:lnTo>
                      <a:pt x="2646" y="21600"/>
                    </a:lnTo>
                    <a:lnTo>
                      <a:pt x="4152" y="20256"/>
                    </a:lnTo>
                    <a:lnTo>
                      <a:pt x="5651" y="18989"/>
                    </a:lnTo>
                    <a:lnTo>
                      <a:pt x="7158" y="17942"/>
                    </a:lnTo>
                    <a:lnTo>
                      <a:pt x="8582" y="16946"/>
                    </a:lnTo>
                    <a:lnTo>
                      <a:pt x="10006" y="16042"/>
                    </a:lnTo>
                    <a:lnTo>
                      <a:pt x="11385" y="15331"/>
                    </a:lnTo>
                    <a:lnTo>
                      <a:pt x="12689" y="14633"/>
                    </a:lnTo>
                    <a:lnTo>
                      <a:pt x="13948" y="13999"/>
                    </a:lnTo>
                    <a:lnTo>
                      <a:pt x="15132" y="13508"/>
                    </a:lnTo>
                    <a:lnTo>
                      <a:pt x="16226" y="13017"/>
                    </a:lnTo>
                    <a:lnTo>
                      <a:pt x="17246" y="12590"/>
                    </a:lnTo>
                    <a:lnTo>
                      <a:pt x="18182" y="12241"/>
                    </a:lnTo>
                    <a:lnTo>
                      <a:pt x="18992" y="11815"/>
                    </a:lnTo>
                    <a:lnTo>
                      <a:pt x="19681" y="11530"/>
                    </a:lnTo>
                    <a:lnTo>
                      <a:pt x="20251" y="11181"/>
                    </a:lnTo>
                    <a:lnTo>
                      <a:pt x="20701" y="10832"/>
                    </a:lnTo>
                    <a:lnTo>
                      <a:pt x="20985" y="10548"/>
                    </a:lnTo>
                    <a:lnTo>
                      <a:pt x="21188" y="10264"/>
                    </a:lnTo>
                    <a:lnTo>
                      <a:pt x="21353" y="9915"/>
                    </a:lnTo>
                    <a:lnTo>
                      <a:pt x="21473" y="9630"/>
                    </a:lnTo>
                    <a:lnTo>
                      <a:pt x="21555" y="9359"/>
                    </a:lnTo>
                    <a:lnTo>
                      <a:pt x="21600" y="9074"/>
                    </a:lnTo>
                    <a:lnTo>
                      <a:pt x="21555" y="8506"/>
                    </a:lnTo>
                    <a:lnTo>
                      <a:pt x="21390" y="8014"/>
                    </a:lnTo>
                    <a:lnTo>
                      <a:pt x="21233" y="7601"/>
                    </a:lnTo>
                    <a:lnTo>
                      <a:pt x="20985" y="7239"/>
                    </a:lnTo>
                    <a:lnTo>
                      <a:pt x="20783" y="7032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50" name="Freeform 7"/>
              <p:cNvSpPr/>
              <p:nvPr/>
            </p:nvSpPr>
            <p:spPr>
              <a:xfrm>
                <a:off x="3876675" y="700087"/>
                <a:ext cx="1998663" cy="12874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6380"/>
                    </a:moveTo>
                    <a:lnTo>
                      <a:pt x="21411" y="15661"/>
                    </a:lnTo>
                    <a:lnTo>
                      <a:pt x="21223" y="15075"/>
                    </a:lnTo>
                    <a:lnTo>
                      <a:pt x="20862" y="14356"/>
                    </a:lnTo>
                    <a:lnTo>
                      <a:pt x="20382" y="13770"/>
                    </a:lnTo>
                    <a:lnTo>
                      <a:pt x="19267" y="12758"/>
                    </a:lnTo>
                    <a:lnTo>
                      <a:pt x="17877" y="11745"/>
                    </a:lnTo>
                    <a:lnTo>
                      <a:pt x="16196" y="10867"/>
                    </a:lnTo>
                    <a:lnTo>
                      <a:pt x="14429" y="10147"/>
                    </a:lnTo>
                    <a:lnTo>
                      <a:pt x="12473" y="9269"/>
                    </a:lnTo>
                    <a:lnTo>
                      <a:pt x="8561" y="7830"/>
                    </a:lnTo>
                    <a:lnTo>
                      <a:pt x="6708" y="6951"/>
                    </a:lnTo>
                    <a:lnTo>
                      <a:pt x="4941" y="6099"/>
                    </a:lnTo>
                    <a:lnTo>
                      <a:pt x="3346" y="5220"/>
                    </a:lnTo>
                    <a:lnTo>
                      <a:pt x="2042" y="4048"/>
                    </a:lnTo>
                    <a:lnTo>
                      <a:pt x="926" y="2903"/>
                    </a:lnTo>
                    <a:lnTo>
                      <a:pt x="566" y="2317"/>
                    </a:lnTo>
                    <a:lnTo>
                      <a:pt x="275" y="1598"/>
                    </a:lnTo>
                    <a:lnTo>
                      <a:pt x="86" y="879"/>
                    </a:lnTo>
                    <a:lnTo>
                      <a:pt x="0" y="0"/>
                    </a:lnTo>
                    <a:lnTo>
                      <a:pt x="0" y="1012"/>
                    </a:lnTo>
                    <a:lnTo>
                      <a:pt x="86" y="1598"/>
                    </a:lnTo>
                    <a:lnTo>
                      <a:pt x="275" y="2317"/>
                    </a:lnTo>
                    <a:lnTo>
                      <a:pt x="566" y="3036"/>
                    </a:lnTo>
                    <a:lnTo>
                      <a:pt x="926" y="3782"/>
                    </a:lnTo>
                    <a:lnTo>
                      <a:pt x="1493" y="4634"/>
                    </a:lnTo>
                    <a:lnTo>
                      <a:pt x="2145" y="5513"/>
                    </a:lnTo>
                    <a:lnTo>
                      <a:pt x="3071" y="6392"/>
                    </a:lnTo>
                    <a:lnTo>
                      <a:pt x="4186" y="7404"/>
                    </a:lnTo>
                    <a:lnTo>
                      <a:pt x="5593" y="8256"/>
                    </a:lnTo>
                    <a:lnTo>
                      <a:pt x="7171" y="9269"/>
                    </a:lnTo>
                    <a:lnTo>
                      <a:pt x="9024" y="10147"/>
                    </a:lnTo>
                    <a:lnTo>
                      <a:pt x="11272" y="11026"/>
                    </a:lnTo>
                    <a:lnTo>
                      <a:pt x="12850" y="11586"/>
                    </a:lnTo>
                    <a:lnTo>
                      <a:pt x="14240" y="12331"/>
                    </a:lnTo>
                    <a:lnTo>
                      <a:pt x="15458" y="13051"/>
                    </a:lnTo>
                    <a:lnTo>
                      <a:pt x="16573" y="13636"/>
                    </a:lnTo>
                    <a:lnTo>
                      <a:pt x="17414" y="14356"/>
                    </a:lnTo>
                    <a:lnTo>
                      <a:pt x="18066" y="15075"/>
                    </a:lnTo>
                    <a:lnTo>
                      <a:pt x="18529" y="15794"/>
                    </a:lnTo>
                    <a:lnTo>
                      <a:pt x="18906" y="16513"/>
                    </a:lnTo>
                    <a:lnTo>
                      <a:pt x="19078" y="17259"/>
                    </a:lnTo>
                    <a:lnTo>
                      <a:pt x="19181" y="17978"/>
                    </a:lnTo>
                    <a:lnTo>
                      <a:pt x="19078" y="18564"/>
                    </a:lnTo>
                    <a:lnTo>
                      <a:pt x="18803" y="19283"/>
                    </a:lnTo>
                    <a:lnTo>
                      <a:pt x="18529" y="19869"/>
                    </a:lnTo>
                    <a:lnTo>
                      <a:pt x="18066" y="20428"/>
                    </a:lnTo>
                    <a:lnTo>
                      <a:pt x="16762" y="21600"/>
                    </a:lnTo>
                    <a:lnTo>
                      <a:pt x="17963" y="21014"/>
                    </a:lnTo>
                    <a:lnTo>
                      <a:pt x="18992" y="20428"/>
                    </a:lnTo>
                    <a:lnTo>
                      <a:pt x="19833" y="19869"/>
                    </a:lnTo>
                    <a:lnTo>
                      <a:pt x="20571" y="19283"/>
                    </a:lnTo>
                    <a:lnTo>
                      <a:pt x="21034" y="18697"/>
                    </a:lnTo>
                    <a:lnTo>
                      <a:pt x="21411" y="17978"/>
                    </a:lnTo>
                    <a:lnTo>
                      <a:pt x="21600" y="17259"/>
                    </a:lnTo>
                    <a:lnTo>
                      <a:pt x="21600" y="1638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3399"/>
                  </a:gs>
                  <a:gs pos="100000">
                    <a:srgbClr val="002E8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51" name="Freeform 8"/>
              <p:cNvSpPr/>
              <p:nvPr/>
            </p:nvSpPr>
            <p:spPr>
              <a:xfrm>
                <a:off x="1860550" y="1771650"/>
                <a:ext cx="4522788" cy="1538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698" y="21355"/>
                    </a:moveTo>
                    <a:lnTo>
                      <a:pt x="0" y="21600"/>
                    </a:lnTo>
                    <a:lnTo>
                      <a:pt x="2964" y="21600"/>
                    </a:lnTo>
                    <a:lnTo>
                      <a:pt x="3290" y="21110"/>
                    </a:lnTo>
                    <a:lnTo>
                      <a:pt x="3662" y="20374"/>
                    </a:lnTo>
                    <a:lnTo>
                      <a:pt x="4200" y="19527"/>
                    </a:lnTo>
                    <a:lnTo>
                      <a:pt x="4814" y="18680"/>
                    </a:lnTo>
                    <a:lnTo>
                      <a:pt x="5512" y="17699"/>
                    </a:lnTo>
                    <a:lnTo>
                      <a:pt x="6338" y="16607"/>
                    </a:lnTo>
                    <a:lnTo>
                      <a:pt x="7286" y="15515"/>
                    </a:lnTo>
                    <a:lnTo>
                      <a:pt x="8355" y="14311"/>
                    </a:lnTo>
                    <a:lnTo>
                      <a:pt x="9545" y="12973"/>
                    </a:lnTo>
                    <a:lnTo>
                      <a:pt x="10864" y="11636"/>
                    </a:lnTo>
                    <a:lnTo>
                      <a:pt x="12305" y="10298"/>
                    </a:lnTo>
                    <a:lnTo>
                      <a:pt x="13867" y="8983"/>
                    </a:lnTo>
                    <a:lnTo>
                      <a:pt x="15595" y="7646"/>
                    </a:lnTo>
                    <a:lnTo>
                      <a:pt x="17445" y="6308"/>
                    </a:lnTo>
                    <a:lnTo>
                      <a:pt x="19462" y="4971"/>
                    </a:lnTo>
                    <a:lnTo>
                      <a:pt x="21600" y="3633"/>
                    </a:lnTo>
                    <a:lnTo>
                      <a:pt x="21600" y="0"/>
                    </a:lnTo>
                    <a:lnTo>
                      <a:pt x="21357" y="357"/>
                    </a:lnTo>
                    <a:lnTo>
                      <a:pt x="21024" y="736"/>
                    </a:lnTo>
                    <a:lnTo>
                      <a:pt x="20614" y="1204"/>
                    </a:lnTo>
                    <a:lnTo>
                      <a:pt x="20076" y="1694"/>
                    </a:lnTo>
                    <a:lnTo>
                      <a:pt x="19500" y="2185"/>
                    </a:lnTo>
                    <a:lnTo>
                      <a:pt x="18886" y="2675"/>
                    </a:lnTo>
                    <a:lnTo>
                      <a:pt x="18188" y="3277"/>
                    </a:lnTo>
                    <a:lnTo>
                      <a:pt x="17445" y="3767"/>
                    </a:lnTo>
                    <a:lnTo>
                      <a:pt x="14322" y="6175"/>
                    </a:lnTo>
                    <a:lnTo>
                      <a:pt x="12798" y="7267"/>
                    </a:lnTo>
                    <a:lnTo>
                      <a:pt x="12055" y="7891"/>
                    </a:lnTo>
                    <a:lnTo>
                      <a:pt x="11395" y="8493"/>
                    </a:lnTo>
                    <a:lnTo>
                      <a:pt x="8393" y="11279"/>
                    </a:lnTo>
                    <a:lnTo>
                      <a:pt x="6914" y="12862"/>
                    </a:lnTo>
                    <a:lnTo>
                      <a:pt x="5512" y="14422"/>
                    </a:lnTo>
                    <a:lnTo>
                      <a:pt x="4155" y="16005"/>
                    </a:lnTo>
                    <a:lnTo>
                      <a:pt x="2881" y="17699"/>
                    </a:lnTo>
                    <a:lnTo>
                      <a:pt x="1729" y="19527"/>
                    </a:lnTo>
                    <a:lnTo>
                      <a:pt x="698" y="2135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A7D"/>
                  </a:gs>
                  <a:gs pos="100000">
                    <a:srgbClr val="003399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52" name="Freeform 9"/>
              <p:cNvSpPr/>
              <p:nvPr/>
            </p:nvSpPr>
            <p:spPr>
              <a:xfrm>
                <a:off x="1619250" y="0"/>
                <a:ext cx="4773613" cy="3309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0250" y="4569"/>
                    </a:moveTo>
                    <a:lnTo>
                      <a:pt x="10294" y="4911"/>
                    </a:lnTo>
                    <a:lnTo>
                      <a:pt x="10373" y="5190"/>
                    </a:lnTo>
                    <a:lnTo>
                      <a:pt x="10488" y="5470"/>
                    </a:lnTo>
                    <a:lnTo>
                      <a:pt x="10646" y="5698"/>
                    </a:lnTo>
                    <a:lnTo>
                      <a:pt x="11069" y="6143"/>
                    </a:lnTo>
                    <a:lnTo>
                      <a:pt x="11658" y="6599"/>
                    </a:lnTo>
                    <a:lnTo>
                      <a:pt x="12319" y="6941"/>
                    </a:lnTo>
                    <a:lnTo>
                      <a:pt x="13059" y="7273"/>
                    </a:lnTo>
                    <a:lnTo>
                      <a:pt x="13842" y="7614"/>
                    </a:lnTo>
                    <a:lnTo>
                      <a:pt x="15480" y="8174"/>
                    </a:lnTo>
                    <a:lnTo>
                      <a:pt x="16299" y="8516"/>
                    </a:lnTo>
                    <a:lnTo>
                      <a:pt x="17039" y="8795"/>
                    </a:lnTo>
                    <a:lnTo>
                      <a:pt x="17700" y="9137"/>
                    </a:lnTo>
                    <a:lnTo>
                      <a:pt x="18324" y="9531"/>
                    </a:lnTo>
                    <a:lnTo>
                      <a:pt x="18791" y="9925"/>
                    </a:lnTo>
                    <a:lnTo>
                      <a:pt x="18949" y="10153"/>
                    </a:lnTo>
                    <a:lnTo>
                      <a:pt x="19100" y="10432"/>
                    </a:lnTo>
                    <a:lnTo>
                      <a:pt x="19222" y="10660"/>
                    </a:lnTo>
                    <a:lnTo>
                      <a:pt x="19258" y="10940"/>
                    </a:lnTo>
                    <a:lnTo>
                      <a:pt x="19258" y="11220"/>
                    </a:lnTo>
                    <a:lnTo>
                      <a:pt x="19222" y="11447"/>
                    </a:lnTo>
                    <a:lnTo>
                      <a:pt x="19143" y="11675"/>
                    </a:lnTo>
                    <a:lnTo>
                      <a:pt x="18985" y="11903"/>
                    </a:lnTo>
                    <a:lnTo>
                      <a:pt x="18791" y="12121"/>
                    </a:lnTo>
                    <a:lnTo>
                      <a:pt x="18554" y="12297"/>
                    </a:lnTo>
                    <a:lnTo>
                      <a:pt x="18281" y="12515"/>
                    </a:lnTo>
                    <a:lnTo>
                      <a:pt x="17972" y="12691"/>
                    </a:lnTo>
                    <a:lnTo>
                      <a:pt x="17585" y="12856"/>
                    </a:lnTo>
                    <a:lnTo>
                      <a:pt x="17154" y="13022"/>
                    </a:lnTo>
                    <a:lnTo>
                      <a:pt x="16723" y="13198"/>
                    </a:lnTo>
                    <a:lnTo>
                      <a:pt x="16220" y="13364"/>
                    </a:lnTo>
                    <a:lnTo>
                      <a:pt x="15128" y="13758"/>
                    </a:lnTo>
                    <a:lnTo>
                      <a:pt x="13878" y="14214"/>
                    </a:lnTo>
                    <a:lnTo>
                      <a:pt x="12513" y="14721"/>
                    </a:lnTo>
                    <a:lnTo>
                      <a:pt x="10998" y="15281"/>
                    </a:lnTo>
                    <a:lnTo>
                      <a:pt x="9396" y="15954"/>
                    </a:lnTo>
                    <a:lnTo>
                      <a:pt x="7679" y="16752"/>
                    </a:lnTo>
                    <a:lnTo>
                      <a:pt x="5890" y="17705"/>
                    </a:lnTo>
                    <a:lnTo>
                      <a:pt x="3980" y="18834"/>
                    </a:lnTo>
                    <a:lnTo>
                      <a:pt x="2026" y="20129"/>
                    </a:lnTo>
                    <a:lnTo>
                      <a:pt x="0" y="21600"/>
                    </a:lnTo>
                    <a:lnTo>
                      <a:pt x="1092" y="21600"/>
                    </a:lnTo>
                    <a:lnTo>
                      <a:pt x="1753" y="21486"/>
                    </a:lnTo>
                    <a:lnTo>
                      <a:pt x="2773" y="20637"/>
                    </a:lnTo>
                    <a:lnTo>
                      <a:pt x="3857" y="19787"/>
                    </a:lnTo>
                    <a:lnTo>
                      <a:pt x="5028" y="19000"/>
                    </a:lnTo>
                    <a:lnTo>
                      <a:pt x="6314" y="18264"/>
                    </a:lnTo>
                    <a:lnTo>
                      <a:pt x="7643" y="17539"/>
                    </a:lnTo>
                    <a:lnTo>
                      <a:pt x="9044" y="16803"/>
                    </a:lnTo>
                    <a:lnTo>
                      <a:pt x="11931" y="15508"/>
                    </a:lnTo>
                    <a:lnTo>
                      <a:pt x="12556" y="15229"/>
                    </a:lnTo>
                    <a:lnTo>
                      <a:pt x="13253" y="14939"/>
                    </a:lnTo>
                    <a:lnTo>
                      <a:pt x="14697" y="14431"/>
                    </a:lnTo>
                    <a:lnTo>
                      <a:pt x="17656" y="13312"/>
                    </a:lnTo>
                    <a:lnTo>
                      <a:pt x="18324" y="13084"/>
                    </a:lnTo>
                    <a:lnTo>
                      <a:pt x="18985" y="12805"/>
                    </a:lnTo>
                    <a:lnTo>
                      <a:pt x="19610" y="12577"/>
                    </a:lnTo>
                    <a:lnTo>
                      <a:pt x="20156" y="12349"/>
                    </a:lnTo>
                    <a:lnTo>
                      <a:pt x="20659" y="12121"/>
                    </a:lnTo>
                    <a:lnTo>
                      <a:pt x="21054" y="11903"/>
                    </a:lnTo>
                    <a:lnTo>
                      <a:pt x="21363" y="11727"/>
                    </a:lnTo>
                    <a:lnTo>
                      <a:pt x="21600" y="11561"/>
                    </a:lnTo>
                    <a:lnTo>
                      <a:pt x="21600" y="9023"/>
                    </a:lnTo>
                    <a:lnTo>
                      <a:pt x="21126" y="8909"/>
                    </a:lnTo>
                    <a:lnTo>
                      <a:pt x="20544" y="8744"/>
                    </a:lnTo>
                    <a:lnTo>
                      <a:pt x="19919" y="8567"/>
                    </a:lnTo>
                    <a:lnTo>
                      <a:pt x="19179" y="8350"/>
                    </a:lnTo>
                    <a:lnTo>
                      <a:pt x="18439" y="8122"/>
                    </a:lnTo>
                    <a:lnTo>
                      <a:pt x="17656" y="7842"/>
                    </a:lnTo>
                    <a:lnTo>
                      <a:pt x="16098" y="7273"/>
                    </a:lnTo>
                    <a:lnTo>
                      <a:pt x="15358" y="6941"/>
                    </a:lnTo>
                    <a:lnTo>
                      <a:pt x="14697" y="6599"/>
                    </a:lnTo>
                    <a:lnTo>
                      <a:pt x="14072" y="6257"/>
                    </a:lnTo>
                    <a:lnTo>
                      <a:pt x="13526" y="5864"/>
                    </a:lnTo>
                    <a:lnTo>
                      <a:pt x="13102" y="5532"/>
                    </a:lnTo>
                    <a:lnTo>
                      <a:pt x="12786" y="5128"/>
                    </a:lnTo>
                    <a:lnTo>
                      <a:pt x="12707" y="4911"/>
                    </a:lnTo>
                    <a:lnTo>
                      <a:pt x="12628" y="4734"/>
                    </a:lnTo>
                    <a:lnTo>
                      <a:pt x="12592" y="4517"/>
                    </a:lnTo>
                    <a:lnTo>
                      <a:pt x="12628" y="4341"/>
                    </a:lnTo>
                    <a:lnTo>
                      <a:pt x="12786" y="3947"/>
                    </a:lnTo>
                    <a:lnTo>
                      <a:pt x="13023" y="3553"/>
                    </a:lnTo>
                    <a:lnTo>
                      <a:pt x="13375" y="3274"/>
                    </a:lnTo>
                    <a:lnTo>
                      <a:pt x="13799" y="2994"/>
                    </a:lnTo>
                    <a:lnTo>
                      <a:pt x="14266" y="2766"/>
                    </a:lnTo>
                    <a:lnTo>
                      <a:pt x="14812" y="2538"/>
                    </a:lnTo>
                    <a:lnTo>
                      <a:pt x="16062" y="2207"/>
                    </a:lnTo>
                    <a:lnTo>
                      <a:pt x="17462" y="1865"/>
                    </a:lnTo>
                    <a:lnTo>
                      <a:pt x="18870" y="1637"/>
                    </a:lnTo>
                    <a:lnTo>
                      <a:pt x="20307" y="1295"/>
                    </a:lnTo>
                    <a:lnTo>
                      <a:pt x="20975" y="1129"/>
                    </a:lnTo>
                    <a:lnTo>
                      <a:pt x="21600" y="901"/>
                    </a:lnTo>
                    <a:lnTo>
                      <a:pt x="21600" y="0"/>
                    </a:lnTo>
                    <a:lnTo>
                      <a:pt x="20896" y="228"/>
                    </a:lnTo>
                    <a:lnTo>
                      <a:pt x="20077" y="456"/>
                    </a:lnTo>
                    <a:lnTo>
                      <a:pt x="19222" y="684"/>
                    </a:lnTo>
                    <a:lnTo>
                      <a:pt x="18324" y="849"/>
                    </a:lnTo>
                    <a:lnTo>
                      <a:pt x="16414" y="1243"/>
                    </a:lnTo>
                    <a:lnTo>
                      <a:pt x="15480" y="1409"/>
                    </a:lnTo>
                    <a:lnTo>
                      <a:pt x="14582" y="1637"/>
                    </a:lnTo>
                    <a:lnTo>
                      <a:pt x="13684" y="1803"/>
                    </a:lnTo>
                    <a:lnTo>
                      <a:pt x="12865" y="2093"/>
                    </a:lnTo>
                    <a:lnTo>
                      <a:pt x="12125" y="2372"/>
                    </a:lnTo>
                    <a:lnTo>
                      <a:pt x="11500" y="2704"/>
                    </a:lnTo>
                    <a:lnTo>
                      <a:pt x="10954" y="3108"/>
                    </a:lnTo>
                    <a:lnTo>
                      <a:pt x="10567" y="3502"/>
                    </a:lnTo>
                    <a:lnTo>
                      <a:pt x="10452" y="3719"/>
                    </a:lnTo>
                    <a:lnTo>
                      <a:pt x="10329" y="4009"/>
                    </a:lnTo>
                    <a:lnTo>
                      <a:pt x="10250" y="4289"/>
                    </a:lnTo>
                    <a:lnTo>
                      <a:pt x="10250" y="4569"/>
                    </a:lnTo>
                    <a:close/>
                  </a:path>
                </a:pathLst>
              </a:custGeom>
              <a:solidFill>
                <a:srgbClr val="0033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253" name="Freeform 10"/>
              <p:cNvSpPr/>
              <p:nvPr/>
            </p:nvSpPr>
            <p:spPr>
              <a:xfrm>
                <a:off x="4402137" y="138112"/>
                <a:ext cx="1981201" cy="85566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13305"/>
                    </a:moveTo>
                    <a:lnTo>
                      <a:pt x="0" y="14427"/>
                    </a:lnTo>
                    <a:lnTo>
                      <a:pt x="87" y="15509"/>
                    </a:lnTo>
                    <a:lnTo>
                      <a:pt x="467" y="16591"/>
                    </a:lnTo>
                    <a:lnTo>
                      <a:pt x="935" y="17472"/>
                    </a:lnTo>
                    <a:lnTo>
                      <a:pt x="1592" y="18554"/>
                    </a:lnTo>
                    <a:lnTo>
                      <a:pt x="2440" y="19636"/>
                    </a:lnTo>
                    <a:lnTo>
                      <a:pt x="3375" y="20518"/>
                    </a:lnTo>
                    <a:lnTo>
                      <a:pt x="4413" y="21600"/>
                    </a:lnTo>
                    <a:lnTo>
                      <a:pt x="3669" y="20718"/>
                    </a:lnTo>
                    <a:lnTo>
                      <a:pt x="3098" y="19636"/>
                    </a:lnTo>
                    <a:lnTo>
                      <a:pt x="2717" y="18755"/>
                    </a:lnTo>
                    <a:lnTo>
                      <a:pt x="2440" y="17913"/>
                    </a:lnTo>
                    <a:lnTo>
                      <a:pt x="2354" y="17032"/>
                    </a:lnTo>
                    <a:lnTo>
                      <a:pt x="2354" y="16150"/>
                    </a:lnTo>
                    <a:lnTo>
                      <a:pt x="2440" y="15268"/>
                    </a:lnTo>
                    <a:lnTo>
                      <a:pt x="3098" y="13745"/>
                    </a:lnTo>
                    <a:lnTo>
                      <a:pt x="3479" y="13104"/>
                    </a:lnTo>
                    <a:lnTo>
                      <a:pt x="4604" y="11782"/>
                    </a:lnTo>
                    <a:lnTo>
                      <a:pt x="6110" y="10499"/>
                    </a:lnTo>
                    <a:lnTo>
                      <a:pt x="7702" y="9377"/>
                    </a:lnTo>
                    <a:lnTo>
                      <a:pt x="9588" y="8536"/>
                    </a:lnTo>
                    <a:lnTo>
                      <a:pt x="11458" y="7654"/>
                    </a:lnTo>
                    <a:lnTo>
                      <a:pt x="15404" y="6131"/>
                    </a:lnTo>
                    <a:lnTo>
                      <a:pt x="17187" y="5450"/>
                    </a:lnTo>
                    <a:lnTo>
                      <a:pt x="18883" y="4809"/>
                    </a:lnTo>
                    <a:lnTo>
                      <a:pt x="20388" y="4609"/>
                    </a:lnTo>
                    <a:lnTo>
                      <a:pt x="21600" y="4168"/>
                    </a:lnTo>
                    <a:lnTo>
                      <a:pt x="21600" y="0"/>
                    </a:lnTo>
                    <a:lnTo>
                      <a:pt x="20094" y="882"/>
                    </a:lnTo>
                    <a:lnTo>
                      <a:pt x="18502" y="1523"/>
                    </a:lnTo>
                    <a:lnTo>
                      <a:pt x="15127" y="2845"/>
                    </a:lnTo>
                    <a:lnTo>
                      <a:pt x="11648" y="3727"/>
                    </a:lnTo>
                    <a:lnTo>
                      <a:pt x="8360" y="5049"/>
                    </a:lnTo>
                    <a:lnTo>
                      <a:pt x="6767" y="5691"/>
                    </a:lnTo>
                    <a:lnTo>
                      <a:pt x="5348" y="6332"/>
                    </a:lnTo>
                    <a:lnTo>
                      <a:pt x="3946" y="7213"/>
                    </a:lnTo>
                    <a:lnTo>
                      <a:pt x="2821" y="8095"/>
                    </a:lnTo>
                    <a:lnTo>
                      <a:pt x="1783" y="9177"/>
                    </a:lnTo>
                    <a:lnTo>
                      <a:pt x="935" y="10259"/>
                    </a:lnTo>
                    <a:lnTo>
                      <a:pt x="381" y="11782"/>
                    </a:lnTo>
                    <a:lnTo>
                      <a:pt x="0" y="13305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2D86"/>
                  </a:gs>
                  <a:gs pos="100000">
                    <a:srgbClr val="003399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1255" name="Freeform 11"/>
            <p:cNvSpPr/>
            <p:nvPr/>
          </p:nvSpPr>
          <p:spPr>
            <a:xfrm>
              <a:off x="5273675" y="2128837"/>
              <a:ext cx="2897188" cy="2439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253" y="15998"/>
                  </a:moveTo>
                  <a:lnTo>
                    <a:pt x="9238" y="15601"/>
                  </a:lnTo>
                  <a:lnTo>
                    <a:pt x="11082" y="15204"/>
                  </a:lnTo>
                  <a:lnTo>
                    <a:pt x="12766" y="14880"/>
                  </a:lnTo>
                  <a:lnTo>
                    <a:pt x="14300" y="14483"/>
                  </a:lnTo>
                  <a:lnTo>
                    <a:pt x="15673" y="14072"/>
                  </a:lnTo>
                  <a:lnTo>
                    <a:pt x="16896" y="13675"/>
                  </a:lnTo>
                  <a:lnTo>
                    <a:pt x="18025" y="13189"/>
                  </a:lnTo>
                  <a:lnTo>
                    <a:pt x="18938" y="12792"/>
                  </a:lnTo>
                  <a:lnTo>
                    <a:pt x="19756" y="12234"/>
                  </a:lnTo>
                  <a:lnTo>
                    <a:pt x="20424" y="11763"/>
                  </a:lnTo>
                  <a:lnTo>
                    <a:pt x="20885" y="11116"/>
                  </a:lnTo>
                  <a:lnTo>
                    <a:pt x="21290" y="10469"/>
                  </a:lnTo>
                  <a:lnTo>
                    <a:pt x="21497" y="9837"/>
                  </a:lnTo>
                  <a:lnTo>
                    <a:pt x="21600" y="9028"/>
                  </a:lnTo>
                  <a:lnTo>
                    <a:pt x="21544" y="8234"/>
                  </a:lnTo>
                  <a:lnTo>
                    <a:pt x="21346" y="7352"/>
                  </a:lnTo>
                  <a:lnTo>
                    <a:pt x="21083" y="6720"/>
                  </a:lnTo>
                  <a:lnTo>
                    <a:pt x="20678" y="5999"/>
                  </a:lnTo>
                  <a:lnTo>
                    <a:pt x="20170" y="5352"/>
                  </a:lnTo>
                  <a:lnTo>
                    <a:pt x="19559" y="4720"/>
                  </a:lnTo>
                  <a:lnTo>
                    <a:pt x="18891" y="4073"/>
                  </a:lnTo>
                  <a:lnTo>
                    <a:pt x="18129" y="3441"/>
                  </a:lnTo>
                  <a:lnTo>
                    <a:pt x="16642" y="2309"/>
                  </a:lnTo>
                  <a:lnTo>
                    <a:pt x="15880" y="1838"/>
                  </a:lnTo>
                  <a:lnTo>
                    <a:pt x="15165" y="1353"/>
                  </a:lnTo>
                  <a:lnTo>
                    <a:pt x="14450" y="956"/>
                  </a:lnTo>
                  <a:lnTo>
                    <a:pt x="13886" y="632"/>
                  </a:lnTo>
                  <a:lnTo>
                    <a:pt x="13378" y="397"/>
                  </a:lnTo>
                  <a:lnTo>
                    <a:pt x="13020" y="147"/>
                  </a:lnTo>
                  <a:lnTo>
                    <a:pt x="12766" y="74"/>
                  </a:lnTo>
                  <a:lnTo>
                    <a:pt x="12663" y="0"/>
                  </a:lnTo>
                  <a:lnTo>
                    <a:pt x="14093" y="794"/>
                  </a:lnTo>
                  <a:lnTo>
                    <a:pt x="15570" y="1750"/>
                  </a:lnTo>
                  <a:lnTo>
                    <a:pt x="17000" y="2720"/>
                  </a:lnTo>
                  <a:lnTo>
                    <a:pt x="18326" y="3749"/>
                  </a:lnTo>
                  <a:lnTo>
                    <a:pt x="18938" y="4235"/>
                  </a:lnTo>
                  <a:lnTo>
                    <a:pt x="19455" y="4793"/>
                  </a:lnTo>
                  <a:lnTo>
                    <a:pt x="19963" y="5352"/>
                  </a:lnTo>
                  <a:lnTo>
                    <a:pt x="20424" y="5911"/>
                  </a:lnTo>
                  <a:lnTo>
                    <a:pt x="20782" y="6470"/>
                  </a:lnTo>
                  <a:lnTo>
                    <a:pt x="21036" y="7028"/>
                  </a:lnTo>
                  <a:lnTo>
                    <a:pt x="21186" y="7675"/>
                  </a:lnTo>
                  <a:lnTo>
                    <a:pt x="21290" y="8234"/>
                  </a:lnTo>
                  <a:lnTo>
                    <a:pt x="21243" y="8793"/>
                  </a:lnTo>
                  <a:lnTo>
                    <a:pt x="21083" y="9352"/>
                  </a:lnTo>
                  <a:lnTo>
                    <a:pt x="20829" y="9837"/>
                  </a:lnTo>
                  <a:lnTo>
                    <a:pt x="20424" y="10322"/>
                  </a:lnTo>
                  <a:lnTo>
                    <a:pt x="19963" y="10719"/>
                  </a:lnTo>
                  <a:lnTo>
                    <a:pt x="19399" y="11116"/>
                  </a:lnTo>
                  <a:lnTo>
                    <a:pt x="18787" y="11440"/>
                  </a:lnTo>
                  <a:lnTo>
                    <a:pt x="18072" y="11763"/>
                  </a:lnTo>
                  <a:lnTo>
                    <a:pt x="17254" y="12072"/>
                  </a:lnTo>
                  <a:lnTo>
                    <a:pt x="16445" y="12395"/>
                  </a:lnTo>
                  <a:lnTo>
                    <a:pt x="14601" y="12881"/>
                  </a:lnTo>
                  <a:lnTo>
                    <a:pt x="12710" y="13351"/>
                  </a:lnTo>
                  <a:lnTo>
                    <a:pt x="10668" y="13836"/>
                  </a:lnTo>
                  <a:lnTo>
                    <a:pt x="8683" y="14233"/>
                  </a:lnTo>
                  <a:lnTo>
                    <a:pt x="6736" y="14630"/>
                  </a:lnTo>
                  <a:lnTo>
                    <a:pt x="4901" y="15116"/>
                  </a:lnTo>
                  <a:lnTo>
                    <a:pt x="4083" y="15351"/>
                  </a:lnTo>
                  <a:lnTo>
                    <a:pt x="3321" y="15674"/>
                  </a:lnTo>
                  <a:lnTo>
                    <a:pt x="2606" y="15910"/>
                  </a:lnTo>
                  <a:lnTo>
                    <a:pt x="1938" y="16233"/>
                  </a:lnTo>
                  <a:lnTo>
                    <a:pt x="1383" y="16557"/>
                  </a:lnTo>
                  <a:lnTo>
                    <a:pt x="866" y="16880"/>
                  </a:lnTo>
                  <a:lnTo>
                    <a:pt x="508" y="17277"/>
                  </a:lnTo>
                  <a:lnTo>
                    <a:pt x="207" y="17674"/>
                  </a:lnTo>
                  <a:lnTo>
                    <a:pt x="56" y="18071"/>
                  </a:lnTo>
                  <a:lnTo>
                    <a:pt x="0" y="18556"/>
                  </a:lnTo>
                  <a:lnTo>
                    <a:pt x="103" y="19042"/>
                  </a:lnTo>
                  <a:lnTo>
                    <a:pt x="254" y="19512"/>
                  </a:lnTo>
                  <a:lnTo>
                    <a:pt x="508" y="19924"/>
                  </a:lnTo>
                  <a:lnTo>
                    <a:pt x="922" y="20321"/>
                  </a:lnTo>
                  <a:lnTo>
                    <a:pt x="1326" y="20644"/>
                  </a:lnTo>
                  <a:lnTo>
                    <a:pt x="1844" y="20953"/>
                  </a:lnTo>
                  <a:lnTo>
                    <a:pt x="3067" y="21600"/>
                  </a:lnTo>
                  <a:lnTo>
                    <a:pt x="2502" y="21203"/>
                  </a:lnTo>
                  <a:lnTo>
                    <a:pt x="2041" y="20791"/>
                  </a:lnTo>
                  <a:lnTo>
                    <a:pt x="1637" y="20394"/>
                  </a:lnTo>
                  <a:lnTo>
                    <a:pt x="1383" y="19997"/>
                  </a:lnTo>
                  <a:lnTo>
                    <a:pt x="1176" y="19600"/>
                  </a:lnTo>
                  <a:lnTo>
                    <a:pt x="1129" y="19203"/>
                  </a:lnTo>
                  <a:lnTo>
                    <a:pt x="1176" y="18792"/>
                  </a:lnTo>
                  <a:lnTo>
                    <a:pt x="1326" y="18483"/>
                  </a:lnTo>
                  <a:lnTo>
                    <a:pt x="1637" y="18071"/>
                  </a:lnTo>
                  <a:lnTo>
                    <a:pt x="1994" y="17762"/>
                  </a:lnTo>
                  <a:lnTo>
                    <a:pt x="2559" y="17439"/>
                  </a:lnTo>
                  <a:lnTo>
                    <a:pt x="3217" y="17115"/>
                  </a:lnTo>
                  <a:lnTo>
                    <a:pt x="3979" y="16792"/>
                  </a:lnTo>
                  <a:lnTo>
                    <a:pt x="4958" y="16483"/>
                  </a:lnTo>
                  <a:lnTo>
                    <a:pt x="6030" y="16233"/>
                  </a:lnTo>
                  <a:lnTo>
                    <a:pt x="7253" y="15998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2B82"/>
                </a:gs>
                <a:gs pos="100000">
                  <a:srgbClr val="0033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256" name="Freeform 12"/>
            <p:cNvSpPr/>
            <p:nvPr/>
          </p:nvSpPr>
          <p:spPr>
            <a:xfrm>
              <a:off x="0" y="0"/>
              <a:ext cx="9140826" cy="2819401"/>
            </a:xfrm>
            <a:prstGeom prst="rect">
              <a:avLst/>
            </a:prstGeom>
            <a:gradFill flip="none" rotWithShape="1">
              <a:gsLst>
                <a:gs pos="0">
                  <a:srgbClr val="000514"/>
                </a:gs>
                <a:gs pos="100000">
                  <a:srgbClr val="003399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25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rgbClr val="E5E5FF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</a:lstStyle>
          <a:p>
            <a:r>
              <a:t>Title Text</a:t>
            </a:r>
          </a:p>
        </p:txBody>
      </p:sp>
      <p:sp>
        <p:nvSpPr>
          <p:cNvPr id="125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CC00"/>
              </a:buClr>
              <a:buSzPct val="7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1pPr>
            <a:lvl2pPr>
              <a:buClr>
                <a:srgbClr val="FFCC00"/>
              </a:buClr>
              <a:buSzPct val="7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2pPr>
            <a:lvl3pPr>
              <a:buClr>
                <a:srgbClr val="FFCC00"/>
              </a:buClr>
              <a:buSzPct val="7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3pPr>
            <a:lvl4pPr>
              <a:buClr>
                <a:srgbClr val="FFCC00"/>
              </a:buClr>
              <a:buSzPct val="7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4pPr>
            <a:lvl5pPr>
              <a:buClr>
                <a:srgbClr val="FFCC00"/>
              </a:buClr>
              <a:buSzPct val="7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Garamond"/>
                <a:ea typeface="Garamond"/>
                <a:cs typeface="Garamond"/>
                <a:sym typeface="Garamond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60395"/>
            <a:ext cx="273657" cy="264256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7631813"/>
      </p:ext>
    </p:extLst>
  </p:cSld>
  <p:clrMapOvr>
    <a:masterClrMapping/>
  </p:clrMapOvr>
  <p:transition spd="med"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Title Text"/>
          <p:cNvSpPr txBox="1">
            <a:spLocks noGrp="1"/>
          </p:cNvSpPr>
          <p:nvPr>
            <p:ph type="title"/>
          </p:nvPr>
        </p:nvSpPr>
        <p:spPr>
          <a:xfrm>
            <a:off x="304800" y="2286000"/>
            <a:ext cx="7467600" cy="1143000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12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SzTx/>
              <a:buNone/>
              <a:defRPr>
                <a:latin typeface="Impact"/>
                <a:ea typeface="Impact"/>
                <a:cs typeface="Impact"/>
                <a:sym typeface="Impact"/>
              </a:defRPr>
            </a:lvl1pPr>
            <a:lvl2pPr algn="r"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2pPr>
            <a:lvl3pPr algn="r"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3pPr>
            <a:lvl4pPr algn="r"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4pPr>
            <a:lvl5pPr algn="r"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46692" y="6248400"/>
            <a:ext cx="301909" cy="288824"/>
          </a:xfrm>
          <a:prstGeom prst="rect">
            <a:avLst/>
          </a:prstGeom>
          <a:effectLst>
            <a:outerShdw blurRad="38100" dist="12700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7661354"/>
      </p:ext>
    </p:extLst>
  </p:cSld>
  <p:clrMapOvr>
    <a:masterClrMapping/>
  </p:clrMapOvr>
  <p:transition spd="med"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3027346"/>
      </p:ext>
    </p:extLst>
  </p:cSld>
  <p:clrMapOvr>
    <a:masterClrMapping/>
  </p:clrMapOvr>
  <p:transition spd="med"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7117514"/>
      </p:ext>
    </p:extLst>
  </p:cSld>
  <p:clrMapOvr>
    <a:masterClrMapping/>
  </p:clrMapOvr>
  <p:transition spd="med"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29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3254526"/>
      </p:ext>
    </p:extLst>
  </p:cSld>
  <p:clrMapOvr>
    <a:masterClrMapping/>
  </p:clrMapOvr>
  <p:transition spd="med"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and Content">
    <p:bg>
      <p:bgPr>
        <a:solidFill>
          <a:srgbClr val="212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9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1301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90000"/>
              <a:buBlip>
                <a:blip r:embed="rId3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>
              <a:buSzPct val="85000"/>
              <a:buBlip>
                <a:blip r:embed="rId4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>
              <a:buSzPct val="95000"/>
              <a:buBlip>
                <a:blip r:embed="rId3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>
              <a:buBlip>
                <a:blip r:embed="rId4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>
              <a:buBlip>
                <a:blip r:embed="rId3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836433"/>
      </p:ext>
    </p:extLst>
  </p:cSld>
  <p:clrMapOvr>
    <a:masterClrMapping/>
  </p:clrMapOvr>
  <p:transition spd="med"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6" name="Group 2"/>
          <p:cNvGrpSpPr/>
          <p:nvPr/>
        </p:nvGrpSpPr>
        <p:grpSpPr>
          <a:xfrm>
            <a:off x="0" y="3902075"/>
            <a:ext cx="3400426" cy="2949575"/>
            <a:chOff x="0" y="0"/>
            <a:chExt cx="3400425" cy="2949575"/>
          </a:xfrm>
        </p:grpSpPr>
        <p:sp>
          <p:nvSpPr>
            <p:cNvPr id="1309" name="Freeform 3"/>
            <p:cNvSpPr/>
            <p:nvPr/>
          </p:nvSpPr>
          <p:spPr>
            <a:xfrm>
              <a:off x="0" y="79375"/>
              <a:ext cx="3400426" cy="286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3329" y="790"/>
                  </a:moveTo>
                  <a:lnTo>
                    <a:pt x="1629" y="359"/>
                  </a:lnTo>
                  <a:lnTo>
                    <a:pt x="0" y="0"/>
                  </a:lnTo>
                  <a:lnTo>
                    <a:pt x="0" y="144"/>
                  </a:lnTo>
                  <a:lnTo>
                    <a:pt x="1629" y="503"/>
                  </a:lnTo>
                  <a:lnTo>
                    <a:pt x="3268" y="934"/>
                  </a:lnTo>
                  <a:lnTo>
                    <a:pt x="5625" y="1796"/>
                  </a:lnTo>
                  <a:lnTo>
                    <a:pt x="7861" y="2933"/>
                  </a:lnTo>
                  <a:lnTo>
                    <a:pt x="10046" y="4370"/>
                  </a:lnTo>
                  <a:lnTo>
                    <a:pt x="12100" y="6023"/>
                  </a:lnTo>
                  <a:lnTo>
                    <a:pt x="13972" y="7819"/>
                  </a:lnTo>
                  <a:lnTo>
                    <a:pt x="15732" y="9902"/>
                  </a:lnTo>
                  <a:lnTo>
                    <a:pt x="17300" y="12201"/>
                  </a:lnTo>
                  <a:lnTo>
                    <a:pt x="18757" y="14715"/>
                  </a:lnTo>
                  <a:lnTo>
                    <a:pt x="19597" y="16356"/>
                  </a:lnTo>
                  <a:lnTo>
                    <a:pt x="20325" y="18080"/>
                  </a:lnTo>
                  <a:lnTo>
                    <a:pt x="20932" y="19804"/>
                  </a:lnTo>
                  <a:lnTo>
                    <a:pt x="21479" y="21600"/>
                  </a:lnTo>
                  <a:lnTo>
                    <a:pt x="21600" y="21600"/>
                  </a:lnTo>
                  <a:lnTo>
                    <a:pt x="21054" y="19804"/>
                  </a:lnTo>
                  <a:lnTo>
                    <a:pt x="20447" y="18080"/>
                  </a:lnTo>
                  <a:lnTo>
                    <a:pt x="19718" y="16356"/>
                  </a:lnTo>
                  <a:lnTo>
                    <a:pt x="18879" y="14643"/>
                  </a:lnTo>
                  <a:lnTo>
                    <a:pt x="17422" y="12129"/>
                  </a:lnTo>
                  <a:lnTo>
                    <a:pt x="15793" y="9830"/>
                  </a:lnTo>
                  <a:lnTo>
                    <a:pt x="14032" y="7747"/>
                  </a:lnTo>
                  <a:lnTo>
                    <a:pt x="12161" y="5879"/>
                  </a:lnTo>
                  <a:lnTo>
                    <a:pt x="10107" y="4227"/>
                  </a:lnTo>
                  <a:lnTo>
                    <a:pt x="7922" y="2862"/>
                  </a:lnTo>
                  <a:lnTo>
                    <a:pt x="5686" y="1652"/>
                  </a:lnTo>
                  <a:lnTo>
                    <a:pt x="3329" y="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0" name="Freeform 4"/>
            <p:cNvSpPr/>
            <p:nvPr/>
          </p:nvSpPr>
          <p:spPr>
            <a:xfrm>
              <a:off x="0" y="0"/>
              <a:ext cx="2943225" cy="294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1" name="Freeform 5"/>
            <p:cNvSpPr/>
            <p:nvPr/>
          </p:nvSpPr>
          <p:spPr>
            <a:xfrm>
              <a:off x="0" y="439737"/>
              <a:ext cx="2770188" cy="250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300" y="18861"/>
                  </a:moveTo>
                  <a:lnTo>
                    <a:pt x="20944" y="20258"/>
                  </a:lnTo>
                  <a:lnTo>
                    <a:pt x="21439" y="21600"/>
                  </a:lnTo>
                  <a:lnTo>
                    <a:pt x="21600" y="21600"/>
                  </a:lnTo>
                  <a:lnTo>
                    <a:pt x="21080" y="20121"/>
                  </a:lnTo>
                  <a:lnTo>
                    <a:pt x="20412" y="18724"/>
                  </a:lnTo>
                  <a:lnTo>
                    <a:pt x="19001" y="15847"/>
                  </a:lnTo>
                  <a:lnTo>
                    <a:pt x="17268" y="13026"/>
                  </a:lnTo>
                  <a:lnTo>
                    <a:pt x="15299" y="10355"/>
                  </a:lnTo>
                  <a:lnTo>
                    <a:pt x="13133" y="7972"/>
                  </a:lnTo>
                  <a:lnTo>
                    <a:pt x="10843" y="5835"/>
                  </a:lnTo>
                  <a:lnTo>
                    <a:pt x="8318" y="4027"/>
                  </a:lnTo>
                  <a:lnTo>
                    <a:pt x="5632" y="2383"/>
                  </a:lnTo>
                  <a:lnTo>
                    <a:pt x="2897" y="1068"/>
                  </a:lnTo>
                  <a:lnTo>
                    <a:pt x="0" y="0"/>
                  </a:lnTo>
                  <a:lnTo>
                    <a:pt x="0" y="164"/>
                  </a:lnTo>
                  <a:lnTo>
                    <a:pt x="2748" y="1219"/>
                  </a:lnTo>
                  <a:lnTo>
                    <a:pt x="5521" y="2534"/>
                  </a:lnTo>
                  <a:lnTo>
                    <a:pt x="8194" y="4178"/>
                  </a:lnTo>
                  <a:lnTo>
                    <a:pt x="10720" y="5986"/>
                  </a:lnTo>
                  <a:lnTo>
                    <a:pt x="13022" y="8122"/>
                  </a:lnTo>
                  <a:lnTo>
                    <a:pt x="15176" y="10506"/>
                  </a:lnTo>
                  <a:lnTo>
                    <a:pt x="17144" y="13149"/>
                  </a:lnTo>
                  <a:lnTo>
                    <a:pt x="18889" y="15984"/>
                  </a:lnTo>
                  <a:lnTo>
                    <a:pt x="20300" y="1886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2" name="Freeform 6"/>
            <p:cNvSpPr/>
            <p:nvPr/>
          </p:nvSpPr>
          <p:spPr>
            <a:xfrm>
              <a:off x="0" y="136525"/>
              <a:ext cx="2770188" cy="280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147"/>
                  </a:lnTo>
                  <a:lnTo>
                    <a:pt x="2599" y="1075"/>
                  </a:lnTo>
                  <a:lnTo>
                    <a:pt x="5273" y="2321"/>
                  </a:lnTo>
                  <a:lnTo>
                    <a:pt x="7798" y="3714"/>
                  </a:lnTo>
                  <a:lnTo>
                    <a:pt x="10125" y="5400"/>
                  </a:lnTo>
                  <a:lnTo>
                    <a:pt x="12353" y="7233"/>
                  </a:lnTo>
                  <a:lnTo>
                    <a:pt x="14408" y="9358"/>
                  </a:lnTo>
                  <a:lnTo>
                    <a:pt x="16215" y="11509"/>
                  </a:lnTo>
                  <a:lnTo>
                    <a:pt x="17998" y="14001"/>
                  </a:lnTo>
                  <a:lnTo>
                    <a:pt x="19013" y="15858"/>
                  </a:lnTo>
                  <a:lnTo>
                    <a:pt x="19978" y="17788"/>
                  </a:lnTo>
                  <a:lnTo>
                    <a:pt x="20820" y="19743"/>
                  </a:lnTo>
                  <a:lnTo>
                    <a:pt x="21451" y="21600"/>
                  </a:lnTo>
                  <a:lnTo>
                    <a:pt x="21600" y="21600"/>
                  </a:lnTo>
                  <a:lnTo>
                    <a:pt x="20932" y="19621"/>
                  </a:lnTo>
                  <a:lnTo>
                    <a:pt x="20090" y="17654"/>
                  </a:lnTo>
                  <a:lnTo>
                    <a:pt x="19149" y="15736"/>
                  </a:lnTo>
                  <a:lnTo>
                    <a:pt x="18109" y="13879"/>
                  </a:lnTo>
                  <a:lnTo>
                    <a:pt x="16339" y="11386"/>
                  </a:lnTo>
                  <a:lnTo>
                    <a:pt x="14520" y="9224"/>
                  </a:lnTo>
                  <a:lnTo>
                    <a:pt x="12477" y="7098"/>
                  </a:lnTo>
                  <a:lnTo>
                    <a:pt x="10237" y="5266"/>
                  </a:lnTo>
                  <a:lnTo>
                    <a:pt x="7947" y="3580"/>
                  </a:lnTo>
                  <a:lnTo>
                    <a:pt x="5409" y="2187"/>
                  </a:lnTo>
                  <a:lnTo>
                    <a:pt x="2748" y="953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5000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3" name="Oval 7"/>
            <p:cNvSpPr/>
            <p:nvPr/>
          </p:nvSpPr>
          <p:spPr>
            <a:xfrm>
              <a:off x="331787" y="517525"/>
              <a:ext cx="136527" cy="136527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4" name="Oval 8"/>
            <p:cNvSpPr/>
            <p:nvPr/>
          </p:nvSpPr>
          <p:spPr>
            <a:xfrm>
              <a:off x="2438400" y="2263775"/>
              <a:ext cx="146050" cy="146050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15" name="Oval 9"/>
            <p:cNvSpPr/>
            <p:nvPr/>
          </p:nvSpPr>
          <p:spPr>
            <a:xfrm>
              <a:off x="1255712" y="420687"/>
              <a:ext cx="192089" cy="192089"/>
            </a:xfrm>
            <a:prstGeom prst="ellipse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000000"/>
                </a:gs>
              </a:gsLst>
              <a:lin ang="189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317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39826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1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FFFFCC"/>
              </a:buClr>
              <a:buSzPct val="75000"/>
              <a:buChar char="●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413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 algn="r">
              <a:defRPr sz="10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879946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DAFA3F-0974-D940-8359-10C19B0A37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374357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and Content">
    <p:bg>
      <p:bgPr>
        <a:gradFill flip="none" rotWithShape="1">
          <a:gsLst>
            <a:gs pos="0">
              <a:srgbClr val="000058"/>
            </a:gs>
            <a:gs pos="100000">
              <a:srgbClr val="000099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" name="Group 2"/>
          <p:cNvGrpSpPr/>
          <p:nvPr/>
        </p:nvGrpSpPr>
        <p:grpSpPr>
          <a:xfrm>
            <a:off x="-1" y="-1"/>
            <a:ext cx="9145589" cy="6856415"/>
            <a:chOff x="0" y="0"/>
            <a:chExt cx="9145587" cy="6856413"/>
          </a:xfrm>
        </p:grpSpPr>
        <p:sp>
          <p:nvSpPr>
            <p:cNvPr id="1326" name="Freeform 3"/>
            <p:cNvSpPr/>
            <p:nvPr/>
          </p:nvSpPr>
          <p:spPr>
            <a:xfrm>
              <a:off x="0" y="19049"/>
              <a:ext cx="9140826" cy="519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015" y="11985"/>
                  </a:moveTo>
                  <a:lnTo>
                    <a:pt x="0" y="0"/>
                  </a:lnTo>
                  <a:lnTo>
                    <a:pt x="0" y="3445"/>
                  </a:lnTo>
                  <a:lnTo>
                    <a:pt x="11428" y="13054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015" y="1198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27" name="Freeform 4"/>
            <p:cNvSpPr/>
            <p:nvPr/>
          </p:nvSpPr>
          <p:spPr>
            <a:xfrm>
              <a:off x="236538" y="-1"/>
              <a:ext cx="8904287" cy="5148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20" y="11416"/>
                  </a:moveTo>
                  <a:lnTo>
                    <a:pt x="1665" y="0"/>
                  </a:lnTo>
                  <a:lnTo>
                    <a:pt x="0" y="0"/>
                  </a:lnTo>
                  <a:lnTo>
                    <a:pt x="11922" y="11896"/>
                  </a:lnTo>
                  <a:lnTo>
                    <a:pt x="21600" y="21600"/>
                  </a:lnTo>
                  <a:lnTo>
                    <a:pt x="21600" y="21560"/>
                  </a:lnTo>
                  <a:lnTo>
                    <a:pt x="12220" y="114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28" name="Freeform 5"/>
            <p:cNvSpPr/>
            <p:nvPr/>
          </p:nvSpPr>
          <p:spPr>
            <a:xfrm>
              <a:off x="-1" y="5449888"/>
              <a:ext cx="6410326" cy="303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7550"/>
                  </a:moveTo>
                  <a:lnTo>
                    <a:pt x="21600" y="21600"/>
                  </a:lnTo>
                  <a:lnTo>
                    <a:pt x="21600" y="16200"/>
                  </a:lnTo>
                  <a:lnTo>
                    <a:pt x="0" y="0"/>
                  </a:lnTo>
                  <a:lnTo>
                    <a:pt x="0" y="1755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29" name="Freeform 6"/>
            <p:cNvSpPr/>
            <p:nvPr/>
          </p:nvSpPr>
          <p:spPr>
            <a:xfrm>
              <a:off x="6410325" y="5678488"/>
              <a:ext cx="2730501" cy="103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9636"/>
                  </a:lnTo>
                  <a:lnTo>
                    <a:pt x="0" y="0"/>
                  </a:lnTo>
                  <a:lnTo>
                    <a:pt x="0" y="15709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0" name="Freeform 7"/>
            <p:cNvSpPr/>
            <p:nvPr/>
          </p:nvSpPr>
          <p:spPr>
            <a:xfrm>
              <a:off x="-1" y="5915025"/>
              <a:ext cx="7594601" cy="522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21600" y="5055"/>
                  </a:lnTo>
                  <a:lnTo>
                    <a:pt x="21600" y="0"/>
                  </a:lnTo>
                  <a:lnTo>
                    <a:pt x="0" y="7025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D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1" name="Freeform 8"/>
            <p:cNvSpPr/>
            <p:nvPr/>
          </p:nvSpPr>
          <p:spPr>
            <a:xfrm>
              <a:off x="7594600" y="5876925"/>
              <a:ext cx="1546226" cy="160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265"/>
                  </a:moveTo>
                  <a:lnTo>
                    <a:pt x="21600" y="0"/>
                  </a:lnTo>
                  <a:lnTo>
                    <a:pt x="0" y="5133"/>
                  </a:lnTo>
                  <a:lnTo>
                    <a:pt x="0" y="21600"/>
                  </a:lnTo>
                  <a:lnTo>
                    <a:pt x="21600" y="10265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2" name="Freeform 9"/>
            <p:cNvSpPr/>
            <p:nvPr/>
          </p:nvSpPr>
          <p:spPr>
            <a:xfrm>
              <a:off x="5745162" y="6056313"/>
              <a:ext cx="3395663" cy="314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0"/>
                  </a:moveTo>
                  <a:lnTo>
                    <a:pt x="0" y="17018"/>
                  </a:lnTo>
                  <a:lnTo>
                    <a:pt x="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3" name="Freeform 10"/>
            <p:cNvSpPr/>
            <p:nvPr/>
          </p:nvSpPr>
          <p:spPr>
            <a:xfrm>
              <a:off x="0" y="6303963"/>
              <a:ext cx="5745163" cy="552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1600"/>
                  </a:moveTo>
                  <a:lnTo>
                    <a:pt x="1854" y="21600"/>
                  </a:lnTo>
                  <a:lnTo>
                    <a:pt x="21600" y="2607"/>
                  </a:lnTo>
                  <a:lnTo>
                    <a:pt x="21600" y="0"/>
                  </a:lnTo>
                  <a:lnTo>
                    <a:pt x="0" y="16386"/>
                  </a:lnTo>
                  <a:lnTo>
                    <a:pt x="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4" name="Freeform 11"/>
            <p:cNvSpPr/>
            <p:nvPr/>
          </p:nvSpPr>
          <p:spPr>
            <a:xfrm>
              <a:off x="3328987" y="6418263"/>
              <a:ext cx="3990976" cy="438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725" y="21600"/>
                  </a:moveTo>
                  <a:lnTo>
                    <a:pt x="21600" y="15965"/>
                  </a:lnTo>
                  <a:lnTo>
                    <a:pt x="19395" y="0"/>
                  </a:lnTo>
                  <a:lnTo>
                    <a:pt x="0" y="21600"/>
                  </a:lnTo>
                  <a:lnTo>
                    <a:pt x="18725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5" name="Freeform 12"/>
            <p:cNvSpPr/>
            <p:nvPr/>
          </p:nvSpPr>
          <p:spPr>
            <a:xfrm>
              <a:off x="6911975" y="6142038"/>
              <a:ext cx="2228850" cy="600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7200"/>
                  </a:moveTo>
                  <a:lnTo>
                    <a:pt x="21600" y="0"/>
                  </a:lnTo>
                  <a:lnTo>
                    <a:pt x="0" y="9943"/>
                  </a:lnTo>
                  <a:lnTo>
                    <a:pt x="3951" y="21600"/>
                  </a:lnTo>
                  <a:lnTo>
                    <a:pt x="21600" y="72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8089C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6" name="Freeform 13"/>
            <p:cNvSpPr/>
            <p:nvPr/>
          </p:nvSpPr>
          <p:spPr>
            <a:xfrm>
              <a:off x="7985125" y="5002213"/>
              <a:ext cx="1155700" cy="38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54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7" name="Freeform 14"/>
            <p:cNvSpPr/>
            <p:nvPr/>
          </p:nvSpPr>
          <p:spPr>
            <a:xfrm>
              <a:off x="0" y="2359025"/>
              <a:ext cx="7985126" cy="265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30"/>
                  </a:moveTo>
                  <a:lnTo>
                    <a:pt x="21600" y="21600"/>
                  </a:lnTo>
                  <a:lnTo>
                    <a:pt x="21600" y="21522"/>
                  </a:lnTo>
                  <a:lnTo>
                    <a:pt x="0" y="0"/>
                  </a:lnTo>
                  <a:lnTo>
                    <a:pt x="0" y="93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3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8" name="Freeform 15"/>
            <p:cNvSpPr/>
            <p:nvPr/>
          </p:nvSpPr>
          <p:spPr>
            <a:xfrm>
              <a:off x="7985125" y="4840287"/>
              <a:ext cx="1155700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1192"/>
                  </a:lnTo>
                  <a:lnTo>
                    <a:pt x="0" y="0"/>
                  </a:lnTo>
                  <a:lnTo>
                    <a:pt x="0" y="3668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0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39" name="Freeform 16"/>
            <p:cNvSpPr/>
            <p:nvPr/>
          </p:nvSpPr>
          <p:spPr>
            <a:xfrm>
              <a:off x="0" y="1454150"/>
              <a:ext cx="7985126" cy="3471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3909"/>
                  </a:moveTo>
                  <a:lnTo>
                    <a:pt x="21600" y="21600"/>
                  </a:lnTo>
                  <a:lnTo>
                    <a:pt x="21600" y="21067"/>
                  </a:lnTo>
                  <a:lnTo>
                    <a:pt x="0" y="0"/>
                  </a:lnTo>
                  <a:lnTo>
                    <a:pt x="0" y="390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0" name="Freeform 17"/>
            <p:cNvSpPr/>
            <p:nvPr/>
          </p:nvSpPr>
          <p:spPr>
            <a:xfrm>
              <a:off x="3641725" y="-1"/>
              <a:ext cx="5014913" cy="4325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77" y="21600"/>
                  </a:lnTo>
                  <a:lnTo>
                    <a:pt x="21600" y="21418"/>
                  </a:lnTo>
                  <a:lnTo>
                    <a:pt x="69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B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1" name="Freeform 18"/>
            <p:cNvSpPr/>
            <p:nvPr/>
          </p:nvSpPr>
          <p:spPr>
            <a:xfrm>
              <a:off x="8628062" y="4289425"/>
              <a:ext cx="512763" cy="47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8999"/>
                  </a:lnTo>
                  <a:lnTo>
                    <a:pt x="1204" y="0"/>
                  </a:lnTo>
                  <a:lnTo>
                    <a:pt x="0" y="1662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0F0F9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2" name="Freeform 19"/>
            <p:cNvSpPr/>
            <p:nvPr/>
          </p:nvSpPr>
          <p:spPr>
            <a:xfrm>
              <a:off x="8694737" y="4108450"/>
              <a:ext cx="446088" cy="531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11155"/>
                  </a:lnTo>
                  <a:lnTo>
                    <a:pt x="7379" y="0"/>
                  </a:lnTo>
                  <a:lnTo>
                    <a:pt x="0" y="5803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3" name="Freeform 20"/>
            <p:cNvSpPr/>
            <p:nvPr/>
          </p:nvSpPr>
          <p:spPr>
            <a:xfrm>
              <a:off x="3895725" y="0"/>
              <a:ext cx="4951413" cy="4251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0936" y="21600"/>
                  </a:lnTo>
                  <a:lnTo>
                    <a:pt x="21600" y="20875"/>
                  </a:lnTo>
                  <a:lnTo>
                    <a:pt x="2650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7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346" name="Freeform 21"/>
            <p:cNvGrpSpPr/>
            <p:nvPr/>
          </p:nvGrpSpPr>
          <p:grpSpPr>
            <a:xfrm>
              <a:off x="8931274" y="4022725"/>
              <a:ext cx="209551" cy="209551"/>
              <a:chOff x="0" y="0"/>
              <a:chExt cx="209550" cy="209550"/>
            </a:xfrm>
          </p:grpSpPr>
          <p:sp>
            <p:nvSpPr>
              <p:cNvPr id="1344" name="Line"/>
              <p:cNvSpPr/>
              <p:nvPr/>
            </p:nvSpPr>
            <p:spPr>
              <a:xfrm flipH="1" flipV="1">
                <a:off x="-1" y="0"/>
                <a:ext cx="209551" cy="20955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1345" name="Line"/>
              <p:cNvSpPr/>
              <p:nvPr/>
            </p:nvSpPr>
            <p:spPr>
              <a:xfrm>
                <a:off x="-1" y="0"/>
                <a:ext cx="209551" cy="209551"/>
              </a:xfrm>
              <a:prstGeom prst="line">
                <a:avLst/>
              </a:prstGeom>
              <a:noFill/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1347" name="Freeform 22"/>
            <p:cNvSpPr/>
            <p:nvPr/>
          </p:nvSpPr>
          <p:spPr>
            <a:xfrm>
              <a:off x="4940300" y="0"/>
              <a:ext cx="3990975" cy="402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56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8" name="Freeform 23"/>
            <p:cNvSpPr/>
            <p:nvPr/>
          </p:nvSpPr>
          <p:spPr>
            <a:xfrm>
              <a:off x="5537200" y="0"/>
              <a:ext cx="3489325" cy="393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482" y="21600"/>
                  </a:lnTo>
                  <a:lnTo>
                    <a:pt x="21600" y="21548"/>
                  </a:lnTo>
                  <a:lnTo>
                    <a:pt x="311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49" name="Freeform 24"/>
            <p:cNvSpPr/>
            <p:nvPr/>
          </p:nvSpPr>
          <p:spPr>
            <a:xfrm>
              <a:off x="9007475" y="3927475"/>
              <a:ext cx="13335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20250"/>
                  </a:lnTo>
                  <a:lnTo>
                    <a:pt x="3086" y="0"/>
                  </a:lnTo>
                  <a:lnTo>
                    <a:pt x="0" y="1350"/>
                  </a:lnTo>
                  <a:lnTo>
                    <a:pt x="21600" y="2160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99"/>
                </a:gs>
                <a:gs pos="100000">
                  <a:srgbClr val="1717A2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0" name="Freeform 25"/>
            <p:cNvSpPr/>
            <p:nvPr/>
          </p:nvSpPr>
          <p:spPr>
            <a:xfrm>
              <a:off x="8894762" y="1349375"/>
              <a:ext cx="246063" cy="819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21600" y="8540"/>
                  </a:lnTo>
                  <a:lnTo>
                    <a:pt x="10730" y="0"/>
                  </a:lnTo>
                  <a:lnTo>
                    <a:pt x="0" y="8037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1" name="Freeform 26"/>
            <p:cNvSpPr/>
            <p:nvPr/>
          </p:nvSpPr>
          <p:spPr>
            <a:xfrm>
              <a:off x="8107362" y="-1"/>
              <a:ext cx="909638" cy="1654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8702" y="21600"/>
                  </a:lnTo>
                  <a:lnTo>
                    <a:pt x="21600" y="17624"/>
                  </a:lnTo>
                  <a:lnTo>
                    <a:pt x="9445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2" name="Freeform 27"/>
            <p:cNvSpPr/>
            <p:nvPr/>
          </p:nvSpPr>
          <p:spPr>
            <a:xfrm>
              <a:off x="8589962" y="-1"/>
              <a:ext cx="541338" cy="1263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9121" y="0"/>
                  </a:moveTo>
                  <a:lnTo>
                    <a:pt x="0" y="0"/>
                  </a:lnTo>
                  <a:lnTo>
                    <a:pt x="18179" y="21600"/>
                  </a:lnTo>
                  <a:lnTo>
                    <a:pt x="21600" y="17697"/>
                  </a:lnTo>
                  <a:lnTo>
                    <a:pt x="9121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9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3" name="Freeform 28"/>
            <p:cNvSpPr/>
            <p:nvPr/>
          </p:nvSpPr>
          <p:spPr>
            <a:xfrm>
              <a:off x="9045575" y="1036637"/>
              <a:ext cx="95250" cy="493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9969"/>
                  </a:moveTo>
                  <a:lnTo>
                    <a:pt x="21600" y="21600"/>
                  </a:lnTo>
                  <a:lnTo>
                    <a:pt x="21600" y="415"/>
                  </a:lnTo>
                  <a:lnTo>
                    <a:pt x="19440" y="0"/>
                  </a:lnTo>
                  <a:lnTo>
                    <a:pt x="0" y="9969"/>
                  </a:lnTo>
                  <a:close/>
                </a:path>
              </a:pathLst>
            </a:custGeom>
            <a:solidFill>
              <a:srgbClr val="00008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4" name="Freeform 29"/>
            <p:cNvSpPr/>
            <p:nvPr/>
          </p:nvSpPr>
          <p:spPr>
            <a:xfrm>
              <a:off x="3175" y="2541587"/>
              <a:ext cx="9131301" cy="2959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4299"/>
                  </a:moveTo>
                  <a:lnTo>
                    <a:pt x="21600" y="21600"/>
                  </a:lnTo>
                  <a:lnTo>
                    <a:pt x="21600" y="21252"/>
                  </a:lnTo>
                  <a:lnTo>
                    <a:pt x="0" y="0"/>
                  </a:lnTo>
                  <a:lnTo>
                    <a:pt x="0" y="429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1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5" name="Freeform 30"/>
            <p:cNvSpPr/>
            <p:nvPr/>
          </p:nvSpPr>
          <p:spPr>
            <a:xfrm>
              <a:off x="9132887" y="5527675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18FF0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6" name="Freeform 31"/>
            <p:cNvSpPr/>
            <p:nvPr/>
          </p:nvSpPr>
          <p:spPr>
            <a:xfrm>
              <a:off x="3175" y="3416300"/>
              <a:ext cx="9131301" cy="2122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5913"/>
                  </a:moveTo>
                  <a:lnTo>
                    <a:pt x="21600" y="21600"/>
                  </a:lnTo>
                  <a:lnTo>
                    <a:pt x="21600" y="21503"/>
                  </a:lnTo>
                  <a:lnTo>
                    <a:pt x="0" y="0"/>
                  </a:lnTo>
                  <a:lnTo>
                    <a:pt x="0" y="5913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D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7" name="Freeform 32"/>
            <p:cNvSpPr/>
            <p:nvPr/>
          </p:nvSpPr>
          <p:spPr>
            <a:xfrm>
              <a:off x="3175" y="5043487"/>
              <a:ext cx="9131301" cy="657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2504"/>
                  </a:moveTo>
                  <a:lnTo>
                    <a:pt x="21600" y="21600"/>
                  </a:lnTo>
                  <a:lnTo>
                    <a:pt x="21600" y="20974"/>
                  </a:lnTo>
                  <a:lnTo>
                    <a:pt x="0" y="0"/>
                  </a:lnTo>
                  <a:lnTo>
                    <a:pt x="0" y="250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8" name="Freeform 33"/>
            <p:cNvSpPr/>
            <p:nvPr/>
          </p:nvSpPr>
          <p:spPr>
            <a:xfrm>
              <a:off x="2058987" y="-1"/>
              <a:ext cx="7075488" cy="5043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437"/>
                  </a:lnTo>
                  <a:lnTo>
                    <a:pt x="60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4A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59" name="Freeform 34"/>
            <p:cNvSpPr/>
            <p:nvPr/>
          </p:nvSpPr>
          <p:spPr>
            <a:xfrm>
              <a:off x="5272087" y="-1"/>
              <a:ext cx="3862388" cy="4149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50"/>
                  </a:lnTo>
                  <a:lnTo>
                    <a:pt x="587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82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0" name="Freeform 35"/>
            <p:cNvSpPr/>
            <p:nvPr/>
          </p:nvSpPr>
          <p:spPr>
            <a:xfrm>
              <a:off x="6270625" y="-1"/>
              <a:ext cx="2863851" cy="391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5820" y="0"/>
                  </a:moveTo>
                  <a:lnTo>
                    <a:pt x="0" y="0"/>
                  </a:lnTo>
                  <a:lnTo>
                    <a:pt x="21600" y="21600"/>
                  </a:lnTo>
                  <a:lnTo>
                    <a:pt x="21600" y="19706"/>
                  </a:lnTo>
                  <a:lnTo>
                    <a:pt x="21528" y="19706"/>
                  </a:lnTo>
                  <a:lnTo>
                    <a:pt x="582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5"/>
                </a:gs>
                <a:gs pos="100000">
                  <a:srgbClr val="000080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1" name="Freeform 36"/>
            <p:cNvSpPr/>
            <p:nvPr/>
          </p:nvSpPr>
          <p:spPr>
            <a:xfrm>
              <a:off x="7173912" y="0"/>
              <a:ext cx="1960564" cy="3292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225"/>
                  </a:lnTo>
                  <a:lnTo>
                    <a:pt x="736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58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2" name="Freeform 37"/>
            <p:cNvSpPr/>
            <p:nvPr/>
          </p:nvSpPr>
          <p:spPr>
            <a:xfrm>
              <a:off x="7451725" y="0"/>
              <a:ext cx="1682750" cy="3073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21600"/>
                  </a:lnTo>
                  <a:lnTo>
                    <a:pt x="21600" y="21533"/>
                  </a:lnTo>
                  <a:lnTo>
                    <a:pt x="1102" y="0"/>
                  </a:lnTo>
                  <a:lnTo>
                    <a:pt x="0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6F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363" name="Freeform 38"/>
            <p:cNvSpPr/>
            <p:nvPr/>
          </p:nvSpPr>
          <p:spPr>
            <a:xfrm>
              <a:off x="7907337" y="0"/>
              <a:ext cx="1227138" cy="236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0816"/>
                  </a:moveTo>
                  <a:lnTo>
                    <a:pt x="1177" y="0"/>
                  </a:lnTo>
                  <a:lnTo>
                    <a:pt x="0" y="0"/>
                  </a:lnTo>
                  <a:lnTo>
                    <a:pt x="21600" y="21600"/>
                  </a:lnTo>
                  <a:lnTo>
                    <a:pt x="21600" y="20816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079"/>
                </a:gs>
                <a:gs pos="100000">
                  <a:srgbClr val="000099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366" name="Group 39"/>
            <p:cNvGrpSpPr/>
            <p:nvPr/>
          </p:nvGrpSpPr>
          <p:grpSpPr>
            <a:xfrm>
              <a:off x="-1" y="2590800"/>
              <a:ext cx="9140826" cy="2949576"/>
              <a:chOff x="0" y="0"/>
              <a:chExt cx="9140825" cy="2949575"/>
            </a:xfrm>
          </p:grpSpPr>
          <p:sp>
            <p:nvSpPr>
              <p:cNvPr id="1364" name="Freeform 40"/>
              <p:cNvSpPr/>
              <p:nvPr/>
            </p:nvSpPr>
            <p:spPr>
              <a:xfrm>
                <a:off x="-1" y="0"/>
                <a:ext cx="5826126" cy="20843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6021"/>
                    </a:lnTo>
                    <a:lnTo>
                      <a:pt x="21458" y="21600"/>
                    </a:lnTo>
                    <a:lnTo>
                      <a:pt x="21529" y="20317"/>
                    </a:lnTo>
                    <a:lnTo>
                      <a:pt x="21600" y="19132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6F"/>
                  </a:gs>
                  <a:gs pos="100000">
                    <a:srgbClr val="000099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365" name="Freeform 41"/>
              <p:cNvSpPr/>
              <p:nvPr/>
            </p:nvSpPr>
            <p:spPr>
              <a:xfrm>
                <a:off x="5788025" y="1846262"/>
                <a:ext cx="3352800" cy="110331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668"/>
                    </a:moveTo>
                    <a:lnTo>
                      <a:pt x="246" y="0"/>
                    </a:lnTo>
                    <a:lnTo>
                      <a:pt x="123" y="2238"/>
                    </a:lnTo>
                    <a:lnTo>
                      <a:pt x="0" y="4662"/>
                    </a:lnTo>
                    <a:lnTo>
                      <a:pt x="21600" y="21600"/>
                    </a:lnTo>
                    <a:lnTo>
                      <a:pt x="21600" y="2066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000099"/>
                  </a:gs>
                  <a:gs pos="100000">
                    <a:srgbClr val="1717A2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368" name="Title Text"/>
          <p:cNvSpPr txBox="1">
            <a:spLocks noGrp="1"/>
          </p:cNvSpPr>
          <p:nvPr>
            <p:ph type="title"/>
          </p:nvPr>
        </p:nvSpPr>
        <p:spPr>
          <a:xfrm>
            <a:off x="457200" y="277813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6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3072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90000"/>
              <a:buBlip>
                <a:blip r:embed="rId2"/>
              </a:buBlip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2pPr>
            <a:lvl3pPr>
              <a:buSzPct val="90000"/>
              <a:buBlip>
                <a:blip r:embed="rId3"/>
              </a:buBlip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4pPr>
            <a:lvl5pPr>
              <a:buSzPct val="90000"/>
              <a:buBlip>
                <a:blip r:embed="rId4"/>
              </a:buBlip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436583"/>
            <a:ext cx="273657" cy="264255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4290973"/>
      </p:ext>
    </p:extLst>
  </p:cSld>
  <p:clrMapOvr>
    <a:masterClrMapping/>
  </p:clrMapOvr>
  <p:transition spd="med"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7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2928396"/>
      </p:ext>
    </p:extLst>
  </p:cSld>
  <p:clrMapOvr>
    <a:masterClrMapping/>
  </p:clrMapOvr>
  <p:transition spd="med"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5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3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2902074"/>
      </p:ext>
    </p:extLst>
  </p:cSld>
  <p:clrMapOvr>
    <a:masterClrMapping/>
  </p:clrMapOvr>
  <p:transition spd="med"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4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879423"/>
      </p:ext>
    </p:extLst>
  </p:cSld>
  <p:clrMapOvr>
    <a:masterClrMapping/>
  </p:clrMapOvr>
  <p:transition spd="med"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5507532"/>
      </p:ext>
    </p:extLst>
  </p:cSld>
  <p:clrMapOvr>
    <a:masterClrMapping/>
  </p:clrMapOvr>
  <p:transition spd="med"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2244390"/>
      </p:ext>
    </p:extLst>
  </p:cSld>
  <p:clrMapOvr>
    <a:masterClrMapping/>
  </p:clrMapOvr>
  <p:transition spd="med"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712188"/>
      </p:ext>
    </p:extLst>
  </p:cSld>
  <p:clrMapOvr>
    <a:masterClrMapping/>
  </p:clrMapOvr>
  <p:transition spd="med"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8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3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4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7503848"/>
      </p:ext>
    </p:extLst>
  </p:cSld>
  <p:clrMapOvr>
    <a:masterClrMapping/>
  </p:clrMapOvr>
  <p:transition spd="med"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44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4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93993682"/>
      </p:ext>
    </p:extLst>
  </p:cSld>
  <p:clrMapOvr>
    <a:masterClrMapping/>
  </p:clrMapOvr>
  <p:transition spd="med"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 Slide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80" name="Group 2"/>
          <p:cNvGrpSpPr/>
          <p:nvPr/>
        </p:nvGrpSpPr>
        <p:grpSpPr>
          <a:xfrm>
            <a:off x="-1" y="-1"/>
            <a:ext cx="9144001" cy="6858001"/>
            <a:chOff x="0" y="0"/>
            <a:chExt cx="9143999" cy="6858000"/>
          </a:xfrm>
        </p:grpSpPr>
        <p:grpSp>
          <p:nvGrpSpPr>
            <p:cNvPr id="1476" name="Group 3"/>
            <p:cNvGrpSpPr/>
            <p:nvPr/>
          </p:nvGrpSpPr>
          <p:grpSpPr>
            <a:xfrm>
              <a:off x="0" y="0"/>
              <a:ext cx="8839200" cy="6858000"/>
              <a:chOff x="0" y="0"/>
              <a:chExt cx="8839200" cy="6858000"/>
            </a:xfrm>
          </p:grpSpPr>
          <p:grpSp>
            <p:nvGrpSpPr>
              <p:cNvPr id="1463" name="Group 4"/>
              <p:cNvGrpSpPr/>
              <p:nvPr/>
            </p:nvGrpSpPr>
            <p:grpSpPr>
              <a:xfrm>
                <a:off x="0" y="-1"/>
                <a:ext cx="5105400" cy="4876801"/>
                <a:chOff x="0" y="0"/>
                <a:chExt cx="5105400" cy="4876800"/>
              </a:xfrm>
            </p:grpSpPr>
            <p:sp>
              <p:nvSpPr>
                <p:cNvPr id="1458" name="Oval 5"/>
                <p:cNvSpPr/>
                <p:nvPr/>
              </p:nvSpPr>
              <p:spPr>
                <a:xfrm>
                  <a:off x="0" y="-1"/>
                  <a:ext cx="5105400" cy="4876801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59" name="Oval 6"/>
                <p:cNvSpPr/>
                <p:nvPr/>
              </p:nvSpPr>
              <p:spPr>
                <a:xfrm>
                  <a:off x="418475" y="420413"/>
                  <a:ext cx="4268451" cy="4035973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60" name="Oval 7"/>
                <p:cNvSpPr/>
                <p:nvPr/>
              </p:nvSpPr>
              <p:spPr>
                <a:xfrm>
                  <a:off x="836950" y="840827"/>
                  <a:ext cx="3431499" cy="3195147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61" name="Oval 8"/>
                <p:cNvSpPr/>
                <p:nvPr/>
              </p:nvSpPr>
              <p:spPr>
                <a:xfrm>
                  <a:off x="1255426" y="1261241"/>
                  <a:ext cx="2594549" cy="2354319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62" name="Oval 9"/>
                <p:cNvSpPr/>
                <p:nvPr/>
              </p:nvSpPr>
              <p:spPr>
                <a:xfrm>
                  <a:off x="1590206" y="1597572"/>
                  <a:ext cx="1924989" cy="1681657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1469" name="Group 10"/>
              <p:cNvGrpSpPr/>
              <p:nvPr/>
            </p:nvGrpSpPr>
            <p:grpSpPr>
              <a:xfrm>
                <a:off x="3200400" y="3200399"/>
                <a:ext cx="3886200" cy="3657601"/>
                <a:chOff x="0" y="0"/>
                <a:chExt cx="3886200" cy="3657600"/>
              </a:xfrm>
            </p:grpSpPr>
            <p:sp>
              <p:nvSpPr>
                <p:cNvPr id="1464" name="Oval 11"/>
                <p:cNvSpPr/>
                <p:nvPr/>
              </p:nvSpPr>
              <p:spPr>
                <a:xfrm>
                  <a:off x="0" y="-1"/>
                  <a:ext cx="3886200" cy="3657601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65" name="Oval 12"/>
                <p:cNvSpPr/>
                <p:nvPr/>
              </p:nvSpPr>
              <p:spPr>
                <a:xfrm>
                  <a:off x="318540" y="315310"/>
                  <a:ext cx="3249119" cy="3026981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66" name="Oval 13"/>
                <p:cNvSpPr/>
                <p:nvPr/>
              </p:nvSpPr>
              <p:spPr>
                <a:xfrm>
                  <a:off x="637081" y="630620"/>
                  <a:ext cx="2612038" cy="2396359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67" name="Oval 14"/>
                <p:cNvSpPr/>
                <p:nvPr/>
              </p:nvSpPr>
              <p:spPr>
                <a:xfrm>
                  <a:off x="955622" y="945931"/>
                  <a:ext cx="1974956" cy="1765738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68" name="Oval 15"/>
                <p:cNvSpPr/>
                <p:nvPr/>
              </p:nvSpPr>
              <p:spPr>
                <a:xfrm>
                  <a:off x="1210455" y="1198179"/>
                  <a:ext cx="1465289" cy="1261243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1475" name="Group 16"/>
              <p:cNvGrpSpPr/>
              <p:nvPr/>
            </p:nvGrpSpPr>
            <p:grpSpPr>
              <a:xfrm>
                <a:off x="4495800" y="152399"/>
                <a:ext cx="4343400" cy="4114801"/>
                <a:chOff x="0" y="0"/>
                <a:chExt cx="4343400" cy="4114800"/>
              </a:xfrm>
            </p:grpSpPr>
            <p:sp>
              <p:nvSpPr>
                <p:cNvPr id="1470" name="Oval 17"/>
                <p:cNvSpPr/>
                <p:nvPr/>
              </p:nvSpPr>
              <p:spPr>
                <a:xfrm>
                  <a:off x="0" y="-1"/>
                  <a:ext cx="4343400" cy="4114801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71" name="Oval 18"/>
                <p:cNvSpPr/>
                <p:nvPr/>
              </p:nvSpPr>
              <p:spPr>
                <a:xfrm>
                  <a:off x="356016" y="354723"/>
                  <a:ext cx="3631369" cy="3405354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72" name="Oval 19"/>
                <p:cNvSpPr/>
                <p:nvPr/>
              </p:nvSpPr>
              <p:spPr>
                <a:xfrm>
                  <a:off x="712032" y="709448"/>
                  <a:ext cx="2919335" cy="2695905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73" name="Oval 20"/>
                <p:cNvSpPr/>
                <p:nvPr/>
              </p:nvSpPr>
              <p:spPr>
                <a:xfrm>
                  <a:off x="1068049" y="1064172"/>
                  <a:ext cx="2207303" cy="1986457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474" name="Oval 21"/>
                <p:cNvSpPr/>
                <p:nvPr/>
              </p:nvSpPr>
              <p:spPr>
                <a:xfrm>
                  <a:off x="1352862" y="1347951"/>
                  <a:ext cx="1637677" cy="1418897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sp>
          <p:nvSpPr>
            <p:cNvPr id="1477" name="Line 22"/>
            <p:cNvSpPr/>
            <p:nvPr/>
          </p:nvSpPr>
          <p:spPr>
            <a:xfrm flipH="1">
              <a:off x="-1" y="2438400"/>
              <a:ext cx="2514602" cy="3429000"/>
            </a:xfrm>
            <a:prstGeom prst="line">
              <a:avLst/>
            </a:prstGeom>
            <a:noFill/>
            <a:ln w="9525" cap="flat">
              <a:solidFill>
                <a:srgbClr val="003399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8" name="Line 23"/>
            <p:cNvSpPr/>
            <p:nvPr/>
          </p:nvSpPr>
          <p:spPr>
            <a:xfrm>
              <a:off x="6629400" y="2209799"/>
              <a:ext cx="2514600" cy="2743202"/>
            </a:xfrm>
            <a:prstGeom prst="line">
              <a:avLst/>
            </a:prstGeom>
            <a:noFill/>
            <a:ln w="9525" cap="flat">
              <a:solidFill>
                <a:srgbClr val="003399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1479" name="Line 24"/>
            <p:cNvSpPr/>
            <p:nvPr/>
          </p:nvSpPr>
          <p:spPr>
            <a:xfrm flipV="1">
              <a:off x="5105400" y="-1"/>
              <a:ext cx="381000" cy="4953002"/>
            </a:xfrm>
            <a:prstGeom prst="line">
              <a:avLst/>
            </a:prstGeom>
            <a:noFill/>
            <a:ln w="9525" cap="flat">
              <a:solidFill>
                <a:srgbClr val="00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1481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4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EAEAEA"/>
                </a:solidFill>
              </a:defRPr>
            </a:lvl1pPr>
            <a:lvl2pPr algn="ctr">
              <a:buSzPct val="110000"/>
              <a:buChar char="•"/>
              <a:defRPr>
                <a:solidFill>
                  <a:srgbClr val="EAEAEA"/>
                </a:solidFill>
              </a:defRPr>
            </a:lvl2pPr>
            <a:lvl3pPr algn="ctr">
              <a:buSzPct val="110000"/>
              <a:defRPr>
                <a:solidFill>
                  <a:srgbClr val="EAEAEA"/>
                </a:solidFill>
              </a:defRPr>
            </a:lvl3pPr>
            <a:lvl4pPr algn="ctr">
              <a:buChar char="–"/>
              <a:defRPr>
                <a:solidFill>
                  <a:srgbClr val="EAEAEA"/>
                </a:solidFill>
              </a:defRPr>
            </a:lvl4pPr>
            <a:lvl5pPr algn="ctr">
              <a:buChar char="•"/>
              <a:defRPr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611144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EB8B28-AB95-5D4B-8C80-0444EE130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634594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 and Content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1495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1490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91" name="Oval 5"/>
              <p:cNvSpPr/>
              <p:nvPr/>
            </p:nvSpPr>
            <p:spPr>
              <a:xfrm>
                <a:off x="418475" y="420413"/>
                <a:ext cx="4268451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92" name="Oval 6"/>
              <p:cNvSpPr/>
              <p:nvPr/>
            </p:nvSpPr>
            <p:spPr>
              <a:xfrm>
                <a:off x="836950" y="840827"/>
                <a:ext cx="3431499" cy="319514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93" name="Oval 7"/>
              <p:cNvSpPr/>
              <p:nvPr/>
            </p:nvSpPr>
            <p:spPr>
              <a:xfrm>
                <a:off x="1255426" y="1261241"/>
                <a:ext cx="2594549" cy="235431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94" name="Oval 8"/>
              <p:cNvSpPr/>
              <p:nvPr/>
            </p:nvSpPr>
            <p:spPr>
              <a:xfrm>
                <a:off x="1590206" y="1597572"/>
                <a:ext cx="1924989" cy="16816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01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1496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97" name="Oval 11"/>
              <p:cNvSpPr/>
              <p:nvPr/>
            </p:nvSpPr>
            <p:spPr>
              <a:xfrm>
                <a:off x="318540" y="315310"/>
                <a:ext cx="3249119" cy="302698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98" name="Oval 12"/>
              <p:cNvSpPr/>
              <p:nvPr/>
            </p:nvSpPr>
            <p:spPr>
              <a:xfrm>
                <a:off x="637081" y="630620"/>
                <a:ext cx="2612038" cy="239635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499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00" name="Oval 14"/>
              <p:cNvSpPr/>
              <p:nvPr/>
            </p:nvSpPr>
            <p:spPr>
              <a:xfrm>
                <a:off x="1210455" y="1198179"/>
                <a:ext cx="1465289" cy="126124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07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1502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03" name="Oval 17"/>
              <p:cNvSpPr/>
              <p:nvPr/>
            </p:nvSpPr>
            <p:spPr>
              <a:xfrm>
                <a:off x="356016" y="354723"/>
                <a:ext cx="3631369" cy="3405354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04" name="Oval 18"/>
              <p:cNvSpPr/>
              <p:nvPr/>
            </p:nvSpPr>
            <p:spPr>
              <a:xfrm>
                <a:off x="712032" y="709448"/>
                <a:ext cx="2919335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05" name="Oval 19"/>
              <p:cNvSpPr/>
              <p:nvPr/>
            </p:nvSpPr>
            <p:spPr>
              <a:xfrm>
                <a:off x="1068049" y="1064172"/>
                <a:ext cx="2207303" cy="19864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06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50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10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9CCFF"/>
              </a:buClr>
              <a:buSzPct val="110000"/>
              <a:buChar char="•"/>
              <a:defRPr>
                <a:solidFill>
                  <a:srgbClr val="EAEAEA"/>
                </a:solidFill>
              </a:defRPr>
            </a:lvl1pPr>
            <a:lvl2pPr>
              <a:buClr>
                <a:srgbClr val="99CCFF"/>
              </a:buClr>
              <a:buSzPct val="110000"/>
              <a:buChar char="•"/>
              <a:defRPr>
                <a:solidFill>
                  <a:srgbClr val="EAEAEA"/>
                </a:solidFill>
              </a:defRPr>
            </a:lvl2pPr>
            <a:lvl3pPr>
              <a:buClr>
                <a:srgbClr val="99CCFF"/>
              </a:buClr>
              <a:buSzPct val="110000"/>
              <a:defRPr>
                <a:solidFill>
                  <a:srgbClr val="EAEAEA"/>
                </a:solidFill>
              </a:defRPr>
            </a:lvl3pPr>
            <a:lvl4pPr>
              <a:buClr>
                <a:srgbClr val="99CCFF"/>
              </a:buClr>
              <a:buChar char="–"/>
              <a:defRPr>
                <a:solidFill>
                  <a:srgbClr val="EAEAEA"/>
                </a:solidFill>
              </a:defRPr>
            </a:lvl4pPr>
            <a:lvl5pPr>
              <a:buClr>
                <a:srgbClr val="99CCFF"/>
              </a:buClr>
              <a:buChar char="•"/>
              <a:defRPr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1472208"/>
      </p:ext>
    </p:extLst>
  </p:cSld>
  <p:clrMapOvr>
    <a:masterClrMapping/>
  </p:clrMapOvr>
  <p:transition spd="med"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Section Header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1523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1518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19" name="Oval 5"/>
              <p:cNvSpPr/>
              <p:nvPr/>
            </p:nvSpPr>
            <p:spPr>
              <a:xfrm>
                <a:off x="418475" y="420413"/>
                <a:ext cx="4268451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20" name="Oval 6"/>
              <p:cNvSpPr/>
              <p:nvPr/>
            </p:nvSpPr>
            <p:spPr>
              <a:xfrm>
                <a:off x="836950" y="840827"/>
                <a:ext cx="3431499" cy="319514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21" name="Oval 7"/>
              <p:cNvSpPr/>
              <p:nvPr/>
            </p:nvSpPr>
            <p:spPr>
              <a:xfrm>
                <a:off x="1255426" y="1261241"/>
                <a:ext cx="2594549" cy="235431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22" name="Oval 8"/>
              <p:cNvSpPr/>
              <p:nvPr/>
            </p:nvSpPr>
            <p:spPr>
              <a:xfrm>
                <a:off x="1590206" y="1597572"/>
                <a:ext cx="1924989" cy="16816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29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1524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25" name="Oval 11"/>
              <p:cNvSpPr/>
              <p:nvPr/>
            </p:nvSpPr>
            <p:spPr>
              <a:xfrm>
                <a:off x="318540" y="315310"/>
                <a:ext cx="3249119" cy="302698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26" name="Oval 12"/>
              <p:cNvSpPr/>
              <p:nvPr/>
            </p:nvSpPr>
            <p:spPr>
              <a:xfrm>
                <a:off x="637081" y="630620"/>
                <a:ext cx="2612038" cy="239635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27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28" name="Oval 14"/>
              <p:cNvSpPr/>
              <p:nvPr/>
            </p:nvSpPr>
            <p:spPr>
              <a:xfrm>
                <a:off x="1210455" y="1198179"/>
                <a:ext cx="1465289" cy="126124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35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1530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31" name="Oval 17"/>
              <p:cNvSpPr/>
              <p:nvPr/>
            </p:nvSpPr>
            <p:spPr>
              <a:xfrm>
                <a:off x="356016" y="354723"/>
                <a:ext cx="3631369" cy="3405354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32" name="Oval 18"/>
              <p:cNvSpPr/>
              <p:nvPr/>
            </p:nvSpPr>
            <p:spPr>
              <a:xfrm>
                <a:off x="712032" y="709448"/>
                <a:ext cx="2919335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33" name="Oval 19"/>
              <p:cNvSpPr/>
              <p:nvPr/>
            </p:nvSpPr>
            <p:spPr>
              <a:xfrm>
                <a:off x="1068049" y="1064172"/>
                <a:ext cx="2207303" cy="19864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34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53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3399751"/>
      </p:ext>
    </p:extLst>
  </p:cSld>
  <p:clrMapOvr>
    <a:masterClrMapping/>
  </p:clrMapOvr>
  <p:transition spd="med"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wo Content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4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1551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1546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47" name="Oval 5"/>
              <p:cNvSpPr/>
              <p:nvPr/>
            </p:nvSpPr>
            <p:spPr>
              <a:xfrm>
                <a:off x="418475" y="420413"/>
                <a:ext cx="4268451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48" name="Oval 6"/>
              <p:cNvSpPr/>
              <p:nvPr/>
            </p:nvSpPr>
            <p:spPr>
              <a:xfrm>
                <a:off x="836950" y="840827"/>
                <a:ext cx="3431499" cy="319514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49" name="Oval 7"/>
              <p:cNvSpPr/>
              <p:nvPr/>
            </p:nvSpPr>
            <p:spPr>
              <a:xfrm>
                <a:off x="1255426" y="1261241"/>
                <a:ext cx="2594549" cy="235431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50" name="Oval 8"/>
              <p:cNvSpPr/>
              <p:nvPr/>
            </p:nvSpPr>
            <p:spPr>
              <a:xfrm>
                <a:off x="1590206" y="1597572"/>
                <a:ext cx="1924989" cy="16816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57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1552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53" name="Oval 11"/>
              <p:cNvSpPr/>
              <p:nvPr/>
            </p:nvSpPr>
            <p:spPr>
              <a:xfrm>
                <a:off x="318540" y="315310"/>
                <a:ext cx="3249119" cy="302698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54" name="Oval 12"/>
              <p:cNvSpPr/>
              <p:nvPr/>
            </p:nvSpPr>
            <p:spPr>
              <a:xfrm>
                <a:off x="637081" y="630620"/>
                <a:ext cx="2612038" cy="239635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55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56" name="Oval 14"/>
              <p:cNvSpPr/>
              <p:nvPr/>
            </p:nvSpPr>
            <p:spPr>
              <a:xfrm>
                <a:off x="1210455" y="1198179"/>
                <a:ext cx="1465289" cy="126124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63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1558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59" name="Oval 17"/>
              <p:cNvSpPr/>
              <p:nvPr/>
            </p:nvSpPr>
            <p:spPr>
              <a:xfrm>
                <a:off x="356016" y="354723"/>
                <a:ext cx="3631369" cy="3405354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60" name="Oval 18"/>
              <p:cNvSpPr/>
              <p:nvPr/>
            </p:nvSpPr>
            <p:spPr>
              <a:xfrm>
                <a:off x="712032" y="709448"/>
                <a:ext cx="2919335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61" name="Oval 19"/>
              <p:cNvSpPr/>
              <p:nvPr/>
            </p:nvSpPr>
            <p:spPr>
              <a:xfrm>
                <a:off x="1068049" y="1064172"/>
                <a:ext cx="2207303" cy="19864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62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56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EAEAEA"/>
                </a:solidFill>
              </a:defRPr>
            </a:lvl1pPr>
            <a:lvl2pPr marL="790575" indent="-333375">
              <a:spcBef>
                <a:spcPts val="6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EAEAEA"/>
                </a:solidFill>
              </a:defRPr>
            </a:lvl2pPr>
            <a:lvl3pPr marL="1234439" indent="-320039">
              <a:spcBef>
                <a:spcPts val="600"/>
              </a:spcBef>
              <a:buClr>
                <a:srgbClr val="99CCFF"/>
              </a:buClr>
              <a:buSzPct val="110000"/>
              <a:defRPr sz="2800">
                <a:solidFill>
                  <a:srgbClr val="EAEAEA"/>
                </a:solidFill>
              </a:defRPr>
            </a:lvl3pPr>
            <a:lvl4pPr marL="1727200" indent="-355600">
              <a:spcBef>
                <a:spcPts val="600"/>
              </a:spcBef>
              <a:buClr>
                <a:srgbClr val="99CCFF"/>
              </a:buClr>
              <a:buChar char="–"/>
              <a:defRPr sz="2800">
                <a:solidFill>
                  <a:srgbClr val="EAEAEA"/>
                </a:solidFill>
              </a:defRPr>
            </a:lvl4pPr>
            <a:lvl5pPr marL="2184400" indent="-355600">
              <a:spcBef>
                <a:spcPts val="600"/>
              </a:spcBef>
              <a:buClr>
                <a:srgbClr val="99CCFF"/>
              </a:buClr>
              <a:buChar char="•"/>
              <a:defRPr sz="2800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014760"/>
      </p:ext>
    </p:extLst>
  </p:cSld>
  <p:clrMapOvr>
    <a:masterClrMapping/>
  </p:clrMapOvr>
  <p:transition spd="med"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mparison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2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1579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1574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75" name="Oval 5"/>
              <p:cNvSpPr/>
              <p:nvPr/>
            </p:nvSpPr>
            <p:spPr>
              <a:xfrm>
                <a:off x="418475" y="420413"/>
                <a:ext cx="4268451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76" name="Oval 6"/>
              <p:cNvSpPr/>
              <p:nvPr/>
            </p:nvSpPr>
            <p:spPr>
              <a:xfrm>
                <a:off x="836950" y="840827"/>
                <a:ext cx="3431499" cy="319514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77" name="Oval 7"/>
              <p:cNvSpPr/>
              <p:nvPr/>
            </p:nvSpPr>
            <p:spPr>
              <a:xfrm>
                <a:off x="1255426" y="1261241"/>
                <a:ext cx="2594549" cy="235431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78" name="Oval 8"/>
              <p:cNvSpPr/>
              <p:nvPr/>
            </p:nvSpPr>
            <p:spPr>
              <a:xfrm>
                <a:off x="1590206" y="1597572"/>
                <a:ext cx="1924989" cy="16816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85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1580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81" name="Oval 11"/>
              <p:cNvSpPr/>
              <p:nvPr/>
            </p:nvSpPr>
            <p:spPr>
              <a:xfrm>
                <a:off x="318540" y="315310"/>
                <a:ext cx="3249119" cy="302698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82" name="Oval 12"/>
              <p:cNvSpPr/>
              <p:nvPr/>
            </p:nvSpPr>
            <p:spPr>
              <a:xfrm>
                <a:off x="637081" y="630620"/>
                <a:ext cx="2612038" cy="239635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83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84" name="Oval 14"/>
              <p:cNvSpPr/>
              <p:nvPr/>
            </p:nvSpPr>
            <p:spPr>
              <a:xfrm>
                <a:off x="1210455" y="1198179"/>
                <a:ext cx="1465289" cy="126124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591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1586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87" name="Oval 17"/>
              <p:cNvSpPr/>
              <p:nvPr/>
            </p:nvSpPr>
            <p:spPr>
              <a:xfrm>
                <a:off x="356016" y="354723"/>
                <a:ext cx="3631369" cy="3405354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88" name="Oval 18"/>
              <p:cNvSpPr/>
              <p:nvPr/>
            </p:nvSpPr>
            <p:spPr>
              <a:xfrm>
                <a:off x="712032" y="709448"/>
                <a:ext cx="2919335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89" name="Oval 19"/>
              <p:cNvSpPr/>
              <p:nvPr/>
            </p:nvSpPr>
            <p:spPr>
              <a:xfrm>
                <a:off x="1068049" y="1064172"/>
                <a:ext cx="2207303" cy="19864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590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59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5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9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pPr>
            <a:endParaRPr/>
          </a:p>
        </p:txBody>
      </p:sp>
      <p:sp>
        <p:nvSpPr>
          <p:cNvPr id="15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5636079"/>
      </p:ext>
    </p:extLst>
  </p:cSld>
  <p:clrMapOvr>
    <a:masterClrMapping/>
  </p:clrMapOvr>
  <p:transition spd="med"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Title Only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21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1608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1603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04" name="Oval 5"/>
              <p:cNvSpPr/>
              <p:nvPr/>
            </p:nvSpPr>
            <p:spPr>
              <a:xfrm>
                <a:off x="418475" y="420413"/>
                <a:ext cx="4268451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05" name="Oval 6"/>
              <p:cNvSpPr/>
              <p:nvPr/>
            </p:nvSpPr>
            <p:spPr>
              <a:xfrm>
                <a:off x="836950" y="840827"/>
                <a:ext cx="3431499" cy="319514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06" name="Oval 7"/>
              <p:cNvSpPr/>
              <p:nvPr/>
            </p:nvSpPr>
            <p:spPr>
              <a:xfrm>
                <a:off x="1255426" y="1261241"/>
                <a:ext cx="2594549" cy="235431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07" name="Oval 8"/>
              <p:cNvSpPr/>
              <p:nvPr/>
            </p:nvSpPr>
            <p:spPr>
              <a:xfrm>
                <a:off x="1590206" y="1597572"/>
                <a:ext cx="1924989" cy="16816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614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1609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10" name="Oval 11"/>
              <p:cNvSpPr/>
              <p:nvPr/>
            </p:nvSpPr>
            <p:spPr>
              <a:xfrm>
                <a:off x="318540" y="315310"/>
                <a:ext cx="3249119" cy="302698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11" name="Oval 12"/>
              <p:cNvSpPr/>
              <p:nvPr/>
            </p:nvSpPr>
            <p:spPr>
              <a:xfrm>
                <a:off x="637081" y="630620"/>
                <a:ext cx="2612038" cy="239635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12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13" name="Oval 14"/>
              <p:cNvSpPr/>
              <p:nvPr/>
            </p:nvSpPr>
            <p:spPr>
              <a:xfrm>
                <a:off x="1210455" y="1198179"/>
                <a:ext cx="1465289" cy="126124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620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1615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16" name="Oval 17"/>
              <p:cNvSpPr/>
              <p:nvPr/>
            </p:nvSpPr>
            <p:spPr>
              <a:xfrm>
                <a:off x="356016" y="354723"/>
                <a:ext cx="3631369" cy="3405354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17" name="Oval 18"/>
              <p:cNvSpPr/>
              <p:nvPr/>
            </p:nvSpPr>
            <p:spPr>
              <a:xfrm>
                <a:off x="712032" y="709448"/>
                <a:ext cx="2919335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18" name="Oval 19"/>
              <p:cNvSpPr/>
              <p:nvPr/>
            </p:nvSpPr>
            <p:spPr>
              <a:xfrm>
                <a:off x="1068049" y="1064172"/>
                <a:ext cx="2207303" cy="19864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19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62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0586495"/>
      </p:ext>
    </p:extLst>
  </p:cSld>
  <p:clrMapOvr>
    <a:masterClrMapping/>
  </p:clrMapOvr>
  <p:transition spd="med"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Blank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1635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1630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31" name="Oval 5"/>
              <p:cNvSpPr/>
              <p:nvPr/>
            </p:nvSpPr>
            <p:spPr>
              <a:xfrm>
                <a:off x="418475" y="420413"/>
                <a:ext cx="4268451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32" name="Oval 6"/>
              <p:cNvSpPr/>
              <p:nvPr/>
            </p:nvSpPr>
            <p:spPr>
              <a:xfrm>
                <a:off x="836950" y="840827"/>
                <a:ext cx="3431499" cy="319514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33" name="Oval 7"/>
              <p:cNvSpPr/>
              <p:nvPr/>
            </p:nvSpPr>
            <p:spPr>
              <a:xfrm>
                <a:off x="1255426" y="1261241"/>
                <a:ext cx="2594549" cy="235431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34" name="Oval 8"/>
              <p:cNvSpPr/>
              <p:nvPr/>
            </p:nvSpPr>
            <p:spPr>
              <a:xfrm>
                <a:off x="1590206" y="1597572"/>
                <a:ext cx="1924989" cy="16816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641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1636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37" name="Oval 11"/>
              <p:cNvSpPr/>
              <p:nvPr/>
            </p:nvSpPr>
            <p:spPr>
              <a:xfrm>
                <a:off x="318540" y="315310"/>
                <a:ext cx="3249119" cy="302698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38" name="Oval 12"/>
              <p:cNvSpPr/>
              <p:nvPr/>
            </p:nvSpPr>
            <p:spPr>
              <a:xfrm>
                <a:off x="637081" y="630620"/>
                <a:ext cx="2612038" cy="239635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39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40" name="Oval 14"/>
              <p:cNvSpPr/>
              <p:nvPr/>
            </p:nvSpPr>
            <p:spPr>
              <a:xfrm>
                <a:off x="1210455" y="1198179"/>
                <a:ext cx="1465289" cy="126124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647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1642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43" name="Oval 17"/>
              <p:cNvSpPr/>
              <p:nvPr/>
            </p:nvSpPr>
            <p:spPr>
              <a:xfrm>
                <a:off x="356016" y="354723"/>
                <a:ext cx="3631369" cy="3405354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44" name="Oval 18"/>
              <p:cNvSpPr/>
              <p:nvPr/>
            </p:nvSpPr>
            <p:spPr>
              <a:xfrm>
                <a:off x="712032" y="709448"/>
                <a:ext cx="2919335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45" name="Oval 19"/>
              <p:cNvSpPr/>
              <p:nvPr/>
            </p:nvSpPr>
            <p:spPr>
              <a:xfrm>
                <a:off x="1068049" y="1064172"/>
                <a:ext cx="2207303" cy="19864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46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6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6548551"/>
      </p:ext>
    </p:extLst>
  </p:cSld>
  <p:clrMapOvr>
    <a:masterClrMapping/>
  </p:clrMapOvr>
  <p:transition spd="med"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Content with Caption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4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1661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1656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57" name="Oval 5"/>
              <p:cNvSpPr/>
              <p:nvPr/>
            </p:nvSpPr>
            <p:spPr>
              <a:xfrm>
                <a:off x="418475" y="420413"/>
                <a:ext cx="4268451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58" name="Oval 6"/>
              <p:cNvSpPr/>
              <p:nvPr/>
            </p:nvSpPr>
            <p:spPr>
              <a:xfrm>
                <a:off x="836950" y="840827"/>
                <a:ext cx="3431499" cy="319514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59" name="Oval 7"/>
              <p:cNvSpPr/>
              <p:nvPr/>
            </p:nvSpPr>
            <p:spPr>
              <a:xfrm>
                <a:off x="1255426" y="1261241"/>
                <a:ext cx="2594549" cy="235431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60" name="Oval 8"/>
              <p:cNvSpPr/>
              <p:nvPr/>
            </p:nvSpPr>
            <p:spPr>
              <a:xfrm>
                <a:off x="1590206" y="1597572"/>
                <a:ext cx="1924989" cy="16816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667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1662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63" name="Oval 11"/>
              <p:cNvSpPr/>
              <p:nvPr/>
            </p:nvSpPr>
            <p:spPr>
              <a:xfrm>
                <a:off x="318540" y="315310"/>
                <a:ext cx="3249119" cy="302698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64" name="Oval 12"/>
              <p:cNvSpPr/>
              <p:nvPr/>
            </p:nvSpPr>
            <p:spPr>
              <a:xfrm>
                <a:off x="637081" y="630620"/>
                <a:ext cx="2612038" cy="239635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65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66" name="Oval 14"/>
              <p:cNvSpPr/>
              <p:nvPr/>
            </p:nvSpPr>
            <p:spPr>
              <a:xfrm>
                <a:off x="1210455" y="1198179"/>
                <a:ext cx="1465289" cy="126124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673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1668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69" name="Oval 17"/>
              <p:cNvSpPr/>
              <p:nvPr/>
            </p:nvSpPr>
            <p:spPr>
              <a:xfrm>
                <a:off x="356016" y="354723"/>
                <a:ext cx="3631369" cy="3405354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70" name="Oval 18"/>
              <p:cNvSpPr/>
              <p:nvPr/>
            </p:nvSpPr>
            <p:spPr>
              <a:xfrm>
                <a:off x="712032" y="709448"/>
                <a:ext cx="2919335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71" name="Oval 19"/>
              <p:cNvSpPr/>
              <p:nvPr/>
            </p:nvSpPr>
            <p:spPr>
              <a:xfrm>
                <a:off x="1068049" y="1064172"/>
                <a:ext cx="2207303" cy="19864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72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67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67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9CCFF"/>
              </a:buClr>
              <a:buSzPct val="110000"/>
              <a:buChar char="•"/>
              <a:defRPr>
                <a:solidFill>
                  <a:srgbClr val="EAEAEA"/>
                </a:solidFill>
              </a:defRPr>
            </a:lvl1pPr>
            <a:lvl2pPr>
              <a:buClr>
                <a:srgbClr val="99CCFF"/>
              </a:buClr>
              <a:buSzPct val="110000"/>
              <a:buChar char="•"/>
              <a:defRPr>
                <a:solidFill>
                  <a:srgbClr val="EAEAEA"/>
                </a:solidFill>
              </a:defRPr>
            </a:lvl2pPr>
            <a:lvl3pPr>
              <a:buClr>
                <a:srgbClr val="99CCFF"/>
              </a:buClr>
              <a:buSzPct val="110000"/>
              <a:defRPr>
                <a:solidFill>
                  <a:srgbClr val="EAEAEA"/>
                </a:solidFill>
              </a:defRPr>
            </a:lvl3pPr>
            <a:lvl4pPr>
              <a:buClr>
                <a:srgbClr val="99CCFF"/>
              </a:buClr>
              <a:buChar char="–"/>
              <a:defRPr>
                <a:solidFill>
                  <a:srgbClr val="EAEAEA"/>
                </a:solidFill>
              </a:defRPr>
            </a:lvl4pPr>
            <a:lvl5pPr>
              <a:buClr>
                <a:srgbClr val="99CCFF"/>
              </a:buClr>
              <a:buChar char="•"/>
              <a:defRPr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7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pPr>
            <a:endParaRPr/>
          </a:p>
        </p:txBody>
      </p:sp>
      <p:sp>
        <p:nvSpPr>
          <p:cNvPr id="16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436343"/>
      </p:ext>
    </p:extLst>
  </p:cSld>
  <p:clrMapOvr>
    <a:masterClrMapping/>
  </p:clrMapOvr>
  <p:transition spd="med"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Picture with Caption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3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1690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1685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86" name="Oval 5"/>
              <p:cNvSpPr/>
              <p:nvPr/>
            </p:nvSpPr>
            <p:spPr>
              <a:xfrm>
                <a:off x="418475" y="420413"/>
                <a:ext cx="4268451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87" name="Oval 6"/>
              <p:cNvSpPr/>
              <p:nvPr/>
            </p:nvSpPr>
            <p:spPr>
              <a:xfrm>
                <a:off x="836950" y="840827"/>
                <a:ext cx="3431499" cy="319514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88" name="Oval 7"/>
              <p:cNvSpPr/>
              <p:nvPr/>
            </p:nvSpPr>
            <p:spPr>
              <a:xfrm>
                <a:off x="1255426" y="1261241"/>
                <a:ext cx="2594549" cy="235431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89" name="Oval 8"/>
              <p:cNvSpPr/>
              <p:nvPr/>
            </p:nvSpPr>
            <p:spPr>
              <a:xfrm>
                <a:off x="1590206" y="1597572"/>
                <a:ext cx="1924989" cy="16816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696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1691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92" name="Oval 11"/>
              <p:cNvSpPr/>
              <p:nvPr/>
            </p:nvSpPr>
            <p:spPr>
              <a:xfrm>
                <a:off x="318540" y="315310"/>
                <a:ext cx="3249119" cy="302698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93" name="Oval 12"/>
              <p:cNvSpPr/>
              <p:nvPr/>
            </p:nvSpPr>
            <p:spPr>
              <a:xfrm>
                <a:off x="637081" y="630620"/>
                <a:ext cx="2612038" cy="239635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94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95" name="Oval 14"/>
              <p:cNvSpPr/>
              <p:nvPr/>
            </p:nvSpPr>
            <p:spPr>
              <a:xfrm>
                <a:off x="1210455" y="1198179"/>
                <a:ext cx="1465289" cy="126124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702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1697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98" name="Oval 17"/>
              <p:cNvSpPr/>
              <p:nvPr/>
            </p:nvSpPr>
            <p:spPr>
              <a:xfrm>
                <a:off x="356016" y="354723"/>
                <a:ext cx="3631369" cy="3405354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699" name="Oval 18"/>
              <p:cNvSpPr/>
              <p:nvPr/>
            </p:nvSpPr>
            <p:spPr>
              <a:xfrm>
                <a:off x="712032" y="709448"/>
                <a:ext cx="2919335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00" name="Oval 19"/>
              <p:cNvSpPr/>
              <p:nvPr/>
            </p:nvSpPr>
            <p:spPr>
              <a:xfrm>
                <a:off x="1068049" y="1064172"/>
                <a:ext cx="2207303" cy="198645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701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70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0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70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9972335"/>
      </p:ext>
    </p:extLst>
  </p:cSld>
  <p:clrMapOvr>
    <a:masterClrMapping/>
  </p:clrMapOvr>
  <p:transition spd="med"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Slide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6" name="Group 2"/>
          <p:cNvGrpSpPr/>
          <p:nvPr/>
        </p:nvGrpSpPr>
        <p:grpSpPr>
          <a:xfrm>
            <a:off x="0" y="0"/>
            <a:ext cx="8458200" cy="5943600"/>
            <a:chOff x="0" y="0"/>
            <a:chExt cx="8458200" cy="5943600"/>
          </a:xfrm>
        </p:grpSpPr>
        <p:sp>
          <p:nvSpPr>
            <p:cNvPr id="1714" name="Freeform 3"/>
            <p:cNvSpPr/>
            <p:nvPr/>
          </p:nvSpPr>
          <p:spPr>
            <a:xfrm>
              <a:off x="0" y="2286000"/>
              <a:ext cx="8183563" cy="365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6" y="16584"/>
                  </a:moveTo>
                  <a:lnTo>
                    <a:pt x="0" y="21600"/>
                  </a:lnTo>
                  <a:lnTo>
                    <a:pt x="0" y="11738"/>
                  </a:lnTo>
                  <a:lnTo>
                    <a:pt x="21600" y="0"/>
                  </a:lnTo>
                  <a:lnTo>
                    <a:pt x="21600" y="13275"/>
                  </a:lnTo>
                  <a:lnTo>
                    <a:pt x="21596" y="165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1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15" name="Freeform 4"/>
            <p:cNvSpPr/>
            <p:nvPr/>
          </p:nvSpPr>
          <p:spPr>
            <a:xfrm>
              <a:off x="0" y="0"/>
              <a:ext cx="8458200" cy="585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1" y="18789"/>
                  </a:moveTo>
                  <a:lnTo>
                    <a:pt x="0" y="21600"/>
                  </a:lnTo>
                  <a:lnTo>
                    <a:pt x="0" y="53"/>
                  </a:lnTo>
                  <a:lnTo>
                    <a:pt x="21600" y="0"/>
                  </a:lnTo>
                  <a:lnTo>
                    <a:pt x="21531" y="1878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algn="ctr"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algn="ctr">
              <a:buChar char="▪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algn="ctr"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algn="ctr">
              <a:buChar char="▪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18" name="Title Text"/>
          <p:cNvSpPr txBox="1">
            <a:spLocks noGrp="1"/>
          </p:cNvSpPr>
          <p:nvPr>
            <p:ph type="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7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05964706"/>
      </p:ext>
    </p:extLst>
  </p:cSld>
  <p:clrMapOvr>
    <a:masterClrMapping/>
  </p:clrMapOvr>
  <p:transition spd="med"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and Content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8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1726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27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2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73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49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CC66"/>
              </a:buClr>
              <a:buSzPct val="8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FFCC66"/>
              </a:buCl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FFCC66"/>
              </a:buClr>
              <a:buChar char="▪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FFCC66"/>
              </a:buCl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FFCC66"/>
              </a:buClr>
              <a:buChar char="▪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3298263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82E01-8405-7848-9062-8A3F705D3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9858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Section Header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0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1738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39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4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7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76211"/>
      </p:ext>
    </p:extLst>
  </p:cSld>
  <p:clrMapOvr>
    <a:masterClrMapping/>
  </p:clrMapOvr>
  <p:transition spd="med"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wo Content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52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1750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51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5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7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FFCC66"/>
              </a:buClr>
              <a:buSzPct val="8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FFCC66"/>
              </a:buClr>
              <a:buChar char="–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FFCC66"/>
              </a:buClr>
              <a:buChar char="▪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FFCC66"/>
              </a:buClr>
              <a:buChar char="–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FFCC66"/>
              </a:buClr>
              <a:buChar char="▪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2516033"/>
      </p:ext>
    </p:extLst>
  </p:cSld>
  <p:clrMapOvr>
    <a:masterClrMapping/>
  </p:clrMapOvr>
  <p:transition spd="med"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mparison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64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1762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63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6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7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6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7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8709378"/>
      </p:ext>
    </p:extLst>
  </p:cSld>
  <p:clrMapOvr>
    <a:masterClrMapping/>
  </p:clrMapOvr>
  <p:transition spd="med"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Title Only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77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1775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76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7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7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328460"/>
      </p:ext>
    </p:extLst>
  </p:cSld>
  <p:clrMapOvr>
    <a:masterClrMapping/>
  </p:clrMapOvr>
  <p:transition spd="med"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Blank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88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1786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87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3145019"/>
      </p:ext>
    </p:extLst>
  </p:cSld>
  <p:clrMapOvr>
    <a:masterClrMapping/>
  </p:clrMapOvr>
  <p:transition spd="med"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Content with Caption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98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1796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797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799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80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CC66"/>
              </a:buClr>
              <a:buSzPct val="8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FFCC66"/>
              </a:buCl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FFCC66"/>
              </a:buClr>
              <a:buChar char="▪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FFCC66"/>
              </a:buCl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FFCC66"/>
              </a:buClr>
              <a:buChar char="▪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0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18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948067"/>
      </p:ext>
    </p:extLst>
  </p:cSld>
  <p:clrMapOvr>
    <a:masterClrMapping/>
  </p:clrMapOvr>
  <p:transition spd="med"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Picture with Caption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11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1809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1810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181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181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8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0776352"/>
      </p:ext>
    </p:extLst>
  </p:cSld>
  <p:clrMapOvr>
    <a:masterClrMapping/>
  </p:clrMapOvr>
  <p:transition spd="med"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 Slide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8" name="Group 2"/>
          <p:cNvGrpSpPr/>
          <p:nvPr/>
        </p:nvGrpSpPr>
        <p:grpSpPr>
          <a:xfrm>
            <a:off x="-344782" y="-186949"/>
            <a:ext cx="9600389" cy="7485697"/>
            <a:chOff x="0" y="0"/>
            <a:chExt cx="9600387" cy="7485695"/>
          </a:xfrm>
        </p:grpSpPr>
        <p:grpSp>
          <p:nvGrpSpPr>
            <p:cNvPr id="1903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1822" name="Freeform 4"/>
              <p:cNvSpPr/>
              <p:nvPr/>
            </p:nvSpPr>
            <p:spPr>
              <a:xfrm>
                <a:off x="5618462" y="49439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23" name="Freeform 5"/>
              <p:cNvSpPr/>
              <p:nvPr/>
            </p:nvSpPr>
            <p:spPr>
              <a:xfrm>
                <a:off x="3961387" y="4323352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24" name="Freeform 6"/>
              <p:cNvSpPr/>
              <p:nvPr/>
            </p:nvSpPr>
            <p:spPr>
              <a:xfrm>
                <a:off x="4010461" y="50648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25" name="Freeform 7"/>
              <p:cNvSpPr/>
              <p:nvPr/>
            </p:nvSpPr>
            <p:spPr>
              <a:xfrm>
                <a:off x="4541679" y="594437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26" name="Freeform 8"/>
              <p:cNvSpPr/>
              <p:nvPr/>
            </p:nvSpPr>
            <p:spPr>
              <a:xfrm>
                <a:off x="6733506" y="3117658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27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28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29" name="Freeform 11"/>
              <p:cNvSpPr/>
              <p:nvPr/>
            </p:nvSpPr>
            <p:spPr>
              <a:xfrm rot="20976685" flipH="1">
                <a:off x="5096557" y="558249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30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31" name="Freeform 13"/>
              <p:cNvSpPr/>
              <p:nvPr/>
            </p:nvSpPr>
            <p:spPr>
              <a:xfrm rot="16244410" flipH="1">
                <a:off x="6148117" y="6173121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32" name="Freeform 14"/>
              <p:cNvSpPr/>
              <p:nvPr/>
            </p:nvSpPr>
            <p:spPr>
              <a:xfrm rot="6018034">
                <a:off x="3545525" y="595244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33" name="Freeform 15"/>
              <p:cNvSpPr/>
              <p:nvPr/>
            </p:nvSpPr>
            <p:spPr>
              <a:xfrm rot="6284068">
                <a:off x="5762435" y="514543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34" name="Freeform 16"/>
              <p:cNvSpPr/>
              <p:nvPr/>
            </p:nvSpPr>
            <p:spPr>
              <a:xfrm rot="8472242" flipH="1">
                <a:off x="5444459" y="3843627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35" name="Freeform 17"/>
              <p:cNvSpPr/>
              <p:nvPr/>
            </p:nvSpPr>
            <p:spPr>
              <a:xfrm rot="563450" flipH="1">
                <a:off x="3255099" y="395492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36" name="Freeform 18"/>
              <p:cNvSpPr/>
              <p:nvPr/>
            </p:nvSpPr>
            <p:spPr>
              <a:xfrm>
                <a:off x="2305349" y="453115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37" name="Freeform 19"/>
              <p:cNvSpPr/>
              <p:nvPr/>
            </p:nvSpPr>
            <p:spPr>
              <a:xfrm>
                <a:off x="648275" y="4310652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38" name="Freeform 20"/>
              <p:cNvSpPr/>
              <p:nvPr/>
            </p:nvSpPr>
            <p:spPr>
              <a:xfrm>
                <a:off x="621149" y="499499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39" name="Freeform 21"/>
              <p:cNvSpPr/>
              <p:nvPr/>
            </p:nvSpPr>
            <p:spPr>
              <a:xfrm rot="19469908">
                <a:off x="1582520" y="6226165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40" name="Freeform 22"/>
              <p:cNvSpPr/>
              <p:nvPr/>
            </p:nvSpPr>
            <p:spPr>
              <a:xfrm>
                <a:off x="3306093" y="3314508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41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42" name="Freeform 24"/>
              <p:cNvSpPr/>
              <p:nvPr/>
            </p:nvSpPr>
            <p:spPr>
              <a:xfrm rot="3318475">
                <a:off x="261010" y="3479618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43" name="Freeform 25"/>
              <p:cNvSpPr/>
              <p:nvPr/>
            </p:nvSpPr>
            <p:spPr>
              <a:xfrm rot="20976685" flipH="1">
                <a:off x="1783444" y="556979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44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45" name="Freeform 27"/>
              <p:cNvSpPr/>
              <p:nvPr/>
            </p:nvSpPr>
            <p:spPr>
              <a:xfrm rot="16244410" flipH="1">
                <a:off x="2815954" y="6135021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46" name="Freeform 28"/>
              <p:cNvSpPr/>
              <p:nvPr/>
            </p:nvSpPr>
            <p:spPr>
              <a:xfrm rot="5508135">
                <a:off x="390432" y="5862529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47" name="Freeform 29"/>
              <p:cNvSpPr/>
              <p:nvPr/>
            </p:nvSpPr>
            <p:spPr>
              <a:xfrm rot="6284068">
                <a:off x="2220722" y="488508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48" name="Freeform 30"/>
              <p:cNvSpPr/>
              <p:nvPr/>
            </p:nvSpPr>
            <p:spPr>
              <a:xfrm rot="8472242" flipH="1">
                <a:off x="1883697" y="348802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49" name="Freeform 31"/>
              <p:cNvSpPr/>
              <p:nvPr/>
            </p:nvSpPr>
            <p:spPr>
              <a:xfrm rot="563450" flipH="1">
                <a:off x="1199287" y="373267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50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51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52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53" name="Freeform 35"/>
              <p:cNvSpPr/>
              <p:nvPr/>
            </p:nvSpPr>
            <p:spPr>
              <a:xfrm>
                <a:off x="1544479" y="288367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54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55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56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57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58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59" name="Freeform 41"/>
              <p:cNvSpPr/>
              <p:nvPr/>
            </p:nvSpPr>
            <p:spPr>
              <a:xfrm rot="16244410" flipH="1">
                <a:off x="2769917" y="2540921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60" name="Freeform 42"/>
              <p:cNvSpPr/>
              <p:nvPr/>
            </p:nvSpPr>
            <p:spPr>
              <a:xfrm rot="2428453">
                <a:off x="193818" y="2918293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61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62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63" name="Freeform 45"/>
              <p:cNvSpPr/>
              <p:nvPr/>
            </p:nvSpPr>
            <p:spPr>
              <a:xfrm rot="563450" flipH="1">
                <a:off x="372199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64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65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66" name="Freeform 48"/>
              <p:cNvSpPr/>
              <p:nvPr/>
            </p:nvSpPr>
            <p:spPr>
              <a:xfrm>
                <a:off x="3672324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67" name="Freeform 49"/>
              <p:cNvSpPr/>
              <p:nvPr/>
            </p:nvSpPr>
            <p:spPr>
              <a:xfrm>
                <a:off x="4870292" y="288367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68" name="Freeform 50"/>
              <p:cNvSpPr/>
              <p:nvPr/>
            </p:nvSpPr>
            <p:spPr>
              <a:xfrm>
                <a:off x="6604919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69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70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71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72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73" name="Freeform 55"/>
              <p:cNvSpPr/>
              <p:nvPr/>
            </p:nvSpPr>
            <p:spPr>
              <a:xfrm rot="16244410" flipH="1">
                <a:off x="6095729" y="2540921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74" name="Freeform 56"/>
              <p:cNvSpPr/>
              <p:nvPr/>
            </p:nvSpPr>
            <p:spPr>
              <a:xfrm rot="2428453">
                <a:off x="3519630" y="2918293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75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76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77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78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79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80" name="Freeform 62"/>
              <p:cNvSpPr/>
              <p:nvPr/>
            </p:nvSpPr>
            <p:spPr>
              <a:xfrm>
                <a:off x="6999723" y="2018431"/>
                <a:ext cx="963879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81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82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83" name="Freeform 65"/>
              <p:cNvSpPr/>
              <p:nvPr/>
            </p:nvSpPr>
            <p:spPr>
              <a:xfrm rot="3318475">
                <a:off x="6944385" y="217305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84" name="Freeform 66"/>
              <p:cNvSpPr/>
              <p:nvPr/>
            </p:nvSpPr>
            <p:spPr>
              <a:xfrm rot="20976685" flipH="1">
                <a:off x="8409669" y="223127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85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86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87" name="Freeform 69"/>
              <p:cNvSpPr/>
              <p:nvPr/>
            </p:nvSpPr>
            <p:spPr>
              <a:xfrm rot="2428453">
                <a:off x="7056580" y="2799231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88" name="Freeform 70"/>
              <p:cNvSpPr/>
              <p:nvPr/>
            </p:nvSpPr>
            <p:spPr>
              <a:xfrm rot="6284068">
                <a:off x="8142097" y="150847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89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90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91" name="Freeform 73"/>
              <p:cNvSpPr/>
              <p:nvPr/>
            </p:nvSpPr>
            <p:spPr>
              <a:xfrm rot="6521641">
                <a:off x="8535032" y="4935151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92" name="Freeform 74"/>
              <p:cNvSpPr/>
              <p:nvPr/>
            </p:nvSpPr>
            <p:spPr>
              <a:xfrm>
                <a:off x="7274500" y="4324939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93" name="Freeform 75"/>
              <p:cNvSpPr/>
              <p:nvPr/>
            </p:nvSpPr>
            <p:spPr>
              <a:xfrm>
                <a:off x="6999723" y="5371231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94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95" name="Freeform 77"/>
              <p:cNvSpPr/>
              <p:nvPr/>
            </p:nvSpPr>
            <p:spPr>
              <a:xfrm>
                <a:off x="8060037" y="34357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96" name="Freeform 78"/>
              <p:cNvSpPr/>
              <p:nvPr/>
            </p:nvSpPr>
            <p:spPr>
              <a:xfrm rot="3318475">
                <a:off x="6887235" y="349390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97" name="Freeform 79"/>
              <p:cNvSpPr/>
              <p:nvPr/>
            </p:nvSpPr>
            <p:spPr>
              <a:xfrm rot="20976685" flipH="1">
                <a:off x="8219169" y="6061915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98" name="Freeform 80"/>
              <p:cNvSpPr/>
              <p:nvPr/>
            </p:nvSpPr>
            <p:spPr>
              <a:xfrm>
                <a:off x="6724957" y="5255836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899" name="Freeform 81"/>
              <p:cNvSpPr/>
              <p:nvPr/>
            </p:nvSpPr>
            <p:spPr>
              <a:xfrm rot="6820032">
                <a:off x="7020644" y="6053219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00" name="Freeform 82"/>
              <p:cNvSpPr/>
              <p:nvPr/>
            </p:nvSpPr>
            <p:spPr>
              <a:xfrm rot="6284068">
                <a:off x="7646797" y="436597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01" name="Freeform 83"/>
              <p:cNvSpPr/>
              <p:nvPr/>
            </p:nvSpPr>
            <p:spPr>
              <a:xfrm rot="5149041" flipH="1">
                <a:off x="8487826" y="3612751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02" name="Freeform 84"/>
              <p:cNvSpPr/>
              <p:nvPr/>
            </p:nvSpPr>
            <p:spPr>
              <a:xfrm rot="563450" flipH="1">
                <a:off x="6720612" y="4051767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917" name="Group 85"/>
            <p:cNvGrpSpPr/>
            <p:nvPr/>
          </p:nvGrpSpPr>
          <p:grpSpPr>
            <a:xfrm>
              <a:off x="457576" y="3081467"/>
              <a:ext cx="8861343" cy="2351964"/>
              <a:chOff x="0" y="0"/>
              <a:chExt cx="8861342" cy="2351962"/>
            </a:xfrm>
          </p:grpSpPr>
          <p:sp>
            <p:nvSpPr>
              <p:cNvPr id="1904" name="Freeform 86"/>
              <p:cNvSpPr/>
              <p:nvPr/>
            </p:nvSpPr>
            <p:spPr>
              <a:xfrm rot="17967916">
                <a:off x="279391" y="481007"/>
                <a:ext cx="1599038" cy="157497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1907" name="Group 87"/>
              <p:cNvGrpSpPr/>
              <p:nvPr/>
            </p:nvGrpSpPr>
            <p:grpSpPr>
              <a:xfrm>
                <a:off x="115804" y="631318"/>
                <a:ext cx="8745539" cy="223838"/>
                <a:chOff x="0" y="0"/>
                <a:chExt cx="8745537" cy="223837"/>
              </a:xfrm>
            </p:grpSpPr>
            <p:sp>
              <p:nvSpPr>
                <p:cNvPr id="1905" name="AutoShape 88"/>
                <p:cNvSpPr/>
                <p:nvPr/>
              </p:nvSpPr>
              <p:spPr>
                <a:xfrm>
                  <a:off x="0" y="0"/>
                  <a:ext cx="8745538" cy="2238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06" name="Rectangle 89"/>
                <p:cNvSpPr/>
                <p:nvPr/>
              </p:nvSpPr>
              <p:spPr>
                <a:xfrm>
                  <a:off x="41182" y="63793"/>
                  <a:ext cx="8649995" cy="5596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1910" name="Group 90"/>
              <p:cNvGrpSpPr/>
              <p:nvPr/>
            </p:nvGrpSpPr>
            <p:grpSpPr>
              <a:xfrm>
                <a:off x="7854" y="540830"/>
                <a:ext cx="8745539" cy="223839"/>
                <a:chOff x="0" y="0"/>
                <a:chExt cx="8745537" cy="223837"/>
              </a:xfrm>
            </p:grpSpPr>
            <p:sp>
              <p:nvSpPr>
                <p:cNvPr id="1908" name="AutoShape 91"/>
                <p:cNvSpPr/>
                <p:nvPr/>
              </p:nvSpPr>
              <p:spPr>
                <a:xfrm>
                  <a:off x="0" y="0"/>
                  <a:ext cx="8745538" cy="22383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09" name="Rectangle 92"/>
                <p:cNvSpPr/>
                <p:nvPr/>
              </p:nvSpPr>
              <p:spPr>
                <a:xfrm>
                  <a:off x="41182" y="63793"/>
                  <a:ext cx="8649995" cy="5596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B2B2B2"/>
                    </a:gs>
                    <a:gs pos="50000">
                      <a:srgbClr val="EAEAEA"/>
                    </a:gs>
                    <a:gs pos="100000">
                      <a:srgbClr val="B2B2B2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1916" name="Group 93"/>
              <p:cNvGrpSpPr/>
              <p:nvPr/>
            </p:nvGrpSpPr>
            <p:grpSpPr>
              <a:xfrm>
                <a:off x="55425" y="-1"/>
                <a:ext cx="1970158" cy="1978356"/>
                <a:chOff x="0" y="0"/>
                <a:chExt cx="1970157" cy="1978354"/>
              </a:xfrm>
            </p:grpSpPr>
            <p:sp>
              <p:nvSpPr>
                <p:cNvPr id="1911" name="Freeform 94"/>
                <p:cNvSpPr/>
                <p:nvPr/>
              </p:nvSpPr>
              <p:spPr>
                <a:xfrm rot="17970461">
                  <a:off x="255331" y="270280"/>
                  <a:ext cx="1459496" cy="14377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4" h="20785" extrusionOk="0">
                      <a:moveTo>
                        <a:pt x="50" y="4891"/>
                      </a:moveTo>
                      <a:cubicBezTo>
                        <a:pt x="848" y="11221"/>
                        <a:pt x="4764" y="17280"/>
                        <a:pt x="6710" y="19562"/>
                      </a:cubicBezTo>
                      <a:cubicBezTo>
                        <a:pt x="8580" y="21600"/>
                        <a:pt x="10152" y="20948"/>
                        <a:pt x="9104" y="18666"/>
                      </a:cubicBezTo>
                      <a:cubicBezTo>
                        <a:pt x="6710" y="10270"/>
                        <a:pt x="4540" y="4972"/>
                        <a:pt x="15764" y="6765"/>
                      </a:cubicBezTo>
                      <a:cubicBezTo>
                        <a:pt x="21226" y="7499"/>
                        <a:pt x="19355" y="4755"/>
                        <a:pt x="17485" y="3749"/>
                      </a:cubicBezTo>
                      <a:cubicBezTo>
                        <a:pt x="13968" y="1712"/>
                        <a:pt x="7533" y="163"/>
                        <a:pt x="4165" y="0"/>
                      </a:cubicBezTo>
                      <a:cubicBezTo>
                        <a:pt x="1996" y="0"/>
                        <a:pt x="-374" y="869"/>
                        <a:pt x="50" y="4891"/>
                      </a:cubicBezTo>
                      <a:close/>
                    </a:path>
                  </a:pathLst>
                </a:custGeom>
                <a:solidFill>
                  <a:srgbClr val="F5CD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12" name="Freeform 95"/>
                <p:cNvSpPr/>
                <p:nvPr/>
              </p:nvSpPr>
              <p:spPr>
                <a:xfrm>
                  <a:off x="85948" y="971688"/>
                  <a:ext cx="1019692" cy="57352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10" h="21025" extrusionOk="0">
                      <a:moveTo>
                        <a:pt x="43" y="7667"/>
                      </a:moveTo>
                      <a:cubicBezTo>
                        <a:pt x="22" y="11262"/>
                        <a:pt x="1872" y="14537"/>
                        <a:pt x="4071" y="16717"/>
                      </a:cubicBezTo>
                      <a:cubicBezTo>
                        <a:pt x="6271" y="18897"/>
                        <a:pt x="10520" y="20023"/>
                        <a:pt x="13246" y="20683"/>
                      </a:cubicBezTo>
                      <a:cubicBezTo>
                        <a:pt x="15972" y="21342"/>
                        <a:pt x="19324" y="20894"/>
                        <a:pt x="20413" y="20635"/>
                      </a:cubicBezTo>
                      <a:cubicBezTo>
                        <a:pt x="21502" y="20377"/>
                        <a:pt x="21341" y="19733"/>
                        <a:pt x="19741" y="19166"/>
                      </a:cubicBezTo>
                      <a:cubicBezTo>
                        <a:pt x="18141" y="18599"/>
                        <a:pt x="13199" y="18321"/>
                        <a:pt x="10818" y="17261"/>
                      </a:cubicBezTo>
                      <a:cubicBezTo>
                        <a:pt x="8438" y="16201"/>
                        <a:pt x="6831" y="14591"/>
                        <a:pt x="5420" y="12838"/>
                      </a:cubicBezTo>
                      <a:cubicBezTo>
                        <a:pt x="4008" y="11086"/>
                        <a:pt x="2881" y="8318"/>
                        <a:pt x="2369" y="6769"/>
                      </a:cubicBezTo>
                      <a:cubicBezTo>
                        <a:pt x="1858" y="5220"/>
                        <a:pt x="2314" y="4688"/>
                        <a:pt x="2373" y="3567"/>
                      </a:cubicBezTo>
                      <a:cubicBezTo>
                        <a:pt x="2432" y="2445"/>
                        <a:pt x="2837" y="369"/>
                        <a:pt x="2693" y="56"/>
                      </a:cubicBezTo>
                      <a:cubicBezTo>
                        <a:pt x="2548" y="-258"/>
                        <a:pt x="1875" y="827"/>
                        <a:pt x="1495" y="1675"/>
                      </a:cubicBezTo>
                      <a:cubicBezTo>
                        <a:pt x="1115" y="2524"/>
                        <a:pt x="617" y="4169"/>
                        <a:pt x="375" y="5180"/>
                      </a:cubicBezTo>
                      <a:cubicBezTo>
                        <a:pt x="134" y="6191"/>
                        <a:pt x="-98" y="6321"/>
                        <a:pt x="43" y="7667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99BA9"/>
                    </a:gs>
                    <a:gs pos="100000">
                      <a:srgbClr val="F5CDDF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13" name="Freeform 96"/>
                <p:cNvSpPr/>
                <p:nvPr/>
              </p:nvSpPr>
              <p:spPr>
                <a:xfrm>
                  <a:off x="77324" y="182374"/>
                  <a:ext cx="920353" cy="1053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1" h="21300" extrusionOk="0">
                      <a:moveTo>
                        <a:pt x="134" y="21054"/>
                      </a:moveTo>
                      <a:cubicBezTo>
                        <a:pt x="43" y="20610"/>
                        <a:pt x="-240" y="19365"/>
                        <a:pt x="456" y="18040"/>
                      </a:cubicBezTo>
                      <a:cubicBezTo>
                        <a:pt x="1145" y="16725"/>
                        <a:pt x="2441" y="15117"/>
                        <a:pt x="4307" y="13131"/>
                      </a:cubicBezTo>
                      <a:cubicBezTo>
                        <a:pt x="6202" y="11146"/>
                        <a:pt x="9468" y="8068"/>
                        <a:pt x="11746" y="6116"/>
                      </a:cubicBezTo>
                      <a:cubicBezTo>
                        <a:pt x="14013" y="4158"/>
                        <a:pt x="16489" y="2412"/>
                        <a:pt x="17947" y="1416"/>
                      </a:cubicBezTo>
                      <a:cubicBezTo>
                        <a:pt x="19412" y="411"/>
                        <a:pt x="20142" y="206"/>
                        <a:pt x="20527" y="94"/>
                      </a:cubicBezTo>
                      <a:cubicBezTo>
                        <a:pt x="20919" y="-28"/>
                        <a:pt x="21360" y="-179"/>
                        <a:pt x="20363" y="703"/>
                      </a:cubicBezTo>
                      <a:cubicBezTo>
                        <a:pt x="19385" y="1580"/>
                        <a:pt x="16903" y="3311"/>
                        <a:pt x="14621" y="5340"/>
                      </a:cubicBezTo>
                      <a:cubicBezTo>
                        <a:pt x="12361" y="7381"/>
                        <a:pt x="8646" y="10858"/>
                        <a:pt x="6752" y="12910"/>
                      </a:cubicBezTo>
                      <a:cubicBezTo>
                        <a:pt x="4859" y="14963"/>
                        <a:pt x="3831" y="16479"/>
                        <a:pt x="3219" y="17674"/>
                      </a:cubicBezTo>
                      <a:cubicBezTo>
                        <a:pt x="2607" y="18868"/>
                        <a:pt x="3430" y="19454"/>
                        <a:pt x="3069" y="20043"/>
                      </a:cubicBezTo>
                      <a:cubicBezTo>
                        <a:pt x="2708" y="20632"/>
                        <a:pt x="1538" y="21082"/>
                        <a:pt x="1056" y="21251"/>
                      </a:cubicBezTo>
                      <a:cubicBezTo>
                        <a:pt x="573" y="21421"/>
                        <a:pt x="330" y="21099"/>
                        <a:pt x="134" y="210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99BA9"/>
                    </a:gs>
                    <a:gs pos="100000">
                      <a:srgbClr val="F5CDDF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14" name="Freeform 97"/>
                <p:cNvSpPr/>
                <p:nvPr/>
              </p:nvSpPr>
              <p:spPr>
                <a:xfrm>
                  <a:off x="658983" y="357274"/>
                  <a:ext cx="721610" cy="9750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74" h="21155" extrusionOk="0">
                      <a:moveTo>
                        <a:pt x="1309" y="16511"/>
                      </a:moveTo>
                      <a:cubicBezTo>
                        <a:pt x="394" y="15292"/>
                        <a:pt x="-677" y="13905"/>
                        <a:pt x="556" y="11424"/>
                      </a:cubicBezTo>
                      <a:cubicBezTo>
                        <a:pt x="1789" y="8943"/>
                        <a:pt x="6990" y="3370"/>
                        <a:pt x="8689" y="1573"/>
                      </a:cubicBezTo>
                      <a:cubicBezTo>
                        <a:pt x="10389" y="-223"/>
                        <a:pt x="11481" y="-425"/>
                        <a:pt x="10767" y="681"/>
                      </a:cubicBezTo>
                      <a:cubicBezTo>
                        <a:pt x="10054" y="1787"/>
                        <a:pt x="5763" y="6068"/>
                        <a:pt x="4386" y="8188"/>
                      </a:cubicBezTo>
                      <a:cubicBezTo>
                        <a:pt x="3009" y="10307"/>
                        <a:pt x="2294" y="11969"/>
                        <a:pt x="2494" y="13439"/>
                      </a:cubicBezTo>
                      <a:cubicBezTo>
                        <a:pt x="2694" y="14908"/>
                        <a:pt x="3529" y="16007"/>
                        <a:pt x="5614" y="17044"/>
                      </a:cubicBezTo>
                      <a:cubicBezTo>
                        <a:pt x="7700" y="18080"/>
                        <a:pt x="12562" y="19052"/>
                        <a:pt x="14987" y="19635"/>
                      </a:cubicBezTo>
                      <a:cubicBezTo>
                        <a:pt x="17412" y="20217"/>
                        <a:pt x="19344" y="20275"/>
                        <a:pt x="20133" y="20528"/>
                      </a:cubicBezTo>
                      <a:cubicBezTo>
                        <a:pt x="20923" y="20781"/>
                        <a:pt x="20911" y="21175"/>
                        <a:pt x="19665" y="21155"/>
                      </a:cubicBezTo>
                      <a:cubicBezTo>
                        <a:pt x="18420" y="21134"/>
                        <a:pt x="14928" y="20822"/>
                        <a:pt x="12667" y="20423"/>
                      </a:cubicBezTo>
                      <a:cubicBezTo>
                        <a:pt x="10405" y="20024"/>
                        <a:pt x="7938" y="19423"/>
                        <a:pt x="6053" y="18773"/>
                      </a:cubicBezTo>
                      <a:cubicBezTo>
                        <a:pt x="4169" y="18122"/>
                        <a:pt x="2298" y="17705"/>
                        <a:pt x="1309" y="165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5CDDF"/>
                    </a:gs>
                    <a:gs pos="50000">
                      <a:srgbClr val="FDF7FA"/>
                    </a:gs>
                    <a:gs pos="100000">
                      <a:srgbClr val="F5CDDF"/>
                    </a:gs>
                  </a:gsLst>
                  <a:lin ang="189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1915" name="Freeform 98"/>
                <p:cNvSpPr/>
                <p:nvPr/>
              </p:nvSpPr>
              <p:spPr>
                <a:xfrm>
                  <a:off x="439586" y="748489"/>
                  <a:ext cx="463387" cy="49430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0" h="19535" extrusionOk="0">
                      <a:moveTo>
                        <a:pt x="1913" y="16369"/>
                      </a:moveTo>
                      <a:cubicBezTo>
                        <a:pt x="-269" y="15554"/>
                        <a:pt x="-847" y="13501"/>
                        <a:pt x="1572" y="10936"/>
                      </a:cubicBezTo>
                      <a:cubicBezTo>
                        <a:pt x="4373" y="7175"/>
                        <a:pt x="4219" y="5325"/>
                        <a:pt x="13006" y="94"/>
                      </a:cubicBezTo>
                      <a:cubicBezTo>
                        <a:pt x="13940" y="-701"/>
                        <a:pt x="11144" y="3739"/>
                        <a:pt x="10840" y="5627"/>
                      </a:cubicBezTo>
                      <a:cubicBezTo>
                        <a:pt x="10536" y="7515"/>
                        <a:pt x="10771" y="9825"/>
                        <a:pt x="11233" y="11477"/>
                      </a:cubicBezTo>
                      <a:cubicBezTo>
                        <a:pt x="11694" y="13130"/>
                        <a:pt x="12319" y="14324"/>
                        <a:pt x="13586" y="15580"/>
                      </a:cubicBezTo>
                      <a:cubicBezTo>
                        <a:pt x="14854" y="16837"/>
                        <a:pt x="20753" y="18906"/>
                        <a:pt x="18795" y="19043"/>
                      </a:cubicBezTo>
                      <a:cubicBezTo>
                        <a:pt x="11792" y="20899"/>
                        <a:pt x="5137" y="16941"/>
                        <a:pt x="1913" y="16369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5CDDF"/>
                    </a:gs>
                    <a:gs pos="100000">
                      <a:srgbClr val="FEF9FB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</p:grpSp>
      <p:sp>
        <p:nvSpPr>
          <p:cNvPr id="1919" name="Title Text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6858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19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38400" y="3886200"/>
            <a:ext cx="5334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buChar char="»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2029408"/>
      </p:ext>
    </p:extLst>
  </p:cSld>
  <p:clrMapOvr>
    <a:masterClrMapping/>
  </p:clrMapOvr>
  <p:transition spd="med"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and Content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23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2009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1928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29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0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1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2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3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4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5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6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7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8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39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0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1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2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3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4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5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6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7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8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49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0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1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2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3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4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5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6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7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8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59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0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1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2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3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4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5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6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7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8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69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0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1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2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3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4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5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6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7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8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79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80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81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82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83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84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85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86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87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88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89" name="Freeform 65"/>
              <p:cNvSpPr/>
              <p:nvPr/>
            </p:nvSpPr>
            <p:spPr>
              <a:xfrm rot="3318475">
                <a:off x="6944385" y="2173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90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91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92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93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94" name="Freeform 70"/>
              <p:cNvSpPr/>
              <p:nvPr/>
            </p:nvSpPr>
            <p:spPr>
              <a:xfrm rot="6284068">
                <a:off x="8142097" y="15084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95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96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97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98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999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00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01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02" name="Freeform 78"/>
              <p:cNvSpPr/>
              <p:nvPr/>
            </p:nvSpPr>
            <p:spPr>
              <a:xfrm rot="3318475">
                <a:off x="6887235" y="34939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03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04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05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06" name="Freeform 82"/>
              <p:cNvSpPr/>
              <p:nvPr/>
            </p:nvSpPr>
            <p:spPr>
              <a:xfrm rot="6284068">
                <a:off x="7646797" y="43659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07" name="Freeform 83"/>
              <p:cNvSpPr/>
              <p:nvPr/>
            </p:nvSpPr>
            <p:spPr>
              <a:xfrm rot="5149041" flipH="1">
                <a:off x="8487826" y="3612750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08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012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2010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11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015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2013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14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016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022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2017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18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19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20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21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024" name="Title Text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2025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buChar char="»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0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656574"/>
      </p:ext>
    </p:extLst>
  </p:cSld>
  <p:clrMapOvr>
    <a:masterClrMapping/>
  </p:clrMapOvr>
  <p:transition spd="med"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Section Header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8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2114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2033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34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35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36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37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38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39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0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1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2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3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4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5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6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7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8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49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0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1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2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3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4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5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6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7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8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59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0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1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2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3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4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5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6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7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8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69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0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1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2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3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4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5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6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7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8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79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0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1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2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3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4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5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6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7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8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89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0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1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2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3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4" name="Freeform 65"/>
              <p:cNvSpPr/>
              <p:nvPr/>
            </p:nvSpPr>
            <p:spPr>
              <a:xfrm rot="3318475">
                <a:off x="6944385" y="2173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5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6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7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8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099" name="Freeform 70"/>
              <p:cNvSpPr/>
              <p:nvPr/>
            </p:nvSpPr>
            <p:spPr>
              <a:xfrm rot="6284068">
                <a:off x="8142097" y="15084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0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1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2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3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4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5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6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7" name="Freeform 78"/>
              <p:cNvSpPr/>
              <p:nvPr/>
            </p:nvSpPr>
            <p:spPr>
              <a:xfrm rot="3318475">
                <a:off x="6887235" y="34939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8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09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10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11" name="Freeform 82"/>
              <p:cNvSpPr/>
              <p:nvPr/>
            </p:nvSpPr>
            <p:spPr>
              <a:xfrm rot="6284068">
                <a:off x="7646797" y="43659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12" name="Freeform 83"/>
              <p:cNvSpPr/>
              <p:nvPr/>
            </p:nvSpPr>
            <p:spPr>
              <a:xfrm rot="5149041" flipH="1">
                <a:off x="8487826" y="3612750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13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117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2115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16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120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2118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19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121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127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2122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23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24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25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126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1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21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8914891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E42-07AE-D140-93E3-9DFE21AB80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62025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Comparison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8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2324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2243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44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45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46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47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48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49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0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1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2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3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4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5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6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7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8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59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0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1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2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3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4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5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6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7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8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69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70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71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72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73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74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75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76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77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78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79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80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81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82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83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84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85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86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87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88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89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90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91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92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93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94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95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96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97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98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299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00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01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02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03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04" name="Freeform 65"/>
              <p:cNvSpPr/>
              <p:nvPr/>
            </p:nvSpPr>
            <p:spPr>
              <a:xfrm rot="3318475">
                <a:off x="6944385" y="2173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05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06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07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08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09" name="Freeform 70"/>
              <p:cNvSpPr/>
              <p:nvPr/>
            </p:nvSpPr>
            <p:spPr>
              <a:xfrm rot="6284068">
                <a:off x="8142097" y="15084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0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1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2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3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4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5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6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7" name="Freeform 78"/>
              <p:cNvSpPr/>
              <p:nvPr/>
            </p:nvSpPr>
            <p:spPr>
              <a:xfrm rot="3318475">
                <a:off x="6887235" y="34939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8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19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20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21" name="Freeform 82"/>
              <p:cNvSpPr/>
              <p:nvPr/>
            </p:nvSpPr>
            <p:spPr>
              <a:xfrm rot="6284068">
                <a:off x="7646797" y="43659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22" name="Freeform 83"/>
              <p:cNvSpPr/>
              <p:nvPr/>
            </p:nvSpPr>
            <p:spPr>
              <a:xfrm rot="5149041" flipH="1">
                <a:off x="8487826" y="3612750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23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327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2325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26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330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2328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29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331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337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2332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33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34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35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36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33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23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4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23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184645"/>
      </p:ext>
    </p:extLst>
  </p:cSld>
  <p:clrMapOvr>
    <a:masterClrMapping/>
  </p:clrMapOvr>
  <p:transition spd="med"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itle Only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4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2430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2349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50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51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52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53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54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55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56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57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58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59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60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61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62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63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64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65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66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67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68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69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70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71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72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73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74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75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76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77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78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79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80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81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82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83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84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85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86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87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88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89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90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91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92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93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94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95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96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97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98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399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00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01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02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03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04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05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06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07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08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09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10" name="Freeform 65"/>
              <p:cNvSpPr/>
              <p:nvPr/>
            </p:nvSpPr>
            <p:spPr>
              <a:xfrm rot="3318475">
                <a:off x="6944385" y="2173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11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12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13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14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15" name="Freeform 70"/>
              <p:cNvSpPr/>
              <p:nvPr/>
            </p:nvSpPr>
            <p:spPr>
              <a:xfrm rot="6284068">
                <a:off x="8142097" y="15084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16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17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18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19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20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21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22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23" name="Freeform 78"/>
              <p:cNvSpPr/>
              <p:nvPr/>
            </p:nvSpPr>
            <p:spPr>
              <a:xfrm rot="3318475">
                <a:off x="6887235" y="34939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24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25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26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27" name="Freeform 82"/>
              <p:cNvSpPr/>
              <p:nvPr/>
            </p:nvSpPr>
            <p:spPr>
              <a:xfrm rot="6284068">
                <a:off x="7646797" y="43659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28" name="Freeform 83"/>
              <p:cNvSpPr/>
              <p:nvPr/>
            </p:nvSpPr>
            <p:spPr>
              <a:xfrm rot="5149041" flipH="1">
                <a:off x="8487826" y="3612750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29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433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2431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32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436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2434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35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437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443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2438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39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40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41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42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445" name="Title Text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24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3102129"/>
      </p:ext>
    </p:extLst>
  </p:cSld>
  <p:clrMapOvr>
    <a:masterClrMapping/>
  </p:clrMapOvr>
  <p:transition spd="med"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Blank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48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2534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2453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54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55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56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57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58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59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60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61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62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63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64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65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66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67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68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69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70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71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72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73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74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75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76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77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78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79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80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81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82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83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84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85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86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87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88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89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90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91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92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93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94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95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96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97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98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499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00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01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02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03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04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05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06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07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08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09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10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11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12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13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14" name="Freeform 65"/>
              <p:cNvSpPr/>
              <p:nvPr/>
            </p:nvSpPr>
            <p:spPr>
              <a:xfrm rot="3318475">
                <a:off x="6944385" y="2173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15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16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17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18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19" name="Freeform 70"/>
              <p:cNvSpPr/>
              <p:nvPr/>
            </p:nvSpPr>
            <p:spPr>
              <a:xfrm rot="6284068">
                <a:off x="8142097" y="15084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20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21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22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23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24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25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26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27" name="Freeform 78"/>
              <p:cNvSpPr/>
              <p:nvPr/>
            </p:nvSpPr>
            <p:spPr>
              <a:xfrm rot="3318475">
                <a:off x="6887235" y="34939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28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29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30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31" name="Freeform 82"/>
              <p:cNvSpPr/>
              <p:nvPr/>
            </p:nvSpPr>
            <p:spPr>
              <a:xfrm rot="6284068">
                <a:off x="7646797" y="43659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32" name="Freeform 83"/>
              <p:cNvSpPr/>
              <p:nvPr/>
            </p:nvSpPr>
            <p:spPr>
              <a:xfrm rot="5149041" flipH="1">
                <a:off x="8487826" y="3612750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33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537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2535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36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540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2538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39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541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547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2542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43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44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45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46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5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5289947"/>
      </p:ext>
    </p:extLst>
  </p:cSld>
  <p:clrMapOvr>
    <a:masterClrMapping/>
  </p:clrMapOvr>
  <p:transition spd="med"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Content with Caption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1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2637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2556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57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58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59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0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1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2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3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4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5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6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7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8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69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0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1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2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3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4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5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6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7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8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79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0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1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2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3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4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5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6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7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8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89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0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1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2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3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4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5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6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7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8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599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0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1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2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3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4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5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6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7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8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09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0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1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2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3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4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5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6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7" name="Freeform 65"/>
              <p:cNvSpPr/>
              <p:nvPr/>
            </p:nvSpPr>
            <p:spPr>
              <a:xfrm rot="3318475">
                <a:off x="6944385" y="2173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8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19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0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1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2" name="Freeform 70"/>
              <p:cNvSpPr/>
              <p:nvPr/>
            </p:nvSpPr>
            <p:spPr>
              <a:xfrm rot="6284068">
                <a:off x="8142097" y="15084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3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4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5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6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7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8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29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0" name="Freeform 78"/>
              <p:cNvSpPr/>
              <p:nvPr/>
            </p:nvSpPr>
            <p:spPr>
              <a:xfrm rot="3318475">
                <a:off x="6887235" y="34939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1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2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3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4" name="Freeform 82"/>
              <p:cNvSpPr/>
              <p:nvPr/>
            </p:nvSpPr>
            <p:spPr>
              <a:xfrm rot="6284068">
                <a:off x="7646797" y="43659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5" name="Freeform 83"/>
              <p:cNvSpPr/>
              <p:nvPr/>
            </p:nvSpPr>
            <p:spPr>
              <a:xfrm rot="5149041" flipH="1">
                <a:off x="8487826" y="3612750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6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640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2638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39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643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2641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42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644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650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2645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46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47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48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49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65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265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buChar char="»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5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26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3482729"/>
      </p:ext>
    </p:extLst>
  </p:cSld>
  <p:clrMapOvr>
    <a:masterClrMapping/>
  </p:clrMapOvr>
  <p:transition spd="med"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Picture with Caption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57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2743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2662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3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4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5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6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7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8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69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0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1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2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3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4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5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6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7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8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79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0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1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2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3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4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5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6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7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8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89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0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1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2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3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4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5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6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7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8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699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0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1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2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3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4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5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6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7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8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09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0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1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2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3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4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5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6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7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8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19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0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1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2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3" name="Freeform 65"/>
              <p:cNvSpPr/>
              <p:nvPr/>
            </p:nvSpPr>
            <p:spPr>
              <a:xfrm rot="3318475">
                <a:off x="6944385" y="2173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4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5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6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7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8" name="Freeform 70"/>
              <p:cNvSpPr/>
              <p:nvPr/>
            </p:nvSpPr>
            <p:spPr>
              <a:xfrm rot="6284068">
                <a:off x="8142097" y="15084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29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0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1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2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3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4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5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6" name="Freeform 78"/>
              <p:cNvSpPr/>
              <p:nvPr/>
            </p:nvSpPr>
            <p:spPr>
              <a:xfrm rot="3318475">
                <a:off x="6887235" y="349390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7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8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39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40" name="Freeform 82"/>
              <p:cNvSpPr/>
              <p:nvPr/>
            </p:nvSpPr>
            <p:spPr>
              <a:xfrm rot="6284068">
                <a:off x="7646797" y="4365974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41" name="Freeform 83"/>
              <p:cNvSpPr/>
              <p:nvPr/>
            </p:nvSpPr>
            <p:spPr>
              <a:xfrm rot="5149041" flipH="1">
                <a:off x="8487826" y="3612750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42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746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2744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45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749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2747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48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2750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2756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2751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52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53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54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55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75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275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7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2840617"/>
      </p:ext>
    </p:extLst>
  </p:cSld>
  <p:clrMapOvr>
    <a:masterClrMapping/>
  </p:clrMapOvr>
  <p:transition spd="med"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0" name="Group 2"/>
          <p:cNvGrpSpPr/>
          <p:nvPr/>
        </p:nvGrpSpPr>
        <p:grpSpPr>
          <a:xfrm>
            <a:off x="0" y="0"/>
            <a:ext cx="5867400" cy="6858000"/>
            <a:chOff x="0" y="0"/>
            <a:chExt cx="5867400" cy="6858000"/>
          </a:xfrm>
        </p:grpSpPr>
        <p:sp>
          <p:nvSpPr>
            <p:cNvPr id="2768" name="Rectangle 3"/>
            <p:cNvSpPr/>
            <p:nvPr/>
          </p:nvSpPr>
          <p:spPr>
            <a:xfrm>
              <a:off x="0" y="0"/>
              <a:ext cx="4572000" cy="6858000"/>
            </a:xfrm>
            <a:prstGeom prst="rect">
              <a:avLst/>
            </a:prstGeom>
            <a:solidFill>
              <a:srgbClr val="99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003366"/>
                  </a:solidFill>
                </a:defRPr>
              </a:pPr>
              <a:endParaRPr/>
            </a:p>
          </p:txBody>
        </p:sp>
        <p:sp>
          <p:nvSpPr>
            <p:cNvPr id="2769" name="AutoShape 4"/>
            <p:cNvSpPr/>
            <p:nvPr/>
          </p:nvSpPr>
          <p:spPr>
            <a:xfrm>
              <a:off x="685800" y="990600"/>
              <a:ext cx="5181600" cy="19050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Off val="44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003366"/>
                  </a:solidFill>
                </a:defRPr>
              </a:pPr>
              <a:endParaRPr/>
            </a:p>
          </p:txBody>
        </p:sp>
      </p:grpSp>
      <p:grpSp>
        <p:nvGrpSpPr>
          <p:cNvPr id="2773" name="Group 5"/>
          <p:cNvGrpSpPr/>
          <p:nvPr/>
        </p:nvGrpSpPr>
        <p:grpSpPr>
          <a:xfrm>
            <a:off x="3632200" y="4889500"/>
            <a:ext cx="4876800" cy="319088"/>
            <a:chOff x="0" y="0"/>
            <a:chExt cx="4876800" cy="319087"/>
          </a:xfrm>
        </p:grpSpPr>
        <p:sp>
          <p:nvSpPr>
            <p:cNvPr id="2771" name="AutoShape 6"/>
            <p:cNvSpPr/>
            <p:nvPr/>
          </p:nvSpPr>
          <p:spPr>
            <a:xfrm flipH="1">
              <a:off x="0" y="0"/>
              <a:ext cx="4625975" cy="317501"/>
            </a:xfrm>
            <a:prstGeom prst="roundRect">
              <a:avLst>
                <a:gd name="adj" fmla="val 0"/>
              </a:avLst>
            </a:pr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2772" name="AutoShape 7"/>
            <p:cNvSpPr/>
            <p:nvPr/>
          </p:nvSpPr>
          <p:spPr>
            <a:xfrm>
              <a:off x="4616450" y="0"/>
              <a:ext cx="260350" cy="319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10800" y="0"/>
                  </a:ln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03366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003366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27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673600" y="2927350"/>
            <a:ext cx="4013200" cy="182245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600"/>
              </a:spcBef>
              <a:buSzTx/>
              <a:buNone/>
              <a:defRPr sz="2800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SzPct val="75000"/>
              <a:buChar char="–"/>
              <a:defRPr sz="2800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SzPct val="75000"/>
              <a:buChar char="●"/>
              <a:defRPr sz="2800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SzPct val="80000"/>
              <a:buChar char="–"/>
              <a:defRPr sz="2800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SzPct val="65000"/>
              <a:buChar char="●"/>
              <a:defRPr sz="2800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75" name="Title Text"/>
          <p:cNvSpPr txBox="1">
            <a:spLocks noGrp="1"/>
          </p:cNvSpPr>
          <p:nvPr>
            <p:ph type="title"/>
          </p:nvPr>
        </p:nvSpPr>
        <p:spPr>
          <a:xfrm>
            <a:off x="685800" y="990600"/>
            <a:ext cx="8229600" cy="19050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90000"/>
              </a:lnSpc>
              <a:defRPr sz="36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7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34175" y="6263012"/>
            <a:ext cx="471425" cy="474338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8958177"/>
      </p:ext>
    </p:extLst>
  </p:cSld>
  <p:clrMapOvr>
    <a:masterClrMapping/>
  </p:clrMapOvr>
  <p:transition spd="med"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89" name="Group 2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2785" name="Group 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2783" name="Rectangle 4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84" name="Freeform 5"/>
              <p:cNvSpPr/>
              <p:nvPr/>
            </p:nvSpPr>
            <p:spPr>
              <a:xfrm>
                <a:off x="457200" y="0"/>
                <a:ext cx="2743200" cy="1166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106"/>
                    </a:lnTo>
                    <a:lnTo>
                      <a:pt x="4750" y="14165"/>
                    </a:lnTo>
                    <a:lnTo>
                      <a:pt x="4425" y="14106"/>
                    </a:lnTo>
                    <a:lnTo>
                      <a:pt x="3850" y="14371"/>
                    </a:lnTo>
                    <a:cubicBezTo>
                      <a:pt x="3625" y="14635"/>
                      <a:pt x="3288" y="15076"/>
                      <a:pt x="3075" y="15605"/>
                    </a:cubicBezTo>
                    <a:cubicBezTo>
                      <a:pt x="2862" y="16134"/>
                      <a:pt x="2688" y="16869"/>
                      <a:pt x="2575" y="17544"/>
                    </a:cubicBezTo>
                    <a:cubicBezTo>
                      <a:pt x="2462" y="18220"/>
                      <a:pt x="2425" y="18896"/>
                      <a:pt x="2400" y="19572"/>
                    </a:cubicBezTo>
                    <a:lnTo>
                      <a:pt x="24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788" name="Group 6"/>
            <p:cNvGrpSpPr/>
            <p:nvPr/>
          </p:nvGrpSpPr>
          <p:grpSpPr>
            <a:xfrm>
              <a:off x="228600" y="1981199"/>
              <a:ext cx="7391400" cy="319090"/>
              <a:chOff x="0" y="0"/>
              <a:chExt cx="7391400" cy="319088"/>
            </a:xfrm>
          </p:grpSpPr>
          <p:sp>
            <p:nvSpPr>
              <p:cNvPr id="2786" name="AutoShape 7"/>
              <p:cNvSpPr/>
              <p:nvPr/>
            </p:nvSpPr>
            <p:spPr>
              <a:xfrm>
                <a:off x="381000" y="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787" name="AutoShape 8"/>
              <p:cNvSpPr/>
              <p:nvPr/>
            </p:nvSpPr>
            <p:spPr>
              <a:xfrm flipH="1">
                <a:off x="0" y="-1"/>
                <a:ext cx="393700" cy="319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790" name="Title Text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6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791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2362200"/>
            <a:ext cx="7693025" cy="3724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003366"/>
              </a:buClr>
              <a:buSzPct val="75000"/>
              <a:buChar char="●"/>
              <a:defRPr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lr>
                <a:srgbClr val="003366"/>
              </a:buClr>
              <a:buSzPct val="75000"/>
              <a:buChar char="–"/>
              <a:defRPr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Clr>
                <a:srgbClr val="003366"/>
              </a:buClr>
              <a:buSzPct val="75000"/>
              <a:buChar char="●"/>
              <a:defRPr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lr>
                <a:srgbClr val="003366"/>
              </a:buClr>
              <a:buSzPct val="80000"/>
              <a:buChar char="–"/>
              <a:defRPr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lr>
                <a:srgbClr val="003366"/>
              </a:buClr>
              <a:buSzPct val="65000"/>
              <a:buChar char="●"/>
              <a:defRPr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7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2114" y="6256662"/>
            <a:ext cx="471424" cy="474338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7452653"/>
      </p:ext>
    </p:extLst>
  </p:cSld>
  <p:clrMapOvr>
    <a:masterClrMapping/>
  </p:clrMapOvr>
  <p:transition spd="med"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5" name="Group 2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2801" name="Group 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2799" name="Rectangle 4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00" name="Freeform 5"/>
              <p:cNvSpPr/>
              <p:nvPr/>
            </p:nvSpPr>
            <p:spPr>
              <a:xfrm>
                <a:off x="457200" y="0"/>
                <a:ext cx="2743200" cy="1166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106"/>
                    </a:lnTo>
                    <a:lnTo>
                      <a:pt x="4750" y="14165"/>
                    </a:lnTo>
                    <a:lnTo>
                      <a:pt x="4425" y="14106"/>
                    </a:lnTo>
                    <a:lnTo>
                      <a:pt x="3850" y="14371"/>
                    </a:lnTo>
                    <a:cubicBezTo>
                      <a:pt x="3625" y="14635"/>
                      <a:pt x="3288" y="15076"/>
                      <a:pt x="3075" y="15605"/>
                    </a:cubicBezTo>
                    <a:cubicBezTo>
                      <a:pt x="2862" y="16134"/>
                      <a:pt x="2688" y="16869"/>
                      <a:pt x="2575" y="17544"/>
                    </a:cubicBezTo>
                    <a:cubicBezTo>
                      <a:pt x="2462" y="18220"/>
                      <a:pt x="2425" y="18896"/>
                      <a:pt x="2400" y="19572"/>
                    </a:cubicBezTo>
                    <a:lnTo>
                      <a:pt x="24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804" name="Group 6"/>
            <p:cNvGrpSpPr/>
            <p:nvPr/>
          </p:nvGrpSpPr>
          <p:grpSpPr>
            <a:xfrm>
              <a:off x="228600" y="1981199"/>
              <a:ext cx="7391400" cy="319090"/>
              <a:chOff x="0" y="0"/>
              <a:chExt cx="7391400" cy="319088"/>
            </a:xfrm>
          </p:grpSpPr>
          <p:sp>
            <p:nvSpPr>
              <p:cNvPr id="2802" name="AutoShape 7"/>
              <p:cNvSpPr/>
              <p:nvPr/>
            </p:nvSpPr>
            <p:spPr>
              <a:xfrm>
                <a:off x="381000" y="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03" name="AutoShape 8"/>
              <p:cNvSpPr/>
              <p:nvPr/>
            </p:nvSpPr>
            <p:spPr>
              <a:xfrm flipH="1">
                <a:off x="0" y="-1"/>
                <a:ext cx="393700" cy="319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806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4000" b="1" cap="all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2114" y="6256662"/>
            <a:ext cx="471424" cy="474338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18327193"/>
      </p:ext>
    </p:extLst>
  </p:cSld>
  <p:clrMapOvr>
    <a:masterClrMapping/>
  </p:clrMapOvr>
  <p:transition spd="med"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21" name="Group 2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2817" name="Group 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2815" name="Rectangle 4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16" name="Freeform 5"/>
              <p:cNvSpPr/>
              <p:nvPr/>
            </p:nvSpPr>
            <p:spPr>
              <a:xfrm>
                <a:off x="457200" y="0"/>
                <a:ext cx="2743200" cy="1166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106"/>
                    </a:lnTo>
                    <a:lnTo>
                      <a:pt x="4750" y="14165"/>
                    </a:lnTo>
                    <a:lnTo>
                      <a:pt x="4425" y="14106"/>
                    </a:lnTo>
                    <a:lnTo>
                      <a:pt x="3850" y="14371"/>
                    </a:lnTo>
                    <a:cubicBezTo>
                      <a:pt x="3625" y="14635"/>
                      <a:pt x="3288" y="15076"/>
                      <a:pt x="3075" y="15605"/>
                    </a:cubicBezTo>
                    <a:cubicBezTo>
                      <a:pt x="2862" y="16134"/>
                      <a:pt x="2688" y="16869"/>
                      <a:pt x="2575" y="17544"/>
                    </a:cubicBezTo>
                    <a:cubicBezTo>
                      <a:pt x="2462" y="18220"/>
                      <a:pt x="2425" y="18896"/>
                      <a:pt x="2400" y="19572"/>
                    </a:cubicBezTo>
                    <a:lnTo>
                      <a:pt x="24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820" name="Group 6"/>
            <p:cNvGrpSpPr/>
            <p:nvPr/>
          </p:nvGrpSpPr>
          <p:grpSpPr>
            <a:xfrm>
              <a:off x="228600" y="1981199"/>
              <a:ext cx="7391400" cy="319090"/>
              <a:chOff x="0" y="0"/>
              <a:chExt cx="7391400" cy="319088"/>
            </a:xfrm>
          </p:grpSpPr>
          <p:sp>
            <p:nvSpPr>
              <p:cNvPr id="2818" name="AutoShape 7"/>
              <p:cNvSpPr/>
              <p:nvPr/>
            </p:nvSpPr>
            <p:spPr>
              <a:xfrm>
                <a:off x="381000" y="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19" name="AutoShape 8"/>
              <p:cNvSpPr/>
              <p:nvPr/>
            </p:nvSpPr>
            <p:spPr>
              <a:xfrm flipH="1">
                <a:off x="0" y="-1"/>
                <a:ext cx="393700" cy="319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822" name="Title Text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6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2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2362200"/>
            <a:ext cx="3770313" cy="3724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003366"/>
              </a:buClr>
              <a:buSzPct val="75000"/>
              <a:buChar char="●"/>
              <a:defRPr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lr>
                <a:srgbClr val="003366"/>
              </a:buClr>
              <a:buSzPct val="75000"/>
              <a:buChar char="–"/>
              <a:defRPr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Clr>
                <a:srgbClr val="003366"/>
              </a:buClr>
              <a:buSzPct val="75000"/>
              <a:buChar char="●"/>
              <a:defRPr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lr>
                <a:srgbClr val="003366"/>
              </a:buClr>
              <a:buSzPct val="80000"/>
              <a:buChar char="–"/>
              <a:defRPr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lr>
                <a:srgbClr val="003366"/>
              </a:buClr>
              <a:buSzPct val="65000"/>
              <a:buChar char="●"/>
              <a:defRPr sz="28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2114" y="6256662"/>
            <a:ext cx="471424" cy="474338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2328686"/>
      </p:ext>
    </p:extLst>
  </p:cSld>
  <p:clrMapOvr>
    <a:masterClrMapping/>
  </p:clrMapOvr>
  <p:transition spd="med"/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7" name="Group 2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2833" name="Group 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2831" name="Rectangle 4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32" name="Freeform 5"/>
              <p:cNvSpPr/>
              <p:nvPr/>
            </p:nvSpPr>
            <p:spPr>
              <a:xfrm>
                <a:off x="457200" y="0"/>
                <a:ext cx="2743200" cy="1166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106"/>
                    </a:lnTo>
                    <a:lnTo>
                      <a:pt x="4750" y="14165"/>
                    </a:lnTo>
                    <a:lnTo>
                      <a:pt x="4425" y="14106"/>
                    </a:lnTo>
                    <a:lnTo>
                      <a:pt x="3850" y="14371"/>
                    </a:lnTo>
                    <a:cubicBezTo>
                      <a:pt x="3625" y="14635"/>
                      <a:pt x="3288" y="15076"/>
                      <a:pt x="3075" y="15605"/>
                    </a:cubicBezTo>
                    <a:cubicBezTo>
                      <a:pt x="2862" y="16134"/>
                      <a:pt x="2688" y="16869"/>
                      <a:pt x="2575" y="17544"/>
                    </a:cubicBezTo>
                    <a:cubicBezTo>
                      <a:pt x="2462" y="18220"/>
                      <a:pt x="2425" y="18896"/>
                      <a:pt x="2400" y="19572"/>
                    </a:cubicBezTo>
                    <a:lnTo>
                      <a:pt x="24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836" name="Group 6"/>
            <p:cNvGrpSpPr/>
            <p:nvPr/>
          </p:nvGrpSpPr>
          <p:grpSpPr>
            <a:xfrm>
              <a:off x="228600" y="1981199"/>
              <a:ext cx="7391400" cy="319090"/>
              <a:chOff x="0" y="0"/>
              <a:chExt cx="7391400" cy="319088"/>
            </a:xfrm>
          </p:grpSpPr>
          <p:sp>
            <p:nvSpPr>
              <p:cNvPr id="2834" name="AutoShape 7"/>
              <p:cNvSpPr/>
              <p:nvPr/>
            </p:nvSpPr>
            <p:spPr>
              <a:xfrm>
                <a:off x="381000" y="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35" name="AutoShape 8"/>
              <p:cNvSpPr/>
              <p:nvPr/>
            </p:nvSpPr>
            <p:spPr>
              <a:xfrm flipH="1">
                <a:off x="0" y="-1"/>
                <a:ext cx="393700" cy="319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83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6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4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2114" y="6256662"/>
            <a:ext cx="471424" cy="474338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73403421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1778E-A2E8-A64C-B75B-2737311AC1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295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7F9B4A-CC53-3D47-A72B-21E50ECBE0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1844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54" name="Group 2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2850" name="Group 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2848" name="Rectangle 4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49" name="Freeform 5"/>
              <p:cNvSpPr/>
              <p:nvPr/>
            </p:nvSpPr>
            <p:spPr>
              <a:xfrm>
                <a:off x="457200" y="0"/>
                <a:ext cx="2743200" cy="1166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106"/>
                    </a:lnTo>
                    <a:lnTo>
                      <a:pt x="4750" y="14165"/>
                    </a:lnTo>
                    <a:lnTo>
                      <a:pt x="4425" y="14106"/>
                    </a:lnTo>
                    <a:lnTo>
                      <a:pt x="3850" y="14371"/>
                    </a:lnTo>
                    <a:cubicBezTo>
                      <a:pt x="3625" y="14635"/>
                      <a:pt x="3288" y="15076"/>
                      <a:pt x="3075" y="15605"/>
                    </a:cubicBezTo>
                    <a:cubicBezTo>
                      <a:pt x="2862" y="16134"/>
                      <a:pt x="2688" y="16869"/>
                      <a:pt x="2575" y="17544"/>
                    </a:cubicBezTo>
                    <a:cubicBezTo>
                      <a:pt x="2462" y="18220"/>
                      <a:pt x="2425" y="18896"/>
                      <a:pt x="2400" y="19572"/>
                    </a:cubicBezTo>
                    <a:lnTo>
                      <a:pt x="24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853" name="Group 6"/>
            <p:cNvGrpSpPr/>
            <p:nvPr/>
          </p:nvGrpSpPr>
          <p:grpSpPr>
            <a:xfrm>
              <a:off x="228600" y="1981199"/>
              <a:ext cx="7391400" cy="319090"/>
              <a:chOff x="0" y="0"/>
              <a:chExt cx="7391400" cy="319088"/>
            </a:xfrm>
          </p:grpSpPr>
          <p:sp>
            <p:nvSpPr>
              <p:cNvPr id="2851" name="AutoShape 7"/>
              <p:cNvSpPr/>
              <p:nvPr/>
            </p:nvSpPr>
            <p:spPr>
              <a:xfrm>
                <a:off x="381000" y="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52" name="AutoShape 8"/>
              <p:cNvSpPr/>
              <p:nvPr/>
            </p:nvSpPr>
            <p:spPr>
              <a:xfrm flipH="1">
                <a:off x="0" y="-1"/>
                <a:ext cx="393700" cy="319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855" name="Title Text"/>
          <p:cNvSpPr txBox="1"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36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2114" y="6256662"/>
            <a:ext cx="471424" cy="474338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4778275"/>
      </p:ext>
    </p:extLst>
  </p:cSld>
  <p:clrMapOvr>
    <a:masterClrMapping/>
  </p:clrMapOvr>
  <p:transition spd="med"/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9" name="Group 2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2865" name="Group 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2863" name="Rectangle 4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64" name="Freeform 5"/>
              <p:cNvSpPr/>
              <p:nvPr/>
            </p:nvSpPr>
            <p:spPr>
              <a:xfrm>
                <a:off x="457200" y="0"/>
                <a:ext cx="2743200" cy="1166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106"/>
                    </a:lnTo>
                    <a:lnTo>
                      <a:pt x="4750" y="14165"/>
                    </a:lnTo>
                    <a:lnTo>
                      <a:pt x="4425" y="14106"/>
                    </a:lnTo>
                    <a:lnTo>
                      <a:pt x="3850" y="14371"/>
                    </a:lnTo>
                    <a:cubicBezTo>
                      <a:pt x="3625" y="14635"/>
                      <a:pt x="3288" y="15076"/>
                      <a:pt x="3075" y="15605"/>
                    </a:cubicBezTo>
                    <a:cubicBezTo>
                      <a:pt x="2862" y="16134"/>
                      <a:pt x="2688" y="16869"/>
                      <a:pt x="2575" y="17544"/>
                    </a:cubicBezTo>
                    <a:cubicBezTo>
                      <a:pt x="2462" y="18220"/>
                      <a:pt x="2425" y="18896"/>
                      <a:pt x="2400" y="19572"/>
                    </a:cubicBezTo>
                    <a:lnTo>
                      <a:pt x="24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868" name="Group 6"/>
            <p:cNvGrpSpPr/>
            <p:nvPr/>
          </p:nvGrpSpPr>
          <p:grpSpPr>
            <a:xfrm>
              <a:off x="228600" y="1981199"/>
              <a:ext cx="7391400" cy="319090"/>
              <a:chOff x="0" y="0"/>
              <a:chExt cx="7391400" cy="319088"/>
            </a:xfrm>
          </p:grpSpPr>
          <p:sp>
            <p:nvSpPr>
              <p:cNvPr id="2866" name="AutoShape 7"/>
              <p:cNvSpPr/>
              <p:nvPr/>
            </p:nvSpPr>
            <p:spPr>
              <a:xfrm>
                <a:off x="381000" y="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67" name="AutoShape 8"/>
              <p:cNvSpPr/>
              <p:nvPr/>
            </p:nvSpPr>
            <p:spPr>
              <a:xfrm flipH="1">
                <a:off x="0" y="-1"/>
                <a:ext cx="393700" cy="319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8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2114" y="6256662"/>
            <a:ext cx="471424" cy="474338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56314142"/>
      </p:ext>
    </p:extLst>
  </p:cSld>
  <p:clrMapOvr>
    <a:masterClrMapping/>
  </p:clrMapOvr>
  <p:transition spd="med"/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83" name="Group 2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2879" name="Group 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2877" name="Rectangle 4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78" name="Freeform 5"/>
              <p:cNvSpPr/>
              <p:nvPr/>
            </p:nvSpPr>
            <p:spPr>
              <a:xfrm>
                <a:off x="457200" y="0"/>
                <a:ext cx="2743200" cy="1166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106"/>
                    </a:lnTo>
                    <a:lnTo>
                      <a:pt x="4750" y="14165"/>
                    </a:lnTo>
                    <a:lnTo>
                      <a:pt x="4425" y="14106"/>
                    </a:lnTo>
                    <a:lnTo>
                      <a:pt x="3850" y="14371"/>
                    </a:lnTo>
                    <a:cubicBezTo>
                      <a:pt x="3625" y="14635"/>
                      <a:pt x="3288" y="15076"/>
                      <a:pt x="3075" y="15605"/>
                    </a:cubicBezTo>
                    <a:cubicBezTo>
                      <a:pt x="2862" y="16134"/>
                      <a:pt x="2688" y="16869"/>
                      <a:pt x="2575" y="17544"/>
                    </a:cubicBezTo>
                    <a:cubicBezTo>
                      <a:pt x="2462" y="18220"/>
                      <a:pt x="2425" y="18896"/>
                      <a:pt x="2400" y="19572"/>
                    </a:cubicBezTo>
                    <a:lnTo>
                      <a:pt x="24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882" name="Group 6"/>
            <p:cNvGrpSpPr/>
            <p:nvPr/>
          </p:nvGrpSpPr>
          <p:grpSpPr>
            <a:xfrm>
              <a:off x="228600" y="1981199"/>
              <a:ext cx="7391400" cy="319090"/>
              <a:chOff x="0" y="0"/>
              <a:chExt cx="7391400" cy="319088"/>
            </a:xfrm>
          </p:grpSpPr>
          <p:sp>
            <p:nvSpPr>
              <p:cNvPr id="2880" name="AutoShape 7"/>
              <p:cNvSpPr/>
              <p:nvPr/>
            </p:nvSpPr>
            <p:spPr>
              <a:xfrm>
                <a:off x="381000" y="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81" name="AutoShape 8"/>
              <p:cNvSpPr/>
              <p:nvPr/>
            </p:nvSpPr>
            <p:spPr>
              <a:xfrm flipH="1">
                <a:off x="0" y="-1"/>
                <a:ext cx="393700" cy="319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88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88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3366"/>
              </a:buClr>
              <a:buSzPct val="75000"/>
              <a:buChar char="●"/>
              <a:defRPr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003366"/>
              </a:buClr>
              <a:buSzPct val="75000"/>
              <a:buChar char="–"/>
              <a:defRPr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003366"/>
              </a:buClr>
              <a:buSzPct val="75000"/>
              <a:buChar char="●"/>
              <a:defRPr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003366"/>
              </a:buClr>
              <a:buSzPct val="80000"/>
              <a:buChar char="–"/>
              <a:defRPr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003366"/>
              </a:buClr>
              <a:buSzPct val="65000"/>
              <a:buChar char="●"/>
              <a:defRPr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88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8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2114" y="6256662"/>
            <a:ext cx="471424" cy="474338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5593133"/>
      </p:ext>
    </p:extLst>
  </p:cSld>
  <p:clrMapOvr>
    <a:masterClrMapping/>
  </p:clrMapOvr>
  <p:transition spd="med"/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00" name="Group 2"/>
          <p:cNvGrpSpPr/>
          <p:nvPr/>
        </p:nvGrpSpPr>
        <p:grpSpPr>
          <a:xfrm>
            <a:off x="0" y="0"/>
            <a:ext cx="7620000" cy="6858000"/>
            <a:chOff x="0" y="0"/>
            <a:chExt cx="7620000" cy="6858000"/>
          </a:xfrm>
        </p:grpSpPr>
        <p:grpSp>
          <p:nvGrpSpPr>
            <p:cNvPr id="2896" name="Group 3"/>
            <p:cNvGrpSpPr/>
            <p:nvPr/>
          </p:nvGrpSpPr>
          <p:grpSpPr>
            <a:xfrm>
              <a:off x="0" y="0"/>
              <a:ext cx="3200400" cy="6858000"/>
              <a:chOff x="0" y="0"/>
              <a:chExt cx="3200400" cy="6858000"/>
            </a:xfrm>
          </p:grpSpPr>
          <p:sp>
            <p:nvSpPr>
              <p:cNvPr id="2894" name="Rectangle 4"/>
              <p:cNvSpPr/>
              <p:nvPr/>
            </p:nvSpPr>
            <p:spPr>
              <a:xfrm>
                <a:off x="0" y="0"/>
                <a:ext cx="762000" cy="6858000"/>
              </a:xfrm>
              <a:prstGeom prst="rect">
                <a:avLst/>
              </a:pr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95" name="Freeform 5"/>
              <p:cNvSpPr/>
              <p:nvPr/>
            </p:nvSpPr>
            <p:spPr>
              <a:xfrm>
                <a:off x="457200" y="0"/>
                <a:ext cx="2743200" cy="11668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21600" y="14106"/>
                    </a:lnTo>
                    <a:lnTo>
                      <a:pt x="4750" y="14165"/>
                    </a:lnTo>
                    <a:lnTo>
                      <a:pt x="4425" y="14106"/>
                    </a:lnTo>
                    <a:lnTo>
                      <a:pt x="3850" y="14371"/>
                    </a:lnTo>
                    <a:cubicBezTo>
                      <a:pt x="3625" y="14635"/>
                      <a:pt x="3288" y="15076"/>
                      <a:pt x="3075" y="15605"/>
                    </a:cubicBezTo>
                    <a:cubicBezTo>
                      <a:pt x="2862" y="16134"/>
                      <a:pt x="2688" y="16869"/>
                      <a:pt x="2575" y="17544"/>
                    </a:cubicBezTo>
                    <a:cubicBezTo>
                      <a:pt x="2462" y="18220"/>
                      <a:pt x="2425" y="18896"/>
                      <a:pt x="2400" y="19572"/>
                    </a:cubicBezTo>
                    <a:lnTo>
                      <a:pt x="2400" y="21600"/>
                    </a:lnTo>
                    <a:lnTo>
                      <a:pt x="0" y="21600"/>
                    </a:lnTo>
                    <a:lnTo>
                      <a:pt x="0" y="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99CC9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2899" name="Group 6"/>
            <p:cNvGrpSpPr/>
            <p:nvPr/>
          </p:nvGrpSpPr>
          <p:grpSpPr>
            <a:xfrm>
              <a:off x="228600" y="1981199"/>
              <a:ext cx="7391400" cy="319090"/>
              <a:chOff x="0" y="0"/>
              <a:chExt cx="7391400" cy="319088"/>
            </a:xfrm>
          </p:grpSpPr>
          <p:sp>
            <p:nvSpPr>
              <p:cNvPr id="2897" name="AutoShape 7"/>
              <p:cNvSpPr/>
              <p:nvPr/>
            </p:nvSpPr>
            <p:spPr>
              <a:xfrm>
                <a:off x="381000" y="0"/>
                <a:ext cx="7010400" cy="317500"/>
              </a:xfrm>
              <a:prstGeom prst="roundRect">
                <a:avLst>
                  <a:gd name="adj" fmla="val 0"/>
                </a:avLst>
              </a:pr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2898" name="AutoShape 8"/>
              <p:cNvSpPr/>
              <p:nvPr/>
            </p:nvSpPr>
            <p:spPr>
              <a:xfrm flipH="1">
                <a:off x="0" y="-1"/>
                <a:ext cx="393700" cy="31909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800" y="0"/>
                    </a:ln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3366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003366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290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2000" b="1">
                <a:solidFill>
                  <a:srgbClr val="006666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90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003366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2114" y="6256662"/>
            <a:ext cx="471424" cy="474338"/>
          </a:xfrm>
          <a:prstGeom prst="rect">
            <a:avLst/>
          </a:prstGeom>
        </p:spPr>
        <p:txBody>
          <a:bodyPr/>
          <a:lstStyle>
            <a:lvl1pPr>
              <a:defRPr sz="26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2661107"/>
      </p:ext>
    </p:extLst>
  </p:cSld>
  <p:clrMapOvr>
    <a:masterClrMapping/>
  </p:clrMapOvr>
  <p:transition spd="med"/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9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8364953"/>
      </p:ext>
    </p:extLst>
  </p:cSld>
  <p:clrMapOvr>
    <a:masterClrMapping/>
  </p:clrMapOvr>
  <p:transition spd="med"/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9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379805"/>
      </p:ext>
    </p:extLst>
  </p:cSld>
  <p:clrMapOvr>
    <a:masterClrMapping/>
  </p:clrMapOvr>
  <p:transition spd="med"/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Two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9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4240297"/>
      </p:ext>
    </p:extLst>
  </p:cSld>
  <p:clrMapOvr>
    <a:masterClrMapping/>
  </p:clrMapOvr>
  <p:transition spd="med"/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Comparis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9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436468"/>
      </p:ext>
    </p:extLst>
  </p:cSld>
  <p:clrMapOvr>
    <a:masterClrMapping/>
  </p:clrMapOvr>
  <p:transition spd="med"/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9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1788206"/>
      </p:ext>
    </p:extLst>
  </p:cSld>
  <p:clrMapOvr>
    <a:masterClrMapping/>
  </p:clrMapOvr>
  <p:transition spd="med"/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261046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9EB6F0-99FE-844A-B260-BD452912F1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778229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Content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9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29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4968395"/>
      </p:ext>
    </p:extLst>
  </p:cSld>
  <p:clrMapOvr>
    <a:masterClrMapping/>
  </p:clrMapOvr>
  <p:transition spd="med"/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9_Pictur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9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29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7388367"/>
      </p:ext>
    </p:extLst>
  </p:cSld>
  <p:clrMapOvr>
    <a:masterClrMapping/>
  </p:clrMapOvr>
  <p:transition spd="med"/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0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955956"/>
      </p:ext>
    </p:extLst>
  </p:cSld>
  <p:clrMapOvr>
    <a:masterClrMapping/>
  </p:clrMapOvr>
  <p:transition spd="med"/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611520"/>
      </p:ext>
    </p:extLst>
  </p:cSld>
  <p:clrMapOvr>
    <a:masterClrMapping/>
  </p:clrMapOvr>
  <p:transition spd="med"/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13410560"/>
      </p:ext>
    </p:extLst>
  </p:cSld>
  <p:clrMapOvr>
    <a:masterClrMapping/>
  </p:clrMapOvr>
  <p:transition spd="med"/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466466"/>
      </p:ext>
    </p:extLst>
  </p:cSld>
  <p:clrMapOvr>
    <a:masterClrMapping/>
  </p:clrMapOvr>
  <p:transition spd="med"/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6044349"/>
      </p:ext>
    </p:extLst>
  </p:cSld>
  <p:clrMapOvr>
    <a:masterClrMapping/>
  </p:clrMapOvr>
  <p:transition spd="med"/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6736728"/>
      </p:ext>
    </p:extLst>
  </p:cSld>
  <p:clrMapOvr>
    <a:masterClrMapping/>
  </p:clrMapOvr>
  <p:transition spd="med"/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5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5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30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00268738"/>
      </p:ext>
    </p:extLst>
  </p:cSld>
  <p:clrMapOvr>
    <a:masterClrMapping/>
  </p:clrMapOvr>
  <p:transition spd="med"/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0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30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30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0435446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295400"/>
            <a:ext cx="17526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7800" y="1295400"/>
            <a:ext cx="5105400" cy="4800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F566C-3C07-EC4D-BD5D-1E81CAD1FB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77381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itle Slide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69" name="Group 2"/>
          <p:cNvGrpSpPr/>
          <p:nvPr/>
        </p:nvGrpSpPr>
        <p:grpSpPr>
          <a:xfrm>
            <a:off x="-344782" y="-185362"/>
            <a:ext cx="9600389" cy="7484110"/>
            <a:chOff x="0" y="0"/>
            <a:chExt cx="9600387" cy="7484108"/>
          </a:xfrm>
        </p:grpSpPr>
        <p:grpSp>
          <p:nvGrpSpPr>
            <p:cNvPr id="3154" name="Group 3"/>
            <p:cNvGrpSpPr/>
            <p:nvPr/>
          </p:nvGrpSpPr>
          <p:grpSpPr>
            <a:xfrm>
              <a:off x="-1" y="0"/>
              <a:ext cx="9600389" cy="7484109"/>
              <a:chOff x="0" y="0"/>
              <a:chExt cx="9600387" cy="7484108"/>
            </a:xfrm>
          </p:grpSpPr>
          <p:sp>
            <p:nvSpPr>
              <p:cNvPr id="3073" name="Freeform 4"/>
              <p:cNvSpPr/>
              <p:nvPr/>
            </p:nvSpPr>
            <p:spPr>
              <a:xfrm>
                <a:off x="5618462" y="4942316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74" name="Freeform 5"/>
              <p:cNvSpPr/>
              <p:nvPr/>
            </p:nvSpPr>
            <p:spPr>
              <a:xfrm>
                <a:off x="3961387" y="4321764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75" name="Freeform 6"/>
              <p:cNvSpPr/>
              <p:nvPr/>
            </p:nvSpPr>
            <p:spPr>
              <a:xfrm>
                <a:off x="4010461" y="5063256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76" name="Freeform 7"/>
              <p:cNvSpPr/>
              <p:nvPr/>
            </p:nvSpPr>
            <p:spPr>
              <a:xfrm>
                <a:off x="4541679" y="5942791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77" name="Freeform 8"/>
              <p:cNvSpPr/>
              <p:nvPr/>
            </p:nvSpPr>
            <p:spPr>
              <a:xfrm>
                <a:off x="6733506" y="311607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78" name="Freeform 9"/>
              <p:cNvSpPr/>
              <p:nvPr/>
            </p:nvSpPr>
            <p:spPr>
              <a:xfrm>
                <a:off x="5261274" y="34707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79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80" name="Freeform 11"/>
              <p:cNvSpPr/>
              <p:nvPr/>
            </p:nvSpPr>
            <p:spPr>
              <a:xfrm rot="20976685" flipH="1">
                <a:off x="5096557" y="5580902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81" name="Freeform 12"/>
              <p:cNvSpPr/>
              <p:nvPr/>
            </p:nvSpPr>
            <p:spPr>
              <a:xfrm>
                <a:off x="3259445" y="4947861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82" name="Freeform 13"/>
              <p:cNvSpPr/>
              <p:nvPr/>
            </p:nvSpPr>
            <p:spPr>
              <a:xfrm rot="16244410" flipH="1">
                <a:off x="6148117" y="6171533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83" name="Freeform 14"/>
              <p:cNvSpPr/>
              <p:nvPr/>
            </p:nvSpPr>
            <p:spPr>
              <a:xfrm rot="6018034">
                <a:off x="3545525" y="5950861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84" name="Freeform 15"/>
              <p:cNvSpPr/>
              <p:nvPr/>
            </p:nvSpPr>
            <p:spPr>
              <a:xfrm rot="6284068">
                <a:off x="5762435" y="5143850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85" name="Freeform 16"/>
              <p:cNvSpPr/>
              <p:nvPr/>
            </p:nvSpPr>
            <p:spPr>
              <a:xfrm rot="8472242" flipH="1">
                <a:off x="5444459" y="3842039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86" name="Freeform 17"/>
              <p:cNvSpPr/>
              <p:nvPr/>
            </p:nvSpPr>
            <p:spPr>
              <a:xfrm rot="563450" flipH="1">
                <a:off x="3255099" y="3953342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87" name="Freeform 18"/>
              <p:cNvSpPr/>
              <p:nvPr/>
            </p:nvSpPr>
            <p:spPr>
              <a:xfrm>
                <a:off x="2305349" y="4529566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88" name="Freeform 19"/>
              <p:cNvSpPr/>
              <p:nvPr/>
            </p:nvSpPr>
            <p:spPr>
              <a:xfrm>
                <a:off x="648275" y="4309064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89" name="Freeform 20"/>
              <p:cNvSpPr/>
              <p:nvPr/>
            </p:nvSpPr>
            <p:spPr>
              <a:xfrm>
                <a:off x="621149" y="4993406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0" name="Freeform 21"/>
              <p:cNvSpPr/>
              <p:nvPr/>
            </p:nvSpPr>
            <p:spPr>
              <a:xfrm rot="19469908">
                <a:off x="1582520" y="6224577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1" name="Freeform 22"/>
              <p:cNvSpPr/>
              <p:nvPr/>
            </p:nvSpPr>
            <p:spPr>
              <a:xfrm>
                <a:off x="3306093" y="3312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2" name="Freeform 23"/>
              <p:cNvSpPr/>
              <p:nvPr/>
            </p:nvSpPr>
            <p:spPr>
              <a:xfrm>
                <a:off x="1948162" y="34580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3" name="Freeform 24"/>
              <p:cNvSpPr/>
              <p:nvPr/>
            </p:nvSpPr>
            <p:spPr>
              <a:xfrm rot="3318475">
                <a:off x="261010" y="3479618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4" name="Freeform 25"/>
              <p:cNvSpPr/>
              <p:nvPr/>
            </p:nvSpPr>
            <p:spPr>
              <a:xfrm rot="20976685" flipH="1">
                <a:off x="1783444" y="5568202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5" name="Freeform 26"/>
              <p:cNvSpPr/>
              <p:nvPr/>
            </p:nvSpPr>
            <p:spPr>
              <a:xfrm>
                <a:off x="346382" y="4878011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6" name="Freeform 27"/>
              <p:cNvSpPr/>
              <p:nvPr/>
            </p:nvSpPr>
            <p:spPr>
              <a:xfrm rot="16244410" flipH="1">
                <a:off x="2815954" y="6133433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7" name="Freeform 28"/>
              <p:cNvSpPr/>
              <p:nvPr/>
            </p:nvSpPr>
            <p:spPr>
              <a:xfrm rot="5508135">
                <a:off x="390432" y="5860942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8" name="Freeform 29"/>
              <p:cNvSpPr/>
              <p:nvPr/>
            </p:nvSpPr>
            <p:spPr>
              <a:xfrm rot="6284068">
                <a:off x="2220722" y="488508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099" name="Freeform 30"/>
              <p:cNvSpPr/>
              <p:nvPr/>
            </p:nvSpPr>
            <p:spPr>
              <a:xfrm rot="8472242" flipH="1">
                <a:off x="1883697" y="3486439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00" name="Freeform 31"/>
              <p:cNvSpPr/>
              <p:nvPr/>
            </p:nvSpPr>
            <p:spPr>
              <a:xfrm rot="563450" flipH="1">
                <a:off x="1199287" y="3731092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01" name="Freeform 32"/>
              <p:cNvSpPr/>
              <p:nvPr/>
            </p:nvSpPr>
            <p:spPr>
              <a:xfrm>
                <a:off x="2278362" y="1576815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02" name="Freeform 33"/>
              <p:cNvSpPr/>
              <p:nvPr/>
            </p:nvSpPr>
            <p:spPr>
              <a:xfrm>
                <a:off x="621287" y="956264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03" name="Freeform 34"/>
              <p:cNvSpPr/>
              <p:nvPr/>
            </p:nvSpPr>
            <p:spPr>
              <a:xfrm>
                <a:off x="346511" y="2002556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04" name="Freeform 35"/>
              <p:cNvSpPr/>
              <p:nvPr/>
            </p:nvSpPr>
            <p:spPr>
              <a:xfrm>
                <a:off x="1544479" y="2882090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05" name="Freeform 36"/>
              <p:cNvSpPr/>
              <p:nvPr/>
            </p:nvSpPr>
            <p:spPr>
              <a:xfrm>
                <a:off x="3279106" y="20777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06" name="Freeform 37"/>
              <p:cNvSpPr/>
              <p:nvPr/>
            </p:nvSpPr>
            <p:spPr>
              <a:xfrm>
                <a:off x="1921174" y="35285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07" name="Freeform 38"/>
              <p:cNvSpPr/>
              <p:nvPr/>
            </p:nvSpPr>
            <p:spPr>
              <a:xfrm rot="3318475">
                <a:off x="670585" y="1458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08" name="Freeform 39"/>
              <p:cNvSpPr/>
              <p:nvPr/>
            </p:nvSpPr>
            <p:spPr>
              <a:xfrm rot="20976685" flipH="1">
                <a:off x="1756457" y="2215402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09" name="Freeform 40"/>
              <p:cNvSpPr/>
              <p:nvPr/>
            </p:nvSpPr>
            <p:spPr>
              <a:xfrm>
                <a:off x="662295" y="1696660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0" name="Freeform 41"/>
              <p:cNvSpPr/>
              <p:nvPr/>
            </p:nvSpPr>
            <p:spPr>
              <a:xfrm rot="16244410" flipH="1">
                <a:off x="2769917" y="2539333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1" name="Freeform 42"/>
              <p:cNvSpPr/>
              <p:nvPr/>
            </p:nvSpPr>
            <p:spPr>
              <a:xfrm rot="2428453">
                <a:off x="193818" y="2916706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2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3" name="Freeform 44"/>
              <p:cNvSpPr/>
              <p:nvPr/>
            </p:nvSpPr>
            <p:spPr>
              <a:xfrm rot="8472242" flipH="1">
                <a:off x="1856709" y="381289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4" name="Freeform 45"/>
              <p:cNvSpPr/>
              <p:nvPr/>
            </p:nvSpPr>
            <p:spPr>
              <a:xfrm rot="563450" flipH="1">
                <a:off x="372199" y="587841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5" name="Freeform 46"/>
              <p:cNvSpPr/>
              <p:nvPr/>
            </p:nvSpPr>
            <p:spPr>
              <a:xfrm>
                <a:off x="5604174" y="1576815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6" name="Freeform 47"/>
              <p:cNvSpPr/>
              <p:nvPr/>
            </p:nvSpPr>
            <p:spPr>
              <a:xfrm>
                <a:off x="3947100" y="956264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7" name="Freeform 48"/>
              <p:cNvSpPr/>
              <p:nvPr/>
            </p:nvSpPr>
            <p:spPr>
              <a:xfrm>
                <a:off x="3672324" y="2002556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8" name="Freeform 49"/>
              <p:cNvSpPr/>
              <p:nvPr/>
            </p:nvSpPr>
            <p:spPr>
              <a:xfrm>
                <a:off x="4870292" y="2882090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19" name="Freeform 50"/>
              <p:cNvSpPr/>
              <p:nvPr/>
            </p:nvSpPr>
            <p:spPr>
              <a:xfrm>
                <a:off x="6604919" y="20777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20" name="Freeform 51"/>
              <p:cNvSpPr/>
              <p:nvPr/>
            </p:nvSpPr>
            <p:spPr>
              <a:xfrm>
                <a:off x="5246987" y="35285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21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22" name="Freeform 53"/>
              <p:cNvSpPr/>
              <p:nvPr/>
            </p:nvSpPr>
            <p:spPr>
              <a:xfrm rot="20976685" flipH="1">
                <a:off x="5082270" y="2215402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23" name="Freeform 54"/>
              <p:cNvSpPr/>
              <p:nvPr/>
            </p:nvSpPr>
            <p:spPr>
              <a:xfrm>
                <a:off x="3397557" y="1887160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24" name="Freeform 55"/>
              <p:cNvSpPr/>
              <p:nvPr/>
            </p:nvSpPr>
            <p:spPr>
              <a:xfrm rot="16244410" flipH="1">
                <a:off x="6095729" y="2539333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25" name="Freeform 56"/>
              <p:cNvSpPr/>
              <p:nvPr/>
            </p:nvSpPr>
            <p:spPr>
              <a:xfrm rot="2428453">
                <a:off x="3519630" y="2916706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26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27" name="Freeform 58"/>
              <p:cNvSpPr/>
              <p:nvPr/>
            </p:nvSpPr>
            <p:spPr>
              <a:xfrm rot="8472242" flipH="1">
                <a:off x="5182522" y="381289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28" name="Freeform 59"/>
              <p:cNvSpPr/>
              <p:nvPr/>
            </p:nvSpPr>
            <p:spPr>
              <a:xfrm rot="563450" flipH="1">
                <a:off x="3336061" y="587841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29" name="Freeform 60"/>
              <p:cNvSpPr/>
              <p:nvPr/>
            </p:nvSpPr>
            <p:spPr>
              <a:xfrm flipH="1">
                <a:off x="8466529" y="157205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0" name="Freeform 61"/>
              <p:cNvSpPr/>
              <p:nvPr/>
            </p:nvSpPr>
            <p:spPr>
              <a:xfrm>
                <a:off x="7274500" y="9705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1" name="Freeform 62"/>
              <p:cNvSpPr/>
              <p:nvPr/>
            </p:nvSpPr>
            <p:spPr>
              <a:xfrm>
                <a:off x="6999723" y="20168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2" name="Freeform 63"/>
              <p:cNvSpPr/>
              <p:nvPr/>
            </p:nvSpPr>
            <p:spPr>
              <a:xfrm>
                <a:off x="8483442" y="280112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3" name="Freeform 64"/>
              <p:cNvSpPr/>
              <p:nvPr/>
            </p:nvSpPr>
            <p:spPr>
              <a:xfrm>
                <a:off x="8021937" y="2337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4" name="Freeform 65"/>
              <p:cNvSpPr/>
              <p:nvPr/>
            </p:nvSpPr>
            <p:spPr>
              <a:xfrm rot="3318475">
                <a:off x="6944385" y="217305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5" name="Freeform 66"/>
              <p:cNvSpPr/>
              <p:nvPr/>
            </p:nvSpPr>
            <p:spPr>
              <a:xfrm rot="20976685" flipH="1">
                <a:off x="8409669" y="22296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6" name="Freeform 67"/>
              <p:cNvSpPr/>
              <p:nvPr/>
            </p:nvSpPr>
            <p:spPr>
              <a:xfrm>
                <a:off x="7239307" y="16918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7" name="Freeform 68"/>
              <p:cNvSpPr/>
              <p:nvPr/>
            </p:nvSpPr>
            <p:spPr>
              <a:xfrm rot="16244410" flipH="1">
                <a:off x="8619854" y="5315871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8" name="Freeform 69"/>
              <p:cNvSpPr/>
              <p:nvPr/>
            </p:nvSpPr>
            <p:spPr>
              <a:xfrm rot="2428453">
                <a:off x="7056580" y="2797643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39" name="Freeform 70"/>
              <p:cNvSpPr/>
              <p:nvPr/>
            </p:nvSpPr>
            <p:spPr>
              <a:xfrm rot="6284068">
                <a:off x="8142097" y="15068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40" name="Freeform 71"/>
              <p:cNvSpPr/>
              <p:nvPr/>
            </p:nvSpPr>
            <p:spPr>
              <a:xfrm rot="10211466" flipH="1">
                <a:off x="8527092" y="26243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41" name="Freeform 72"/>
              <p:cNvSpPr/>
              <p:nvPr/>
            </p:nvSpPr>
            <p:spPr>
              <a:xfrm rot="563450" flipH="1">
                <a:off x="6472961" y="9450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42" name="Freeform 73"/>
              <p:cNvSpPr/>
              <p:nvPr/>
            </p:nvSpPr>
            <p:spPr>
              <a:xfrm rot="6521641">
                <a:off x="8535032" y="493356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43" name="Freeform 74"/>
              <p:cNvSpPr/>
              <p:nvPr/>
            </p:nvSpPr>
            <p:spPr>
              <a:xfrm>
                <a:off x="7274500" y="4323352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44" name="Freeform 75"/>
              <p:cNvSpPr/>
              <p:nvPr/>
            </p:nvSpPr>
            <p:spPr>
              <a:xfrm>
                <a:off x="6999723" y="53696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45" name="Freeform 76"/>
              <p:cNvSpPr/>
              <p:nvPr/>
            </p:nvSpPr>
            <p:spPr>
              <a:xfrm rot="5844778">
                <a:off x="8373061" y="6010519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46" name="Freeform 77"/>
              <p:cNvSpPr/>
              <p:nvPr/>
            </p:nvSpPr>
            <p:spPr>
              <a:xfrm>
                <a:off x="8060037" y="34341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47" name="Freeform 78"/>
              <p:cNvSpPr/>
              <p:nvPr/>
            </p:nvSpPr>
            <p:spPr>
              <a:xfrm rot="3318475">
                <a:off x="6887235" y="3492318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48" name="Freeform 79"/>
              <p:cNvSpPr/>
              <p:nvPr/>
            </p:nvSpPr>
            <p:spPr>
              <a:xfrm rot="20976685" flipH="1">
                <a:off x="8219169" y="606032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49" name="Freeform 80"/>
              <p:cNvSpPr/>
              <p:nvPr/>
            </p:nvSpPr>
            <p:spPr>
              <a:xfrm>
                <a:off x="6724957" y="52542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50" name="Freeform 81"/>
              <p:cNvSpPr/>
              <p:nvPr/>
            </p:nvSpPr>
            <p:spPr>
              <a:xfrm rot="6820032">
                <a:off x="7020644" y="6051632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51" name="Freeform 82"/>
              <p:cNvSpPr/>
              <p:nvPr/>
            </p:nvSpPr>
            <p:spPr>
              <a:xfrm rot="6284068">
                <a:off x="7646797" y="43643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52" name="Freeform 83"/>
              <p:cNvSpPr/>
              <p:nvPr/>
            </p:nvSpPr>
            <p:spPr>
              <a:xfrm rot="5149041" flipH="1">
                <a:off x="8487826" y="3611163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53" name="Freeform 84"/>
              <p:cNvSpPr/>
              <p:nvPr/>
            </p:nvSpPr>
            <p:spPr>
              <a:xfrm rot="563450" flipH="1">
                <a:off x="6720612" y="405017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168" name="Group 85"/>
            <p:cNvGrpSpPr/>
            <p:nvPr/>
          </p:nvGrpSpPr>
          <p:grpSpPr>
            <a:xfrm>
              <a:off x="457576" y="3078104"/>
              <a:ext cx="8861343" cy="2353739"/>
              <a:chOff x="0" y="0"/>
              <a:chExt cx="8861342" cy="2353737"/>
            </a:xfrm>
          </p:grpSpPr>
          <p:sp>
            <p:nvSpPr>
              <p:cNvPr id="3155" name="Freeform 86"/>
              <p:cNvSpPr/>
              <p:nvPr/>
            </p:nvSpPr>
            <p:spPr>
              <a:xfrm rot="17967916">
                <a:off x="279391" y="482782"/>
                <a:ext cx="1599038" cy="157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3158" name="Group 87"/>
              <p:cNvGrpSpPr/>
              <p:nvPr/>
            </p:nvGrpSpPr>
            <p:grpSpPr>
              <a:xfrm>
                <a:off x="115804" y="633093"/>
                <a:ext cx="8745539" cy="223839"/>
                <a:chOff x="0" y="0"/>
                <a:chExt cx="8745537" cy="223837"/>
              </a:xfrm>
            </p:grpSpPr>
            <p:sp>
              <p:nvSpPr>
                <p:cNvPr id="3156" name="AutoShape 88"/>
                <p:cNvSpPr/>
                <p:nvPr/>
              </p:nvSpPr>
              <p:spPr>
                <a:xfrm>
                  <a:off x="0" y="0"/>
                  <a:ext cx="8745538" cy="2238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57" name="Rectangle 89"/>
                <p:cNvSpPr/>
                <p:nvPr/>
              </p:nvSpPr>
              <p:spPr>
                <a:xfrm>
                  <a:off x="41182" y="63793"/>
                  <a:ext cx="8649995" cy="5596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3161" name="Group 90"/>
              <p:cNvGrpSpPr/>
              <p:nvPr/>
            </p:nvGrpSpPr>
            <p:grpSpPr>
              <a:xfrm>
                <a:off x="7854" y="542606"/>
                <a:ext cx="8745539" cy="223838"/>
                <a:chOff x="0" y="0"/>
                <a:chExt cx="8745537" cy="223837"/>
              </a:xfrm>
            </p:grpSpPr>
            <p:sp>
              <p:nvSpPr>
                <p:cNvPr id="3159" name="AutoShape 91"/>
                <p:cNvSpPr/>
                <p:nvPr/>
              </p:nvSpPr>
              <p:spPr>
                <a:xfrm>
                  <a:off x="0" y="0"/>
                  <a:ext cx="8745538" cy="22383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60" name="Rectangle 92"/>
                <p:cNvSpPr/>
                <p:nvPr/>
              </p:nvSpPr>
              <p:spPr>
                <a:xfrm>
                  <a:off x="41182" y="63793"/>
                  <a:ext cx="8649995" cy="5596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B2B2B2"/>
                    </a:gs>
                    <a:gs pos="50000">
                      <a:srgbClr val="EAEAEA"/>
                    </a:gs>
                    <a:gs pos="100000">
                      <a:srgbClr val="B2B2B2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3167" name="Group 93"/>
              <p:cNvGrpSpPr/>
              <p:nvPr/>
            </p:nvGrpSpPr>
            <p:grpSpPr>
              <a:xfrm>
                <a:off x="55773" y="-1"/>
                <a:ext cx="1969680" cy="1978085"/>
                <a:chOff x="0" y="0"/>
                <a:chExt cx="1969678" cy="1978083"/>
              </a:xfrm>
            </p:grpSpPr>
            <p:sp>
              <p:nvSpPr>
                <p:cNvPr id="3162" name="Freeform 94"/>
                <p:cNvSpPr/>
                <p:nvPr/>
              </p:nvSpPr>
              <p:spPr>
                <a:xfrm rot="17970461">
                  <a:off x="255092" y="270419"/>
                  <a:ext cx="1459495" cy="14372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4" h="20785" extrusionOk="0">
                      <a:moveTo>
                        <a:pt x="50" y="4891"/>
                      </a:moveTo>
                      <a:cubicBezTo>
                        <a:pt x="848" y="11221"/>
                        <a:pt x="4764" y="17280"/>
                        <a:pt x="6710" y="19562"/>
                      </a:cubicBezTo>
                      <a:cubicBezTo>
                        <a:pt x="8580" y="21600"/>
                        <a:pt x="10152" y="20948"/>
                        <a:pt x="9104" y="18666"/>
                      </a:cubicBezTo>
                      <a:cubicBezTo>
                        <a:pt x="6710" y="10270"/>
                        <a:pt x="4540" y="4972"/>
                        <a:pt x="15764" y="6765"/>
                      </a:cubicBezTo>
                      <a:cubicBezTo>
                        <a:pt x="21226" y="7499"/>
                        <a:pt x="19355" y="4755"/>
                        <a:pt x="17485" y="3749"/>
                      </a:cubicBezTo>
                      <a:cubicBezTo>
                        <a:pt x="13968" y="1712"/>
                        <a:pt x="7533" y="163"/>
                        <a:pt x="4165" y="0"/>
                      </a:cubicBezTo>
                      <a:cubicBezTo>
                        <a:pt x="1996" y="0"/>
                        <a:pt x="-374" y="869"/>
                        <a:pt x="50" y="4891"/>
                      </a:cubicBezTo>
                      <a:close/>
                    </a:path>
                  </a:pathLst>
                </a:custGeom>
                <a:solidFill>
                  <a:srgbClr val="F5CD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63" name="Freeform 95"/>
                <p:cNvSpPr/>
                <p:nvPr/>
              </p:nvSpPr>
              <p:spPr>
                <a:xfrm>
                  <a:off x="85347" y="971899"/>
                  <a:ext cx="1019547" cy="573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9" h="21026" extrusionOk="0">
                      <a:moveTo>
                        <a:pt x="43" y="7658"/>
                      </a:moveTo>
                      <a:cubicBezTo>
                        <a:pt x="24" y="11250"/>
                        <a:pt x="1874" y="14525"/>
                        <a:pt x="4074" y="16706"/>
                      </a:cubicBezTo>
                      <a:cubicBezTo>
                        <a:pt x="6274" y="18888"/>
                        <a:pt x="10523" y="20018"/>
                        <a:pt x="13248" y="20680"/>
                      </a:cubicBezTo>
                      <a:cubicBezTo>
                        <a:pt x="15974" y="21342"/>
                        <a:pt x="19325" y="20898"/>
                        <a:pt x="20414" y="20641"/>
                      </a:cubicBezTo>
                      <a:cubicBezTo>
                        <a:pt x="21502" y="20384"/>
                        <a:pt x="21340" y="19740"/>
                        <a:pt x="19741" y="19172"/>
                      </a:cubicBezTo>
                      <a:cubicBezTo>
                        <a:pt x="18141" y="18603"/>
                        <a:pt x="13200" y="18320"/>
                        <a:pt x="10820" y="17258"/>
                      </a:cubicBezTo>
                      <a:cubicBezTo>
                        <a:pt x="8439" y="16196"/>
                        <a:pt x="6833" y="14585"/>
                        <a:pt x="5421" y="12832"/>
                      </a:cubicBezTo>
                      <a:cubicBezTo>
                        <a:pt x="4009" y="11080"/>
                        <a:pt x="2881" y="8312"/>
                        <a:pt x="2369" y="6763"/>
                      </a:cubicBezTo>
                      <a:cubicBezTo>
                        <a:pt x="1857" y="5215"/>
                        <a:pt x="2312" y="4685"/>
                        <a:pt x="2371" y="3564"/>
                      </a:cubicBezTo>
                      <a:cubicBezTo>
                        <a:pt x="2430" y="2443"/>
                        <a:pt x="2834" y="369"/>
                        <a:pt x="2690" y="56"/>
                      </a:cubicBezTo>
                      <a:cubicBezTo>
                        <a:pt x="2545" y="-258"/>
                        <a:pt x="1873" y="825"/>
                        <a:pt x="1493" y="1673"/>
                      </a:cubicBezTo>
                      <a:cubicBezTo>
                        <a:pt x="1114" y="2520"/>
                        <a:pt x="616" y="4163"/>
                        <a:pt x="375" y="5174"/>
                      </a:cubicBezTo>
                      <a:cubicBezTo>
                        <a:pt x="134" y="6184"/>
                        <a:pt x="-98" y="6313"/>
                        <a:pt x="43" y="76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99BA9"/>
                    </a:gs>
                    <a:gs pos="100000">
                      <a:srgbClr val="F5CDDF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64" name="Freeform 96"/>
                <p:cNvSpPr/>
                <p:nvPr/>
              </p:nvSpPr>
              <p:spPr>
                <a:xfrm>
                  <a:off x="76760" y="183370"/>
                  <a:ext cx="920353" cy="105391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1" h="21300" extrusionOk="0">
                      <a:moveTo>
                        <a:pt x="134" y="21054"/>
                      </a:moveTo>
                      <a:cubicBezTo>
                        <a:pt x="43" y="20610"/>
                        <a:pt x="-240" y="19365"/>
                        <a:pt x="456" y="18040"/>
                      </a:cubicBezTo>
                      <a:cubicBezTo>
                        <a:pt x="1145" y="16725"/>
                        <a:pt x="2441" y="15117"/>
                        <a:pt x="4307" y="13131"/>
                      </a:cubicBezTo>
                      <a:cubicBezTo>
                        <a:pt x="6202" y="11146"/>
                        <a:pt x="9468" y="8068"/>
                        <a:pt x="11746" y="6116"/>
                      </a:cubicBezTo>
                      <a:cubicBezTo>
                        <a:pt x="14013" y="4158"/>
                        <a:pt x="16489" y="2412"/>
                        <a:pt x="17947" y="1416"/>
                      </a:cubicBezTo>
                      <a:cubicBezTo>
                        <a:pt x="19412" y="411"/>
                        <a:pt x="20142" y="206"/>
                        <a:pt x="20527" y="94"/>
                      </a:cubicBezTo>
                      <a:cubicBezTo>
                        <a:pt x="20919" y="-28"/>
                        <a:pt x="21360" y="-179"/>
                        <a:pt x="20363" y="703"/>
                      </a:cubicBezTo>
                      <a:cubicBezTo>
                        <a:pt x="19385" y="1580"/>
                        <a:pt x="16903" y="3311"/>
                        <a:pt x="14621" y="5340"/>
                      </a:cubicBezTo>
                      <a:cubicBezTo>
                        <a:pt x="12361" y="7381"/>
                        <a:pt x="8646" y="10858"/>
                        <a:pt x="6752" y="12910"/>
                      </a:cubicBezTo>
                      <a:cubicBezTo>
                        <a:pt x="4859" y="14963"/>
                        <a:pt x="3831" y="16479"/>
                        <a:pt x="3219" y="17674"/>
                      </a:cubicBezTo>
                      <a:cubicBezTo>
                        <a:pt x="2607" y="18868"/>
                        <a:pt x="3430" y="19454"/>
                        <a:pt x="3069" y="20043"/>
                      </a:cubicBezTo>
                      <a:cubicBezTo>
                        <a:pt x="2708" y="20632"/>
                        <a:pt x="1538" y="21082"/>
                        <a:pt x="1056" y="21251"/>
                      </a:cubicBezTo>
                      <a:cubicBezTo>
                        <a:pt x="573" y="21421"/>
                        <a:pt x="330" y="21099"/>
                        <a:pt x="134" y="210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99BA9"/>
                    </a:gs>
                    <a:gs pos="100000">
                      <a:srgbClr val="F5CDDF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65" name="Freeform 97"/>
                <p:cNvSpPr/>
                <p:nvPr/>
              </p:nvSpPr>
              <p:spPr>
                <a:xfrm>
                  <a:off x="658141" y="359587"/>
                  <a:ext cx="722090" cy="9757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74" h="21155" extrusionOk="0">
                      <a:moveTo>
                        <a:pt x="1309" y="16511"/>
                      </a:moveTo>
                      <a:cubicBezTo>
                        <a:pt x="394" y="15291"/>
                        <a:pt x="-677" y="13905"/>
                        <a:pt x="556" y="11424"/>
                      </a:cubicBezTo>
                      <a:cubicBezTo>
                        <a:pt x="1789" y="8943"/>
                        <a:pt x="6989" y="3370"/>
                        <a:pt x="8689" y="1573"/>
                      </a:cubicBezTo>
                      <a:cubicBezTo>
                        <a:pt x="10389" y="-223"/>
                        <a:pt x="11481" y="-425"/>
                        <a:pt x="10767" y="681"/>
                      </a:cubicBezTo>
                      <a:cubicBezTo>
                        <a:pt x="10053" y="1787"/>
                        <a:pt x="5763" y="6068"/>
                        <a:pt x="4386" y="8187"/>
                      </a:cubicBezTo>
                      <a:cubicBezTo>
                        <a:pt x="3009" y="10307"/>
                        <a:pt x="2294" y="11969"/>
                        <a:pt x="2494" y="13439"/>
                      </a:cubicBezTo>
                      <a:cubicBezTo>
                        <a:pt x="2694" y="14908"/>
                        <a:pt x="3529" y="16007"/>
                        <a:pt x="5614" y="17044"/>
                      </a:cubicBezTo>
                      <a:cubicBezTo>
                        <a:pt x="7700" y="18080"/>
                        <a:pt x="12562" y="19052"/>
                        <a:pt x="14987" y="19634"/>
                      </a:cubicBezTo>
                      <a:cubicBezTo>
                        <a:pt x="17412" y="20217"/>
                        <a:pt x="19344" y="20275"/>
                        <a:pt x="20133" y="20528"/>
                      </a:cubicBezTo>
                      <a:cubicBezTo>
                        <a:pt x="20923" y="20781"/>
                        <a:pt x="20911" y="21175"/>
                        <a:pt x="19665" y="21155"/>
                      </a:cubicBezTo>
                      <a:cubicBezTo>
                        <a:pt x="18420" y="21134"/>
                        <a:pt x="14928" y="20822"/>
                        <a:pt x="12667" y="20423"/>
                      </a:cubicBezTo>
                      <a:cubicBezTo>
                        <a:pt x="10405" y="20024"/>
                        <a:pt x="7938" y="19423"/>
                        <a:pt x="6054" y="18772"/>
                      </a:cubicBezTo>
                      <a:cubicBezTo>
                        <a:pt x="4169" y="18122"/>
                        <a:pt x="2298" y="17705"/>
                        <a:pt x="1309" y="165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5CDDF"/>
                    </a:gs>
                    <a:gs pos="50000">
                      <a:srgbClr val="FDF7FA"/>
                    </a:gs>
                    <a:gs pos="100000">
                      <a:srgbClr val="F5CDDF"/>
                    </a:gs>
                  </a:gsLst>
                  <a:lin ang="189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3166" name="Freeform 98"/>
                <p:cNvSpPr/>
                <p:nvPr/>
              </p:nvSpPr>
              <p:spPr>
                <a:xfrm>
                  <a:off x="438652" y="751192"/>
                  <a:ext cx="462944" cy="4941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0" h="19533" extrusionOk="0">
                      <a:moveTo>
                        <a:pt x="1912" y="16373"/>
                      </a:moveTo>
                      <a:cubicBezTo>
                        <a:pt x="-270" y="15559"/>
                        <a:pt x="-847" y="13507"/>
                        <a:pt x="1573" y="10941"/>
                      </a:cubicBezTo>
                      <a:cubicBezTo>
                        <a:pt x="4377" y="7179"/>
                        <a:pt x="4224" y="5329"/>
                        <a:pt x="13014" y="94"/>
                      </a:cubicBezTo>
                      <a:cubicBezTo>
                        <a:pt x="13949" y="-701"/>
                        <a:pt x="11150" y="3740"/>
                        <a:pt x="10845" y="5628"/>
                      </a:cubicBezTo>
                      <a:cubicBezTo>
                        <a:pt x="10540" y="7517"/>
                        <a:pt x="10774" y="9826"/>
                        <a:pt x="11235" y="11478"/>
                      </a:cubicBezTo>
                      <a:cubicBezTo>
                        <a:pt x="11696" y="13130"/>
                        <a:pt x="12320" y="14324"/>
                        <a:pt x="13587" y="15580"/>
                      </a:cubicBezTo>
                      <a:cubicBezTo>
                        <a:pt x="14854" y="16836"/>
                        <a:pt x="20753" y="18902"/>
                        <a:pt x="18794" y="19040"/>
                      </a:cubicBezTo>
                      <a:cubicBezTo>
                        <a:pt x="11790" y="20899"/>
                        <a:pt x="5136" y="16944"/>
                        <a:pt x="1912" y="163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5CDDF"/>
                    </a:gs>
                    <a:gs pos="100000">
                      <a:srgbClr val="FEF9FB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</p:grpSp>
      <p:sp>
        <p:nvSpPr>
          <p:cNvPr id="3170" name="Title Text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6858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31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38400" y="3886200"/>
            <a:ext cx="5334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buChar char="»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0166710"/>
      </p:ext>
    </p:extLst>
  </p:cSld>
  <p:clrMapOvr>
    <a:masterClrMapping/>
  </p:clrMapOvr>
  <p:transition spd="med"/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 and Content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4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3260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3179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80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81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82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83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84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85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86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87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88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89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90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91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92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93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94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95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96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97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98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199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00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01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02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03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04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05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06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07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08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09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10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11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12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13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14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15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16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17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18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19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20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21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22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23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24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25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26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27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28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29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30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31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32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33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34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35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36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37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38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39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40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41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42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43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44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45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46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47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48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49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0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1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2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3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4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5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6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7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8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59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263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3261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62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266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3264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65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267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273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3268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69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70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71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72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275" name="Title Text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327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buChar char="»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7869455"/>
      </p:ext>
    </p:extLst>
  </p:cSld>
  <p:clrMapOvr>
    <a:masterClrMapping/>
  </p:clrMapOvr>
  <p:transition spd="med"/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Section Header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3365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3284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85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86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87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88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89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90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91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92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93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94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95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96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97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98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299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00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01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02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03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04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05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06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07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08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09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10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11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12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13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14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15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16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17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18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19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20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21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22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23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24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25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26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27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28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29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30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31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32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33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34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35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36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37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38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39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40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41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42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43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44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45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46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47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48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49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0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1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2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3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4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5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6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7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8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59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60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61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62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63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64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368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3366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67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371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3369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70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372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378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3373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74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75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76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77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38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338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3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65812589"/>
      </p:ext>
    </p:extLst>
  </p:cSld>
  <p:clrMapOvr>
    <a:masterClrMapping/>
  </p:clrMapOvr>
  <p:transition spd="med"/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Two Content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4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3470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3389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0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1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2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3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4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5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6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7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8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399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0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1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2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3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4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5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6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7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8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09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0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1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2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3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4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5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6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7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8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19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0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1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2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3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4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5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6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7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8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29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0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1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2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3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4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5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6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7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8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39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0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1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2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3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4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5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6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7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8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49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0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1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2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3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4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5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6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7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8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59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0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1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2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3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4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5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6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7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8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69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473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3471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72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476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3474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75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477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483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3478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79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80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81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82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485" name="Title Text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348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4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8532801"/>
      </p:ext>
    </p:extLst>
  </p:cSld>
  <p:clrMapOvr>
    <a:masterClrMapping/>
  </p:clrMapOvr>
  <p:transition spd="med"/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Comparison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9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3575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3494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95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96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97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98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499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0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1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2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3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4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5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6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7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8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09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0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1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2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3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4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5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6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7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8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19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20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21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22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23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24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25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26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27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28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29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30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31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32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33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34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35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36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37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38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39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0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1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2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3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4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5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6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7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8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49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50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51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52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53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54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55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56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57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58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59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60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61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62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63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64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65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66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67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68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69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70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71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72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73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74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578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3576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77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581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3579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80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582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588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3583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84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85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86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587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59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35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59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35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1256039"/>
      </p:ext>
    </p:extLst>
  </p:cSld>
  <p:clrMapOvr>
    <a:masterClrMapping/>
  </p:clrMapOvr>
  <p:transition spd="med"/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2_Title Only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95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3681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3600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01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02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03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04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05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06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07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08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09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10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11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12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13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14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15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16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17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18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19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20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21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22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23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24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25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26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27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28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29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30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31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32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33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34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35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36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37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38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39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40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41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42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43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44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45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46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47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48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49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50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51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52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53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54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55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56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57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58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59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60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61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62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63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64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65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66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67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68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69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70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71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72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73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74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75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76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77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78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79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80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684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3682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83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687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3685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86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688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694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3689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90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91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92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693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696" name="Title Text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36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5639243"/>
      </p:ext>
    </p:extLst>
  </p:cSld>
  <p:clrMapOvr>
    <a:masterClrMapping/>
  </p:clrMapOvr>
  <p:transition spd="med"/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Blank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99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3785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3704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05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06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07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08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09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10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11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12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13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14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15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16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17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18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19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20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21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22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23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24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25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26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27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28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29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30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31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32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33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34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35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36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37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38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39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40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41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42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43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44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45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46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47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48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49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50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51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52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53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54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55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56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57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58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59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60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61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62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63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64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65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66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67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68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69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70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71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72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73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74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75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76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77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78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79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80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81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82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83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84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788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3786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87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791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3789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90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792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798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3793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94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95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96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797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8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9583344"/>
      </p:ext>
    </p:extLst>
  </p:cSld>
  <p:clrMapOvr>
    <a:masterClrMapping/>
  </p:clrMapOvr>
  <p:transition spd="med"/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Content with Caption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2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3888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3807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08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09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10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11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12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13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14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15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16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17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18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19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0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1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2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3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4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5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6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7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8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29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0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1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2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3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4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5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6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7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8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39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0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1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2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3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4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5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6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7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8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49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0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1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2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3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4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5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6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7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8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59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60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61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62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63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64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65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66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67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68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69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70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71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72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73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74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75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76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77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78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79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80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81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82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83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84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85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86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87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891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3889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90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894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3892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93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3895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3901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3896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97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98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899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00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390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390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buChar char="»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0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39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4216635"/>
      </p:ext>
    </p:extLst>
  </p:cSld>
  <p:clrMapOvr>
    <a:masterClrMapping/>
  </p:clrMapOvr>
  <p:transition spd="med"/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1_Picture with Caption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8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3994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3913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14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15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16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17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18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19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20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21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22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23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24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25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26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27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28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29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30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31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32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33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34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35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36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37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38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39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0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1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2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3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4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5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6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7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8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49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0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1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2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3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4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5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6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7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8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59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60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61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62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63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64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65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66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67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68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69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70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71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72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73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74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75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76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77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78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79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0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1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2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3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4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5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6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7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8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89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90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91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92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93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3997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3995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96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4000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3998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3999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001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007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4002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003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004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005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006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400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401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8155471"/>
      </p:ext>
    </p:extLst>
  </p:cSld>
  <p:clrMapOvr>
    <a:masterClrMapping/>
  </p:clrMapOvr>
  <p:transition spd="med"/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1" name="Group 7"/>
          <p:cNvGrpSpPr/>
          <p:nvPr/>
        </p:nvGrpSpPr>
        <p:grpSpPr>
          <a:xfrm>
            <a:off x="0" y="0"/>
            <a:ext cx="6362700" cy="6858000"/>
            <a:chOff x="0" y="0"/>
            <a:chExt cx="6362700" cy="6858000"/>
          </a:xfrm>
        </p:grpSpPr>
        <p:pic>
          <p:nvPicPr>
            <p:cNvPr id="4019" name="Picture 8" descr="Picture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58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020" name="Picture 9" descr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5715000"/>
              <a:ext cx="2857500" cy="9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022" name="Picture 10" descr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ln w="12700">
            <a:miter lim="400000"/>
          </a:ln>
        </p:spPr>
      </p:pic>
      <p:sp>
        <p:nvSpPr>
          <p:cNvPr id="4023" name="Title Text"/>
          <p:cNvSpPr txBox="1">
            <a:spLocks noGrp="1"/>
          </p:cNvSpPr>
          <p:nvPr>
            <p:ph type="title"/>
          </p:nvPr>
        </p:nvSpPr>
        <p:spPr>
          <a:xfrm>
            <a:off x="1752600" y="990600"/>
            <a:ext cx="6400800" cy="2514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0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2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algn="ctr">
              <a:buBlip>
                <a:blip r:embed="rId5"/>
              </a:buBlip>
            </a:lvl2pPr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3492" y="6569176"/>
            <a:ext cx="301909" cy="288825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7239719"/>
      </p:ext>
    </p:extLst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4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26F2D6-014A-914C-82FE-D2A2B8D36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41940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33" name="Body Level One…"/>
          <p:cNvSpPr txBox="1">
            <a:spLocks noGrp="1"/>
          </p:cNvSpPr>
          <p:nvPr>
            <p:ph type="body" idx="1"/>
          </p:nvPr>
        </p:nvSpPr>
        <p:spPr>
          <a:xfrm>
            <a:off x="1062037" y="1766888"/>
            <a:ext cx="7769226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6488034"/>
      </p:ext>
    </p:extLst>
  </p:cSld>
  <p:clrMapOvr>
    <a:masterClrMapping/>
  </p:clrMapOvr>
  <p:transition spd="med"/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0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4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097389"/>
      </p:ext>
    </p:extLst>
  </p:cSld>
  <p:clrMapOvr>
    <a:masterClrMapping/>
  </p:clrMapOvr>
  <p:transition spd="med"/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62037" y="1766888"/>
            <a:ext cx="3808414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Blip>
                <a:blip r:embed="rId2"/>
              </a:buBlip>
              <a:defRPr sz="2800"/>
            </a:lvl1pPr>
            <a:lvl2pPr marL="790575" indent="-333375">
              <a:spcBef>
                <a:spcPts val="600"/>
              </a:spcBef>
              <a:buBlip>
                <a:blip r:embed="rId3"/>
              </a:buBlip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9484309"/>
      </p:ext>
    </p:extLst>
  </p:cSld>
  <p:clrMapOvr>
    <a:masterClrMapping/>
  </p:clrMapOvr>
  <p:transition spd="med"/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6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40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75147719"/>
      </p:ext>
    </p:extLst>
  </p:cSld>
  <p:clrMapOvr>
    <a:masterClrMapping/>
  </p:clrMapOvr>
  <p:transition spd="med"/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0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0550499"/>
      </p:ext>
    </p:extLst>
  </p:cSld>
  <p:clrMapOvr>
    <a:masterClrMapping/>
  </p:clrMapOvr>
  <p:transition spd="med"/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08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8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40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10421551"/>
      </p:ext>
    </p:extLst>
  </p:cSld>
  <p:clrMapOvr>
    <a:masterClrMapping/>
  </p:clrMapOvr>
  <p:transition spd="med"/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09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0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6655542"/>
      </p:ext>
    </p:extLst>
  </p:cSld>
  <p:clrMapOvr>
    <a:masterClrMapping/>
  </p:clrMapOvr>
  <p:transition spd="med"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itle Slide">
    <p:bg>
      <p:bgPr>
        <a:gradFill flip="none" rotWithShape="1">
          <a:gsLst>
            <a:gs pos="0">
              <a:srgbClr val="000000"/>
            </a:gs>
            <a:gs pos="50000">
              <a:srgbClr val="00763B"/>
            </a:gs>
            <a:gs pos="100000">
              <a:srgbClr val="000000"/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/>
          <p:nvPr/>
        </p:nvSpPr>
        <p:spPr>
          <a:xfrm>
            <a:off x="2895600" y="0"/>
            <a:ext cx="3352800" cy="6856413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763B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>
              <a:defRPr b="0">
                <a:solidFill>
                  <a:srgbClr val="EAEAEA"/>
                </a:solidFill>
              </a:defRPr>
            </a:pPr>
            <a:endParaRPr/>
          </a:p>
        </p:txBody>
      </p:sp>
      <p:grpSp>
        <p:nvGrpSpPr>
          <p:cNvPr id="4113" name="Group 3"/>
          <p:cNvGrpSpPr/>
          <p:nvPr/>
        </p:nvGrpSpPr>
        <p:grpSpPr>
          <a:xfrm>
            <a:off x="2133600" y="473075"/>
            <a:ext cx="4876801" cy="3489326"/>
            <a:chOff x="0" y="0"/>
            <a:chExt cx="4876800" cy="3489325"/>
          </a:xfrm>
        </p:grpSpPr>
        <p:sp>
          <p:nvSpPr>
            <p:cNvPr id="4105" name="Freeform 4"/>
            <p:cNvSpPr/>
            <p:nvPr/>
          </p:nvSpPr>
          <p:spPr>
            <a:xfrm>
              <a:off x="0" y="1169987"/>
              <a:ext cx="1616076" cy="143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94"/>
                  </a:moveTo>
                  <a:lnTo>
                    <a:pt x="0" y="21600"/>
                  </a:lnTo>
                  <a:lnTo>
                    <a:pt x="21515" y="6747"/>
                  </a:lnTo>
                  <a:lnTo>
                    <a:pt x="21600" y="7319"/>
                  </a:lnTo>
                  <a:lnTo>
                    <a:pt x="18439" y="0"/>
                  </a:lnTo>
                  <a:lnTo>
                    <a:pt x="0" y="13494"/>
                  </a:lnTo>
                </a:path>
              </a:pathLst>
            </a:custGeom>
            <a:gradFill flip="none" rotWithShape="1">
              <a:gsLst>
                <a:gs pos="0">
                  <a:srgbClr val="00763B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06" name="Freeform 5"/>
            <p:cNvSpPr/>
            <p:nvPr/>
          </p:nvSpPr>
          <p:spPr>
            <a:xfrm>
              <a:off x="3260725" y="1169987"/>
              <a:ext cx="1616076" cy="143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94"/>
                  </a:moveTo>
                  <a:lnTo>
                    <a:pt x="21600" y="21600"/>
                  </a:lnTo>
                  <a:lnTo>
                    <a:pt x="64" y="6747"/>
                  </a:lnTo>
                  <a:lnTo>
                    <a:pt x="0" y="7319"/>
                  </a:lnTo>
                  <a:lnTo>
                    <a:pt x="3140" y="0"/>
                  </a:lnTo>
                  <a:lnTo>
                    <a:pt x="21600" y="13494"/>
                  </a:lnTo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763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111" name="Group 6"/>
            <p:cNvGrpSpPr/>
            <p:nvPr/>
          </p:nvGrpSpPr>
          <p:grpSpPr>
            <a:xfrm>
              <a:off x="360362" y="0"/>
              <a:ext cx="4176714" cy="3489326"/>
              <a:chOff x="0" y="0"/>
              <a:chExt cx="4176712" cy="3489325"/>
            </a:xfrm>
          </p:grpSpPr>
          <p:sp>
            <p:nvSpPr>
              <p:cNvPr id="4107" name="AutoShape 7"/>
              <p:cNvSpPr/>
              <p:nvPr/>
            </p:nvSpPr>
            <p:spPr>
              <a:xfrm>
                <a:off x="0" y="0"/>
                <a:ext cx="4176713" cy="3489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7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1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08" name="Freeform 8"/>
              <p:cNvSpPr/>
              <p:nvPr/>
            </p:nvSpPr>
            <p:spPr>
              <a:xfrm>
                <a:off x="0" y="0"/>
                <a:ext cx="2087563" cy="3489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7836"/>
                    </a:lnTo>
                    <a:lnTo>
                      <a:pt x="6718" y="2103"/>
                    </a:lnTo>
                    <a:lnTo>
                      <a:pt x="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09" name="Freeform 9"/>
              <p:cNvSpPr/>
              <p:nvPr/>
            </p:nvSpPr>
            <p:spPr>
              <a:xfrm>
                <a:off x="0" y="0"/>
                <a:ext cx="4176713" cy="3429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358" y="21600"/>
                    </a:lnTo>
                    <a:lnTo>
                      <a:pt x="18710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10" name="Freeform 10"/>
              <p:cNvSpPr/>
              <p:nvPr/>
            </p:nvSpPr>
            <p:spPr>
              <a:xfrm>
                <a:off x="2087562" y="0"/>
                <a:ext cx="2089151" cy="348932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7836"/>
                    </a:lnTo>
                    <a:lnTo>
                      <a:pt x="14871" y="2103"/>
                    </a:lnTo>
                    <a:lnTo>
                      <a:pt x="2160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112" name="Rectangle 11"/>
            <p:cNvSpPr/>
            <p:nvPr/>
          </p:nvSpPr>
          <p:spPr>
            <a:xfrm>
              <a:off x="0" y="2116137"/>
              <a:ext cx="4872038" cy="492126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71BB96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114" name="Title Text"/>
          <p:cNvSpPr txBox="1">
            <a:spLocks noGrp="1"/>
          </p:cNvSpPr>
          <p:nvPr>
            <p:ph type="title"/>
          </p:nvPr>
        </p:nvSpPr>
        <p:spPr>
          <a:xfrm>
            <a:off x="685800" y="3886200"/>
            <a:ext cx="7772400" cy="1143000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ctr">
              <a:defRPr>
                <a:solidFill>
                  <a:srgbClr val="FFFFC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5410200"/>
            <a:ext cx="6400800" cy="1295400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 marL="0" indent="0" algn="ctr">
              <a:buSzTx/>
              <a:buNone/>
              <a:defRPr>
                <a:solidFill>
                  <a:srgbClr val="EAEAEA"/>
                </a:solidFill>
              </a:defRPr>
            </a:lvl1pPr>
            <a:lvl2pPr algn="ctr">
              <a:buChar char="–"/>
              <a:defRPr>
                <a:solidFill>
                  <a:srgbClr val="EAEAEA"/>
                </a:solidFill>
              </a:defRPr>
            </a:lvl2pPr>
            <a:lvl3pPr algn="ctr">
              <a:defRPr>
                <a:solidFill>
                  <a:srgbClr val="EAEAEA"/>
                </a:solidFill>
              </a:defRPr>
            </a:lvl3pPr>
            <a:lvl4pPr algn="ctr">
              <a:buChar char="–"/>
              <a:defRPr>
                <a:solidFill>
                  <a:srgbClr val="EAEAEA"/>
                </a:solidFill>
              </a:defRPr>
            </a:lvl4pPr>
            <a:lvl5pPr algn="ctr">
              <a:buChar char="•"/>
              <a:defRPr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5624" y="84738"/>
            <a:ext cx="282577" cy="287724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2631798"/>
      </p:ext>
    </p:extLst>
  </p:cSld>
  <p:clrMapOvr>
    <a:masterClrMapping/>
  </p:clrMapOvr>
  <p:transition spd="med"/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itle and Content">
    <p:bg>
      <p:bgPr>
        <a:gradFill flip="none" rotWithShape="1">
          <a:gsLst>
            <a:gs pos="0">
              <a:srgbClr val="00763B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3" name="Rectangle 2"/>
          <p:cNvSpPr/>
          <p:nvPr/>
        </p:nvSpPr>
        <p:spPr>
          <a:xfrm>
            <a:off x="0" y="0"/>
            <a:ext cx="1752600" cy="6856413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763B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>
              <a:defRPr b="0">
                <a:solidFill>
                  <a:srgbClr val="EAEAEA"/>
                </a:solidFill>
              </a:defRPr>
            </a:pPr>
            <a:endParaRPr/>
          </a:p>
        </p:txBody>
      </p:sp>
      <p:grpSp>
        <p:nvGrpSpPr>
          <p:cNvPr id="4132" name="Group 3"/>
          <p:cNvGrpSpPr/>
          <p:nvPr/>
        </p:nvGrpSpPr>
        <p:grpSpPr>
          <a:xfrm>
            <a:off x="152399" y="374650"/>
            <a:ext cx="1524002" cy="1225551"/>
            <a:chOff x="0" y="0"/>
            <a:chExt cx="1524000" cy="1225550"/>
          </a:xfrm>
        </p:grpSpPr>
        <p:sp>
          <p:nvSpPr>
            <p:cNvPr id="4124" name="Freeform 4"/>
            <p:cNvSpPr/>
            <p:nvPr/>
          </p:nvSpPr>
          <p:spPr>
            <a:xfrm>
              <a:off x="1019175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49"/>
                  </a:moveTo>
                  <a:lnTo>
                    <a:pt x="21600" y="21600"/>
                  </a:lnTo>
                  <a:lnTo>
                    <a:pt x="68" y="6725"/>
                  </a:lnTo>
                  <a:lnTo>
                    <a:pt x="0" y="7336"/>
                  </a:lnTo>
                  <a:lnTo>
                    <a:pt x="3125" y="0"/>
                  </a:lnTo>
                  <a:lnTo>
                    <a:pt x="21600" y="13449"/>
                  </a:lnTo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763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25" name="Freeform 5"/>
            <p:cNvSpPr/>
            <p:nvPr/>
          </p:nvSpPr>
          <p:spPr>
            <a:xfrm>
              <a:off x="0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49"/>
                  </a:moveTo>
                  <a:lnTo>
                    <a:pt x="0" y="21600"/>
                  </a:lnTo>
                  <a:lnTo>
                    <a:pt x="21464" y="6725"/>
                  </a:lnTo>
                  <a:lnTo>
                    <a:pt x="21600" y="7336"/>
                  </a:lnTo>
                  <a:lnTo>
                    <a:pt x="18408" y="0"/>
                  </a:lnTo>
                  <a:lnTo>
                    <a:pt x="0" y="13449"/>
                  </a:lnTo>
                </a:path>
              </a:pathLst>
            </a:custGeom>
            <a:gradFill flip="none" rotWithShape="1">
              <a:gsLst>
                <a:gs pos="0">
                  <a:srgbClr val="00763B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130" name="Group 6"/>
            <p:cNvGrpSpPr/>
            <p:nvPr/>
          </p:nvGrpSpPr>
          <p:grpSpPr>
            <a:xfrm>
              <a:off x="88900" y="0"/>
              <a:ext cx="1304926" cy="1225551"/>
              <a:chOff x="0" y="0"/>
              <a:chExt cx="1304925" cy="1225550"/>
            </a:xfrm>
          </p:grpSpPr>
          <p:sp>
            <p:nvSpPr>
              <p:cNvPr id="4126" name="AutoShape 7"/>
              <p:cNvSpPr/>
              <p:nvPr/>
            </p:nvSpPr>
            <p:spPr>
              <a:xfrm>
                <a:off x="0" y="0"/>
                <a:ext cx="1304925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7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1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27" name="Freeform 8"/>
              <p:cNvSpPr/>
              <p:nvPr/>
            </p:nvSpPr>
            <p:spPr>
              <a:xfrm>
                <a:off x="0" y="0"/>
                <a:ext cx="652463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7823"/>
                    </a:lnTo>
                    <a:lnTo>
                      <a:pt x="6674" y="2098"/>
                    </a:lnTo>
                    <a:lnTo>
                      <a:pt x="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28" name="Freeform 9"/>
              <p:cNvSpPr/>
              <p:nvPr/>
            </p:nvSpPr>
            <p:spPr>
              <a:xfrm>
                <a:off x="0" y="0"/>
                <a:ext cx="1304926" cy="120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337" y="21600"/>
                    </a:lnTo>
                    <a:lnTo>
                      <a:pt x="18709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29" name="Freeform 10"/>
              <p:cNvSpPr/>
              <p:nvPr/>
            </p:nvSpPr>
            <p:spPr>
              <a:xfrm>
                <a:off x="652462" y="0"/>
                <a:ext cx="652464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7823"/>
                    </a:lnTo>
                    <a:lnTo>
                      <a:pt x="14873" y="2098"/>
                    </a:lnTo>
                    <a:lnTo>
                      <a:pt x="2160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131" name="Rectangle 11"/>
            <p:cNvSpPr/>
            <p:nvPr/>
          </p:nvSpPr>
          <p:spPr>
            <a:xfrm>
              <a:off x="0" y="742950"/>
              <a:ext cx="1522413" cy="173038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71BB96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133" name="Title Text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  <a:prstGeom prst="rect">
            <a:avLst/>
          </a:prstGeom>
        </p:spPr>
        <p:txBody>
          <a:bodyPr lIns="46037" tIns="46037" rIns="46037" bIns="46037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34" name="Body Level One…"/>
          <p:cNvSpPr txBox="1">
            <a:spLocks noGrp="1"/>
          </p:cNvSpPr>
          <p:nvPr>
            <p:ph type="body" idx="1"/>
          </p:nvPr>
        </p:nvSpPr>
        <p:spPr>
          <a:xfrm>
            <a:off x="661987" y="1905000"/>
            <a:ext cx="7772401" cy="4114800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>
              <a:buClr>
                <a:srgbClr val="FFFFCC"/>
              </a:buClr>
              <a:buSzPct val="90000"/>
              <a:buChar char="Ú"/>
              <a:defRPr>
                <a:solidFill>
                  <a:srgbClr val="EAEAEA"/>
                </a:solidFill>
              </a:defRPr>
            </a:lvl1pPr>
            <a:lvl2pPr>
              <a:buClr>
                <a:srgbClr val="FFFFCC"/>
              </a:buClr>
              <a:buChar char="–"/>
              <a:defRPr>
                <a:solidFill>
                  <a:srgbClr val="EAEAEA"/>
                </a:solidFill>
              </a:defRPr>
            </a:lvl2pPr>
            <a:lvl3pPr>
              <a:buClr>
                <a:srgbClr val="FFFFCC"/>
              </a:buClr>
              <a:defRPr>
                <a:solidFill>
                  <a:srgbClr val="EAEAEA"/>
                </a:solidFill>
              </a:defRPr>
            </a:lvl3pPr>
            <a:lvl4pPr>
              <a:buClr>
                <a:srgbClr val="FFFFCC"/>
              </a:buClr>
              <a:buChar char="–"/>
              <a:defRPr>
                <a:solidFill>
                  <a:srgbClr val="EAEAEA"/>
                </a:solidFill>
              </a:defRPr>
            </a:lvl4pPr>
            <a:lvl5pPr>
              <a:buClr>
                <a:srgbClr val="FFFFCC"/>
              </a:buClr>
              <a:buChar char="•"/>
              <a:defRPr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5624" y="6483951"/>
            <a:ext cx="282577" cy="287723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509967"/>
      </p:ext>
    </p:extLst>
  </p:cSld>
  <p:clrMapOvr>
    <a:masterClrMapping/>
  </p:clrMapOvr>
  <p:transition spd="med"/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Section Header">
    <p:bg>
      <p:bgPr>
        <a:gradFill flip="none" rotWithShape="1">
          <a:gsLst>
            <a:gs pos="0">
              <a:srgbClr val="00763B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2" name="Rectangle 2"/>
          <p:cNvSpPr/>
          <p:nvPr/>
        </p:nvSpPr>
        <p:spPr>
          <a:xfrm>
            <a:off x="0" y="0"/>
            <a:ext cx="1752600" cy="6856413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763B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>
              <a:defRPr b="0">
                <a:solidFill>
                  <a:srgbClr val="EAEAEA"/>
                </a:solidFill>
              </a:defRPr>
            </a:pPr>
            <a:endParaRPr/>
          </a:p>
        </p:txBody>
      </p:sp>
      <p:grpSp>
        <p:nvGrpSpPr>
          <p:cNvPr id="4151" name="Group 3"/>
          <p:cNvGrpSpPr/>
          <p:nvPr/>
        </p:nvGrpSpPr>
        <p:grpSpPr>
          <a:xfrm>
            <a:off x="152399" y="374650"/>
            <a:ext cx="1524002" cy="1225551"/>
            <a:chOff x="0" y="0"/>
            <a:chExt cx="1524000" cy="1225550"/>
          </a:xfrm>
        </p:grpSpPr>
        <p:sp>
          <p:nvSpPr>
            <p:cNvPr id="4143" name="Freeform 4"/>
            <p:cNvSpPr/>
            <p:nvPr/>
          </p:nvSpPr>
          <p:spPr>
            <a:xfrm>
              <a:off x="1019175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49"/>
                  </a:moveTo>
                  <a:lnTo>
                    <a:pt x="21600" y="21600"/>
                  </a:lnTo>
                  <a:lnTo>
                    <a:pt x="68" y="6725"/>
                  </a:lnTo>
                  <a:lnTo>
                    <a:pt x="0" y="7336"/>
                  </a:lnTo>
                  <a:lnTo>
                    <a:pt x="3125" y="0"/>
                  </a:lnTo>
                  <a:lnTo>
                    <a:pt x="21600" y="13449"/>
                  </a:lnTo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763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44" name="Freeform 5"/>
            <p:cNvSpPr/>
            <p:nvPr/>
          </p:nvSpPr>
          <p:spPr>
            <a:xfrm>
              <a:off x="0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49"/>
                  </a:moveTo>
                  <a:lnTo>
                    <a:pt x="0" y="21600"/>
                  </a:lnTo>
                  <a:lnTo>
                    <a:pt x="21464" y="6725"/>
                  </a:lnTo>
                  <a:lnTo>
                    <a:pt x="21600" y="7336"/>
                  </a:lnTo>
                  <a:lnTo>
                    <a:pt x="18408" y="0"/>
                  </a:lnTo>
                  <a:lnTo>
                    <a:pt x="0" y="13449"/>
                  </a:lnTo>
                </a:path>
              </a:pathLst>
            </a:custGeom>
            <a:gradFill flip="none" rotWithShape="1">
              <a:gsLst>
                <a:gs pos="0">
                  <a:srgbClr val="00763B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149" name="Group 6"/>
            <p:cNvGrpSpPr/>
            <p:nvPr/>
          </p:nvGrpSpPr>
          <p:grpSpPr>
            <a:xfrm>
              <a:off x="88900" y="0"/>
              <a:ext cx="1304926" cy="1225551"/>
              <a:chOff x="0" y="0"/>
              <a:chExt cx="1304925" cy="1225550"/>
            </a:xfrm>
          </p:grpSpPr>
          <p:sp>
            <p:nvSpPr>
              <p:cNvPr id="4145" name="AutoShape 7"/>
              <p:cNvSpPr/>
              <p:nvPr/>
            </p:nvSpPr>
            <p:spPr>
              <a:xfrm>
                <a:off x="0" y="0"/>
                <a:ext cx="1304925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7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1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46" name="Freeform 8"/>
              <p:cNvSpPr/>
              <p:nvPr/>
            </p:nvSpPr>
            <p:spPr>
              <a:xfrm>
                <a:off x="0" y="0"/>
                <a:ext cx="652463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7823"/>
                    </a:lnTo>
                    <a:lnTo>
                      <a:pt x="6674" y="2098"/>
                    </a:lnTo>
                    <a:lnTo>
                      <a:pt x="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47" name="Freeform 9"/>
              <p:cNvSpPr/>
              <p:nvPr/>
            </p:nvSpPr>
            <p:spPr>
              <a:xfrm>
                <a:off x="0" y="0"/>
                <a:ext cx="1304926" cy="120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337" y="21600"/>
                    </a:lnTo>
                    <a:lnTo>
                      <a:pt x="18709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48" name="Freeform 10"/>
              <p:cNvSpPr/>
              <p:nvPr/>
            </p:nvSpPr>
            <p:spPr>
              <a:xfrm>
                <a:off x="652462" y="0"/>
                <a:ext cx="652464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7823"/>
                    </a:lnTo>
                    <a:lnTo>
                      <a:pt x="14873" y="2098"/>
                    </a:lnTo>
                    <a:lnTo>
                      <a:pt x="2160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150" name="Rectangle 11"/>
            <p:cNvSpPr/>
            <p:nvPr/>
          </p:nvSpPr>
          <p:spPr>
            <a:xfrm>
              <a:off x="0" y="742950"/>
              <a:ext cx="1522413" cy="173038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71BB96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15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6037" tIns="46037" rIns="46037" bIns="46037" anchor="t"/>
          <a:lstStyle>
            <a:lvl1pPr>
              <a:defRPr sz="4000" b="1" cap="all">
                <a:solidFill>
                  <a:srgbClr val="FFFFC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5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6037" tIns="46037" rIns="46037" bIns="46037"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5624" y="6483951"/>
            <a:ext cx="282577" cy="287723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1979456"/>
      </p:ext>
    </p:extLst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68D16B-FB8C-6A4C-B51A-84B45D1D88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70810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Two Content">
    <p:bg>
      <p:bgPr>
        <a:gradFill flip="none" rotWithShape="1">
          <a:gsLst>
            <a:gs pos="0">
              <a:srgbClr val="00763B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1" name="Rectangle 2"/>
          <p:cNvSpPr/>
          <p:nvPr/>
        </p:nvSpPr>
        <p:spPr>
          <a:xfrm>
            <a:off x="0" y="0"/>
            <a:ext cx="1752600" cy="6856413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763B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>
              <a:defRPr b="0">
                <a:solidFill>
                  <a:srgbClr val="EAEAEA"/>
                </a:solidFill>
              </a:defRPr>
            </a:pPr>
            <a:endParaRPr/>
          </a:p>
        </p:txBody>
      </p:sp>
      <p:grpSp>
        <p:nvGrpSpPr>
          <p:cNvPr id="4170" name="Group 3"/>
          <p:cNvGrpSpPr/>
          <p:nvPr/>
        </p:nvGrpSpPr>
        <p:grpSpPr>
          <a:xfrm>
            <a:off x="152399" y="374650"/>
            <a:ext cx="1524002" cy="1225551"/>
            <a:chOff x="0" y="0"/>
            <a:chExt cx="1524000" cy="1225550"/>
          </a:xfrm>
        </p:grpSpPr>
        <p:sp>
          <p:nvSpPr>
            <p:cNvPr id="4162" name="Freeform 4"/>
            <p:cNvSpPr/>
            <p:nvPr/>
          </p:nvSpPr>
          <p:spPr>
            <a:xfrm>
              <a:off x="1019175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49"/>
                  </a:moveTo>
                  <a:lnTo>
                    <a:pt x="21600" y="21600"/>
                  </a:lnTo>
                  <a:lnTo>
                    <a:pt x="68" y="6725"/>
                  </a:lnTo>
                  <a:lnTo>
                    <a:pt x="0" y="7336"/>
                  </a:lnTo>
                  <a:lnTo>
                    <a:pt x="3125" y="0"/>
                  </a:lnTo>
                  <a:lnTo>
                    <a:pt x="21600" y="13449"/>
                  </a:lnTo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763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63" name="Freeform 5"/>
            <p:cNvSpPr/>
            <p:nvPr/>
          </p:nvSpPr>
          <p:spPr>
            <a:xfrm>
              <a:off x="0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49"/>
                  </a:moveTo>
                  <a:lnTo>
                    <a:pt x="0" y="21600"/>
                  </a:lnTo>
                  <a:lnTo>
                    <a:pt x="21464" y="6725"/>
                  </a:lnTo>
                  <a:lnTo>
                    <a:pt x="21600" y="7336"/>
                  </a:lnTo>
                  <a:lnTo>
                    <a:pt x="18408" y="0"/>
                  </a:lnTo>
                  <a:lnTo>
                    <a:pt x="0" y="13449"/>
                  </a:lnTo>
                </a:path>
              </a:pathLst>
            </a:custGeom>
            <a:gradFill flip="none" rotWithShape="1">
              <a:gsLst>
                <a:gs pos="0">
                  <a:srgbClr val="00763B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168" name="Group 6"/>
            <p:cNvGrpSpPr/>
            <p:nvPr/>
          </p:nvGrpSpPr>
          <p:grpSpPr>
            <a:xfrm>
              <a:off x="88900" y="0"/>
              <a:ext cx="1304926" cy="1225551"/>
              <a:chOff x="0" y="0"/>
              <a:chExt cx="1304925" cy="1225550"/>
            </a:xfrm>
          </p:grpSpPr>
          <p:sp>
            <p:nvSpPr>
              <p:cNvPr id="4164" name="AutoShape 7"/>
              <p:cNvSpPr/>
              <p:nvPr/>
            </p:nvSpPr>
            <p:spPr>
              <a:xfrm>
                <a:off x="0" y="0"/>
                <a:ext cx="1304925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7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1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65" name="Freeform 8"/>
              <p:cNvSpPr/>
              <p:nvPr/>
            </p:nvSpPr>
            <p:spPr>
              <a:xfrm>
                <a:off x="0" y="0"/>
                <a:ext cx="652463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7823"/>
                    </a:lnTo>
                    <a:lnTo>
                      <a:pt x="6674" y="2098"/>
                    </a:lnTo>
                    <a:lnTo>
                      <a:pt x="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66" name="Freeform 9"/>
              <p:cNvSpPr/>
              <p:nvPr/>
            </p:nvSpPr>
            <p:spPr>
              <a:xfrm>
                <a:off x="0" y="0"/>
                <a:ext cx="1304926" cy="120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337" y="21600"/>
                    </a:lnTo>
                    <a:lnTo>
                      <a:pt x="18709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67" name="Freeform 10"/>
              <p:cNvSpPr/>
              <p:nvPr/>
            </p:nvSpPr>
            <p:spPr>
              <a:xfrm>
                <a:off x="652462" y="0"/>
                <a:ext cx="652464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7823"/>
                    </a:lnTo>
                    <a:lnTo>
                      <a:pt x="14873" y="2098"/>
                    </a:lnTo>
                    <a:lnTo>
                      <a:pt x="2160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169" name="Rectangle 11"/>
            <p:cNvSpPr/>
            <p:nvPr/>
          </p:nvSpPr>
          <p:spPr>
            <a:xfrm>
              <a:off x="0" y="742950"/>
              <a:ext cx="1522413" cy="173038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71BB96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171" name="Title Text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  <a:prstGeom prst="rect">
            <a:avLst/>
          </a:prstGeom>
        </p:spPr>
        <p:txBody>
          <a:bodyPr lIns="46037" tIns="46037" rIns="46037" bIns="46037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61987" y="1905000"/>
            <a:ext cx="3810001" cy="4114800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>
              <a:spcBef>
                <a:spcPts val="600"/>
              </a:spcBef>
              <a:buClr>
                <a:srgbClr val="FFFFCC"/>
              </a:buClr>
              <a:buSzPct val="90000"/>
              <a:buChar char="Ú"/>
              <a:defRPr sz="2800">
                <a:solidFill>
                  <a:srgbClr val="EAEAEA"/>
                </a:solidFill>
              </a:defRPr>
            </a:lvl1pPr>
            <a:lvl2pPr marL="790575" indent="-333375">
              <a:spcBef>
                <a:spcPts val="600"/>
              </a:spcBef>
              <a:buClr>
                <a:srgbClr val="FFFFCC"/>
              </a:buClr>
              <a:buChar char="–"/>
              <a:defRPr sz="2800">
                <a:solidFill>
                  <a:srgbClr val="EAEAEA"/>
                </a:solidFill>
              </a:defRPr>
            </a:lvl2pPr>
            <a:lvl3pPr marL="1234439" indent="-320039">
              <a:spcBef>
                <a:spcPts val="600"/>
              </a:spcBef>
              <a:buClr>
                <a:srgbClr val="FFFFCC"/>
              </a:buClr>
              <a:defRPr sz="2800">
                <a:solidFill>
                  <a:srgbClr val="EAEAEA"/>
                </a:solidFill>
              </a:defRPr>
            </a:lvl3pPr>
            <a:lvl4pPr marL="1727200" indent="-355600">
              <a:spcBef>
                <a:spcPts val="600"/>
              </a:spcBef>
              <a:buClr>
                <a:srgbClr val="FFFFCC"/>
              </a:buClr>
              <a:buChar char="–"/>
              <a:defRPr sz="2800">
                <a:solidFill>
                  <a:srgbClr val="EAEAEA"/>
                </a:solidFill>
              </a:defRPr>
            </a:lvl4pPr>
            <a:lvl5pPr marL="2184400" indent="-355600">
              <a:spcBef>
                <a:spcPts val="600"/>
              </a:spcBef>
              <a:buClr>
                <a:srgbClr val="FFFFCC"/>
              </a:buClr>
              <a:buChar char="•"/>
              <a:defRPr sz="2800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5624" y="6483951"/>
            <a:ext cx="282577" cy="287723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558042"/>
      </p:ext>
    </p:extLst>
  </p:cSld>
  <p:clrMapOvr>
    <a:masterClrMapping/>
  </p:clrMapOvr>
  <p:transition spd="med"/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Comparison">
    <p:bg>
      <p:bgPr>
        <a:gradFill flip="none" rotWithShape="1">
          <a:gsLst>
            <a:gs pos="0">
              <a:srgbClr val="00763B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0" name="Rectangle 2"/>
          <p:cNvSpPr/>
          <p:nvPr/>
        </p:nvSpPr>
        <p:spPr>
          <a:xfrm>
            <a:off x="0" y="0"/>
            <a:ext cx="1752600" cy="6856413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763B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>
              <a:defRPr b="0">
                <a:solidFill>
                  <a:srgbClr val="EAEAEA"/>
                </a:solidFill>
              </a:defRPr>
            </a:pPr>
            <a:endParaRPr/>
          </a:p>
        </p:txBody>
      </p:sp>
      <p:grpSp>
        <p:nvGrpSpPr>
          <p:cNvPr id="4189" name="Group 3"/>
          <p:cNvGrpSpPr/>
          <p:nvPr/>
        </p:nvGrpSpPr>
        <p:grpSpPr>
          <a:xfrm>
            <a:off x="152399" y="374650"/>
            <a:ext cx="1524002" cy="1225551"/>
            <a:chOff x="0" y="0"/>
            <a:chExt cx="1524000" cy="1225550"/>
          </a:xfrm>
        </p:grpSpPr>
        <p:sp>
          <p:nvSpPr>
            <p:cNvPr id="4181" name="Freeform 4"/>
            <p:cNvSpPr/>
            <p:nvPr/>
          </p:nvSpPr>
          <p:spPr>
            <a:xfrm>
              <a:off x="1019175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49"/>
                  </a:moveTo>
                  <a:lnTo>
                    <a:pt x="21600" y="21600"/>
                  </a:lnTo>
                  <a:lnTo>
                    <a:pt x="68" y="6725"/>
                  </a:lnTo>
                  <a:lnTo>
                    <a:pt x="0" y="7336"/>
                  </a:lnTo>
                  <a:lnTo>
                    <a:pt x="3125" y="0"/>
                  </a:lnTo>
                  <a:lnTo>
                    <a:pt x="21600" y="13449"/>
                  </a:lnTo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763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182" name="Freeform 5"/>
            <p:cNvSpPr/>
            <p:nvPr/>
          </p:nvSpPr>
          <p:spPr>
            <a:xfrm>
              <a:off x="0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49"/>
                  </a:moveTo>
                  <a:lnTo>
                    <a:pt x="0" y="21600"/>
                  </a:lnTo>
                  <a:lnTo>
                    <a:pt x="21464" y="6725"/>
                  </a:lnTo>
                  <a:lnTo>
                    <a:pt x="21600" y="7336"/>
                  </a:lnTo>
                  <a:lnTo>
                    <a:pt x="18408" y="0"/>
                  </a:lnTo>
                  <a:lnTo>
                    <a:pt x="0" y="13449"/>
                  </a:lnTo>
                </a:path>
              </a:pathLst>
            </a:custGeom>
            <a:gradFill flip="none" rotWithShape="1">
              <a:gsLst>
                <a:gs pos="0">
                  <a:srgbClr val="00763B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187" name="Group 6"/>
            <p:cNvGrpSpPr/>
            <p:nvPr/>
          </p:nvGrpSpPr>
          <p:grpSpPr>
            <a:xfrm>
              <a:off x="88900" y="0"/>
              <a:ext cx="1304926" cy="1225551"/>
              <a:chOff x="0" y="0"/>
              <a:chExt cx="1304925" cy="1225550"/>
            </a:xfrm>
          </p:grpSpPr>
          <p:sp>
            <p:nvSpPr>
              <p:cNvPr id="4183" name="AutoShape 7"/>
              <p:cNvSpPr/>
              <p:nvPr/>
            </p:nvSpPr>
            <p:spPr>
              <a:xfrm>
                <a:off x="0" y="0"/>
                <a:ext cx="1304925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7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1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84" name="Freeform 8"/>
              <p:cNvSpPr/>
              <p:nvPr/>
            </p:nvSpPr>
            <p:spPr>
              <a:xfrm>
                <a:off x="0" y="0"/>
                <a:ext cx="652463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7823"/>
                    </a:lnTo>
                    <a:lnTo>
                      <a:pt x="6674" y="2098"/>
                    </a:lnTo>
                    <a:lnTo>
                      <a:pt x="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85" name="Freeform 9"/>
              <p:cNvSpPr/>
              <p:nvPr/>
            </p:nvSpPr>
            <p:spPr>
              <a:xfrm>
                <a:off x="0" y="0"/>
                <a:ext cx="1304926" cy="120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337" y="21600"/>
                    </a:lnTo>
                    <a:lnTo>
                      <a:pt x="18709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186" name="Freeform 10"/>
              <p:cNvSpPr/>
              <p:nvPr/>
            </p:nvSpPr>
            <p:spPr>
              <a:xfrm>
                <a:off x="652462" y="0"/>
                <a:ext cx="652464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7823"/>
                    </a:lnTo>
                    <a:lnTo>
                      <a:pt x="14873" y="2098"/>
                    </a:lnTo>
                    <a:lnTo>
                      <a:pt x="2160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188" name="Rectangle 11"/>
            <p:cNvSpPr/>
            <p:nvPr/>
          </p:nvSpPr>
          <p:spPr>
            <a:xfrm>
              <a:off x="0" y="742950"/>
              <a:ext cx="1522413" cy="173038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71BB96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19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6037" tIns="46037" rIns="46037" bIns="46037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1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6037" tIns="46037" rIns="46037" bIns="46037"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9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lIns="46037" tIns="46037" rIns="46037" bIns="46037"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pPr>
            <a:endParaRPr/>
          </a:p>
        </p:txBody>
      </p:sp>
      <p:sp>
        <p:nvSpPr>
          <p:cNvPr id="41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5624" y="6483951"/>
            <a:ext cx="282577" cy="287723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5541146"/>
      </p:ext>
    </p:extLst>
  </p:cSld>
  <p:clrMapOvr>
    <a:masterClrMapping/>
  </p:clrMapOvr>
  <p:transition spd="med"/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itle Only">
    <p:bg>
      <p:bgPr>
        <a:gradFill flip="none" rotWithShape="1">
          <a:gsLst>
            <a:gs pos="0">
              <a:srgbClr val="00763B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0" name="Rectangle 2"/>
          <p:cNvSpPr/>
          <p:nvPr/>
        </p:nvSpPr>
        <p:spPr>
          <a:xfrm>
            <a:off x="0" y="0"/>
            <a:ext cx="1752600" cy="6856413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763B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>
              <a:defRPr b="0">
                <a:solidFill>
                  <a:srgbClr val="EAEAEA"/>
                </a:solidFill>
              </a:defRPr>
            </a:pPr>
            <a:endParaRPr/>
          </a:p>
        </p:txBody>
      </p:sp>
      <p:grpSp>
        <p:nvGrpSpPr>
          <p:cNvPr id="4209" name="Group 3"/>
          <p:cNvGrpSpPr/>
          <p:nvPr/>
        </p:nvGrpSpPr>
        <p:grpSpPr>
          <a:xfrm>
            <a:off x="152399" y="374650"/>
            <a:ext cx="1524002" cy="1225551"/>
            <a:chOff x="0" y="0"/>
            <a:chExt cx="1524000" cy="1225550"/>
          </a:xfrm>
        </p:grpSpPr>
        <p:sp>
          <p:nvSpPr>
            <p:cNvPr id="4201" name="Freeform 4"/>
            <p:cNvSpPr/>
            <p:nvPr/>
          </p:nvSpPr>
          <p:spPr>
            <a:xfrm>
              <a:off x="1019175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49"/>
                  </a:moveTo>
                  <a:lnTo>
                    <a:pt x="21600" y="21600"/>
                  </a:lnTo>
                  <a:lnTo>
                    <a:pt x="68" y="6725"/>
                  </a:lnTo>
                  <a:lnTo>
                    <a:pt x="0" y="7336"/>
                  </a:lnTo>
                  <a:lnTo>
                    <a:pt x="3125" y="0"/>
                  </a:lnTo>
                  <a:lnTo>
                    <a:pt x="21600" y="13449"/>
                  </a:lnTo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763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02" name="Freeform 5"/>
            <p:cNvSpPr/>
            <p:nvPr/>
          </p:nvSpPr>
          <p:spPr>
            <a:xfrm>
              <a:off x="0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49"/>
                  </a:moveTo>
                  <a:lnTo>
                    <a:pt x="0" y="21600"/>
                  </a:lnTo>
                  <a:lnTo>
                    <a:pt x="21464" y="6725"/>
                  </a:lnTo>
                  <a:lnTo>
                    <a:pt x="21600" y="7336"/>
                  </a:lnTo>
                  <a:lnTo>
                    <a:pt x="18408" y="0"/>
                  </a:lnTo>
                  <a:lnTo>
                    <a:pt x="0" y="13449"/>
                  </a:lnTo>
                </a:path>
              </a:pathLst>
            </a:custGeom>
            <a:gradFill flip="none" rotWithShape="1">
              <a:gsLst>
                <a:gs pos="0">
                  <a:srgbClr val="00763B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207" name="Group 6"/>
            <p:cNvGrpSpPr/>
            <p:nvPr/>
          </p:nvGrpSpPr>
          <p:grpSpPr>
            <a:xfrm>
              <a:off x="88900" y="0"/>
              <a:ext cx="1304926" cy="1225551"/>
              <a:chOff x="0" y="0"/>
              <a:chExt cx="1304925" cy="1225550"/>
            </a:xfrm>
          </p:grpSpPr>
          <p:sp>
            <p:nvSpPr>
              <p:cNvPr id="4203" name="AutoShape 7"/>
              <p:cNvSpPr/>
              <p:nvPr/>
            </p:nvSpPr>
            <p:spPr>
              <a:xfrm>
                <a:off x="0" y="0"/>
                <a:ext cx="1304925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7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1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04" name="Freeform 8"/>
              <p:cNvSpPr/>
              <p:nvPr/>
            </p:nvSpPr>
            <p:spPr>
              <a:xfrm>
                <a:off x="0" y="0"/>
                <a:ext cx="652463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7823"/>
                    </a:lnTo>
                    <a:lnTo>
                      <a:pt x="6674" y="2098"/>
                    </a:lnTo>
                    <a:lnTo>
                      <a:pt x="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05" name="Freeform 9"/>
              <p:cNvSpPr/>
              <p:nvPr/>
            </p:nvSpPr>
            <p:spPr>
              <a:xfrm>
                <a:off x="0" y="0"/>
                <a:ext cx="1304926" cy="120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337" y="21600"/>
                    </a:lnTo>
                    <a:lnTo>
                      <a:pt x="18709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06" name="Freeform 10"/>
              <p:cNvSpPr/>
              <p:nvPr/>
            </p:nvSpPr>
            <p:spPr>
              <a:xfrm>
                <a:off x="652462" y="0"/>
                <a:ext cx="652464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7823"/>
                    </a:lnTo>
                    <a:lnTo>
                      <a:pt x="14873" y="2098"/>
                    </a:lnTo>
                    <a:lnTo>
                      <a:pt x="2160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208" name="Rectangle 11"/>
            <p:cNvSpPr/>
            <p:nvPr/>
          </p:nvSpPr>
          <p:spPr>
            <a:xfrm>
              <a:off x="0" y="742950"/>
              <a:ext cx="1522413" cy="173038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71BB96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210" name="Title Text"/>
          <p:cNvSpPr txBox="1">
            <a:spLocks noGrp="1"/>
          </p:cNvSpPr>
          <p:nvPr>
            <p:ph type="title"/>
          </p:nvPr>
        </p:nvSpPr>
        <p:spPr>
          <a:xfrm>
            <a:off x="1905000" y="228600"/>
            <a:ext cx="7086600" cy="1447800"/>
          </a:xfrm>
          <a:prstGeom prst="rect">
            <a:avLst/>
          </a:prstGeom>
        </p:spPr>
        <p:txBody>
          <a:bodyPr lIns="46037" tIns="46037" rIns="46037" bIns="46037" anchor="ctr"/>
          <a:lstStyle>
            <a:lvl1pPr>
              <a:defRPr>
                <a:solidFill>
                  <a:srgbClr val="FFFFC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5624" y="6483951"/>
            <a:ext cx="282577" cy="287723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72296591"/>
      </p:ext>
    </p:extLst>
  </p:cSld>
  <p:clrMapOvr>
    <a:masterClrMapping/>
  </p:clrMapOvr>
  <p:transition spd="med"/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Blank">
    <p:bg>
      <p:bgPr>
        <a:gradFill flip="none" rotWithShape="1">
          <a:gsLst>
            <a:gs pos="0">
              <a:srgbClr val="00763B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" name="Rectangle 2"/>
          <p:cNvSpPr/>
          <p:nvPr/>
        </p:nvSpPr>
        <p:spPr>
          <a:xfrm>
            <a:off x="0" y="0"/>
            <a:ext cx="1752600" cy="6856413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763B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>
              <a:defRPr b="0">
                <a:solidFill>
                  <a:srgbClr val="EAEAEA"/>
                </a:solidFill>
              </a:defRPr>
            </a:pPr>
            <a:endParaRPr/>
          </a:p>
        </p:txBody>
      </p:sp>
      <p:grpSp>
        <p:nvGrpSpPr>
          <p:cNvPr id="4227" name="Group 3"/>
          <p:cNvGrpSpPr/>
          <p:nvPr/>
        </p:nvGrpSpPr>
        <p:grpSpPr>
          <a:xfrm>
            <a:off x="152399" y="374650"/>
            <a:ext cx="1524002" cy="1225551"/>
            <a:chOff x="0" y="0"/>
            <a:chExt cx="1524000" cy="1225550"/>
          </a:xfrm>
        </p:grpSpPr>
        <p:sp>
          <p:nvSpPr>
            <p:cNvPr id="4219" name="Freeform 4"/>
            <p:cNvSpPr/>
            <p:nvPr/>
          </p:nvSpPr>
          <p:spPr>
            <a:xfrm>
              <a:off x="1019175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49"/>
                  </a:moveTo>
                  <a:lnTo>
                    <a:pt x="21600" y="21600"/>
                  </a:lnTo>
                  <a:lnTo>
                    <a:pt x="68" y="6725"/>
                  </a:lnTo>
                  <a:lnTo>
                    <a:pt x="0" y="7336"/>
                  </a:lnTo>
                  <a:lnTo>
                    <a:pt x="3125" y="0"/>
                  </a:lnTo>
                  <a:lnTo>
                    <a:pt x="21600" y="13449"/>
                  </a:lnTo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763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20" name="Freeform 5"/>
            <p:cNvSpPr/>
            <p:nvPr/>
          </p:nvSpPr>
          <p:spPr>
            <a:xfrm>
              <a:off x="0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49"/>
                  </a:moveTo>
                  <a:lnTo>
                    <a:pt x="0" y="21600"/>
                  </a:lnTo>
                  <a:lnTo>
                    <a:pt x="21464" y="6725"/>
                  </a:lnTo>
                  <a:lnTo>
                    <a:pt x="21600" y="7336"/>
                  </a:lnTo>
                  <a:lnTo>
                    <a:pt x="18408" y="0"/>
                  </a:lnTo>
                  <a:lnTo>
                    <a:pt x="0" y="13449"/>
                  </a:lnTo>
                </a:path>
              </a:pathLst>
            </a:custGeom>
            <a:gradFill flip="none" rotWithShape="1">
              <a:gsLst>
                <a:gs pos="0">
                  <a:srgbClr val="00763B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225" name="Group 6"/>
            <p:cNvGrpSpPr/>
            <p:nvPr/>
          </p:nvGrpSpPr>
          <p:grpSpPr>
            <a:xfrm>
              <a:off x="88900" y="0"/>
              <a:ext cx="1304926" cy="1225551"/>
              <a:chOff x="0" y="0"/>
              <a:chExt cx="1304925" cy="1225550"/>
            </a:xfrm>
          </p:grpSpPr>
          <p:sp>
            <p:nvSpPr>
              <p:cNvPr id="4221" name="AutoShape 7"/>
              <p:cNvSpPr/>
              <p:nvPr/>
            </p:nvSpPr>
            <p:spPr>
              <a:xfrm>
                <a:off x="0" y="0"/>
                <a:ext cx="1304925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7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1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22" name="Freeform 8"/>
              <p:cNvSpPr/>
              <p:nvPr/>
            </p:nvSpPr>
            <p:spPr>
              <a:xfrm>
                <a:off x="0" y="0"/>
                <a:ext cx="652463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7823"/>
                    </a:lnTo>
                    <a:lnTo>
                      <a:pt x="6674" y="2098"/>
                    </a:lnTo>
                    <a:lnTo>
                      <a:pt x="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23" name="Freeform 9"/>
              <p:cNvSpPr/>
              <p:nvPr/>
            </p:nvSpPr>
            <p:spPr>
              <a:xfrm>
                <a:off x="0" y="0"/>
                <a:ext cx="1304926" cy="120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337" y="21600"/>
                    </a:lnTo>
                    <a:lnTo>
                      <a:pt x="18709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24" name="Freeform 10"/>
              <p:cNvSpPr/>
              <p:nvPr/>
            </p:nvSpPr>
            <p:spPr>
              <a:xfrm>
                <a:off x="652462" y="0"/>
                <a:ext cx="652464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7823"/>
                    </a:lnTo>
                    <a:lnTo>
                      <a:pt x="14873" y="2098"/>
                    </a:lnTo>
                    <a:lnTo>
                      <a:pt x="2160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226" name="Rectangle 11"/>
            <p:cNvSpPr/>
            <p:nvPr/>
          </p:nvSpPr>
          <p:spPr>
            <a:xfrm>
              <a:off x="0" y="742950"/>
              <a:ext cx="1522413" cy="173038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71BB96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5624" y="6483951"/>
            <a:ext cx="282577" cy="287723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4268479"/>
      </p:ext>
    </p:extLst>
  </p:cSld>
  <p:clrMapOvr>
    <a:masterClrMapping/>
  </p:clrMapOvr>
  <p:transition spd="med"/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Content with Caption">
    <p:bg>
      <p:bgPr>
        <a:gradFill flip="none" rotWithShape="1">
          <a:gsLst>
            <a:gs pos="0">
              <a:srgbClr val="00763B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5" name="Rectangle 2"/>
          <p:cNvSpPr/>
          <p:nvPr/>
        </p:nvSpPr>
        <p:spPr>
          <a:xfrm>
            <a:off x="0" y="0"/>
            <a:ext cx="1752600" cy="6856413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763B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>
              <a:defRPr b="0">
                <a:solidFill>
                  <a:srgbClr val="EAEAEA"/>
                </a:solidFill>
              </a:defRPr>
            </a:pPr>
            <a:endParaRPr/>
          </a:p>
        </p:txBody>
      </p:sp>
      <p:grpSp>
        <p:nvGrpSpPr>
          <p:cNvPr id="4244" name="Group 3"/>
          <p:cNvGrpSpPr/>
          <p:nvPr/>
        </p:nvGrpSpPr>
        <p:grpSpPr>
          <a:xfrm>
            <a:off x="152399" y="374650"/>
            <a:ext cx="1524002" cy="1225551"/>
            <a:chOff x="0" y="0"/>
            <a:chExt cx="1524000" cy="1225550"/>
          </a:xfrm>
        </p:grpSpPr>
        <p:sp>
          <p:nvSpPr>
            <p:cNvPr id="4236" name="Freeform 4"/>
            <p:cNvSpPr/>
            <p:nvPr/>
          </p:nvSpPr>
          <p:spPr>
            <a:xfrm>
              <a:off x="1019175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49"/>
                  </a:moveTo>
                  <a:lnTo>
                    <a:pt x="21600" y="21600"/>
                  </a:lnTo>
                  <a:lnTo>
                    <a:pt x="68" y="6725"/>
                  </a:lnTo>
                  <a:lnTo>
                    <a:pt x="0" y="7336"/>
                  </a:lnTo>
                  <a:lnTo>
                    <a:pt x="3125" y="0"/>
                  </a:lnTo>
                  <a:lnTo>
                    <a:pt x="21600" y="13449"/>
                  </a:lnTo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763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37" name="Freeform 5"/>
            <p:cNvSpPr/>
            <p:nvPr/>
          </p:nvSpPr>
          <p:spPr>
            <a:xfrm>
              <a:off x="0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49"/>
                  </a:moveTo>
                  <a:lnTo>
                    <a:pt x="0" y="21600"/>
                  </a:lnTo>
                  <a:lnTo>
                    <a:pt x="21464" y="6725"/>
                  </a:lnTo>
                  <a:lnTo>
                    <a:pt x="21600" y="7336"/>
                  </a:lnTo>
                  <a:lnTo>
                    <a:pt x="18408" y="0"/>
                  </a:lnTo>
                  <a:lnTo>
                    <a:pt x="0" y="13449"/>
                  </a:lnTo>
                </a:path>
              </a:pathLst>
            </a:custGeom>
            <a:gradFill flip="none" rotWithShape="1">
              <a:gsLst>
                <a:gs pos="0">
                  <a:srgbClr val="00763B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242" name="Group 6"/>
            <p:cNvGrpSpPr/>
            <p:nvPr/>
          </p:nvGrpSpPr>
          <p:grpSpPr>
            <a:xfrm>
              <a:off x="88900" y="0"/>
              <a:ext cx="1304926" cy="1225551"/>
              <a:chOff x="0" y="0"/>
              <a:chExt cx="1304925" cy="1225550"/>
            </a:xfrm>
          </p:grpSpPr>
          <p:sp>
            <p:nvSpPr>
              <p:cNvPr id="4238" name="AutoShape 7"/>
              <p:cNvSpPr/>
              <p:nvPr/>
            </p:nvSpPr>
            <p:spPr>
              <a:xfrm>
                <a:off x="0" y="0"/>
                <a:ext cx="1304925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7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1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39" name="Freeform 8"/>
              <p:cNvSpPr/>
              <p:nvPr/>
            </p:nvSpPr>
            <p:spPr>
              <a:xfrm>
                <a:off x="0" y="0"/>
                <a:ext cx="652463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7823"/>
                    </a:lnTo>
                    <a:lnTo>
                      <a:pt x="6674" y="2098"/>
                    </a:lnTo>
                    <a:lnTo>
                      <a:pt x="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40" name="Freeform 9"/>
              <p:cNvSpPr/>
              <p:nvPr/>
            </p:nvSpPr>
            <p:spPr>
              <a:xfrm>
                <a:off x="0" y="0"/>
                <a:ext cx="1304926" cy="120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337" y="21600"/>
                    </a:lnTo>
                    <a:lnTo>
                      <a:pt x="18709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41" name="Freeform 10"/>
              <p:cNvSpPr/>
              <p:nvPr/>
            </p:nvSpPr>
            <p:spPr>
              <a:xfrm>
                <a:off x="652462" y="0"/>
                <a:ext cx="652464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7823"/>
                    </a:lnTo>
                    <a:lnTo>
                      <a:pt x="14873" y="2098"/>
                    </a:lnTo>
                    <a:lnTo>
                      <a:pt x="2160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243" name="Rectangle 11"/>
            <p:cNvSpPr/>
            <p:nvPr/>
          </p:nvSpPr>
          <p:spPr>
            <a:xfrm>
              <a:off x="0" y="742950"/>
              <a:ext cx="1522413" cy="173038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71BB96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24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 sz="2000" b="1">
                <a:solidFill>
                  <a:srgbClr val="FFFFC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24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>
              <a:buClr>
                <a:srgbClr val="FFFFCC"/>
              </a:buClr>
              <a:buSzPct val="90000"/>
              <a:buChar char="Ú"/>
              <a:defRPr>
                <a:solidFill>
                  <a:srgbClr val="EAEAEA"/>
                </a:solidFill>
              </a:defRPr>
            </a:lvl1pPr>
            <a:lvl2pPr>
              <a:buClr>
                <a:srgbClr val="FFFFCC"/>
              </a:buClr>
              <a:buChar char="–"/>
              <a:defRPr>
                <a:solidFill>
                  <a:srgbClr val="EAEAEA"/>
                </a:solidFill>
              </a:defRPr>
            </a:lvl2pPr>
            <a:lvl3pPr>
              <a:buClr>
                <a:srgbClr val="FFFFCC"/>
              </a:buClr>
              <a:defRPr>
                <a:solidFill>
                  <a:srgbClr val="EAEAEA"/>
                </a:solidFill>
              </a:defRPr>
            </a:lvl3pPr>
            <a:lvl4pPr>
              <a:buClr>
                <a:srgbClr val="FFFFCC"/>
              </a:buClr>
              <a:buChar char="–"/>
              <a:defRPr>
                <a:solidFill>
                  <a:srgbClr val="EAEAEA"/>
                </a:solidFill>
              </a:defRPr>
            </a:lvl4pPr>
            <a:lvl5pPr>
              <a:buClr>
                <a:srgbClr val="FFFFCC"/>
              </a:buClr>
              <a:buChar char="•"/>
              <a:defRPr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4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pPr>
            <a:endParaRPr/>
          </a:p>
        </p:txBody>
      </p:sp>
      <p:sp>
        <p:nvSpPr>
          <p:cNvPr id="4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5624" y="6483951"/>
            <a:ext cx="282577" cy="287723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3930990"/>
      </p:ext>
    </p:extLst>
  </p:cSld>
  <p:clrMapOvr>
    <a:masterClrMapping/>
  </p:clrMapOvr>
  <p:transition spd="med"/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3_Picture with Caption">
    <p:bg>
      <p:bgPr>
        <a:gradFill flip="none" rotWithShape="1">
          <a:gsLst>
            <a:gs pos="0">
              <a:srgbClr val="00763B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5" name="Rectangle 2"/>
          <p:cNvSpPr/>
          <p:nvPr/>
        </p:nvSpPr>
        <p:spPr>
          <a:xfrm>
            <a:off x="0" y="0"/>
            <a:ext cx="1752600" cy="6856413"/>
          </a:xfrm>
          <a:prstGeom prst="rect">
            <a:avLst/>
          </a:prstGeom>
          <a:gradFill>
            <a:gsLst>
              <a:gs pos="0">
                <a:srgbClr val="000000"/>
              </a:gs>
              <a:gs pos="50000">
                <a:srgbClr val="00763B"/>
              </a:gs>
              <a:gs pos="100000">
                <a:srgbClr val="000000"/>
              </a:gs>
            </a:gsLst>
            <a:lin ang="5400000"/>
          </a:gradFill>
          <a:ln w="12700">
            <a:miter lim="400000"/>
          </a:ln>
        </p:spPr>
        <p:txBody>
          <a:bodyPr lIns="45719" rIns="45719"/>
          <a:lstStyle/>
          <a:p>
            <a:pPr algn="l">
              <a:defRPr b="0">
                <a:solidFill>
                  <a:srgbClr val="EAEAEA"/>
                </a:solidFill>
              </a:defRPr>
            </a:pPr>
            <a:endParaRPr/>
          </a:p>
        </p:txBody>
      </p:sp>
      <p:grpSp>
        <p:nvGrpSpPr>
          <p:cNvPr id="4264" name="Group 3"/>
          <p:cNvGrpSpPr/>
          <p:nvPr/>
        </p:nvGrpSpPr>
        <p:grpSpPr>
          <a:xfrm>
            <a:off x="152399" y="374650"/>
            <a:ext cx="1524002" cy="1225551"/>
            <a:chOff x="0" y="0"/>
            <a:chExt cx="1524000" cy="1225550"/>
          </a:xfrm>
        </p:grpSpPr>
        <p:sp>
          <p:nvSpPr>
            <p:cNvPr id="4256" name="Freeform 4"/>
            <p:cNvSpPr/>
            <p:nvPr/>
          </p:nvSpPr>
          <p:spPr>
            <a:xfrm>
              <a:off x="1019175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3449"/>
                  </a:moveTo>
                  <a:lnTo>
                    <a:pt x="21600" y="21600"/>
                  </a:lnTo>
                  <a:lnTo>
                    <a:pt x="68" y="6725"/>
                  </a:lnTo>
                  <a:lnTo>
                    <a:pt x="0" y="7336"/>
                  </a:lnTo>
                  <a:lnTo>
                    <a:pt x="3125" y="0"/>
                  </a:lnTo>
                  <a:lnTo>
                    <a:pt x="21600" y="13449"/>
                  </a:lnTo>
                </a:path>
              </a:pathLst>
            </a:custGeom>
            <a:gradFill flip="none" rotWithShape="1">
              <a:gsLst>
                <a:gs pos="0">
                  <a:srgbClr val="000000"/>
                </a:gs>
                <a:gs pos="100000">
                  <a:srgbClr val="00763B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57" name="Freeform 5"/>
            <p:cNvSpPr/>
            <p:nvPr/>
          </p:nvSpPr>
          <p:spPr>
            <a:xfrm>
              <a:off x="0" y="411162"/>
              <a:ext cx="504826" cy="50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13449"/>
                  </a:moveTo>
                  <a:lnTo>
                    <a:pt x="0" y="21600"/>
                  </a:lnTo>
                  <a:lnTo>
                    <a:pt x="21464" y="6725"/>
                  </a:lnTo>
                  <a:lnTo>
                    <a:pt x="21600" y="7336"/>
                  </a:lnTo>
                  <a:lnTo>
                    <a:pt x="18408" y="0"/>
                  </a:lnTo>
                  <a:lnTo>
                    <a:pt x="0" y="13449"/>
                  </a:lnTo>
                </a:path>
              </a:pathLst>
            </a:custGeom>
            <a:gradFill flip="none" rotWithShape="1">
              <a:gsLst>
                <a:gs pos="0">
                  <a:srgbClr val="00763B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4262" name="Group 6"/>
            <p:cNvGrpSpPr/>
            <p:nvPr/>
          </p:nvGrpSpPr>
          <p:grpSpPr>
            <a:xfrm>
              <a:off x="88900" y="0"/>
              <a:ext cx="1304926" cy="1225551"/>
              <a:chOff x="0" y="0"/>
              <a:chExt cx="1304925" cy="1225550"/>
            </a:xfrm>
          </p:grpSpPr>
          <p:sp>
            <p:nvSpPr>
              <p:cNvPr id="4258" name="AutoShape 7"/>
              <p:cNvSpPr/>
              <p:nvPr/>
            </p:nvSpPr>
            <p:spPr>
              <a:xfrm>
                <a:off x="0" y="0"/>
                <a:ext cx="1304925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799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blipFill rotWithShape="1">
                <a:blip r:embed="rId2" cstate="print"/>
                <a:srcRect/>
                <a:tile tx="0" ty="0" sx="100000" sy="100000" flip="none" algn="tl"/>
              </a:blipFill>
              <a:ln w="12700" cap="sq">
                <a:solidFill>
                  <a:srgbClr val="006633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59" name="Freeform 8"/>
              <p:cNvSpPr/>
              <p:nvPr/>
            </p:nvSpPr>
            <p:spPr>
              <a:xfrm>
                <a:off x="0" y="0"/>
                <a:ext cx="652463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21600" y="17823"/>
                    </a:lnTo>
                    <a:lnTo>
                      <a:pt x="6674" y="2098"/>
                    </a:lnTo>
                    <a:lnTo>
                      <a:pt x="0" y="0"/>
                    </a:lnTo>
                    <a:lnTo>
                      <a:pt x="21600" y="21600"/>
                    </a:lnTo>
                  </a:path>
                </a:pathLst>
              </a:custGeom>
              <a:solidFill>
                <a:srgbClr val="002010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60" name="Freeform 9"/>
              <p:cNvSpPr/>
              <p:nvPr/>
            </p:nvSpPr>
            <p:spPr>
              <a:xfrm>
                <a:off x="0" y="0"/>
                <a:ext cx="1304926" cy="1206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3337" y="21600"/>
                    </a:lnTo>
                    <a:lnTo>
                      <a:pt x="18709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1BB96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4261" name="Freeform 10"/>
              <p:cNvSpPr/>
              <p:nvPr/>
            </p:nvSpPr>
            <p:spPr>
              <a:xfrm>
                <a:off x="652462" y="0"/>
                <a:ext cx="652464" cy="1225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0" y="17823"/>
                    </a:lnTo>
                    <a:lnTo>
                      <a:pt x="14873" y="2098"/>
                    </a:lnTo>
                    <a:lnTo>
                      <a:pt x="21600" y="0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006633">
                  <a:alpha val="50000"/>
                </a:srgbClr>
              </a:solidFill>
              <a:ln w="12700" cap="sq">
                <a:solidFill>
                  <a:srgbClr val="006633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4263" name="Rectangle 11"/>
            <p:cNvSpPr/>
            <p:nvPr/>
          </p:nvSpPr>
          <p:spPr>
            <a:xfrm>
              <a:off x="0" y="742950"/>
              <a:ext cx="1522413" cy="173038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50000">
                  <a:srgbClr val="71BB96"/>
                </a:gs>
                <a:gs pos="100000">
                  <a:srgbClr val="00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EAEAEA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26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 sz="2000" b="1">
                <a:solidFill>
                  <a:srgbClr val="FFFFCC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26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2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5624" y="6483951"/>
            <a:ext cx="282577" cy="287723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6927019"/>
      </p:ext>
    </p:extLst>
  </p:cSld>
  <p:clrMapOvr>
    <a:masterClrMapping/>
  </p:clrMapOvr>
  <p:transition spd="med"/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0" name="Group 6"/>
          <p:cNvGrpSpPr/>
          <p:nvPr/>
        </p:nvGrpSpPr>
        <p:grpSpPr>
          <a:xfrm>
            <a:off x="0" y="914400"/>
            <a:ext cx="8686800" cy="2514600"/>
            <a:chOff x="0" y="0"/>
            <a:chExt cx="8686800" cy="2514600"/>
          </a:xfrm>
        </p:grpSpPr>
        <p:sp>
          <p:nvSpPr>
            <p:cNvPr id="4275" name="Oval 7"/>
            <p:cNvSpPr/>
            <p:nvPr/>
          </p:nvSpPr>
          <p:spPr>
            <a:xfrm>
              <a:off x="228600" y="0"/>
              <a:ext cx="2514600" cy="2514600"/>
            </a:xfrm>
            <a:prstGeom prst="ellipse">
              <a:avLst/>
            </a:prstGeom>
            <a:noFill/>
            <a:ln w="127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76" name="Rectangle 8"/>
            <p:cNvSpPr/>
            <p:nvPr/>
          </p:nvSpPr>
          <p:spPr>
            <a:xfrm>
              <a:off x="0" y="762000"/>
              <a:ext cx="4724400" cy="1143000"/>
            </a:xfrm>
            <a:prstGeom prst="rect">
              <a:avLst/>
            </a:prstGeom>
            <a:solidFill>
              <a:srgbClr val="CC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277" name="Rectangle 9"/>
            <p:cNvSpPr/>
            <p:nvPr/>
          </p:nvSpPr>
          <p:spPr>
            <a:xfrm>
              <a:off x="3962400" y="762000"/>
              <a:ext cx="4724400" cy="1143000"/>
            </a:xfrm>
            <a:prstGeom prst="rect">
              <a:avLst/>
            </a:prstGeom>
            <a:gradFill flip="none" rotWithShape="1">
              <a:gsLst>
                <a:gs pos="0">
                  <a:srgbClr val="CCCC99"/>
                </a:gs>
                <a:gs pos="100000">
                  <a:schemeClr val="accent3">
                    <a:lumOff val="44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278" name="Freeform 10"/>
            <p:cNvSpPr/>
            <p:nvPr/>
          </p:nvSpPr>
          <p:spPr>
            <a:xfrm>
              <a:off x="609600" y="609599"/>
              <a:ext cx="228600" cy="144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79" name="Freeform 11"/>
            <p:cNvSpPr/>
            <p:nvPr/>
          </p:nvSpPr>
          <p:spPr>
            <a:xfrm>
              <a:off x="7848600" y="295274"/>
              <a:ext cx="261938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76200" cap="flat">
              <a:solidFill>
                <a:srgbClr val="CC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28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7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 algn="r">
              <a:defRPr sz="1000" b="1">
                <a:solidFill>
                  <a:srgbClr val="29292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265574"/>
      </p:ext>
    </p:extLst>
  </p:cSld>
  <p:clrMapOvr>
    <a:masterClrMapping/>
  </p:clrMapOvr>
  <p:transition spd="med"/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95" name="Group 6"/>
          <p:cNvGrpSpPr/>
          <p:nvPr/>
        </p:nvGrpSpPr>
        <p:grpSpPr>
          <a:xfrm>
            <a:off x="0" y="914400"/>
            <a:ext cx="8686800" cy="2514600"/>
            <a:chOff x="0" y="0"/>
            <a:chExt cx="8686800" cy="2514600"/>
          </a:xfrm>
        </p:grpSpPr>
        <p:sp>
          <p:nvSpPr>
            <p:cNvPr id="4290" name="Oval 7"/>
            <p:cNvSpPr/>
            <p:nvPr/>
          </p:nvSpPr>
          <p:spPr>
            <a:xfrm>
              <a:off x="228600" y="0"/>
              <a:ext cx="2514600" cy="2514600"/>
            </a:xfrm>
            <a:prstGeom prst="ellipse">
              <a:avLst/>
            </a:prstGeom>
            <a:noFill/>
            <a:ln w="127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91" name="Rectangle 8"/>
            <p:cNvSpPr/>
            <p:nvPr/>
          </p:nvSpPr>
          <p:spPr>
            <a:xfrm>
              <a:off x="0" y="762000"/>
              <a:ext cx="4724400" cy="1143000"/>
            </a:xfrm>
            <a:prstGeom prst="rect">
              <a:avLst/>
            </a:prstGeom>
            <a:solidFill>
              <a:srgbClr val="CC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292" name="Rectangle 9"/>
            <p:cNvSpPr/>
            <p:nvPr/>
          </p:nvSpPr>
          <p:spPr>
            <a:xfrm>
              <a:off x="3962400" y="762000"/>
              <a:ext cx="4724400" cy="1143000"/>
            </a:xfrm>
            <a:prstGeom prst="rect">
              <a:avLst/>
            </a:prstGeom>
            <a:gradFill flip="none" rotWithShape="1">
              <a:gsLst>
                <a:gs pos="0">
                  <a:srgbClr val="CCCC99"/>
                </a:gs>
                <a:gs pos="100000">
                  <a:schemeClr val="accent3">
                    <a:lumOff val="44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293" name="Freeform 10"/>
            <p:cNvSpPr/>
            <p:nvPr/>
          </p:nvSpPr>
          <p:spPr>
            <a:xfrm>
              <a:off x="609600" y="609599"/>
              <a:ext cx="228600" cy="144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294" name="Freeform 11"/>
            <p:cNvSpPr/>
            <p:nvPr/>
          </p:nvSpPr>
          <p:spPr>
            <a:xfrm>
              <a:off x="7848600" y="295274"/>
              <a:ext cx="261938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76200" cap="flat">
              <a:solidFill>
                <a:srgbClr val="CC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296" name="Title Text"/>
          <p:cNvSpPr txBox="1">
            <a:spLocks noGrp="1"/>
          </p:cNvSpPr>
          <p:nvPr>
            <p:ph type="title"/>
          </p:nvPr>
        </p:nvSpPr>
        <p:spPr>
          <a:xfrm>
            <a:off x="931862" y="96838"/>
            <a:ext cx="7158038" cy="141287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297" name="Body Level One…"/>
          <p:cNvSpPr txBox="1">
            <a:spLocks noGrp="1"/>
          </p:cNvSpPr>
          <p:nvPr>
            <p:ph type="body" idx="1"/>
          </p:nvPr>
        </p:nvSpPr>
        <p:spPr>
          <a:xfrm>
            <a:off x="949325" y="1981200"/>
            <a:ext cx="7661275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447675">
              <a:buClr>
                <a:srgbClr val="CC9900"/>
              </a:buClr>
              <a:buSzPct val="70000"/>
              <a:buChar char="■"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1819" indent="-502557">
              <a:buClr>
                <a:srgbClr val="CC9900"/>
              </a:buClr>
              <a:buSzPct val="65000"/>
              <a:buChar char="○"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28221" indent="-537633">
              <a:buClr>
                <a:srgbClr val="CC9900"/>
              </a:buClr>
              <a:buSzPct val="70000"/>
              <a:buChar char="■"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12620" indent="-617220">
              <a:buClr>
                <a:srgbClr val="CC9900"/>
              </a:buClr>
              <a:buSzPct val="75000"/>
              <a:buChar char="○"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02510" indent="-619760">
              <a:buClr>
                <a:srgbClr val="CC9900"/>
              </a:buClr>
              <a:buSzPct val="70000"/>
              <a:buChar char="■"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2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7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 algn="r">
              <a:defRPr sz="1000" b="1">
                <a:solidFill>
                  <a:srgbClr val="29292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0980037"/>
      </p:ext>
    </p:extLst>
  </p:cSld>
  <p:clrMapOvr>
    <a:masterClrMapping/>
  </p:clrMapOvr>
  <p:transition spd="med"/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10" name="Group 6"/>
          <p:cNvGrpSpPr/>
          <p:nvPr/>
        </p:nvGrpSpPr>
        <p:grpSpPr>
          <a:xfrm>
            <a:off x="0" y="914400"/>
            <a:ext cx="8686800" cy="2514600"/>
            <a:chOff x="0" y="0"/>
            <a:chExt cx="8686800" cy="2514600"/>
          </a:xfrm>
        </p:grpSpPr>
        <p:sp>
          <p:nvSpPr>
            <p:cNvPr id="4305" name="Oval 7"/>
            <p:cNvSpPr/>
            <p:nvPr/>
          </p:nvSpPr>
          <p:spPr>
            <a:xfrm>
              <a:off x="228600" y="0"/>
              <a:ext cx="2514600" cy="2514600"/>
            </a:xfrm>
            <a:prstGeom prst="ellipse">
              <a:avLst/>
            </a:prstGeom>
            <a:noFill/>
            <a:ln w="127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06" name="Rectangle 8"/>
            <p:cNvSpPr/>
            <p:nvPr/>
          </p:nvSpPr>
          <p:spPr>
            <a:xfrm>
              <a:off x="0" y="762000"/>
              <a:ext cx="4724400" cy="1143000"/>
            </a:xfrm>
            <a:prstGeom prst="rect">
              <a:avLst/>
            </a:prstGeom>
            <a:solidFill>
              <a:srgbClr val="CC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07" name="Rectangle 9"/>
            <p:cNvSpPr/>
            <p:nvPr/>
          </p:nvSpPr>
          <p:spPr>
            <a:xfrm>
              <a:off x="3962400" y="762000"/>
              <a:ext cx="4724400" cy="1143000"/>
            </a:xfrm>
            <a:prstGeom prst="rect">
              <a:avLst/>
            </a:prstGeom>
            <a:gradFill flip="none" rotWithShape="1">
              <a:gsLst>
                <a:gs pos="0">
                  <a:srgbClr val="CCCC99"/>
                </a:gs>
                <a:gs pos="100000">
                  <a:schemeClr val="accent3">
                    <a:lumOff val="44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08" name="Freeform 10"/>
            <p:cNvSpPr/>
            <p:nvPr/>
          </p:nvSpPr>
          <p:spPr>
            <a:xfrm>
              <a:off x="609600" y="609599"/>
              <a:ext cx="228600" cy="144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09" name="Freeform 11"/>
            <p:cNvSpPr/>
            <p:nvPr/>
          </p:nvSpPr>
          <p:spPr>
            <a:xfrm>
              <a:off x="7848600" y="295274"/>
              <a:ext cx="261938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76200" cap="flat">
              <a:solidFill>
                <a:srgbClr val="CC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31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7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 algn="r">
              <a:defRPr sz="1000" b="1">
                <a:solidFill>
                  <a:srgbClr val="29292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061108"/>
      </p:ext>
    </p:extLst>
  </p:cSld>
  <p:clrMapOvr>
    <a:masterClrMapping/>
  </p:clrMapOvr>
  <p:transition spd="med"/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5" name="Group 6"/>
          <p:cNvGrpSpPr/>
          <p:nvPr/>
        </p:nvGrpSpPr>
        <p:grpSpPr>
          <a:xfrm>
            <a:off x="0" y="914400"/>
            <a:ext cx="8686800" cy="2514600"/>
            <a:chOff x="0" y="0"/>
            <a:chExt cx="8686800" cy="2514600"/>
          </a:xfrm>
        </p:grpSpPr>
        <p:sp>
          <p:nvSpPr>
            <p:cNvPr id="4320" name="Oval 7"/>
            <p:cNvSpPr/>
            <p:nvPr/>
          </p:nvSpPr>
          <p:spPr>
            <a:xfrm>
              <a:off x="228600" y="0"/>
              <a:ext cx="2514600" cy="2514600"/>
            </a:xfrm>
            <a:prstGeom prst="ellipse">
              <a:avLst/>
            </a:prstGeom>
            <a:noFill/>
            <a:ln w="127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21" name="Rectangle 8"/>
            <p:cNvSpPr/>
            <p:nvPr/>
          </p:nvSpPr>
          <p:spPr>
            <a:xfrm>
              <a:off x="0" y="762000"/>
              <a:ext cx="4724400" cy="1143000"/>
            </a:xfrm>
            <a:prstGeom prst="rect">
              <a:avLst/>
            </a:prstGeom>
            <a:solidFill>
              <a:srgbClr val="CC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22" name="Rectangle 9"/>
            <p:cNvSpPr/>
            <p:nvPr/>
          </p:nvSpPr>
          <p:spPr>
            <a:xfrm>
              <a:off x="3962400" y="762000"/>
              <a:ext cx="4724400" cy="1143000"/>
            </a:xfrm>
            <a:prstGeom prst="rect">
              <a:avLst/>
            </a:prstGeom>
            <a:gradFill flip="none" rotWithShape="1">
              <a:gsLst>
                <a:gs pos="0">
                  <a:srgbClr val="CCCC99"/>
                </a:gs>
                <a:gs pos="100000">
                  <a:schemeClr val="accent3">
                    <a:lumOff val="44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23" name="Freeform 10"/>
            <p:cNvSpPr/>
            <p:nvPr/>
          </p:nvSpPr>
          <p:spPr>
            <a:xfrm>
              <a:off x="609600" y="609599"/>
              <a:ext cx="228600" cy="144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24" name="Freeform 11"/>
            <p:cNvSpPr/>
            <p:nvPr/>
          </p:nvSpPr>
          <p:spPr>
            <a:xfrm>
              <a:off x="7848600" y="295274"/>
              <a:ext cx="261938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76200" cap="flat">
              <a:solidFill>
                <a:srgbClr val="CC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326" name="Title Text"/>
          <p:cNvSpPr txBox="1">
            <a:spLocks noGrp="1"/>
          </p:cNvSpPr>
          <p:nvPr>
            <p:ph type="title"/>
          </p:nvPr>
        </p:nvSpPr>
        <p:spPr>
          <a:xfrm>
            <a:off x="931862" y="96838"/>
            <a:ext cx="7158038" cy="141287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2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49325" y="1981200"/>
            <a:ext cx="3754438" cy="4114800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447675">
              <a:spcBef>
                <a:spcPts val="600"/>
              </a:spcBef>
              <a:buClr>
                <a:srgbClr val="CC9900"/>
              </a:buClr>
              <a:buSzPct val="70000"/>
              <a:buChar char="■"/>
              <a:defRPr sz="2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62289" indent="-513027">
              <a:spcBef>
                <a:spcPts val="600"/>
              </a:spcBef>
              <a:buClr>
                <a:srgbClr val="CC9900"/>
              </a:buClr>
              <a:buSzPct val="65000"/>
              <a:buChar char="○"/>
              <a:defRPr sz="2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55103" indent="-564515">
              <a:spcBef>
                <a:spcPts val="600"/>
              </a:spcBef>
              <a:buClr>
                <a:srgbClr val="CC9900"/>
              </a:buClr>
              <a:buSzPct val="70000"/>
              <a:buChar char="■"/>
              <a:defRPr sz="2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95475" indent="-600075">
              <a:spcBef>
                <a:spcPts val="600"/>
              </a:spcBef>
              <a:buClr>
                <a:srgbClr val="CC9900"/>
              </a:buClr>
              <a:buSzPct val="75000"/>
              <a:buChar char="○"/>
              <a:defRPr sz="2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5294" indent="-602544">
              <a:spcBef>
                <a:spcPts val="600"/>
              </a:spcBef>
              <a:buClr>
                <a:srgbClr val="CC9900"/>
              </a:buClr>
              <a:buSzPct val="70000"/>
              <a:buChar char="■"/>
              <a:defRPr sz="28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7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 algn="r">
              <a:defRPr sz="1000" b="1">
                <a:solidFill>
                  <a:srgbClr val="29292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7367121"/>
      </p:ext>
    </p:extLst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1413E-8D87-8E43-87FF-16D28987A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392631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40" name="Group 6"/>
          <p:cNvGrpSpPr/>
          <p:nvPr/>
        </p:nvGrpSpPr>
        <p:grpSpPr>
          <a:xfrm>
            <a:off x="0" y="914400"/>
            <a:ext cx="8686800" cy="2514600"/>
            <a:chOff x="0" y="0"/>
            <a:chExt cx="8686800" cy="2514600"/>
          </a:xfrm>
        </p:grpSpPr>
        <p:sp>
          <p:nvSpPr>
            <p:cNvPr id="4335" name="Oval 7"/>
            <p:cNvSpPr/>
            <p:nvPr/>
          </p:nvSpPr>
          <p:spPr>
            <a:xfrm>
              <a:off x="228600" y="0"/>
              <a:ext cx="2514600" cy="2514600"/>
            </a:xfrm>
            <a:prstGeom prst="ellipse">
              <a:avLst/>
            </a:prstGeom>
            <a:noFill/>
            <a:ln w="127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36" name="Rectangle 8"/>
            <p:cNvSpPr/>
            <p:nvPr/>
          </p:nvSpPr>
          <p:spPr>
            <a:xfrm>
              <a:off x="0" y="762000"/>
              <a:ext cx="4724400" cy="1143000"/>
            </a:xfrm>
            <a:prstGeom prst="rect">
              <a:avLst/>
            </a:prstGeom>
            <a:solidFill>
              <a:srgbClr val="CC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37" name="Rectangle 9"/>
            <p:cNvSpPr/>
            <p:nvPr/>
          </p:nvSpPr>
          <p:spPr>
            <a:xfrm>
              <a:off x="3962400" y="762000"/>
              <a:ext cx="4724400" cy="1143000"/>
            </a:xfrm>
            <a:prstGeom prst="rect">
              <a:avLst/>
            </a:prstGeom>
            <a:gradFill flip="none" rotWithShape="1">
              <a:gsLst>
                <a:gs pos="0">
                  <a:srgbClr val="CCCC99"/>
                </a:gs>
                <a:gs pos="100000">
                  <a:schemeClr val="accent3">
                    <a:lumOff val="44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38" name="Freeform 10"/>
            <p:cNvSpPr/>
            <p:nvPr/>
          </p:nvSpPr>
          <p:spPr>
            <a:xfrm>
              <a:off x="609600" y="609599"/>
              <a:ext cx="228600" cy="144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39" name="Freeform 11"/>
            <p:cNvSpPr/>
            <p:nvPr/>
          </p:nvSpPr>
          <p:spPr>
            <a:xfrm>
              <a:off x="7848600" y="295274"/>
              <a:ext cx="261938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76200" cap="flat">
              <a:solidFill>
                <a:srgbClr val="CC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34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4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7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 algn="r">
              <a:defRPr sz="1000" b="1">
                <a:solidFill>
                  <a:srgbClr val="29292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56141197"/>
      </p:ext>
    </p:extLst>
  </p:cSld>
  <p:clrMapOvr>
    <a:masterClrMapping/>
  </p:clrMapOvr>
  <p:transition spd="med"/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6" name="Group 6"/>
          <p:cNvGrpSpPr/>
          <p:nvPr/>
        </p:nvGrpSpPr>
        <p:grpSpPr>
          <a:xfrm>
            <a:off x="0" y="914400"/>
            <a:ext cx="8686800" cy="2514600"/>
            <a:chOff x="0" y="0"/>
            <a:chExt cx="8686800" cy="2514600"/>
          </a:xfrm>
        </p:grpSpPr>
        <p:sp>
          <p:nvSpPr>
            <p:cNvPr id="4351" name="Oval 7"/>
            <p:cNvSpPr/>
            <p:nvPr/>
          </p:nvSpPr>
          <p:spPr>
            <a:xfrm>
              <a:off x="228600" y="0"/>
              <a:ext cx="2514600" cy="2514600"/>
            </a:xfrm>
            <a:prstGeom prst="ellipse">
              <a:avLst/>
            </a:prstGeom>
            <a:noFill/>
            <a:ln w="127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52" name="Rectangle 8"/>
            <p:cNvSpPr/>
            <p:nvPr/>
          </p:nvSpPr>
          <p:spPr>
            <a:xfrm>
              <a:off x="0" y="762000"/>
              <a:ext cx="4724400" cy="1143000"/>
            </a:xfrm>
            <a:prstGeom prst="rect">
              <a:avLst/>
            </a:prstGeom>
            <a:solidFill>
              <a:srgbClr val="CC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53" name="Rectangle 9"/>
            <p:cNvSpPr/>
            <p:nvPr/>
          </p:nvSpPr>
          <p:spPr>
            <a:xfrm>
              <a:off x="3962400" y="762000"/>
              <a:ext cx="4724400" cy="1143000"/>
            </a:xfrm>
            <a:prstGeom prst="rect">
              <a:avLst/>
            </a:prstGeom>
            <a:gradFill flip="none" rotWithShape="1">
              <a:gsLst>
                <a:gs pos="0">
                  <a:srgbClr val="CCCC99"/>
                </a:gs>
                <a:gs pos="100000">
                  <a:schemeClr val="accent3">
                    <a:lumOff val="44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54" name="Freeform 10"/>
            <p:cNvSpPr/>
            <p:nvPr/>
          </p:nvSpPr>
          <p:spPr>
            <a:xfrm>
              <a:off x="609600" y="609599"/>
              <a:ext cx="228600" cy="144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55" name="Freeform 11"/>
            <p:cNvSpPr/>
            <p:nvPr/>
          </p:nvSpPr>
          <p:spPr>
            <a:xfrm>
              <a:off x="7848600" y="295274"/>
              <a:ext cx="261938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76200" cap="flat">
              <a:solidFill>
                <a:srgbClr val="CC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357" name="Title Text"/>
          <p:cNvSpPr txBox="1">
            <a:spLocks noGrp="1"/>
          </p:cNvSpPr>
          <p:nvPr>
            <p:ph type="title"/>
          </p:nvPr>
        </p:nvSpPr>
        <p:spPr>
          <a:xfrm>
            <a:off x="931862" y="96838"/>
            <a:ext cx="7158038" cy="1412876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7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 algn="r">
              <a:defRPr sz="1000" b="1">
                <a:solidFill>
                  <a:srgbClr val="29292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40676162"/>
      </p:ext>
    </p:extLst>
  </p:cSld>
  <p:clrMapOvr>
    <a:masterClrMapping/>
  </p:clrMapOvr>
  <p:transition spd="med"/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70" name="Group 6"/>
          <p:cNvGrpSpPr/>
          <p:nvPr/>
        </p:nvGrpSpPr>
        <p:grpSpPr>
          <a:xfrm>
            <a:off x="0" y="914400"/>
            <a:ext cx="8686800" cy="2514600"/>
            <a:chOff x="0" y="0"/>
            <a:chExt cx="8686800" cy="2514600"/>
          </a:xfrm>
        </p:grpSpPr>
        <p:sp>
          <p:nvSpPr>
            <p:cNvPr id="4365" name="Oval 7"/>
            <p:cNvSpPr/>
            <p:nvPr/>
          </p:nvSpPr>
          <p:spPr>
            <a:xfrm>
              <a:off x="228600" y="0"/>
              <a:ext cx="2514600" cy="2514600"/>
            </a:xfrm>
            <a:prstGeom prst="ellipse">
              <a:avLst/>
            </a:prstGeom>
            <a:noFill/>
            <a:ln w="127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66" name="Rectangle 8"/>
            <p:cNvSpPr/>
            <p:nvPr/>
          </p:nvSpPr>
          <p:spPr>
            <a:xfrm>
              <a:off x="0" y="762000"/>
              <a:ext cx="4724400" cy="1143000"/>
            </a:xfrm>
            <a:prstGeom prst="rect">
              <a:avLst/>
            </a:prstGeom>
            <a:solidFill>
              <a:srgbClr val="CC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67" name="Rectangle 9"/>
            <p:cNvSpPr/>
            <p:nvPr/>
          </p:nvSpPr>
          <p:spPr>
            <a:xfrm>
              <a:off x="3962400" y="762000"/>
              <a:ext cx="4724400" cy="1143000"/>
            </a:xfrm>
            <a:prstGeom prst="rect">
              <a:avLst/>
            </a:prstGeom>
            <a:gradFill flip="none" rotWithShape="1">
              <a:gsLst>
                <a:gs pos="0">
                  <a:srgbClr val="CCCC99"/>
                </a:gs>
                <a:gs pos="100000">
                  <a:schemeClr val="accent3">
                    <a:lumOff val="44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68" name="Freeform 10"/>
            <p:cNvSpPr/>
            <p:nvPr/>
          </p:nvSpPr>
          <p:spPr>
            <a:xfrm>
              <a:off x="609600" y="609599"/>
              <a:ext cx="228600" cy="144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69" name="Freeform 11"/>
            <p:cNvSpPr/>
            <p:nvPr/>
          </p:nvSpPr>
          <p:spPr>
            <a:xfrm>
              <a:off x="7848600" y="295274"/>
              <a:ext cx="261938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76200" cap="flat">
              <a:solidFill>
                <a:srgbClr val="CC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3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7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 algn="r">
              <a:defRPr sz="1000" b="1">
                <a:solidFill>
                  <a:srgbClr val="29292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0760327"/>
      </p:ext>
    </p:extLst>
  </p:cSld>
  <p:clrMapOvr>
    <a:masterClrMapping/>
  </p:clrMapOvr>
  <p:transition spd="med"/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83" name="Group 6"/>
          <p:cNvGrpSpPr/>
          <p:nvPr/>
        </p:nvGrpSpPr>
        <p:grpSpPr>
          <a:xfrm>
            <a:off x="0" y="914400"/>
            <a:ext cx="8686800" cy="2514600"/>
            <a:chOff x="0" y="0"/>
            <a:chExt cx="8686800" cy="2514600"/>
          </a:xfrm>
        </p:grpSpPr>
        <p:sp>
          <p:nvSpPr>
            <p:cNvPr id="4378" name="Oval 7"/>
            <p:cNvSpPr/>
            <p:nvPr/>
          </p:nvSpPr>
          <p:spPr>
            <a:xfrm>
              <a:off x="228600" y="0"/>
              <a:ext cx="2514600" cy="2514600"/>
            </a:xfrm>
            <a:prstGeom prst="ellipse">
              <a:avLst/>
            </a:prstGeom>
            <a:noFill/>
            <a:ln w="127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79" name="Rectangle 8"/>
            <p:cNvSpPr/>
            <p:nvPr/>
          </p:nvSpPr>
          <p:spPr>
            <a:xfrm>
              <a:off x="0" y="762000"/>
              <a:ext cx="4724400" cy="1143000"/>
            </a:xfrm>
            <a:prstGeom prst="rect">
              <a:avLst/>
            </a:prstGeom>
            <a:solidFill>
              <a:srgbClr val="CC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80" name="Rectangle 9"/>
            <p:cNvSpPr/>
            <p:nvPr/>
          </p:nvSpPr>
          <p:spPr>
            <a:xfrm>
              <a:off x="3962400" y="762000"/>
              <a:ext cx="4724400" cy="1143000"/>
            </a:xfrm>
            <a:prstGeom prst="rect">
              <a:avLst/>
            </a:prstGeom>
            <a:gradFill flip="none" rotWithShape="1">
              <a:gsLst>
                <a:gs pos="0">
                  <a:srgbClr val="CCCC99"/>
                </a:gs>
                <a:gs pos="100000">
                  <a:schemeClr val="accent3">
                    <a:lumOff val="44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81" name="Freeform 10"/>
            <p:cNvSpPr/>
            <p:nvPr/>
          </p:nvSpPr>
          <p:spPr>
            <a:xfrm>
              <a:off x="609600" y="609599"/>
              <a:ext cx="228600" cy="144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82" name="Freeform 11"/>
            <p:cNvSpPr/>
            <p:nvPr/>
          </p:nvSpPr>
          <p:spPr>
            <a:xfrm>
              <a:off x="7848600" y="295274"/>
              <a:ext cx="261938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76200" cap="flat">
              <a:solidFill>
                <a:srgbClr val="CC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38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38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 marL="447675" indent="-447675">
              <a:buClr>
                <a:srgbClr val="CC9900"/>
              </a:buClr>
              <a:buSzPct val="70000"/>
              <a:buChar char="■"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51819" indent="-502557">
              <a:buClr>
                <a:srgbClr val="CC9900"/>
              </a:buClr>
              <a:buSzPct val="65000"/>
              <a:buChar char="○"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428221" indent="-537633">
              <a:buClr>
                <a:srgbClr val="CC9900"/>
              </a:buClr>
              <a:buSzPct val="70000"/>
              <a:buChar char="■"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912620" indent="-617220">
              <a:buClr>
                <a:srgbClr val="CC9900"/>
              </a:buClr>
              <a:buSzPct val="75000"/>
              <a:buChar char="○"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302510" indent="-619760">
              <a:buClr>
                <a:srgbClr val="CC9900"/>
              </a:buClr>
              <a:buSzPct val="70000"/>
              <a:buChar char="■"/>
              <a:defRPr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38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3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7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 algn="r">
              <a:defRPr sz="1000" b="1">
                <a:solidFill>
                  <a:srgbClr val="29292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002369"/>
      </p:ext>
    </p:extLst>
  </p:cSld>
  <p:clrMapOvr>
    <a:masterClrMapping/>
  </p:clrMapOvr>
  <p:transition spd="med"/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4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99" name="Group 6"/>
          <p:cNvGrpSpPr/>
          <p:nvPr/>
        </p:nvGrpSpPr>
        <p:grpSpPr>
          <a:xfrm>
            <a:off x="0" y="914400"/>
            <a:ext cx="8686800" cy="2514600"/>
            <a:chOff x="0" y="0"/>
            <a:chExt cx="8686800" cy="2514600"/>
          </a:xfrm>
        </p:grpSpPr>
        <p:sp>
          <p:nvSpPr>
            <p:cNvPr id="4394" name="Oval 7"/>
            <p:cNvSpPr/>
            <p:nvPr/>
          </p:nvSpPr>
          <p:spPr>
            <a:xfrm>
              <a:off x="228600" y="0"/>
              <a:ext cx="2514600" cy="2514600"/>
            </a:xfrm>
            <a:prstGeom prst="ellipse">
              <a:avLst/>
            </a:prstGeom>
            <a:noFill/>
            <a:ln w="12700" cap="flat">
              <a:solidFill>
                <a:srgbClr val="CC99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1800"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95" name="Rectangle 8"/>
            <p:cNvSpPr/>
            <p:nvPr/>
          </p:nvSpPr>
          <p:spPr>
            <a:xfrm>
              <a:off x="0" y="762000"/>
              <a:ext cx="4724400" cy="1143000"/>
            </a:xfrm>
            <a:prstGeom prst="rect">
              <a:avLst/>
            </a:prstGeom>
            <a:solidFill>
              <a:srgbClr val="CCCC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96" name="Rectangle 9"/>
            <p:cNvSpPr/>
            <p:nvPr/>
          </p:nvSpPr>
          <p:spPr>
            <a:xfrm>
              <a:off x="3962400" y="762000"/>
              <a:ext cx="4724400" cy="1143000"/>
            </a:xfrm>
            <a:prstGeom prst="rect">
              <a:avLst/>
            </a:prstGeom>
            <a:gradFill flip="none" rotWithShape="1">
              <a:gsLst>
                <a:gs pos="0">
                  <a:srgbClr val="CCCC99"/>
                </a:gs>
                <a:gs pos="100000">
                  <a:schemeClr val="accent3">
                    <a:lumOff val="44000"/>
                  </a:schemeClr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b="0">
                  <a:solidFill>
                    <a:srgbClr val="292929"/>
                  </a:solidFill>
                </a:defRPr>
              </a:pPr>
              <a:endParaRPr/>
            </a:p>
          </p:txBody>
        </p:sp>
        <p:sp>
          <p:nvSpPr>
            <p:cNvPr id="4397" name="Freeform 10"/>
            <p:cNvSpPr/>
            <p:nvPr/>
          </p:nvSpPr>
          <p:spPr>
            <a:xfrm>
              <a:off x="609600" y="609599"/>
              <a:ext cx="228600" cy="1449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2160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</a:path>
              </a:pathLst>
            </a:custGeom>
            <a:noFill/>
            <a:ln w="76200" cap="flat">
              <a:solidFill>
                <a:srgbClr val="0000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398" name="Freeform 11"/>
            <p:cNvSpPr/>
            <p:nvPr/>
          </p:nvSpPr>
          <p:spPr>
            <a:xfrm>
              <a:off x="7848600" y="295274"/>
              <a:ext cx="261938" cy="137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</a:path>
              </a:pathLst>
            </a:custGeom>
            <a:noFill/>
            <a:ln w="76200" cap="flat">
              <a:solidFill>
                <a:srgbClr val="CC9900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rgbClr val="292929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40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0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4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29292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212797" y="6248400"/>
            <a:ext cx="245404" cy="226986"/>
          </a:xfrm>
          <a:prstGeom prst="rect">
            <a:avLst/>
          </a:prstGeom>
        </p:spPr>
        <p:txBody>
          <a:bodyPr anchor="t"/>
          <a:lstStyle>
            <a:lvl1pPr algn="r">
              <a:defRPr sz="1000" b="1">
                <a:solidFill>
                  <a:srgbClr val="292929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5128393"/>
      </p:ext>
    </p:extLst>
  </p:cSld>
  <p:clrMapOvr>
    <a:masterClrMapping/>
  </p:clrMapOvr>
  <p:transition spd="med"/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097684"/>
      </p:ext>
    </p:extLst>
  </p:cSld>
  <p:clrMapOvr>
    <a:masterClrMapping/>
  </p:clrMapOvr>
  <p:transition spd="med"/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20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9279827"/>
      </p:ext>
    </p:extLst>
  </p:cSld>
  <p:clrMapOvr>
    <a:masterClrMapping/>
  </p:clrMapOvr>
  <p:transition spd="med"/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1016883"/>
      </p:ext>
    </p:extLst>
  </p:cSld>
  <p:clrMapOvr>
    <a:masterClrMapping/>
  </p:clrMapOvr>
  <p:transition spd="med"/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3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4321610"/>
      </p:ext>
    </p:extLst>
  </p:cSld>
  <p:clrMapOvr>
    <a:masterClrMapping/>
  </p:clrMapOvr>
  <p:transition spd="med"/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4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6169519"/>
      </p:ext>
    </p:extLst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F6972-F0B2-E942-BF6B-374AB6F0E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27485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6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3793444"/>
      </p:ext>
    </p:extLst>
  </p:cSld>
  <p:clrMapOvr>
    <a:masterClrMapping/>
  </p:clrMapOvr>
  <p:transition spd="med"/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389109"/>
      </p:ext>
    </p:extLst>
  </p:cSld>
  <p:clrMapOvr>
    <a:masterClrMapping/>
  </p:clrMapOvr>
  <p:transition spd="med"/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1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7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73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4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028064"/>
      </p:ext>
    </p:extLst>
  </p:cSld>
  <p:clrMapOvr>
    <a:masterClrMapping/>
  </p:clrMapOvr>
  <p:transition spd="med"/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5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48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4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9417826"/>
      </p:ext>
    </p:extLst>
  </p:cSld>
  <p:clrMapOvr>
    <a:masterClrMapping/>
  </p:clrMapOvr>
  <p:transition spd="med"/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ctr"/>
          <a:lstStyle>
            <a:lvl1pPr algn="ct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4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 algn="ctr">
              <a:buSzTx/>
              <a:buNone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 algn="ctr">
              <a:buSzTx/>
              <a:buNone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 algn="ctr">
              <a:buSzTx/>
              <a:buNone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 algn="ctr">
              <a:buSzTx/>
              <a:buNone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4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t"/>
          <a:lstStyle>
            <a:lvl1pPr algn="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5626076"/>
      </p:ext>
    </p:extLst>
  </p:cSld>
  <p:clrMapOvr>
    <a:masterClrMapping/>
  </p:clrMapOvr>
  <p:transition spd="med"/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ctr"/>
          <a:lstStyle>
            <a:lvl1pPr algn="ct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501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buFont typeface="Times Roman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t"/>
          <a:lstStyle>
            <a:lvl1pPr algn="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181347"/>
      </p:ext>
    </p:extLst>
  </p:cSld>
  <p:clrMapOvr>
    <a:masterClrMapping/>
  </p:clrMapOvr>
  <p:transition spd="med"/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t"/>
          <a:lstStyle>
            <a:lvl1pPr>
              <a:defRPr sz="4000" b="1" cap="all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5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t"/>
          <a:lstStyle>
            <a:lvl1pPr algn="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7013614"/>
      </p:ext>
    </p:extLst>
  </p:cSld>
  <p:clrMapOvr>
    <a:masterClrMapping/>
  </p:clrMapOvr>
  <p:transition spd="med"/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Two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ctr"/>
          <a:lstStyle>
            <a:lvl1pPr algn="ct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5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790575" indent="-333375"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1234439" indent="-320039">
              <a:spcBef>
                <a:spcPts val="600"/>
              </a:spcBef>
              <a:buFont typeface="Times Roman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1727200" indent="-355600"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2184400" indent="-355600">
              <a:spcBef>
                <a:spcPts val="600"/>
              </a:spcBef>
              <a:buFont typeface="Times Roman"/>
              <a:buChar char="•"/>
              <a:defRPr sz="28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t"/>
          <a:lstStyle>
            <a:lvl1pPr algn="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80177792"/>
      </p:ext>
    </p:extLst>
  </p:cSld>
  <p:clrMapOvr>
    <a:masterClrMapping/>
  </p:clrMapOvr>
  <p:transition spd="med"/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Comparis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ctr"/>
          <a:lstStyle>
            <a:lvl1pPr algn="ct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5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2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5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t"/>
          <a:lstStyle>
            <a:lvl1pPr algn="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5837784"/>
      </p:ext>
    </p:extLst>
  </p:cSld>
  <p:clrMapOvr>
    <a:masterClrMapping/>
  </p:clrMapOvr>
  <p:transition spd="med"/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ctr"/>
          <a:lstStyle>
            <a:lvl1pPr algn="ct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5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t"/>
          <a:lstStyle>
            <a:lvl1pPr algn="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6237698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37C30-41A2-634A-B138-37D7ED6C0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660628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Content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55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buFont typeface="Times Roman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buFont typeface="Times Roman"/>
              <a:buChar char="•"/>
              <a:defRPr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5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pPr>
            <a:endParaRPr/>
          </a:p>
        </p:txBody>
      </p:sp>
      <p:sp>
        <p:nvSpPr>
          <p:cNvPr id="45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t"/>
          <a:lstStyle>
            <a:lvl1pPr algn="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2670174"/>
      </p:ext>
    </p:extLst>
  </p:cSld>
  <p:clrMapOvr>
    <a:masterClrMapping/>
  </p:clrMapOvr>
  <p:transition spd="med"/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6_Pictur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/>
          <a:lstStyle>
            <a:lvl1pPr>
              <a:defRPr sz="2000"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r>
              <a:t>Title Text</a:t>
            </a:r>
          </a:p>
        </p:txBody>
      </p:sp>
      <p:sp>
        <p:nvSpPr>
          <p:cNvPr id="456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45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45700" y="6248400"/>
            <a:ext cx="312500" cy="294640"/>
          </a:xfrm>
          <a:prstGeom prst="rect">
            <a:avLst/>
          </a:prstGeom>
          <a:effectLst>
            <a:outerShdw dist="35921" dir="2700000" rotWithShape="0">
              <a:srgbClr val="808080"/>
            </a:outerShdw>
          </a:effectLst>
        </p:spPr>
        <p:txBody>
          <a:bodyPr anchor="t"/>
          <a:lstStyle>
            <a:lvl1pPr algn="r">
              <a:defRPr b="1">
                <a:solidFill>
                  <a:srgbClr val="FFFF66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723929"/>
      </p:ext>
    </p:extLst>
  </p:cSld>
  <p:clrMapOvr>
    <a:masterClrMapping/>
  </p:clrMapOvr>
  <p:transition spd="med"/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2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67948819"/>
      </p:ext>
    </p:extLst>
  </p:cSld>
  <p:clrMapOvr>
    <a:masterClrMapping/>
  </p:clrMapOvr>
  <p:transition spd="med"/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8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2290755"/>
      </p:ext>
    </p:extLst>
  </p:cSld>
  <p:clrMapOvr>
    <a:masterClrMapping/>
  </p:clrMapOvr>
  <p:transition spd="med"/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59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5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9886415"/>
      </p:ext>
    </p:extLst>
  </p:cSld>
  <p:clrMapOvr>
    <a:masterClrMapping/>
  </p:clrMapOvr>
  <p:transition spd="med"/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0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5628540"/>
      </p:ext>
    </p:extLst>
  </p:cSld>
  <p:clrMapOvr>
    <a:masterClrMapping/>
  </p:clrMapOvr>
  <p:transition spd="med"/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1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0277475"/>
      </p:ext>
    </p:extLst>
  </p:cSld>
  <p:clrMapOvr>
    <a:masterClrMapping/>
  </p:clrMapOvr>
  <p:transition spd="med"/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8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3270724"/>
      </p:ext>
    </p:extLst>
  </p:cSld>
  <p:clrMapOvr>
    <a:masterClrMapping/>
  </p:clrMapOvr>
  <p:transition spd="med"/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6350544"/>
      </p:ext>
    </p:extLst>
  </p:cSld>
  <p:clrMapOvr>
    <a:masterClrMapping/>
  </p:clrMapOvr>
  <p:transition spd="med"/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3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3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6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03522377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6FAD43-D991-EE41-885E-EEC2FFCE5A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46872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7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64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6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1183321"/>
      </p:ext>
    </p:extLst>
  </p:cSld>
  <p:clrMapOvr>
    <a:masterClrMapping/>
  </p:clrMapOvr>
  <p:transition spd="med"/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55" name="Group 7"/>
          <p:cNvGrpSpPr/>
          <p:nvPr/>
        </p:nvGrpSpPr>
        <p:grpSpPr>
          <a:xfrm>
            <a:off x="0" y="0"/>
            <a:ext cx="6362700" cy="6858000"/>
            <a:chOff x="0" y="0"/>
            <a:chExt cx="6362700" cy="6858000"/>
          </a:xfrm>
        </p:grpSpPr>
        <p:pic>
          <p:nvPicPr>
            <p:cNvPr id="4653" name="Picture 8" descr="Picture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58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4654" name="Picture 9" descr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5715000"/>
              <a:ext cx="2857500" cy="9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4656" name="Picture 10" descr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ln w="12700">
            <a:miter lim="400000"/>
          </a:ln>
        </p:spPr>
      </p:pic>
      <p:sp>
        <p:nvSpPr>
          <p:cNvPr id="4657" name="Title Text"/>
          <p:cNvSpPr txBox="1">
            <a:spLocks noGrp="1"/>
          </p:cNvSpPr>
          <p:nvPr>
            <p:ph type="title"/>
          </p:nvPr>
        </p:nvSpPr>
        <p:spPr>
          <a:xfrm>
            <a:off x="1752600" y="990600"/>
            <a:ext cx="6400800" cy="2514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6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2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algn="ctr">
              <a:buBlip>
                <a:blip r:embed="rId5"/>
              </a:buBlip>
            </a:lvl2pPr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3492" y="6569176"/>
            <a:ext cx="301909" cy="288825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2419073"/>
      </p:ext>
    </p:extLst>
  </p:cSld>
  <p:clrMapOvr>
    <a:masterClrMapping/>
  </p:clrMapOvr>
  <p:transition spd="med"/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67" name="Body Level One…"/>
          <p:cNvSpPr txBox="1">
            <a:spLocks noGrp="1"/>
          </p:cNvSpPr>
          <p:nvPr>
            <p:ph type="body" idx="1"/>
          </p:nvPr>
        </p:nvSpPr>
        <p:spPr>
          <a:xfrm>
            <a:off x="1062037" y="1766888"/>
            <a:ext cx="7769226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99118"/>
      </p:ext>
    </p:extLst>
  </p:cSld>
  <p:clrMapOvr>
    <a:masterClrMapping/>
  </p:clrMapOvr>
  <p:transition spd="med"/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5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467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7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7779535"/>
      </p:ext>
    </p:extLst>
  </p:cSld>
  <p:clrMapOvr>
    <a:masterClrMapping/>
  </p:clrMapOvr>
  <p:transition spd="med"/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8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62037" y="1766888"/>
            <a:ext cx="3808414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Blip>
                <a:blip r:embed="rId2"/>
              </a:buBlip>
              <a:defRPr sz="2800"/>
            </a:lvl1pPr>
            <a:lvl2pPr marL="790575" indent="-333375">
              <a:spcBef>
                <a:spcPts val="600"/>
              </a:spcBef>
              <a:buBlip>
                <a:blip r:embed="rId3"/>
              </a:buBlip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9554795"/>
      </p:ext>
    </p:extLst>
  </p:cSld>
  <p:clrMapOvr>
    <a:masterClrMapping/>
  </p:clrMapOvr>
  <p:transition spd="med"/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6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69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469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4369646"/>
      </p:ext>
    </p:extLst>
  </p:cSld>
  <p:clrMapOvr>
    <a:masterClrMapping/>
  </p:clrMapOvr>
  <p:transition spd="med"/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70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3798080"/>
      </p:ext>
    </p:extLst>
  </p:cSld>
  <p:clrMapOvr>
    <a:masterClrMapping/>
  </p:clrMapOvr>
  <p:transition spd="med"/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176085"/>
      </p:ext>
    </p:extLst>
  </p:cSld>
  <p:clrMapOvr>
    <a:masterClrMapping/>
  </p:clrMapOvr>
  <p:transition spd="med"/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8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71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2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472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810121"/>
      </p:ext>
    </p:extLst>
  </p:cSld>
  <p:clrMapOvr>
    <a:masterClrMapping/>
  </p:clrMapOvr>
  <p:transition spd="med"/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8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472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7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3447761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8B590-D607-9847-A104-2E1225818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56024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8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7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1114968"/>
      </p:ext>
    </p:extLst>
  </p:cSld>
  <p:clrMapOvr>
    <a:masterClrMapping/>
  </p:clrMapOvr>
  <p:transition spd="med"/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748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0645932"/>
      </p:ext>
    </p:extLst>
  </p:cSld>
  <p:clrMapOvr>
    <a:masterClrMapping/>
  </p:clrMapOvr>
  <p:transition spd="med"/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6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7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846362"/>
      </p:ext>
    </p:extLst>
  </p:cSld>
  <p:clrMapOvr>
    <a:masterClrMapping/>
  </p:clrMapOvr>
  <p:transition spd="med"/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76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7447854"/>
      </p:ext>
    </p:extLst>
  </p:cSld>
  <p:clrMapOvr>
    <a:masterClrMapping/>
  </p:clrMapOvr>
  <p:transition spd="med"/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7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77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7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0856206"/>
      </p:ext>
    </p:extLst>
  </p:cSld>
  <p:clrMapOvr>
    <a:masterClrMapping/>
  </p:clrMapOvr>
  <p:transition spd="med"/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4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7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109720"/>
      </p:ext>
    </p:extLst>
  </p:cSld>
  <p:clrMapOvr>
    <a:masterClrMapping/>
  </p:clrMapOvr>
  <p:transition spd="med"/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742797"/>
      </p:ext>
    </p:extLst>
  </p:cSld>
  <p:clrMapOvr>
    <a:masterClrMapping/>
  </p:clrMapOvr>
  <p:transition spd="med"/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9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80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0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8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2020925"/>
      </p:ext>
    </p:extLst>
  </p:cSld>
  <p:clrMapOvr>
    <a:masterClrMapping/>
  </p:clrMapOvr>
  <p:transition spd="med"/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9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81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8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5810689"/>
      </p:ext>
    </p:extLst>
  </p:cSld>
  <p:clrMapOvr>
    <a:masterClrMapping/>
  </p:clrMapOvr>
  <p:transition spd="med"/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7_Title Slide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21" name="Group 2"/>
          <p:cNvGrpSpPr/>
          <p:nvPr/>
        </p:nvGrpSpPr>
        <p:grpSpPr>
          <a:xfrm>
            <a:off x="0" y="0"/>
            <a:ext cx="8458200" cy="5943600"/>
            <a:chOff x="0" y="0"/>
            <a:chExt cx="8458200" cy="5943600"/>
          </a:xfrm>
        </p:grpSpPr>
        <p:sp>
          <p:nvSpPr>
            <p:cNvPr id="4819" name="Freeform 3"/>
            <p:cNvSpPr/>
            <p:nvPr/>
          </p:nvSpPr>
          <p:spPr>
            <a:xfrm>
              <a:off x="0" y="2286000"/>
              <a:ext cx="8183563" cy="3657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6" y="16584"/>
                  </a:moveTo>
                  <a:lnTo>
                    <a:pt x="0" y="21600"/>
                  </a:lnTo>
                  <a:lnTo>
                    <a:pt x="0" y="11738"/>
                  </a:lnTo>
                  <a:lnTo>
                    <a:pt x="21600" y="0"/>
                  </a:lnTo>
                  <a:lnTo>
                    <a:pt x="21600" y="13275"/>
                  </a:lnTo>
                  <a:lnTo>
                    <a:pt x="21596" y="16584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1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20" name="Freeform 4"/>
            <p:cNvSpPr/>
            <p:nvPr/>
          </p:nvSpPr>
          <p:spPr>
            <a:xfrm>
              <a:off x="0" y="0"/>
              <a:ext cx="8458200" cy="5856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31" y="18789"/>
                  </a:moveTo>
                  <a:lnTo>
                    <a:pt x="0" y="21600"/>
                  </a:lnTo>
                  <a:lnTo>
                    <a:pt x="0" y="53"/>
                  </a:lnTo>
                  <a:lnTo>
                    <a:pt x="21600" y="0"/>
                  </a:lnTo>
                  <a:lnTo>
                    <a:pt x="21531" y="18789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8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algn="ctr"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algn="ctr">
              <a:buChar char="▪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algn="ctr"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algn="ctr">
              <a:buChar char="▪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23" name="Title Text"/>
          <p:cNvSpPr txBox="1">
            <a:spLocks noGrp="1"/>
          </p:cNvSpPr>
          <p:nvPr>
            <p:ph type="title"/>
          </p:nvPr>
        </p:nvSpPr>
        <p:spPr>
          <a:xfrm>
            <a:off x="685800" y="1768475"/>
            <a:ext cx="7772400" cy="1736725"/>
          </a:xfrm>
          <a:prstGeom prst="rect">
            <a:avLst/>
          </a:prstGeom>
        </p:spPr>
        <p:txBody>
          <a:bodyPr/>
          <a:lstStyle>
            <a:lvl1pPr algn="ctr">
              <a:defRPr sz="5400"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809408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DF555-AB6E-D74B-82F3-31C5AD159D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795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792F9-C4CD-2C47-9C64-067C687F26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83184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Section Header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45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4843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44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846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47093737"/>
      </p:ext>
    </p:extLst>
  </p:cSld>
  <p:clrMapOvr>
    <a:masterClrMapping/>
  </p:clrMapOvr>
  <p:transition spd="med"/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Two Content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57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4855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56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85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495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FFCC66"/>
              </a:buClr>
              <a:buSzPct val="8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FFCC66"/>
              </a:buClr>
              <a:buChar char="–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FFCC66"/>
              </a:buClr>
              <a:buChar char="▪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FFCC66"/>
              </a:buClr>
              <a:buChar char="–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FFCC66"/>
              </a:buClr>
              <a:buChar char="▪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2453403"/>
      </p:ext>
    </p:extLst>
  </p:cSld>
  <p:clrMapOvr>
    <a:masterClrMapping/>
  </p:clrMapOvr>
  <p:transition spd="med"/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Comparison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9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4867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68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87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8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87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8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2675427"/>
      </p:ext>
    </p:extLst>
  </p:cSld>
  <p:clrMapOvr>
    <a:masterClrMapping/>
  </p:clrMapOvr>
  <p:transition spd="med"/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Blank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93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4891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892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8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2800427"/>
      </p:ext>
    </p:extLst>
  </p:cSld>
  <p:clrMapOvr>
    <a:masterClrMapping/>
  </p:clrMapOvr>
  <p:transition spd="med"/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Content with Caption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03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4901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02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90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90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FFCC66"/>
              </a:buClr>
              <a:buSzPct val="80000"/>
              <a:buChar char="■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FFCC66"/>
              </a:buCl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FFCC66"/>
              </a:buClr>
              <a:buChar char="▪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FFCC66"/>
              </a:buCl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FFCC66"/>
              </a:buClr>
              <a:buChar char="▪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0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49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628642"/>
      </p:ext>
    </p:extLst>
  </p:cSld>
  <p:clrMapOvr>
    <a:masterClrMapping/>
  </p:clrMapOvr>
  <p:transition spd="med"/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0_Picture with Caption">
    <p:bg>
      <p:bgPr>
        <a:solidFill>
          <a:srgbClr val="72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16" name="Group 2"/>
          <p:cNvGrpSpPr/>
          <p:nvPr/>
        </p:nvGrpSpPr>
        <p:grpSpPr>
          <a:xfrm>
            <a:off x="0" y="0"/>
            <a:ext cx="7242175" cy="1981200"/>
            <a:chOff x="0" y="0"/>
            <a:chExt cx="7242175" cy="1981200"/>
          </a:xfrm>
        </p:grpSpPr>
        <p:sp>
          <p:nvSpPr>
            <p:cNvPr id="4914" name="Freeform 3"/>
            <p:cNvSpPr/>
            <p:nvPr/>
          </p:nvSpPr>
          <p:spPr>
            <a:xfrm>
              <a:off x="0" y="925512"/>
              <a:ext cx="7123113" cy="1055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73" y="9712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32"/>
                  </a:lnTo>
                  <a:lnTo>
                    <a:pt x="21573" y="4970"/>
                  </a:lnTo>
                  <a:lnTo>
                    <a:pt x="21573" y="971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6B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4915" name="Freeform 4"/>
            <p:cNvSpPr/>
            <p:nvPr/>
          </p:nvSpPr>
          <p:spPr>
            <a:xfrm>
              <a:off x="0" y="0"/>
              <a:ext cx="7242175" cy="19034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591" y="16790"/>
                  </a:moveTo>
                  <a:lnTo>
                    <a:pt x="0" y="21600"/>
                  </a:lnTo>
                  <a:lnTo>
                    <a:pt x="0" y="0"/>
                  </a:lnTo>
                  <a:lnTo>
                    <a:pt x="21600" y="0"/>
                  </a:lnTo>
                  <a:lnTo>
                    <a:pt x="21591" y="1679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8C0000"/>
                </a:gs>
                <a:gs pos="100000">
                  <a:srgbClr val="720000"/>
                </a:gs>
              </a:gsLst>
              <a:lin ang="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491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FFFCC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491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49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8588" y="6436360"/>
            <a:ext cx="298212" cy="269241"/>
          </a:xfrm>
          <a:prstGeom prst="rect">
            <a:avLst/>
          </a:prstGeom>
        </p:spPr>
        <p:txBody>
          <a:bodyPr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9094016"/>
      </p:ext>
    </p:extLst>
  </p:cSld>
  <p:clrMapOvr>
    <a:masterClrMapping/>
  </p:clrMapOvr>
  <p:transition spd="med"/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7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6144755"/>
      </p:ext>
    </p:extLst>
  </p:cSld>
  <p:clrMapOvr>
    <a:masterClrMapping/>
  </p:clrMapOvr>
  <p:transition spd="med"/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66020603"/>
      </p:ext>
    </p:extLst>
  </p:cSld>
  <p:clrMapOvr>
    <a:masterClrMapping/>
  </p:clrMapOvr>
  <p:transition spd="med"/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641272"/>
      </p:ext>
    </p:extLst>
  </p:cSld>
  <p:clrMapOvr>
    <a:masterClrMapping/>
  </p:clrMapOvr>
  <p:transition spd="med"/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6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371750"/>
      </p:ext>
    </p:extLst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D7F33-029E-6844-B908-FA609B6EF7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14053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3788018"/>
      </p:ext>
    </p:extLst>
  </p:cSld>
  <p:clrMapOvr>
    <a:masterClrMapping/>
  </p:clrMapOvr>
  <p:transition spd="med"/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134235"/>
      </p:ext>
    </p:extLst>
  </p:cSld>
  <p:clrMapOvr>
    <a:masterClrMapping/>
  </p:clrMapOvr>
  <p:transition spd="med"/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8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8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9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49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5300934"/>
      </p:ext>
    </p:extLst>
  </p:cSld>
  <p:clrMapOvr>
    <a:masterClrMapping/>
  </p:clrMapOvr>
  <p:transition spd="med"/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1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499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0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7968967"/>
      </p:ext>
    </p:extLst>
  </p:cSld>
  <p:clrMapOvr>
    <a:masterClrMapping/>
  </p:clrMapOvr>
  <p:transition spd="med"/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Title Slide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30" name="Group 2"/>
          <p:cNvGrpSpPr/>
          <p:nvPr/>
        </p:nvGrpSpPr>
        <p:grpSpPr>
          <a:xfrm>
            <a:off x="-1" y="-1"/>
            <a:ext cx="9144001" cy="6858001"/>
            <a:chOff x="0" y="0"/>
            <a:chExt cx="9143999" cy="6858000"/>
          </a:xfrm>
        </p:grpSpPr>
        <p:grpSp>
          <p:nvGrpSpPr>
            <p:cNvPr id="5026" name="Group 3"/>
            <p:cNvGrpSpPr/>
            <p:nvPr/>
          </p:nvGrpSpPr>
          <p:grpSpPr>
            <a:xfrm>
              <a:off x="0" y="0"/>
              <a:ext cx="8839200" cy="6858000"/>
              <a:chOff x="0" y="0"/>
              <a:chExt cx="8839200" cy="6858000"/>
            </a:xfrm>
          </p:grpSpPr>
          <p:grpSp>
            <p:nvGrpSpPr>
              <p:cNvPr id="5013" name="Group 4"/>
              <p:cNvGrpSpPr/>
              <p:nvPr/>
            </p:nvGrpSpPr>
            <p:grpSpPr>
              <a:xfrm>
                <a:off x="0" y="-1"/>
                <a:ext cx="5105400" cy="4876801"/>
                <a:chOff x="0" y="0"/>
                <a:chExt cx="5105400" cy="4876800"/>
              </a:xfrm>
            </p:grpSpPr>
            <p:sp>
              <p:nvSpPr>
                <p:cNvPr id="5008" name="Oval 5"/>
                <p:cNvSpPr/>
                <p:nvPr/>
              </p:nvSpPr>
              <p:spPr>
                <a:xfrm>
                  <a:off x="0" y="-1"/>
                  <a:ext cx="5105400" cy="4876801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09" name="Oval 6"/>
                <p:cNvSpPr/>
                <p:nvPr/>
              </p:nvSpPr>
              <p:spPr>
                <a:xfrm>
                  <a:off x="418475" y="420413"/>
                  <a:ext cx="4266707" cy="4035973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10" name="Oval 7"/>
                <p:cNvSpPr/>
                <p:nvPr/>
              </p:nvSpPr>
              <p:spPr>
                <a:xfrm>
                  <a:off x="836950" y="840827"/>
                  <a:ext cx="3431499" cy="3193395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11" name="Oval 8"/>
                <p:cNvSpPr/>
                <p:nvPr/>
              </p:nvSpPr>
              <p:spPr>
                <a:xfrm>
                  <a:off x="1255426" y="1261241"/>
                  <a:ext cx="2594549" cy="2356071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12" name="Oval 9"/>
                <p:cNvSpPr/>
                <p:nvPr/>
              </p:nvSpPr>
              <p:spPr>
                <a:xfrm>
                  <a:off x="1590206" y="1597572"/>
                  <a:ext cx="1923245" cy="1683407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5019" name="Group 10"/>
              <p:cNvGrpSpPr/>
              <p:nvPr/>
            </p:nvGrpSpPr>
            <p:grpSpPr>
              <a:xfrm>
                <a:off x="3200400" y="3200399"/>
                <a:ext cx="3886200" cy="3657601"/>
                <a:chOff x="0" y="0"/>
                <a:chExt cx="3886200" cy="3657600"/>
              </a:xfrm>
            </p:grpSpPr>
            <p:sp>
              <p:nvSpPr>
                <p:cNvPr id="5014" name="Oval 11"/>
                <p:cNvSpPr/>
                <p:nvPr/>
              </p:nvSpPr>
              <p:spPr>
                <a:xfrm>
                  <a:off x="0" y="-1"/>
                  <a:ext cx="3886200" cy="3657601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15" name="Oval 12"/>
                <p:cNvSpPr/>
                <p:nvPr/>
              </p:nvSpPr>
              <p:spPr>
                <a:xfrm>
                  <a:off x="318540" y="315310"/>
                  <a:ext cx="3247793" cy="3025667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16" name="Oval 13"/>
                <p:cNvSpPr/>
                <p:nvPr/>
              </p:nvSpPr>
              <p:spPr>
                <a:xfrm>
                  <a:off x="637081" y="630620"/>
                  <a:ext cx="2613366" cy="2397673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17" name="Oval 14"/>
                <p:cNvSpPr/>
                <p:nvPr/>
              </p:nvSpPr>
              <p:spPr>
                <a:xfrm>
                  <a:off x="955622" y="945931"/>
                  <a:ext cx="1974956" cy="1765738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18" name="Oval 15"/>
                <p:cNvSpPr/>
                <p:nvPr/>
              </p:nvSpPr>
              <p:spPr>
                <a:xfrm>
                  <a:off x="1209128" y="1198179"/>
                  <a:ext cx="1466617" cy="1259929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5025" name="Group 16"/>
              <p:cNvGrpSpPr/>
              <p:nvPr/>
            </p:nvGrpSpPr>
            <p:grpSpPr>
              <a:xfrm>
                <a:off x="4495800" y="152399"/>
                <a:ext cx="4343400" cy="4114801"/>
                <a:chOff x="0" y="0"/>
                <a:chExt cx="4343400" cy="4114800"/>
              </a:xfrm>
            </p:grpSpPr>
            <p:sp>
              <p:nvSpPr>
                <p:cNvPr id="5020" name="Oval 17"/>
                <p:cNvSpPr/>
                <p:nvPr/>
              </p:nvSpPr>
              <p:spPr>
                <a:xfrm>
                  <a:off x="0" y="-1"/>
                  <a:ext cx="4343400" cy="4114801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21" name="Oval 18"/>
                <p:cNvSpPr/>
                <p:nvPr/>
              </p:nvSpPr>
              <p:spPr>
                <a:xfrm>
                  <a:off x="356016" y="354724"/>
                  <a:ext cx="3632851" cy="3406831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22" name="Oval 19"/>
                <p:cNvSpPr/>
                <p:nvPr/>
              </p:nvSpPr>
              <p:spPr>
                <a:xfrm>
                  <a:off x="713516" y="709448"/>
                  <a:ext cx="2917853" cy="2695905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23" name="Oval 20"/>
                <p:cNvSpPr/>
                <p:nvPr/>
              </p:nvSpPr>
              <p:spPr>
                <a:xfrm>
                  <a:off x="1068049" y="1064172"/>
                  <a:ext cx="2207303" cy="1987935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olid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5024" name="Oval 21"/>
                <p:cNvSpPr/>
                <p:nvPr/>
              </p:nvSpPr>
              <p:spPr>
                <a:xfrm>
                  <a:off x="1352862" y="1347951"/>
                  <a:ext cx="1637677" cy="1418897"/>
                </a:xfrm>
                <a:prstGeom prst="ellipse">
                  <a:avLst/>
                </a:prstGeom>
                <a:noFill/>
                <a:ln w="9525" cap="flat">
                  <a:solidFill>
                    <a:srgbClr val="003399"/>
                  </a:solidFill>
                  <a:prstDash val="sysDot"/>
                  <a:round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EAEAEA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  <p:sp>
          <p:nvSpPr>
            <p:cNvPr id="5027" name="Line 22"/>
            <p:cNvSpPr/>
            <p:nvPr/>
          </p:nvSpPr>
          <p:spPr>
            <a:xfrm flipH="1">
              <a:off x="-1" y="2438400"/>
              <a:ext cx="2514602" cy="3429000"/>
            </a:xfrm>
            <a:prstGeom prst="line">
              <a:avLst/>
            </a:prstGeom>
            <a:noFill/>
            <a:ln w="9525" cap="flat">
              <a:solidFill>
                <a:srgbClr val="003399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28" name="Line 23"/>
            <p:cNvSpPr/>
            <p:nvPr/>
          </p:nvSpPr>
          <p:spPr>
            <a:xfrm>
              <a:off x="6629400" y="2209799"/>
              <a:ext cx="2514600" cy="2743202"/>
            </a:xfrm>
            <a:prstGeom prst="line">
              <a:avLst/>
            </a:prstGeom>
            <a:noFill/>
            <a:ln w="9525" cap="flat">
              <a:solidFill>
                <a:srgbClr val="003399"/>
              </a:solidFill>
              <a:prstDash val="dash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5029" name="Line 24"/>
            <p:cNvSpPr/>
            <p:nvPr/>
          </p:nvSpPr>
          <p:spPr>
            <a:xfrm flipV="1">
              <a:off x="5105400" y="-1"/>
              <a:ext cx="381000" cy="4953002"/>
            </a:xfrm>
            <a:prstGeom prst="line">
              <a:avLst/>
            </a:prstGeom>
            <a:noFill/>
            <a:ln w="9525" cap="flat">
              <a:solidFill>
                <a:srgbClr val="003399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5031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EAEAEA"/>
                </a:solidFill>
              </a:defRPr>
            </a:lvl1pPr>
            <a:lvl2pPr algn="ctr">
              <a:buSzPct val="110000"/>
              <a:buChar char="•"/>
              <a:defRPr>
                <a:solidFill>
                  <a:srgbClr val="EAEAEA"/>
                </a:solidFill>
              </a:defRPr>
            </a:lvl2pPr>
            <a:lvl3pPr algn="ctr">
              <a:buSzPct val="110000"/>
              <a:defRPr>
                <a:solidFill>
                  <a:srgbClr val="EAEAEA"/>
                </a:solidFill>
              </a:defRPr>
            </a:lvl3pPr>
            <a:lvl4pPr algn="ctr">
              <a:buChar char="–"/>
              <a:defRPr>
                <a:solidFill>
                  <a:srgbClr val="EAEAEA"/>
                </a:solidFill>
              </a:defRPr>
            </a:lvl4pPr>
            <a:lvl5pPr algn="ctr">
              <a:buChar char="•"/>
              <a:defRPr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2238537"/>
      </p:ext>
    </p:extLst>
  </p:cSld>
  <p:clrMapOvr>
    <a:masterClrMapping/>
  </p:clrMapOvr>
  <p:transition spd="med"/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itle and Content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58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5045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5040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41" name="Oval 5"/>
              <p:cNvSpPr/>
              <p:nvPr/>
            </p:nvSpPr>
            <p:spPr>
              <a:xfrm>
                <a:off x="418475" y="420413"/>
                <a:ext cx="4266707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42" name="Oval 6"/>
              <p:cNvSpPr/>
              <p:nvPr/>
            </p:nvSpPr>
            <p:spPr>
              <a:xfrm>
                <a:off x="836950" y="840827"/>
                <a:ext cx="3431499" cy="319339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43" name="Oval 7"/>
              <p:cNvSpPr/>
              <p:nvPr/>
            </p:nvSpPr>
            <p:spPr>
              <a:xfrm>
                <a:off x="1255426" y="1261241"/>
                <a:ext cx="2594549" cy="235607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44" name="Oval 8"/>
              <p:cNvSpPr/>
              <p:nvPr/>
            </p:nvSpPr>
            <p:spPr>
              <a:xfrm>
                <a:off x="1590206" y="1597572"/>
                <a:ext cx="1923245" cy="168340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051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5046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47" name="Oval 11"/>
              <p:cNvSpPr/>
              <p:nvPr/>
            </p:nvSpPr>
            <p:spPr>
              <a:xfrm>
                <a:off x="318540" y="315310"/>
                <a:ext cx="3247793" cy="302566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48" name="Oval 12"/>
              <p:cNvSpPr/>
              <p:nvPr/>
            </p:nvSpPr>
            <p:spPr>
              <a:xfrm>
                <a:off x="637081" y="630620"/>
                <a:ext cx="2613366" cy="23976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49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50" name="Oval 14"/>
              <p:cNvSpPr/>
              <p:nvPr/>
            </p:nvSpPr>
            <p:spPr>
              <a:xfrm>
                <a:off x="1209128" y="1198179"/>
                <a:ext cx="1466617" cy="125992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057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5052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53" name="Oval 17"/>
              <p:cNvSpPr/>
              <p:nvPr/>
            </p:nvSpPr>
            <p:spPr>
              <a:xfrm>
                <a:off x="356016" y="354724"/>
                <a:ext cx="3632851" cy="340683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54" name="Oval 18"/>
              <p:cNvSpPr/>
              <p:nvPr/>
            </p:nvSpPr>
            <p:spPr>
              <a:xfrm>
                <a:off x="713516" y="709448"/>
                <a:ext cx="2917853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55" name="Oval 19"/>
              <p:cNvSpPr/>
              <p:nvPr/>
            </p:nvSpPr>
            <p:spPr>
              <a:xfrm>
                <a:off x="1068049" y="1064172"/>
                <a:ext cx="2207303" cy="198793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56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505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60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9CCFF"/>
              </a:buClr>
              <a:buSzPct val="110000"/>
              <a:buChar char="•"/>
              <a:defRPr>
                <a:solidFill>
                  <a:srgbClr val="EAEAEA"/>
                </a:solidFill>
              </a:defRPr>
            </a:lvl1pPr>
            <a:lvl2pPr>
              <a:buClr>
                <a:srgbClr val="99CCFF"/>
              </a:buClr>
              <a:buSzPct val="110000"/>
              <a:buChar char="•"/>
              <a:defRPr>
                <a:solidFill>
                  <a:srgbClr val="EAEAEA"/>
                </a:solidFill>
              </a:defRPr>
            </a:lvl2pPr>
            <a:lvl3pPr>
              <a:buClr>
                <a:srgbClr val="99CCFF"/>
              </a:buClr>
              <a:buSzPct val="110000"/>
              <a:defRPr>
                <a:solidFill>
                  <a:srgbClr val="EAEAEA"/>
                </a:solidFill>
              </a:defRPr>
            </a:lvl3pPr>
            <a:lvl4pPr>
              <a:buClr>
                <a:srgbClr val="99CCFF"/>
              </a:buClr>
              <a:buChar char="–"/>
              <a:defRPr>
                <a:solidFill>
                  <a:srgbClr val="EAEAEA"/>
                </a:solidFill>
              </a:defRPr>
            </a:lvl4pPr>
            <a:lvl5pPr>
              <a:buClr>
                <a:srgbClr val="99CCFF"/>
              </a:buClr>
              <a:buChar char="•"/>
              <a:defRPr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9818899"/>
      </p:ext>
    </p:extLst>
  </p:cSld>
  <p:clrMapOvr>
    <a:masterClrMapping/>
  </p:clrMapOvr>
  <p:transition spd="med"/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Section Header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86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5073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5068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69" name="Oval 5"/>
              <p:cNvSpPr/>
              <p:nvPr/>
            </p:nvSpPr>
            <p:spPr>
              <a:xfrm>
                <a:off x="418475" y="420413"/>
                <a:ext cx="4266707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70" name="Oval 6"/>
              <p:cNvSpPr/>
              <p:nvPr/>
            </p:nvSpPr>
            <p:spPr>
              <a:xfrm>
                <a:off x="836950" y="840827"/>
                <a:ext cx="3431499" cy="319339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71" name="Oval 7"/>
              <p:cNvSpPr/>
              <p:nvPr/>
            </p:nvSpPr>
            <p:spPr>
              <a:xfrm>
                <a:off x="1255426" y="1261241"/>
                <a:ext cx="2594549" cy="235607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72" name="Oval 8"/>
              <p:cNvSpPr/>
              <p:nvPr/>
            </p:nvSpPr>
            <p:spPr>
              <a:xfrm>
                <a:off x="1590206" y="1597572"/>
                <a:ext cx="1923245" cy="168340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079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5074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75" name="Oval 11"/>
              <p:cNvSpPr/>
              <p:nvPr/>
            </p:nvSpPr>
            <p:spPr>
              <a:xfrm>
                <a:off x="318540" y="315310"/>
                <a:ext cx="3247793" cy="302566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76" name="Oval 12"/>
              <p:cNvSpPr/>
              <p:nvPr/>
            </p:nvSpPr>
            <p:spPr>
              <a:xfrm>
                <a:off x="637081" y="630620"/>
                <a:ext cx="2613366" cy="23976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77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78" name="Oval 14"/>
              <p:cNvSpPr/>
              <p:nvPr/>
            </p:nvSpPr>
            <p:spPr>
              <a:xfrm>
                <a:off x="1209128" y="1198179"/>
                <a:ext cx="1466617" cy="125992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085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5080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81" name="Oval 17"/>
              <p:cNvSpPr/>
              <p:nvPr/>
            </p:nvSpPr>
            <p:spPr>
              <a:xfrm>
                <a:off x="356016" y="354724"/>
                <a:ext cx="3632851" cy="340683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82" name="Oval 18"/>
              <p:cNvSpPr/>
              <p:nvPr/>
            </p:nvSpPr>
            <p:spPr>
              <a:xfrm>
                <a:off x="713516" y="709448"/>
                <a:ext cx="2917853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83" name="Oval 19"/>
              <p:cNvSpPr/>
              <p:nvPr/>
            </p:nvSpPr>
            <p:spPr>
              <a:xfrm>
                <a:off x="1068049" y="1064172"/>
                <a:ext cx="2207303" cy="198793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84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508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0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0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901907"/>
      </p:ext>
    </p:extLst>
  </p:cSld>
  <p:clrMapOvr>
    <a:masterClrMapping/>
  </p:clrMapOvr>
  <p:transition spd="med"/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wo Content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4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5101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5096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97" name="Oval 5"/>
              <p:cNvSpPr/>
              <p:nvPr/>
            </p:nvSpPr>
            <p:spPr>
              <a:xfrm>
                <a:off x="418475" y="420413"/>
                <a:ext cx="4266707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98" name="Oval 6"/>
              <p:cNvSpPr/>
              <p:nvPr/>
            </p:nvSpPr>
            <p:spPr>
              <a:xfrm>
                <a:off x="836950" y="840827"/>
                <a:ext cx="3431499" cy="319339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099" name="Oval 7"/>
              <p:cNvSpPr/>
              <p:nvPr/>
            </p:nvSpPr>
            <p:spPr>
              <a:xfrm>
                <a:off x="1255426" y="1261241"/>
                <a:ext cx="2594549" cy="235607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00" name="Oval 8"/>
              <p:cNvSpPr/>
              <p:nvPr/>
            </p:nvSpPr>
            <p:spPr>
              <a:xfrm>
                <a:off x="1590206" y="1597572"/>
                <a:ext cx="1923245" cy="168340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107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5102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03" name="Oval 11"/>
              <p:cNvSpPr/>
              <p:nvPr/>
            </p:nvSpPr>
            <p:spPr>
              <a:xfrm>
                <a:off x="318540" y="315310"/>
                <a:ext cx="3247793" cy="302566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04" name="Oval 12"/>
              <p:cNvSpPr/>
              <p:nvPr/>
            </p:nvSpPr>
            <p:spPr>
              <a:xfrm>
                <a:off x="637081" y="630620"/>
                <a:ext cx="2613366" cy="23976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05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06" name="Oval 14"/>
              <p:cNvSpPr/>
              <p:nvPr/>
            </p:nvSpPr>
            <p:spPr>
              <a:xfrm>
                <a:off x="1209128" y="1198179"/>
                <a:ext cx="1466617" cy="125992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113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5108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09" name="Oval 17"/>
              <p:cNvSpPr/>
              <p:nvPr/>
            </p:nvSpPr>
            <p:spPr>
              <a:xfrm>
                <a:off x="356016" y="354724"/>
                <a:ext cx="3632851" cy="340683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10" name="Oval 18"/>
              <p:cNvSpPr/>
              <p:nvPr/>
            </p:nvSpPr>
            <p:spPr>
              <a:xfrm>
                <a:off x="713516" y="709448"/>
                <a:ext cx="2917853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11" name="Oval 19"/>
              <p:cNvSpPr/>
              <p:nvPr/>
            </p:nvSpPr>
            <p:spPr>
              <a:xfrm>
                <a:off x="1068049" y="1064172"/>
                <a:ext cx="2207303" cy="198793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12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511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1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EAEAEA"/>
                </a:solidFill>
              </a:defRPr>
            </a:lvl1pPr>
            <a:lvl2pPr marL="790575" indent="-333375">
              <a:spcBef>
                <a:spcPts val="600"/>
              </a:spcBef>
              <a:buClr>
                <a:srgbClr val="99CCFF"/>
              </a:buClr>
              <a:buSzPct val="110000"/>
              <a:buChar char="•"/>
              <a:defRPr sz="2800">
                <a:solidFill>
                  <a:srgbClr val="EAEAEA"/>
                </a:solidFill>
              </a:defRPr>
            </a:lvl2pPr>
            <a:lvl3pPr marL="1234439" indent="-320039">
              <a:spcBef>
                <a:spcPts val="600"/>
              </a:spcBef>
              <a:buClr>
                <a:srgbClr val="99CCFF"/>
              </a:buClr>
              <a:buSzPct val="110000"/>
              <a:defRPr sz="2800">
                <a:solidFill>
                  <a:srgbClr val="EAEAEA"/>
                </a:solidFill>
              </a:defRPr>
            </a:lvl3pPr>
            <a:lvl4pPr marL="1727200" indent="-355600">
              <a:spcBef>
                <a:spcPts val="600"/>
              </a:spcBef>
              <a:buClr>
                <a:srgbClr val="99CCFF"/>
              </a:buClr>
              <a:buChar char="–"/>
              <a:defRPr sz="2800">
                <a:solidFill>
                  <a:srgbClr val="EAEAEA"/>
                </a:solidFill>
              </a:defRPr>
            </a:lvl4pPr>
            <a:lvl5pPr marL="2184400" indent="-355600">
              <a:spcBef>
                <a:spcPts val="600"/>
              </a:spcBef>
              <a:buClr>
                <a:srgbClr val="99CCFF"/>
              </a:buClr>
              <a:buChar char="•"/>
              <a:defRPr sz="2800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672648"/>
      </p:ext>
    </p:extLst>
  </p:cSld>
  <p:clrMapOvr>
    <a:masterClrMapping/>
  </p:clrMapOvr>
  <p:transition spd="med"/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Comparison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42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5129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5124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25" name="Oval 5"/>
              <p:cNvSpPr/>
              <p:nvPr/>
            </p:nvSpPr>
            <p:spPr>
              <a:xfrm>
                <a:off x="418475" y="420413"/>
                <a:ext cx="4266707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26" name="Oval 6"/>
              <p:cNvSpPr/>
              <p:nvPr/>
            </p:nvSpPr>
            <p:spPr>
              <a:xfrm>
                <a:off x="836950" y="840827"/>
                <a:ext cx="3431499" cy="319339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27" name="Oval 7"/>
              <p:cNvSpPr/>
              <p:nvPr/>
            </p:nvSpPr>
            <p:spPr>
              <a:xfrm>
                <a:off x="1255426" y="1261241"/>
                <a:ext cx="2594549" cy="235607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28" name="Oval 8"/>
              <p:cNvSpPr/>
              <p:nvPr/>
            </p:nvSpPr>
            <p:spPr>
              <a:xfrm>
                <a:off x="1590206" y="1597572"/>
                <a:ext cx="1923245" cy="168340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135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5130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31" name="Oval 11"/>
              <p:cNvSpPr/>
              <p:nvPr/>
            </p:nvSpPr>
            <p:spPr>
              <a:xfrm>
                <a:off x="318540" y="315310"/>
                <a:ext cx="3247793" cy="302566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32" name="Oval 12"/>
              <p:cNvSpPr/>
              <p:nvPr/>
            </p:nvSpPr>
            <p:spPr>
              <a:xfrm>
                <a:off x="637081" y="630620"/>
                <a:ext cx="2613366" cy="23976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33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34" name="Oval 14"/>
              <p:cNvSpPr/>
              <p:nvPr/>
            </p:nvSpPr>
            <p:spPr>
              <a:xfrm>
                <a:off x="1209128" y="1198179"/>
                <a:ext cx="1466617" cy="125992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141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5136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37" name="Oval 17"/>
              <p:cNvSpPr/>
              <p:nvPr/>
            </p:nvSpPr>
            <p:spPr>
              <a:xfrm>
                <a:off x="356016" y="354724"/>
                <a:ext cx="3632851" cy="340683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38" name="Oval 18"/>
              <p:cNvSpPr/>
              <p:nvPr/>
            </p:nvSpPr>
            <p:spPr>
              <a:xfrm>
                <a:off x="713516" y="709448"/>
                <a:ext cx="2917853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39" name="Oval 19"/>
              <p:cNvSpPr/>
              <p:nvPr/>
            </p:nvSpPr>
            <p:spPr>
              <a:xfrm>
                <a:off x="1068049" y="1064172"/>
                <a:ext cx="2207303" cy="198793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40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514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14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rgbClr val="EAEAEA"/>
                </a:solidFill>
              </a:defRPr>
            </a:pPr>
            <a:endParaRPr/>
          </a:p>
        </p:txBody>
      </p:sp>
      <p:sp>
        <p:nvSpPr>
          <p:cNvPr id="51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540686"/>
      </p:ext>
    </p:extLst>
  </p:cSld>
  <p:clrMapOvr>
    <a:masterClrMapping/>
  </p:clrMapOvr>
  <p:transition spd="med"/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Title Only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1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5158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5153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54" name="Oval 5"/>
              <p:cNvSpPr/>
              <p:nvPr/>
            </p:nvSpPr>
            <p:spPr>
              <a:xfrm>
                <a:off x="418475" y="420413"/>
                <a:ext cx="4266707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55" name="Oval 6"/>
              <p:cNvSpPr/>
              <p:nvPr/>
            </p:nvSpPr>
            <p:spPr>
              <a:xfrm>
                <a:off x="836950" y="840827"/>
                <a:ext cx="3431499" cy="319339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56" name="Oval 7"/>
              <p:cNvSpPr/>
              <p:nvPr/>
            </p:nvSpPr>
            <p:spPr>
              <a:xfrm>
                <a:off x="1255426" y="1261241"/>
                <a:ext cx="2594549" cy="235607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57" name="Oval 8"/>
              <p:cNvSpPr/>
              <p:nvPr/>
            </p:nvSpPr>
            <p:spPr>
              <a:xfrm>
                <a:off x="1590206" y="1597572"/>
                <a:ext cx="1923245" cy="168340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164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5159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60" name="Oval 11"/>
              <p:cNvSpPr/>
              <p:nvPr/>
            </p:nvSpPr>
            <p:spPr>
              <a:xfrm>
                <a:off x="318540" y="315310"/>
                <a:ext cx="3247793" cy="302566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61" name="Oval 12"/>
              <p:cNvSpPr/>
              <p:nvPr/>
            </p:nvSpPr>
            <p:spPr>
              <a:xfrm>
                <a:off x="637081" y="630620"/>
                <a:ext cx="2613366" cy="23976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62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63" name="Oval 14"/>
              <p:cNvSpPr/>
              <p:nvPr/>
            </p:nvSpPr>
            <p:spPr>
              <a:xfrm>
                <a:off x="1209128" y="1198179"/>
                <a:ext cx="1466617" cy="125992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170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5165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66" name="Oval 17"/>
              <p:cNvSpPr/>
              <p:nvPr/>
            </p:nvSpPr>
            <p:spPr>
              <a:xfrm>
                <a:off x="356016" y="354724"/>
                <a:ext cx="3632851" cy="340683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67" name="Oval 18"/>
              <p:cNvSpPr/>
              <p:nvPr/>
            </p:nvSpPr>
            <p:spPr>
              <a:xfrm>
                <a:off x="713516" y="709448"/>
                <a:ext cx="2917853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68" name="Oval 19"/>
              <p:cNvSpPr/>
              <p:nvPr/>
            </p:nvSpPr>
            <p:spPr>
              <a:xfrm>
                <a:off x="1068049" y="1064172"/>
                <a:ext cx="2207303" cy="198793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69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517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7567"/>
      </p:ext>
    </p:extLst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0A875D-8CD4-944C-A6B8-F5FBE41FE0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8066689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7_Blank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98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5185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5180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81" name="Oval 5"/>
              <p:cNvSpPr/>
              <p:nvPr/>
            </p:nvSpPr>
            <p:spPr>
              <a:xfrm>
                <a:off x="418475" y="420413"/>
                <a:ext cx="4266707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82" name="Oval 6"/>
              <p:cNvSpPr/>
              <p:nvPr/>
            </p:nvSpPr>
            <p:spPr>
              <a:xfrm>
                <a:off x="836950" y="840827"/>
                <a:ext cx="3431499" cy="319339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83" name="Oval 7"/>
              <p:cNvSpPr/>
              <p:nvPr/>
            </p:nvSpPr>
            <p:spPr>
              <a:xfrm>
                <a:off x="1255426" y="1261241"/>
                <a:ext cx="2594549" cy="235607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84" name="Oval 8"/>
              <p:cNvSpPr/>
              <p:nvPr/>
            </p:nvSpPr>
            <p:spPr>
              <a:xfrm>
                <a:off x="1590206" y="1597572"/>
                <a:ext cx="1923245" cy="168340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191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5186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87" name="Oval 11"/>
              <p:cNvSpPr/>
              <p:nvPr/>
            </p:nvSpPr>
            <p:spPr>
              <a:xfrm>
                <a:off x="318540" y="315310"/>
                <a:ext cx="3247793" cy="302566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88" name="Oval 12"/>
              <p:cNvSpPr/>
              <p:nvPr/>
            </p:nvSpPr>
            <p:spPr>
              <a:xfrm>
                <a:off x="637081" y="630620"/>
                <a:ext cx="2613366" cy="23976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89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90" name="Oval 14"/>
              <p:cNvSpPr/>
              <p:nvPr/>
            </p:nvSpPr>
            <p:spPr>
              <a:xfrm>
                <a:off x="1209128" y="1198179"/>
                <a:ext cx="1466617" cy="125992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197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5192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93" name="Oval 17"/>
              <p:cNvSpPr/>
              <p:nvPr/>
            </p:nvSpPr>
            <p:spPr>
              <a:xfrm>
                <a:off x="356016" y="354724"/>
                <a:ext cx="3632851" cy="340683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94" name="Oval 18"/>
              <p:cNvSpPr/>
              <p:nvPr/>
            </p:nvSpPr>
            <p:spPr>
              <a:xfrm>
                <a:off x="713516" y="709448"/>
                <a:ext cx="2917853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95" name="Oval 19"/>
              <p:cNvSpPr/>
              <p:nvPr/>
            </p:nvSpPr>
            <p:spPr>
              <a:xfrm>
                <a:off x="1068049" y="1064172"/>
                <a:ext cx="2207303" cy="198793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196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5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425659"/>
      </p:ext>
    </p:extLst>
  </p:cSld>
  <p:clrMapOvr>
    <a:masterClrMapping/>
  </p:clrMapOvr>
  <p:transition spd="med"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Content with Caption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4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5211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5206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07" name="Oval 5"/>
              <p:cNvSpPr/>
              <p:nvPr/>
            </p:nvSpPr>
            <p:spPr>
              <a:xfrm>
                <a:off x="418475" y="420413"/>
                <a:ext cx="4266707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08" name="Oval 6"/>
              <p:cNvSpPr/>
              <p:nvPr/>
            </p:nvSpPr>
            <p:spPr>
              <a:xfrm>
                <a:off x="836950" y="840827"/>
                <a:ext cx="3431499" cy="319339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09" name="Oval 7"/>
              <p:cNvSpPr/>
              <p:nvPr/>
            </p:nvSpPr>
            <p:spPr>
              <a:xfrm>
                <a:off x="1255426" y="1261241"/>
                <a:ext cx="2594549" cy="235607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10" name="Oval 8"/>
              <p:cNvSpPr/>
              <p:nvPr/>
            </p:nvSpPr>
            <p:spPr>
              <a:xfrm>
                <a:off x="1590206" y="1597572"/>
                <a:ext cx="1923245" cy="168340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217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5212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13" name="Oval 11"/>
              <p:cNvSpPr/>
              <p:nvPr/>
            </p:nvSpPr>
            <p:spPr>
              <a:xfrm>
                <a:off x="318540" y="315310"/>
                <a:ext cx="3247793" cy="302566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14" name="Oval 12"/>
              <p:cNvSpPr/>
              <p:nvPr/>
            </p:nvSpPr>
            <p:spPr>
              <a:xfrm>
                <a:off x="637081" y="630620"/>
                <a:ext cx="2613366" cy="23976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15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16" name="Oval 14"/>
              <p:cNvSpPr/>
              <p:nvPr/>
            </p:nvSpPr>
            <p:spPr>
              <a:xfrm>
                <a:off x="1209128" y="1198179"/>
                <a:ext cx="1466617" cy="125992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223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5218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19" name="Oval 17"/>
              <p:cNvSpPr/>
              <p:nvPr/>
            </p:nvSpPr>
            <p:spPr>
              <a:xfrm>
                <a:off x="356016" y="354724"/>
                <a:ext cx="3632851" cy="340683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20" name="Oval 18"/>
              <p:cNvSpPr/>
              <p:nvPr/>
            </p:nvSpPr>
            <p:spPr>
              <a:xfrm>
                <a:off x="713516" y="709448"/>
                <a:ext cx="2917853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21" name="Oval 19"/>
              <p:cNvSpPr/>
              <p:nvPr/>
            </p:nvSpPr>
            <p:spPr>
              <a:xfrm>
                <a:off x="1068049" y="1064172"/>
                <a:ext cx="2207303" cy="198793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22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522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2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99CCFF"/>
              </a:buClr>
              <a:buSzPct val="110000"/>
              <a:buChar char="•"/>
              <a:defRPr>
                <a:solidFill>
                  <a:srgbClr val="EAEAEA"/>
                </a:solidFill>
              </a:defRPr>
            </a:lvl1pPr>
            <a:lvl2pPr>
              <a:buClr>
                <a:srgbClr val="99CCFF"/>
              </a:buClr>
              <a:buSzPct val="110000"/>
              <a:buChar char="•"/>
              <a:defRPr>
                <a:solidFill>
                  <a:srgbClr val="EAEAEA"/>
                </a:solidFill>
              </a:defRPr>
            </a:lvl2pPr>
            <a:lvl3pPr>
              <a:buClr>
                <a:srgbClr val="99CCFF"/>
              </a:buClr>
              <a:buSzPct val="110000"/>
              <a:defRPr>
                <a:solidFill>
                  <a:srgbClr val="EAEAEA"/>
                </a:solidFill>
              </a:defRPr>
            </a:lvl3pPr>
            <a:lvl4pPr>
              <a:buClr>
                <a:srgbClr val="99CCFF"/>
              </a:buClr>
              <a:buChar char="–"/>
              <a:defRPr>
                <a:solidFill>
                  <a:srgbClr val="EAEAEA"/>
                </a:solidFill>
              </a:defRPr>
            </a:lvl4pPr>
            <a:lvl5pPr>
              <a:buClr>
                <a:srgbClr val="99CCFF"/>
              </a:buClr>
              <a:buChar char="•"/>
              <a:defRPr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2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pPr>
            <a:endParaRPr/>
          </a:p>
        </p:txBody>
      </p:sp>
      <p:sp>
        <p:nvSpPr>
          <p:cNvPr id="5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2362697"/>
      </p:ext>
    </p:extLst>
  </p:cSld>
  <p:clrMapOvr>
    <a:masterClrMapping/>
  </p:clrMapOvr>
  <p:transition spd="med"/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2_Picture with Caption">
    <p:bg>
      <p:bgPr>
        <a:gradFill flip="none" rotWithShape="1">
          <a:gsLst>
            <a:gs pos="0">
              <a:srgbClr val="000000"/>
            </a:gs>
            <a:gs pos="50000">
              <a:srgbClr val="000066"/>
            </a:gs>
            <a:gs pos="100000">
              <a:srgbClr val="0000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3" name="Group 2"/>
          <p:cNvGrpSpPr/>
          <p:nvPr/>
        </p:nvGrpSpPr>
        <p:grpSpPr>
          <a:xfrm>
            <a:off x="0" y="0"/>
            <a:ext cx="8839200" cy="6858000"/>
            <a:chOff x="0" y="0"/>
            <a:chExt cx="8839200" cy="6858000"/>
          </a:xfrm>
        </p:grpSpPr>
        <p:grpSp>
          <p:nvGrpSpPr>
            <p:cNvPr id="5240" name="Group 3"/>
            <p:cNvGrpSpPr/>
            <p:nvPr/>
          </p:nvGrpSpPr>
          <p:grpSpPr>
            <a:xfrm>
              <a:off x="0" y="-1"/>
              <a:ext cx="5105400" cy="4876801"/>
              <a:chOff x="0" y="0"/>
              <a:chExt cx="5105400" cy="4876800"/>
            </a:xfrm>
          </p:grpSpPr>
          <p:sp>
            <p:nvSpPr>
              <p:cNvPr id="5235" name="Oval 4"/>
              <p:cNvSpPr/>
              <p:nvPr/>
            </p:nvSpPr>
            <p:spPr>
              <a:xfrm>
                <a:off x="0" y="-1"/>
                <a:ext cx="5105400" cy="4876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36" name="Oval 5"/>
              <p:cNvSpPr/>
              <p:nvPr/>
            </p:nvSpPr>
            <p:spPr>
              <a:xfrm>
                <a:off x="418475" y="420413"/>
                <a:ext cx="4266707" cy="40359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37" name="Oval 6"/>
              <p:cNvSpPr/>
              <p:nvPr/>
            </p:nvSpPr>
            <p:spPr>
              <a:xfrm>
                <a:off x="836950" y="840827"/>
                <a:ext cx="3431499" cy="319339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38" name="Oval 7"/>
              <p:cNvSpPr/>
              <p:nvPr/>
            </p:nvSpPr>
            <p:spPr>
              <a:xfrm>
                <a:off x="1255426" y="1261241"/>
                <a:ext cx="2594549" cy="235607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39" name="Oval 8"/>
              <p:cNvSpPr/>
              <p:nvPr/>
            </p:nvSpPr>
            <p:spPr>
              <a:xfrm>
                <a:off x="1590206" y="1597572"/>
                <a:ext cx="1923245" cy="168340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246" name="Group 9"/>
            <p:cNvGrpSpPr/>
            <p:nvPr/>
          </p:nvGrpSpPr>
          <p:grpSpPr>
            <a:xfrm>
              <a:off x="3200400" y="3200399"/>
              <a:ext cx="3886200" cy="3657601"/>
              <a:chOff x="0" y="0"/>
              <a:chExt cx="3886200" cy="3657600"/>
            </a:xfrm>
          </p:grpSpPr>
          <p:sp>
            <p:nvSpPr>
              <p:cNvPr id="5241" name="Oval 10"/>
              <p:cNvSpPr/>
              <p:nvPr/>
            </p:nvSpPr>
            <p:spPr>
              <a:xfrm>
                <a:off x="0" y="-1"/>
                <a:ext cx="3886200" cy="36576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42" name="Oval 11"/>
              <p:cNvSpPr/>
              <p:nvPr/>
            </p:nvSpPr>
            <p:spPr>
              <a:xfrm>
                <a:off x="318540" y="315310"/>
                <a:ext cx="3247793" cy="302566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43" name="Oval 12"/>
              <p:cNvSpPr/>
              <p:nvPr/>
            </p:nvSpPr>
            <p:spPr>
              <a:xfrm>
                <a:off x="637081" y="630620"/>
                <a:ext cx="2613366" cy="2397673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44" name="Oval 13"/>
              <p:cNvSpPr/>
              <p:nvPr/>
            </p:nvSpPr>
            <p:spPr>
              <a:xfrm>
                <a:off x="955622" y="945931"/>
                <a:ext cx="1974956" cy="1765738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45" name="Oval 14"/>
              <p:cNvSpPr/>
              <p:nvPr/>
            </p:nvSpPr>
            <p:spPr>
              <a:xfrm>
                <a:off x="1209128" y="1198179"/>
                <a:ext cx="1466617" cy="1259929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5252" name="Group 15"/>
            <p:cNvGrpSpPr/>
            <p:nvPr/>
          </p:nvGrpSpPr>
          <p:grpSpPr>
            <a:xfrm>
              <a:off x="4495800" y="152399"/>
              <a:ext cx="4343400" cy="4114801"/>
              <a:chOff x="0" y="0"/>
              <a:chExt cx="4343400" cy="4114800"/>
            </a:xfrm>
          </p:grpSpPr>
          <p:sp>
            <p:nvSpPr>
              <p:cNvPr id="5247" name="Oval 16"/>
              <p:cNvSpPr/>
              <p:nvPr/>
            </p:nvSpPr>
            <p:spPr>
              <a:xfrm>
                <a:off x="0" y="-1"/>
                <a:ext cx="4343400" cy="411480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48" name="Oval 17"/>
              <p:cNvSpPr/>
              <p:nvPr/>
            </p:nvSpPr>
            <p:spPr>
              <a:xfrm>
                <a:off x="356016" y="354724"/>
                <a:ext cx="3632851" cy="3406831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49" name="Oval 18"/>
              <p:cNvSpPr/>
              <p:nvPr/>
            </p:nvSpPr>
            <p:spPr>
              <a:xfrm>
                <a:off x="713516" y="709448"/>
                <a:ext cx="2917853" cy="269590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50" name="Oval 19"/>
              <p:cNvSpPr/>
              <p:nvPr/>
            </p:nvSpPr>
            <p:spPr>
              <a:xfrm>
                <a:off x="1068049" y="1064172"/>
                <a:ext cx="2207303" cy="1987935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5251" name="Oval 20"/>
              <p:cNvSpPr/>
              <p:nvPr/>
            </p:nvSpPr>
            <p:spPr>
              <a:xfrm>
                <a:off x="1352862" y="1347951"/>
                <a:ext cx="1637677" cy="1418897"/>
              </a:xfrm>
              <a:prstGeom prst="ellipse">
                <a:avLst/>
              </a:prstGeom>
              <a:noFill/>
              <a:ln w="9525" cap="flat">
                <a:solidFill>
                  <a:srgbClr val="003399"/>
                </a:solidFill>
                <a:prstDash val="sysDot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EAEAEA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525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25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2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EAEAE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599019"/>
      </p:ext>
    </p:extLst>
  </p:cSld>
  <p:clrMapOvr>
    <a:masterClrMapping/>
  </p:clrMapOvr>
  <p:transition spd="med"/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4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2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5217913"/>
      </p:ext>
    </p:extLst>
  </p:cSld>
  <p:clrMapOvr>
    <a:masterClrMapping/>
  </p:clrMapOvr>
  <p:transition spd="med"/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27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9898740"/>
      </p:ext>
    </p:extLst>
  </p:cSld>
  <p:clrMapOvr>
    <a:masterClrMapping/>
  </p:clrMapOvr>
  <p:transition spd="med"/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2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71676448"/>
      </p:ext>
    </p:extLst>
  </p:cSld>
  <p:clrMapOvr>
    <a:masterClrMapping/>
  </p:clrMapOvr>
  <p:transition spd="med"/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2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92790538"/>
      </p:ext>
    </p:extLst>
  </p:cSld>
  <p:clrMapOvr>
    <a:masterClrMapping/>
  </p:clrMapOvr>
  <p:transition spd="med"/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3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0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3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9168722"/>
      </p:ext>
    </p:extLst>
  </p:cSld>
  <p:clrMapOvr>
    <a:masterClrMapping/>
  </p:clrMapOvr>
  <p:transition spd="med"/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3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1570213"/>
      </p:ext>
    </p:extLst>
  </p:cSld>
  <p:clrMapOvr>
    <a:masterClrMapping/>
  </p:clrMapOvr>
  <p:transition spd="med"/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0339562"/>
      </p:ext>
    </p:extLst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B1CC-FE73-8740-9C9B-4BA9E3649C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908994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32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2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3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49393193"/>
      </p:ext>
    </p:extLst>
  </p:cSld>
  <p:clrMapOvr>
    <a:masterClrMapping/>
  </p:clrMapOvr>
  <p:transition spd="med"/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3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33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3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105639"/>
      </p:ext>
    </p:extLst>
  </p:cSld>
  <p:clrMapOvr>
    <a:masterClrMapping/>
  </p:clrMapOvr>
  <p:transition spd="med"/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1_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" name="Title Text"/>
          <p:cNvSpPr txBox="1">
            <a:spLocks noGrp="1"/>
          </p:cNvSpPr>
          <p:nvPr>
            <p:ph type="title"/>
          </p:nvPr>
        </p:nvSpPr>
        <p:spPr>
          <a:xfrm>
            <a:off x="1600200" y="1600200"/>
            <a:ext cx="6858000" cy="1828800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3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SzTx/>
              <a:buNone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42950" indent="-285750" algn="r">
              <a:spcBef>
                <a:spcPts val="600"/>
              </a:spcBef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181100" indent="-266700" algn="r">
              <a:spcBef>
                <a:spcPts val="600"/>
              </a:spcBef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691639" indent="-320039" algn="r">
              <a:spcBef>
                <a:spcPts val="600"/>
              </a:spcBef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48839" indent="-320039" algn="r">
              <a:spcBef>
                <a:spcPts val="600"/>
              </a:spcBef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95393829"/>
      </p:ext>
    </p:extLst>
  </p:cSld>
  <p:clrMapOvr>
    <a:masterClrMapping/>
  </p:clrMapOvr>
  <p:transition spd="med"/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7_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4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355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7841584"/>
      </p:ext>
    </p:extLst>
  </p:cSld>
  <p:clrMapOvr>
    <a:masterClrMapping/>
  </p:clrMapOvr>
  <p:transition spd="med"/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3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9752584"/>
      </p:ext>
    </p:extLst>
  </p:cSld>
  <p:clrMapOvr>
    <a:masterClrMapping/>
  </p:clrMapOvr>
  <p:transition spd="med"/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wo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3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800040"/>
              </a:buClr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800040"/>
              </a:buClr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800040"/>
              </a:buClr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800040"/>
              </a:buClr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800040"/>
              </a:buClr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5669670"/>
      </p:ext>
    </p:extLst>
  </p:cSld>
  <p:clrMapOvr>
    <a:masterClrMapping/>
  </p:clrMapOvr>
  <p:transition spd="med"/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Comparis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3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38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3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8386675"/>
      </p:ext>
    </p:extLst>
  </p:cSld>
  <p:clrMapOvr>
    <a:masterClrMapping/>
  </p:clrMapOvr>
  <p:transition spd="med"/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3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876961"/>
      </p:ext>
    </p:extLst>
  </p:cSld>
  <p:clrMapOvr>
    <a:masterClrMapping/>
  </p:clrMapOvr>
  <p:transition spd="med"/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1165308"/>
      </p:ext>
    </p:extLst>
  </p:cSld>
  <p:clrMapOvr>
    <a:masterClrMapping/>
  </p:clrMapOvr>
  <p:transition spd="med"/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Content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40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0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54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0272665"/>
      </p:ext>
    </p:extLst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8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143000"/>
            <a:ext cx="5562600" cy="2286000"/>
          </a:xfrm>
          <a:effectLst>
            <a:outerShdw blurRad="63500" algn="ctr" rotWithShape="0">
              <a:srgbClr val="FFFFFF">
                <a:alpha val="75000"/>
              </a:srgbClr>
            </a:outerShdw>
          </a:effectLst>
        </p:spPr>
        <p:txBody>
          <a:bodyPr/>
          <a:lstStyle>
            <a:lvl1pPr algn="r">
              <a:defRPr b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38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4267200" cy="2057400"/>
          </a:xfrm>
          <a:effectLst/>
        </p:spPr>
        <p:txBody>
          <a:bodyPr/>
          <a:lstStyle>
            <a:lvl1pPr marL="0" indent="0">
              <a:buFont typeface="Wingdings" charset="2"/>
              <a:buNone/>
              <a:defRPr i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2EBB1-D338-4846-8574-80314E4414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1082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4_Pictur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541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5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724632"/>
      </p:ext>
    </p:extLst>
  </p:cSld>
  <p:clrMapOvr>
    <a:masterClrMapping/>
  </p:clrMapOvr>
  <p:transition spd="med"/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2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6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19258560"/>
      </p:ext>
    </p:extLst>
  </p:cSld>
  <p:clrMapOvr>
    <a:masterClrMapping/>
  </p:clrMapOvr>
  <p:transition spd="med"/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3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24089"/>
      </p:ext>
    </p:extLst>
  </p:cSld>
  <p:clrMapOvr>
    <a:masterClrMapping/>
  </p:clrMapOvr>
  <p:transition spd="med"/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3001073"/>
      </p:ext>
    </p:extLst>
  </p:cSld>
  <p:clrMapOvr>
    <a:masterClrMapping/>
  </p:clrMapOvr>
  <p:transition spd="med"/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6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4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1990942"/>
      </p:ext>
    </p:extLst>
  </p:cSld>
  <p:clrMapOvr>
    <a:masterClrMapping/>
  </p:clrMapOvr>
  <p:transition spd="med"/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4120477"/>
      </p:ext>
    </p:extLst>
  </p:cSld>
  <p:clrMapOvr>
    <a:masterClrMapping/>
  </p:clrMapOvr>
  <p:transition spd="med"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8867530"/>
      </p:ext>
    </p:extLst>
  </p:cSld>
  <p:clrMapOvr>
    <a:masterClrMapping/>
  </p:clrMapOvr>
  <p:transition spd="med"/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8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48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4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4577686"/>
      </p:ext>
    </p:extLst>
  </p:cSld>
  <p:clrMapOvr>
    <a:masterClrMapping/>
  </p:clrMapOvr>
  <p:transition spd="med"/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49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4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9452192"/>
      </p:ext>
    </p:extLst>
  </p:cSld>
  <p:clrMapOvr>
    <a:masterClrMapping/>
  </p:clrMapOvr>
  <p:transition spd="med"/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6" name="Title Text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219200"/>
          </a:xfrm>
          <a:prstGeom prst="rect">
            <a:avLst/>
          </a:prstGeom>
        </p:spPr>
        <p:txBody>
          <a:bodyPr lIns="46037" tIns="46037" rIns="46037" bIns="46037" anchor="ctr"/>
          <a:lstStyle>
            <a:lvl1pPr>
              <a:lnSpc>
                <a:spcPct val="90000"/>
              </a:lnSpc>
              <a:spcBef>
                <a:spcPts val="1000"/>
              </a:spcBef>
              <a:defRPr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17" name="Body Level One…"/>
          <p:cNvSpPr txBox="1">
            <a:spLocks noGrp="1"/>
          </p:cNvSpPr>
          <p:nvPr>
            <p:ph type="body" idx="1"/>
          </p:nvPr>
        </p:nvSpPr>
        <p:spPr>
          <a:xfrm>
            <a:off x="762000" y="1828800"/>
            <a:ext cx="7620000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rgbClr val="000000"/>
              </a:buClr>
              <a:buSzPct val="800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90000"/>
              </a:lnSpc>
              <a:buClr>
                <a:srgbClr val="000000"/>
              </a:buClr>
              <a:buSzPct val="8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90000"/>
              </a:lnSpc>
              <a:buClr>
                <a:srgbClr val="000000"/>
              </a:buClr>
              <a:buSzPct val="800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90000"/>
              </a:lnSpc>
              <a:buClr>
                <a:srgbClr val="000000"/>
              </a:buClr>
              <a:buSzPct val="8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90000"/>
              </a:lnSpc>
              <a:buClr>
                <a:srgbClr val="000000"/>
              </a:buClr>
              <a:buSzPct val="800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84544" y="6517545"/>
            <a:ext cx="273657" cy="264256"/>
          </a:xfrm>
          <a:prstGeom prst="rect">
            <a:avLst/>
          </a:prstGeom>
        </p:spPr>
        <p:txBody>
          <a:bodyPr/>
          <a:lstStyle>
            <a:lvl1pPr algn="r">
              <a:spcBef>
                <a:spcPts val="7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2543104"/>
      </p:ext>
    </p:extLst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FB1F11-630B-B442-A581-CC236D5BDE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357071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5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6037" tIns="46037" rIns="46037" bIns="46037" anchor="t"/>
          <a:lstStyle>
            <a:lvl1pPr>
              <a:lnSpc>
                <a:spcPct val="90000"/>
              </a:lnSpc>
              <a:spcBef>
                <a:spcPts val="900"/>
              </a:spcBef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90000"/>
              </a:lnSpc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84544" y="6517545"/>
            <a:ext cx="273657" cy="264256"/>
          </a:xfrm>
          <a:prstGeom prst="rect">
            <a:avLst/>
          </a:prstGeom>
        </p:spPr>
        <p:txBody>
          <a:bodyPr/>
          <a:lstStyle>
            <a:lvl1pPr algn="r">
              <a:spcBef>
                <a:spcPts val="7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0030996"/>
      </p:ext>
    </p:extLst>
  </p:cSld>
  <p:clrMapOvr>
    <a:masterClrMapping/>
  </p:clrMapOvr>
  <p:transition spd="med"/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5_Two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4" name="Title Text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219200"/>
          </a:xfrm>
          <a:prstGeom prst="rect">
            <a:avLst/>
          </a:prstGeom>
        </p:spPr>
        <p:txBody>
          <a:bodyPr lIns="46037" tIns="46037" rIns="46037" bIns="46037" anchor="ctr"/>
          <a:lstStyle>
            <a:lvl1pPr>
              <a:lnSpc>
                <a:spcPct val="90000"/>
              </a:lnSpc>
              <a:spcBef>
                <a:spcPts val="1000"/>
              </a:spcBef>
              <a:defRPr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3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762000" y="1828800"/>
            <a:ext cx="3733800" cy="4267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80000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80000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80000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80000"/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lnSpc>
                <a:spcPct val="90000"/>
              </a:lnSpc>
              <a:spcBef>
                <a:spcPts val="600"/>
              </a:spcBef>
              <a:buClr>
                <a:srgbClr val="000000"/>
              </a:buClr>
              <a:buSzPct val="80000"/>
              <a:buChar char="●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84544" y="6517545"/>
            <a:ext cx="273657" cy="264256"/>
          </a:xfrm>
          <a:prstGeom prst="rect">
            <a:avLst/>
          </a:prstGeom>
        </p:spPr>
        <p:txBody>
          <a:bodyPr/>
          <a:lstStyle>
            <a:lvl1pPr algn="r">
              <a:spcBef>
                <a:spcPts val="7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0680296"/>
      </p:ext>
    </p:extLst>
  </p:cSld>
  <p:clrMapOvr>
    <a:masterClrMapping/>
  </p:clrMapOvr>
  <p:transition spd="med"/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Comparis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6037" tIns="46037" rIns="46037" bIns="46037" anchor="ctr"/>
          <a:lstStyle>
            <a:lvl1pPr>
              <a:lnSpc>
                <a:spcPct val="90000"/>
              </a:lnSpc>
              <a:spcBef>
                <a:spcPts val="1000"/>
              </a:spcBef>
              <a:defRPr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90000"/>
              </a:lnSpc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90000"/>
              </a:lnSpc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90000"/>
              </a:lnSpc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90000"/>
              </a:lnSpc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4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lnSpc>
                <a:spcPct val="90000"/>
              </a:lnSpc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84544" y="6517545"/>
            <a:ext cx="273657" cy="264256"/>
          </a:xfrm>
          <a:prstGeom prst="rect">
            <a:avLst/>
          </a:prstGeom>
        </p:spPr>
        <p:txBody>
          <a:bodyPr/>
          <a:lstStyle>
            <a:lvl1pPr algn="r">
              <a:spcBef>
                <a:spcPts val="7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6321454"/>
      </p:ext>
    </p:extLst>
  </p:cSld>
  <p:clrMapOvr>
    <a:masterClrMapping/>
  </p:clrMapOvr>
  <p:transition spd="med"/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3" name="Title Text"/>
          <p:cNvSpPr txBox="1">
            <a:spLocks noGrp="1"/>
          </p:cNvSpPr>
          <p:nvPr>
            <p:ph type="title"/>
          </p:nvPr>
        </p:nvSpPr>
        <p:spPr>
          <a:xfrm>
            <a:off x="685800" y="381000"/>
            <a:ext cx="7772400" cy="1219200"/>
          </a:xfrm>
          <a:prstGeom prst="rect">
            <a:avLst/>
          </a:prstGeom>
        </p:spPr>
        <p:txBody>
          <a:bodyPr lIns="46037" tIns="46037" rIns="46037" bIns="46037" anchor="ctr"/>
          <a:lstStyle>
            <a:lvl1pPr>
              <a:lnSpc>
                <a:spcPct val="90000"/>
              </a:lnSpc>
              <a:spcBef>
                <a:spcPts val="1000"/>
              </a:spcBef>
              <a:defRPr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84544" y="6517545"/>
            <a:ext cx="273657" cy="264256"/>
          </a:xfrm>
          <a:prstGeom prst="rect">
            <a:avLst/>
          </a:prstGeom>
        </p:spPr>
        <p:txBody>
          <a:bodyPr/>
          <a:lstStyle>
            <a:lvl1pPr algn="r">
              <a:spcBef>
                <a:spcPts val="7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258299"/>
      </p:ext>
    </p:extLst>
  </p:cSld>
  <p:clrMapOvr>
    <a:masterClrMapping/>
  </p:clrMapOvr>
  <p:transition spd="med"/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1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84544" y="6517545"/>
            <a:ext cx="273657" cy="264256"/>
          </a:xfrm>
          <a:prstGeom prst="rect">
            <a:avLst/>
          </a:prstGeom>
        </p:spPr>
        <p:txBody>
          <a:bodyPr/>
          <a:lstStyle>
            <a:lvl1pPr algn="r">
              <a:spcBef>
                <a:spcPts val="7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11774215"/>
      </p:ext>
    </p:extLst>
  </p:cSld>
  <p:clrMapOvr>
    <a:masterClrMapping/>
  </p:clrMapOvr>
  <p:transition spd="med"/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Content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8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lnSpc>
                <a:spcPct val="90000"/>
              </a:lnSpc>
              <a:spcBef>
                <a:spcPts val="400"/>
              </a:spcBef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6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90000"/>
              </a:lnSpc>
              <a:buClr>
                <a:srgbClr val="000000"/>
              </a:buClr>
              <a:buSzPct val="800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lnSpc>
                <a:spcPct val="90000"/>
              </a:lnSpc>
              <a:buClr>
                <a:srgbClr val="000000"/>
              </a:buClr>
              <a:buSzPct val="8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lnSpc>
                <a:spcPct val="90000"/>
              </a:lnSpc>
              <a:buClr>
                <a:srgbClr val="000000"/>
              </a:buClr>
              <a:buSzPct val="800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lnSpc>
                <a:spcPct val="90000"/>
              </a:lnSpc>
              <a:buClr>
                <a:srgbClr val="000000"/>
              </a:buClr>
              <a:buSzPct val="80000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lnSpc>
                <a:spcPct val="90000"/>
              </a:lnSpc>
              <a:buClr>
                <a:srgbClr val="000000"/>
              </a:buClr>
              <a:buSzPct val="80000"/>
              <a:buChar char="●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7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5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84544" y="6517545"/>
            <a:ext cx="273657" cy="264256"/>
          </a:xfrm>
          <a:prstGeom prst="rect">
            <a:avLst/>
          </a:prstGeom>
        </p:spPr>
        <p:txBody>
          <a:bodyPr/>
          <a:lstStyle>
            <a:lvl1pPr algn="r">
              <a:spcBef>
                <a:spcPts val="7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553501"/>
      </p:ext>
    </p:extLst>
  </p:cSld>
  <p:clrMapOvr>
    <a:masterClrMapping/>
  </p:clrMapOvr>
  <p:transition spd="med"/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Pictur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lnSpc>
                <a:spcPct val="90000"/>
              </a:lnSpc>
              <a:spcBef>
                <a:spcPts val="400"/>
              </a:spcBef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57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5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lnSpc>
                <a:spcPct val="90000"/>
              </a:lnSpc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lnSpc>
                <a:spcPct val="90000"/>
              </a:lnSpc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lnSpc>
                <a:spcPct val="90000"/>
              </a:lnSpc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lnSpc>
                <a:spcPct val="90000"/>
              </a:lnSpc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84544" y="6517545"/>
            <a:ext cx="273657" cy="264256"/>
          </a:xfrm>
          <a:prstGeom prst="rect">
            <a:avLst/>
          </a:prstGeom>
        </p:spPr>
        <p:txBody>
          <a:bodyPr/>
          <a:lstStyle>
            <a:lvl1pPr algn="r">
              <a:spcBef>
                <a:spcPts val="700"/>
              </a:spcBef>
              <a:defRPr sz="1200"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3606352"/>
      </p:ext>
    </p:extLst>
  </p:cSld>
  <p:clrMapOvr>
    <a:masterClrMapping/>
  </p:clrMapOvr>
  <p:transition spd="med"/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3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8" name="Title Text"/>
          <p:cNvSpPr txBox="1">
            <a:spLocks noGrp="1"/>
          </p:cNvSpPr>
          <p:nvPr>
            <p:ph type="title"/>
          </p:nvPr>
        </p:nvSpPr>
        <p:spPr>
          <a:xfrm>
            <a:off x="422030" y="1371600"/>
            <a:ext cx="8229601" cy="18288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4800" b="1" cap="all">
                <a:gradFill flip="none" rotWithShape="1">
                  <a:gsLst>
                    <a:gs pos="0">
                      <a:srgbClr val="8CABDE"/>
                    </a:gs>
                    <a:gs pos="73000">
                      <a:srgbClr val="8CABDE"/>
                    </a:gs>
                    <a:gs pos="100000">
                      <a:srgbClr val="749CD9"/>
                    </a:gs>
                  </a:gsLst>
                  <a:lin ang="4800000" scaled="0"/>
                </a:gradFill>
                <a:effectLst>
                  <a:outerShdw blurRad="127000" dist="200000" dir="2700000" rotWithShape="0">
                    <a:srgbClr val="000000">
                      <a:alpha val="3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558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331698"/>
            <a:ext cx="6400800" cy="17526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SzTx/>
              <a:buNone/>
              <a:defRPr sz="28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457200" algn="ctr">
              <a:spcBef>
                <a:spcPts val="600"/>
              </a:spcBef>
              <a:buSzTx/>
              <a:buNone/>
              <a:defRPr sz="28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14400" algn="ctr">
              <a:spcBef>
                <a:spcPts val="600"/>
              </a:spcBef>
              <a:buSzTx/>
              <a:buNone/>
              <a:defRPr sz="28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371600" algn="ctr">
              <a:spcBef>
                <a:spcPts val="600"/>
              </a:spcBef>
              <a:buSzTx/>
              <a:buNone/>
              <a:defRPr sz="28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828800" algn="ctr">
              <a:spcBef>
                <a:spcPts val="600"/>
              </a:spcBef>
              <a:buSzTx/>
              <a:buNone/>
              <a:defRPr sz="28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4584" y="6608985"/>
            <a:ext cx="182217" cy="17281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BCBCB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576314"/>
      </p:ext>
    </p:extLst>
  </p:cSld>
  <p:clrMapOvr>
    <a:masterClrMapping/>
  </p:clrMapOvr>
  <p:transition spd="med"/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 sz="4100" b="1">
                <a:gradFill flip="none" rotWithShape="1">
                  <a:gsLst>
                    <a:gs pos="0">
                      <a:srgbClr val="8CABDE"/>
                    </a:gs>
                    <a:gs pos="73000">
                      <a:srgbClr val="8CABDE"/>
                    </a:gs>
                    <a:gs pos="100000">
                      <a:srgbClr val="749CD9"/>
                    </a:gs>
                  </a:gsLst>
                  <a:lin ang="4800000" scaled="0"/>
                </a:gra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5598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708525"/>
          </a:xfrm>
          <a:prstGeom prst="rect">
            <a:avLst/>
          </a:prstGeom>
        </p:spPr>
        <p:txBody>
          <a:bodyPr>
            <a:normAutofit/>
          </a:bodyPr>
          <a:lstStyle>
            <a:lvl1pPr marL="547687" indent="-411162">
              <a:spcBef>
                <a:spcPts val="600"/>
              </a:spcBef>
              <a:buClr>
                <a:srgbClr val="F9F9F9"/>
              </a:buClr>
              <a:buSzPct val="65000"/>
              <a:buChar char=""/>
              <a:defRPr sz="28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5458" indent="-329670">
              <a:spcBef>
                <a:spcPts val="600"/>
              </a:spcBef>
              <a:buClr>
                <a:srgbClr val="F9F9F9"/>
              </a:buClr>
              <a:buSzPct val="80000"/>
              <a:buChar char="◼"/>
              <a:defRPr sz="28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195820" indent="-290945">
              <a:spcBef>
                <a:spcPts val="600"/>
              </a:spcBef>
              <a:buClr>
                <a:srgbClr val="F9F9F9"/>
              </a:buClr>
              <a:buSzPct val="95000"/>
              <a:buChar char="▫"/>
              <a:defRPr sz="28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25575" indent="-255588">
              <a:spcBef>
                <a:spcPts val="600"/>
              </a:spcBef>
              <a:buClr>
                <a:srgbClr val="F9F9F9"/>
              </a:buClr>
              <a:buChar char=""/>
              <a:defRPr sz="28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17663" indent="-255588">
              <a:spcBef>
                <a:spcPts val="600"/>
              </a:spcBef>
              <a:buClr>
                <a:srgbClr val="F9F9F9"/>
              </a:buClr>
              <a:buChar char="◾"/>
              <a:defRPr sz="28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5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4584" y="6608985"/>
            <a:ext cx="182217" cy="17281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BCBCB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2800096"/>
      </p:ext>
    </p:extLst>
  </p:cSld>
  <p:clrMapOvr>
    <a:masterClrMapping/>
  </p:clrMapOvr>
  <p:transition spd="med"/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6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 sz="4100" b="1">
                <a:gradFill flip="none" rotWithShape="1">
                  <a:gsLst>
                    <a:gs pos="0">
                      <a:srgbClr val="8CABDE"/>
                    </a:gs>
                    <a:gs pos="73000">
                      <a:srgbClr val="8CABDE"/>
                    </a:gs>
                    <a:gs pos="100000">
                      <a:srgbClr val="749CD9"/>
                    </a:gs>
                  </a:gsLst>
                  <a:lin ang="4800000" scaled="0"/>
                </a:gra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56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 marL="547687" indent="-411162">
              <a:spcBef>
                <a:spcPts val="600"/>
              </a:spcBef>
              <a:buClr>
                <a:srgbClr val="F9F9F9"/>
              </a:buClr>
              <a:buSzPct val="65000"/>
              <a:buChar char=""/>
              <a:defRPr sz="26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891910" indent="-306122">
              <a:spcBef>
                <a:spcPts val="600"/>
              </a:spcBef>
              <a:buClr>
                <a:srgbClr val="F9F9F9"/>
              </a:buClr>
              <a:buSzPct val="80000"/>
              <a:buChar char="◼"/>
              <a:defRPr sz="26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02055" indent="-297180">
              <a:spcBef>
                <a:spcPts val="600"/>
              </a:spcBef>
              <a:buClr>
                <a:srgbClr val="F9F9F9"/>
              </a:buClr>
              <a:buSzPct val="95000"/>
              <a:buChar char="▫"/>
              <a:defRPr sz="26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33689" indent="-263702">
              <a:spcBef>
                <a:spcPts val="600"/>
              </a:spcBef>
              <a:buClr>
                <a:srgbClr val="F9F9F9"/>
              </a:buClr>
              <a:buChar char=""/>
              <a:defRPr sz="26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25777" indent="-263702">
              <a:spcBef>
                <a:spcPts val="600"/>
              </a:spcBef>
              <a:buClr>
                <a:srgbClr val="F9F9F9"/>
              </a:buClr>
              <a:buChar char="◾"/>
              <a:defRPr sz="26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4584" y="6608985"/>
            <a:ext cx="182217" cy="17281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BCBCB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76207443"/>
      </p:ext>
    </p:extLst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86CE4B-D4C1-2545-9580-09234E4EC6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84619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7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100" b="1">
                <a:gradFill flip="none" rotWithShape="1">
                  <a:gsLst>
                    <a:gs pos="0">
                      <a:srgbClr val="8CABDE"/>
                    </a:gs>
                    <a:gs pos="73000">
                      <a:srgbClr val="8CABDE"/>
                    </a:gs>
                    <a:gs pos="100000">
                      <a:srgbClr val="749CD9"/>
                    </a:gs>
                  </a:gsLst>
                  <a:lin ang="4800000" scaled="0"/>
                </a:gra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56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750888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cap="all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585787">
              <a:spcBef>
                <a:spcPts val="500"/>
              </a:spcBef>
              <a:buSzTx/>
              <a:buNone/>
              <a:defRPr sz="2400" cap="all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04875">
              <a:spcBef>
                <a:spcPts val="500"/>
              </a:spcBef>
              <a:buSzTx/>
              <a:buNone/>
              <a:defRPr sz="2400" cap="all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169987">
              <a:spcBef>
                <a:spcPts val="500"/>
              </a:spcBef>
              <a:buSzTx/>
              <a:buNone/>
              <a:defRPr sz="2400" cap="all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362075">
              <a:spcBef>
                <a:spcPts val="500"/>
              </a:spcBef>
              <a:buSzTx/>
              <a:buNone/>
              <a:defRPr sz="2400" cap="all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17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75088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cap="all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pPr>
            <a:endParaRPr/>
          </a:p>
        </p:txBody>
      </p:sp>
      <p:sp>
        <p:nvSpPr>
          <p:cNvPr id="56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4584" y="6608985"/>
            <a:ext cx="182217" cy="17281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BCBCB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1922230"/>
      </p:ext>
    </p:extLst>
  </p:cSld>
  <p:clrMapOvr>
    <a:masterClrMapping/>
  </p:clrMapOvr>
  <p:transition spd="med"/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7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 sz="4100" b="1">
                <a:gradFill flip="none" rotWithShape="1">
                  <a:gsLst>
                    <a:gs pos="0">
                      <a:srgbClr val="8CABDE"/>
                    </a:gs>
                    <a:gs pos="73000">
                      <a:srgbClr val="8CABDE"/>
                    </a:gs>
                    <a:gs pos="100000">
                      <a:srgbClr val="749CD9"/>
                    </a:gs>
                  </a:gsLst>
                  <a:lin ang="4800000" scaled="0"/>
                </a:gra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56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4584" y="6608985"/>
            <a:ext cx="182217" cy="17281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BCBCB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484951"/>
      </p:ext>
    </p:extLst>
  </p:cSld>
  <p:clrMapOvr>
    <a:masterClrMapping/>
  </p:clrMapOvr>
  <p:transition spd="med"/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2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4584" y="6608985"/>
            <a:ext cx="182217" cy="17281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BCBCB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618910"/>
      </p:ext>
    </p:extLst>
  </p:cSld>
  <p:clrMapOvr>
    <a:masterClrMapping/>
  </p:clrMapOvr>
  <p:transition spd="med"/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7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83A9E8"/>
                </a:soli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564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524000"/>
            <a:ext cx="3008314" cy="46021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0" indent="585787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0" indent="904875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0" indent="1169987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0" indent="1362075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4584" y="6608985"/>
            <a:ext cx="182217" cy="17281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BCBCB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4479188"/>
      </p:ext>
    </p:extLst>
  </p:cSld>
  <p:clrMapOvr>
    <a:masterClrMapping/>
  </p:clrMapOvr>
  <p:transition spd="med"/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7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9" name="Title Text"/>
          <p:cNvSpPr txBox="1"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2000" b="1">
                <a:gradFill flip="none" rotWithShape="1">
                  <a:gsLst>
                    <a:gs pos="0">
                      <a:srgbClr val="8CABDE"/>
                    </a:gs>
                    <a:gs pos="73000">
                      <a:srgbClr val="8CABDE"/>
                    </a:gs>
                    <a:gs pos="100000">
                      <a:srgbClr val="749CD9"/>
                    </a:gs>
                  </a:gsLst>
                  <a:lin ang="4800000" scaled="0"/>
                </a:gradFill>
                <a:effectLst>
                  <a:outerShdw blurRad="114300" dist="101600" dir="2700000" rotWithShape="0">
                    <a:srgbClr val="000000">
                      <a:alpha val="40000"/>
                    </a:srgbClr>
                  </a:outerShdw>
                </a:effectLst>
                <a:latin typeface="Lucida Sans"/>
                <a:ea typeface="Lucida Sans"/>
                <a:cs typeface="Lucida Sans"/>
                <a:sym typeface="Lucida Sans"/>
              </a:defRPr>
            </a:lvl1pPr>
          </a:lstStyle>
          <a:p>
            <a:r>
              <a:t>Title Text</a:t>
            </a:r>
          </a:p>
        </p:txBody>
      </p:sp>
      <p:sp>
        <p:nvSpPr>
          <p:cNvPr id="565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828800" y="1831975"/>
            <a:ext cx="5486400" cy="3962400"/>
          </a:xfrm>
          <a:prstGeom prst="rect">
            <a:avLst/>
          </a:prstGeom>
          <a:ln w="44450" cap="sq">
            <a:solidFill>
              <a:schemeClr val="accent3">
                <a:lumOff val="44000"/>
              </a:schemeClr>
            </a:solidFill>
            <a:miter lim="800000"/>
          </a:ln>
          <a:effectLst>
            <a:outerShdw blurRad="190500" dist="228600" dir="2700000" rotWithShape="0">
              <a:srgbClr val="000000">
                <a:alpha val="25000"/>
              </a:srgb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56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828800" y="1166787"/>
            <a:ext cx="5486400" cy="53035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marL="915458" indent="-329670" algn="ctr">
              <a:spcBef>
                <a:spcPts val="300"/>
              </a:spcBef>
              <a:buSzPct val="80000"/>
              <a:buChar char="◼"/>
              <a:defRPr sz="14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marL="1224914" indent="-320039" algn="ctr">
              <a:spcBef>
                <a:spcPts val="300"/>
              </a:spcBef>
              <a:buSzPct val="95000"/>
              <a:buChar char="▫"/>
              <a:defRPr sz="14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marL="1453973" indent="-283986" algn="ctr">
              <a:spcBef>
                <a:spcPts val="300"/>
              </a:spcBef>
              <a:buChar char=""/>
              <a:defRPr sz="14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marL="1646061" indent="-283986" algn="ctr">
              <a:spcBef>
                <a:spcPts val="300"/>
              </a:spcBef>
              <a:buChar char="◾"/>
              <a:defRPr sz="1400">
                <a:solidFill>
                  <a:schemeClr val="accent3">
                    <a:lumOff val="44000"/>
                  </a:schemeClr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504584" y="6608985"/>
            <a:ext cx="182217" cy="172816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1200" b="1">
                <a:solidFill>
                  <a:srgbClr val="BCBCBC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655345"/>
      </p:ext>
    </p:extLst>
  </p:cSld>
  <p:clrMapOvr>
    <a:masterClrMapping/>
  </p:clrMapOvr>
  <p:transition spd="med"/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9" name="Title Text"/>
          <p:cNvSpPr txBox="1">
            <a:spLocks noGrp="1"/>
          </p:cNvSpPr>
          <p:nvPr>
            <p:ph type="title"/>
          </p:nvPr>
        </p:nvSpPr>
        <p:spPr>
          <a:xfrm>
            <a:off x="304800" y="2286000"/>
            <a:ext cx="7467600" cy="1143000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56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>
            <a:normAutofit/>
          </a:bodyPr>
          <a:lstStyle>
            <a:lvl1pPr marL="0" indent="0" algn="r">
              <a:buSzTx/>
              <a:buNone/>
              <a:defRPr>
                <a:latin typeface="Impact"/>
                <a:ea typeface="Impact"/>
                <a:cs typeface="Impact"/>
                <a:sym typeface="Impact"/>
              </a:defRPr>
            </a:lvl1pPr>
            <a:lvl2pPr algn="r"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2pPr>
            <a:lvl3pPr algn="r"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3pPr>
            <a:lvl4pPr algn="r"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4pPr>
            <a:lvl5pPr algn="r"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46692" y="6248400"/>
            <a:ext cx="301909" cy="288824"/>
          </a:xfrm>
          <a:prstGeom prst="rect">
            <a:avLst/>
          </a:prstGeom>
          <a:effectLst>
            <a:outerShdw blurRad="38100" dist="12700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8698012"/>
      </p:ext>
    </p:extLst>
  </p:cSld>
  <p:clrMapOvr>
    <a:masterClrMapping/>
  </p:clrMapOvr>
  <p:transition spd="med"/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1_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8" name="Title Text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7543800" cy="1143000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5669" name="Body Level One…"/>
          <p:cNvSpPr txBox="1">
            <a:spLocks noGrp="1"/>
          </p:cNvSpPr>
          <p:nvPr>
            <p:ph type="body" idx="1"/>
          </p:nvPr>
        </p:nvSpPr>
        <p:spPr>
          <a:xfrm>
            <a:off x="304800" y="1981200"/>
            <a:ext cx="7543800" cy="4114800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>
            <a:normAutofit/>
          </a:bodyPr>
          <a:lstStyle>
            <a:lvl1pPr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1pPr>
            <a:lvl2pPr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2pPr>
            <a:lvl3pPr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3pPr>
            <a:lvl4pPr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4pPr>
            <a:lvl5pPr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46692" y="6248400"/>
            <a:ext cx="301909" cy="288824"/>
          </a:xfrm>
          <a:prstGeom prst="rect">
            <a:avLst/>
          </a:prstGeom>
          <a:effectLst>
            <a:outerShdw blurRad="38100" dist="12700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26342139"/>
      </p:ext>
    </p:extLst>
  </p:cSld>
  <p:clrMapOvr>
    <a:masterClrMapping/>
  </p:clrMapOvr>
  <p:transition spd="med"/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7_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>
              <a:defRPr sz="4000" cap="all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56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Impact"/>
                <a:ea typeface="Impact"/>
                <a:cs typeface="Impact"/>
                <a:sym typeface="Impact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Impact"/>
                <a:ea typeface="Impact"/>
                <a:cs typeface="Impact"/>
                <a:sym typeface="Impact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Impact"/>
                <a:ea typeface="Impact"/>
                <a:cs typeface="Impact"/>
                <a:sym typeface="Impact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Impact"/>
                <a:ea typeface="Impact"/>
                <a:cs typeface="Impact"/>
                <a:sym typeface="Impact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46692" y="6248400"/>
            <a:ext cx="301909" cy="288824"/>
          </a:xfrm>
          <a:prstGeom prst="rect">
            <a:avLst/>
          </a:prstGeom>
          <a:effectLst>
            <a:outerShdw blurRad="38100" dist="12700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2420914"/>
      </p:ext>
    </p:extLst>
  </p:cSld>
  <p:clrMapOvr>
    <a:masterClrMapping/>
  </p:clrMapOvr>
  <p:transition spd="med"/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7_Two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6" name="Title Text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7543800" cy="1143000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568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304800" y="1981200"/>
            <a:ext cx="3695700" cy="4114800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>
            <a:normAutofit/>
          </a:bodyPr>
          <a:lstStyle>
            <a:lvl1pPr>
              <a:spcBef>
                <a:spcPts val="600"/>
              </a:spcBef>
              <a:buChar char="▭"/>
              <a:defRPr sz="2800">
                <a:latin typeface="Impact"/>
                <a:ea typeface="Impact"/>
                <a:cs typeface="Impact"/>
                <a:sym typeface="Impact"/>
              </a:defRPr>
            </a:lvl1pPr>
            <a:lvl2pPr marL="790575" indent="-333375">
              <a:spcBef>
                <a:spcPts val="600"/>
              </a:spcBef>
              <a:buChar char="▭"/>
              <a:defRPr sz="2800">
                <a:latin typeface="Impact"/>
                <a:ea typeface="Impact"/>
                <a:cs typeface="Impact"/>
                <a:sym typeface="Impact"/>
              </a:defRPr>
            </a:lvl2pPr>
            <a:lvl3pPr marL="1234439" indent="-320039">
              <a:spcBef>
                <a:spcPts val="600"/>
              </a:spcBef>
              <a:buChar char="▭"/>
              <a:defRPr sz="2800">
                <a:latin typeface="Impact"/>
                <a:ea typeface="Impact"/>
                <a:cs typeface="Impact"/>
                <a:sym typeface="Impact"/>
              </a:defRPr>
            </a:lvl3pPr>
            <a:lvl4pPr marL="1727200" indent="-355600">
              <a:spcBef>
                <a:spcPts val="600"/>
              </a:spcBef>
              <a:buChar char="▭"/>
              <a:defRPr sz="2800">
                <a:latin typeface="Impact"/>
                <a:ea typeface="Impact"/>
                <a:cs typeface="Impact"/>
                <a:sym typeface="Impact"/>
              </a:defRPr>
            </a:lvl4pPr>
            <a:lvl5pPr marL="2184400" indent="-355600">
              <a:spcBef>
                <a:spcPts val="600"/>
              </a:spcBef>
              <a:buChar char="▭"/>
              <a:defRPr sz="28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46692" y="6248400"/>
            <a:ext cx="301909" cy="288824"/>
          </a:xfrm>
          <a:prstGeom prst="rect">
            <a:avLst/>
          </a:prstGeom>
          <a:effectLst>
            <a:outerShdw blurRad="38100" dist="12700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4931462"/>
      </p:ext>
    </p:extLst>
  </p:cSld>
  <p:clrMapOvr>
    <a:masterClrMapping/>
  </p:clrMapOvr>
  <p:transition spd="med"/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Comparis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9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56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>
                <a:latin typeface="Impact"/>
                <a:ea typeface="Impact"/>
                <a:cs typeface="Impact"/>
                <a:sym typeface="Impact"/>
              </a:defRPr>
            </a:lvl1pPr>
            <a:lvl2pPr marL="0" indent="457200">
              <a:spcBef>
                <a:spcPts val="500"/>
              </a:spcBef>
              <a:buSzTx/>
              <a:buNone/>
              <a:defRPr sz="2400">
                <a:latin typeface="Impact"/>
                <a:ea typeface="Impact"/>
                <a:cs typeface="Impact"/>
                <a:sym typeface="Impact"/>
              </a:defRPr>
            </a:lvl2pPr>
            <a:lvl3pPr marL="0" indent="914400">
              <a:spcBef>
                <a:spcPts val="500"/>
              </a:spcBef>
              <a:buSzTx/>
              <a:buNone/>
              <a:defRPr sz="2400">
                <a:latin typeface="Impact"/>
                <a:ea typeface="Impact"/>
                <a:cs typeface="Impact"/>
                <a:sym typeface="Impact"/>
              </a:defRPr>
            </a:lvl3pPr>
            <a:lvl4pPr marL="0" indent="1371600">
              <a:spcBef>
                <a:spcPts val="500"/>
              </a:spcBef>
              <a:buSzTx/>
              <a:buNone/>
              <a:defRPr sz="2400">
                <a:latin typeface="Impact"/>
                <a:ea typeface="Impact"/>
                <a:cs typeface="Impact"/>
                <a:sym typeface="Impact"/>
              </a:defRPr>
            </a:lvl4pPr>
            <a:lvl5pPr marL="0" indent="1828800">
              <a:spcBef>
                <a:spcPts val="500"/>
              </a:spcBef>
              <a:buSzTx/>
              <a:buNone/>
              <a:defRPr sz="24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69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56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46692" y="6248400"/>
            <a:ext cx="301909" cy="288824"/>
          </a:xfrm>
          <a:prstGeom prst="rect">
            <a:avLst/>
          </a:prstGeom>
          <a:effectLst>
            <a:outerShdw blurRad="38100" dist="12700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11206660"/>
      </p:ext>
    </p:extLst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981200"/>
            <a:ext cx="3505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7D1A74-87A5-3442-9CD0-7E046F30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945067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5" name="Title Text"/>
          <p:cNvSpPr txBox="1">
            <a:spLocks noGrp="1"/>
          </p:cNvSpPr>
          <p:nvPr>
            <p:ph type="title"/>
          </p:nvPr>
        </p:nvSpPr>
        <p:spPr>
          <a:xfrm>
            <a:off x="304800" y="609600"/>
            <a:ext cx="7543800" cy="1143000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57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46692" y="6248400"/>
            <a:ext cx="301909" cy="288824"/>
          </a:xfrm>
          <a:prstGeom prst="rect">
            <a:avLst/>
          </a:prstGeom>
          <a:effectLst>
            <a:outerShdw blurRad="38100" dist="12700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8658637"/>
      </p:ext>
    </p:extLst>
  </p:cSld>
  <p:clrMapOvr>
    <a:masterClrMapping/>
  </p:clrMapOvr>
  <p:transition spd="med"/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3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46692" y="6248400"/>
            <a:ext cx="301909" cy="288824"/>
          </a:xfrm>
          <a:prstGeom prst="rect">
            <a:avLst/>
          </a:prstGeom>
          <a:effectLst>
            <a:outerShdw blurRad="38100" dist="12700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3667486"/>
      </p:ext>
    </p:extLst>
  </p:cSld>
  <p:clrMapOvr>
    <a:masterClrMapping/>
  </p:clrMapOvr>
  <p:transition spd="med"/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Content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572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>
            <a:normAutofit/>
          </a:bodyPr>
          <a:lstStyle>
            <a:lvl1pPr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1pPr>
            <a:lvl2pPr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2pPr>
            <a:lvl3pPr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3pPr>
            <a:lvl4pPr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4pPr>
            <a:lvl5pPr>
              <a:buChar char="▭"/>
              <a:defRPr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2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Impact"/>
                <a:ea typeface="Impact"/>
                <a:cs typeface="Impact"/>
                <a:sym typeface="Impact"/>
              </a:defRPr>
            </a:pPr>
            <a:endParaRPr/>
          </a:p>
        </p:txBody>
      </p:sp>
      <p:sp>
        <p:nvSpPr>
          <p:cNvPr id="57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46692" y="6248400"/>
            <a:ext cx="301909" cy="288824"/>
          </a:xfrm>
          <a:prstGeom prst="rect">
            <a:avLst/>
          </a:prstGeom>
          <a:effectLst>
            <a:outerShdw blurRad="38100" dist="12700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7708389"/>
      </p:ext>
    </p:extLst>
  </p:cSld>
  <p:clrMapOvr>
    <a:masterClrMapping/>
  </p:clrMapOvr>
  <p:transition spd="med"/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Pictur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Impact"/>
                <a:ea typeface="Impact"/>
                <a:cs typeface="Impact"/>
                <a:sym typeface="Impact"/>
              </a:defRPr>
            </a:lvl1pPr>
          </a:lstStyle>
          <a:p>
            <a:r>
              <a:t>Title Text</a:t>
            </a:r>
          </a:p>
        </p:txBody>
      </p:sp>
      <p:sp>
        <p:nvSpPr>
          <p:cNvPr id="573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57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effectLst>
            <a:outerShdw blurRad="50800" dist="25399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Impact"/>
                <a:ea typeface="Impact"/>
                <a:cs typeface="Impact"/>
                <a:sym typeface="Impact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Impact"/>
                <a:ea typeface="Impact"/>
                <a:cs typeface="Impact"/>
                <a:sym typeface="Impact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Impact"/>
                <a:ea typeface="Impact"/>
                <a:cs typeface="Impact"/>
                <a:sym typeface="Impact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Impact"/>
                <a:ea typeface="Impact"/>
                <a:cs typeface="Impact"/>
                <a:sym typeface="Impact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Impact"/>
                <a:ea typeface="Impact"/>
                <a:cs typeface="Impact"/>
                <a:sym typeface="Impact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46692" y="6248400"/>
            <a:ext cx="301909" cy="288824"/>
          </a:xfrm>
          <a:prstGeom prst="rect">
            <a:avLst/>
          </a:prstGeom>
          <a:effectLst>
            <a:outerShdw blurRad="38100" dist="12700" dir="27000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07023461"/>
      </p:ext>
    </p:extLst>
  </p:cSld>
  <p:clrMapOvr>
    <a:masterClrMapping/>
  </p:clrMapOvr>
  <p:transition spd="med"/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5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9820137"/>
      </p:ext>
    </p:extLst>
  </p:cSld>
  <p:clrMapOvr>
    <a:masterClrMapping/>
  </p:clrMapOvr>
  <p:transition spd="med"/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2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50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916837"/>
      </p:ext>
    </p:extLst>
  </p:cSld>
  <p:clrMapOvr>
    <a:masterClrMapping/>
  </p:clrMapOvr>
  <p:transition spd="med"/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5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5522022"/>
      </p:ext>
    </p:extLst>
  </p:cSld>
  <p:clrMapOvr>
    <a:masterClrMapping/>
  </p:clrMapOvr>
  <p:transition spd="med"/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8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6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6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/>
            </a:lvl1pPr>
            <a:lvl2pPr marL="790575" indent="-333375">
              <a:spcBef>
                <a:spcPts val="600"/>
              </a:spcBef>
              <a:buChar char="–"/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buChar char="–"/>
              <a:defRPr sz="2800"/>
            </a:lvl4pPr>
            <a:lvl5pPr marL="2184400" indent="-35560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5889243"/>
      </p:ext>
    </p:extLst>
  </p:cSld>
  <p:clrMapOvr>
    <a:masterClrMapping/>
  </p:clrMapOvr>
  <p:transition spd="med"/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77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7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577907"/>
      </p:ext>
    </p:extLst>
  </p:cSld>
  <p:clrMapOvr>
    <a:masterClrMapping/>
  </p:clrMapOvr>
  <p:transition spd="med"/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6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7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7656940"/>
      </p:ext>
    </p:extLst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4D917-29D7-614B-B01D-35557BFF6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32934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5777418"/>
      </p:ext>
    </p:extLst>
  </p:cSld>
  <p:clrMapOvr>
    <a:masterClrMapping/>
  </p:clrMapOvr>
  <p:transition spd="med"/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1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0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03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58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37912046"/>
      </p:ext>
    </p:extLst>
  </p:cSld>
  <p:clrMapOvr>
    <a:masterClrMapping/>
  </p:clrMapOvr>
  <p:transition spd="med"/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581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8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2646865"/>
      </p:ext>
    </p:extLst>
  </p:cSld>
  <p:clrMapOvr>
    <a:masterClrMapping/>
  </p:clrMapOvr>
  <p:transition spd="med"/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6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1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8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9260150"/>
      </p:ext>
    </p:extLst>
  </p:cSld>
  <p:clrMapOvr>
    <a:masterClrMapping/>
  </p:clrMapOvr>
  <p:transition spd="med"/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3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831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0695247"/>
      </p:ext>
    </p:extLst>
  </p:cSld>
  <p:clrMapOvr>
    <a:masterClrMapping/>
  </p:clrMapOvr>
  <p:transition spd="med"/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8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1701222"/>
      </p:ext>
    </p:extLst>
  </p:cSld>
  <p:clrMapOvr>
    <a:masterClrMapping/>
  </p:clrMapOvr>
  <p:transition spd="med"/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29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84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57307"/>
      </p:ext>
    </p:extLst>
  </p:cSld>
  <p:clrMapOvr>
    <a:masterClrMapping/>
  </p:clrMapOvr>
  <p:transition spd="med"/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8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5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8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60850107"/>
      </p:ext>
    </p:extLst>
  </p:cSld>
  <p:clrMapOvr>
    <a:masterClrMapping/>
  </p:clrMapOvr>
  <p:transition spd="med"/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8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0237765"/>
      </p:ext>
    </p:extLst>
  </p:cSld>
  <p:clrMapOvr>
    <a:masterClrMapping/>
  </p:clrMapOvr>
  <p:transition spd="med"/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5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7546566"/>
      </p:ext>
    </p:extLst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26B11D-212D-7B4C-9E4B-2944B8668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777084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88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8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5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6860221"/>
      </p:ext>
    </p:extLst>
  </p:cSld>
  <p:clrMapOvr>
    <a:masterClrMapping/>
  </p:clrMapOvr>
  <p:transition spd="med"/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0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589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8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8342226"/>
      </p:ext>
    </p:extLst>
  </p:cSld>
  <p:clrMapOvr>
    <a:masterClrMapping/>
  </p:clrMapOvr>
  <p:transition spd="med"/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4" name="Group 7"/>
          <p:cNvGrpSpPr/>
          <p:nvPr/>
        </p:nvGrpSpPr>
        <p:grpSpPr>
          <a:xfrm>
            <a:off x="0" y="0"/>
            <a:ext cx="6362700" cy="6858000"/>
            <a:chOff x="0" y="0"/>
            <a:chExt cx="6362700" cy="6858000"/>
          </a:xfrm>
        </p:grpSpPr>
        <p:pic>
          <p:nvPicPr>
            <p:cNvPr id="5902" name="Picture 8" descr="Picture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58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03" name="Picture 9" descr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5715000"/>
              <a:ext cx="2857500" cy="9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905" name="Picture 10" descr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ln w="12700">
            <a:miter lim="400000"/>
          </a:ln>
        </p:spPr>
      </p:pic>
      <p:sp>
        <p:nvSpPr>
          <p:cNvPr id="5906" name="Title Text"/>
          <p:cNvSpPr txBox="1">
            <a:spLocks noGrp="1"/>
          </p:cNvSpPr>
          <p:nvPr>
            <p:ph type="title"/>
          </p:nvPr>
        </p:nvSpPr>
        <p:spPr>
          <a:xfrm>
            <a:off x="1752600" y="990600"/>
            <a:ext cx="6400800" cy="2514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9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2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algn="ctr">
              <a:buBlip>
                <a:blip r:embed="rId5"/>
              </a:buBlip>
            </a:lvl2pPr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3492" y="6569176"/>
            <a:ext cx="301909" cy="28882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665646"/>
      </p:ext>
    </p:extLst>
  </p:cSld>
  <p:clrMapOvr>
    <a:masterClrMapping/>
  </p:clrMapOvr>
  <p:transition spd="med"/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5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16" name="Body Level One…"/>
          <p:cNvSpPr txBox="1">
            <a:spLocks noGrp="1"/>
          </p:cNvSpPr>
          <p:nvPr>
            <p:ph type="body" idx="1"/>
          </p:nvPr>
        </p:nvSpPr>
        <p:spPr>
          <a:xfrm>
            <a:off x="1062037" y="1766888"/>
            <a:ext cx="7769226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047911"/>
      </p:ext>
    </p:extLst>
  </p:cSld>
  <p:clrMapOvr>
    <a:masterClrMapping/>
  </p:clrMapOvr>
  <p:transition spd="med"/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592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2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9994964"/>
      </p:ext>
    </p:extLst>
  </p:cSld>
  <p:clrMapOvr>
    <a:masterClrMapping/>
  </p:clrMapOvr>
  <p:transition spd="med"/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3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3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62037" y="1766888"/>
            <a:ext cx="3808414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Blip>
                <a:blip r:embed="rId2"/>
              </a:buBlip>
              <a:defRPr sz="2800"/>
            </a:lvl1pPr>
            <a:lvl2pPr marL="790575" indent="-333375">
              <a:spcBef>
                <a:spcPts val="600"/>
              </a:spcBef>
              <a:buBlip>
                <a:blip r:embed="rId3"/>
              </a:buBlip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058272"/>
      </p:ext>
    </p:extLst>
  </p:cSld>
  <p:clrMapOvr>
    <a:masterClrMapping/>
  </p:clrMapOvr>
  <p:transition spd="med"/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4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4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59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4588379"/>
      </p:ext>
    </p:extLst>
  </p:cSld>
  <p:clrMapOvr>
    <a:masterClrMapping/>
  </p:clrMapOvr>
  <p:transition spd="med"/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9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8621406"/>
      </p:ext>
    </p:extLst>
  </p:cSld>
  <p:clrMapOvr>
    <a:masterClrMapping/>
  </p:clrMapOvr>
  <p:transition spd="med"/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70073"/>
      </p:ext>
    </p:extLst>
  </p:cSld>
  <p:clrMapOvr>
    <a:masterClrMapping/>
  </p:clrMapOvr>
  <p:transition spd="med"/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596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6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597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6420088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BE0A6-3CD0-CD4F-BBA3-F4EB72326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7725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5C487A-77B5-9340-B3A6-49F413C932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58661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597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59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9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32702931"/>
      </p:ext>
    </p:extLst>
  </p:cSld>
  <p:clrMapOvr>
    <a:masterClrMapping/>
  </p:clrMapOvr>
  <p:transition spd="med"/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7" name="Title Text"/>
          <p:cNvSpPr txBox="1">
            <a:spLocks noGrp="1"/>
          </p:cNvSpPr>
          <p:nvPr>
            <p:ph type="title"/>
          </p:nvPr>
        </p:nvSpPr>
        <p:spPr>
          <a:xfrm>
            <a:off x="1752600" y="990600"/>
            <a:ext cx="6400800" cy="2514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9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2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algn="ctr">
              <a:buBlip>
                <a:blip r:embed="rId2"/>
              </a:buBlip>
            </a:lvl2pPr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grpSp>
        <p:nvGrpSpPr>
          <p:cNvPr id="5991" name="Group 7"/>
          <p:cNvGrpSpPr/>
          <p:nvPr/>
        </p:nvGrpSpPr>
        <p:grpSpPr>
          <a:xfrm>
            <a:off x="0" y="0"/>
            <a:ext cx="6362700" cy="6858000"/>
            <a:chOff x="0" y="0"/>
            <a:chExt cx="6362700" cy="6858000"/>
          </a:xfrm>
        </p:grpSpPr>
        <p:pic>
          <p:nvPicPr>
            <p:cNvPr id="5989" name="Picture 8" descr="Picture 8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6858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5990" name="Picture 9" descr="Picture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505200" y="5715000"/>
              <a:ext cx="2857500" cy="9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5992" name="Picture 10" descr="Picture 10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ln w="12700">
            <a:miter lim="400000"/>
          </a:ln>
        </p:spPr>
      </p:pic>
      <p:sp>
        <p:nvSpPr>
          <p:cNvPr id="59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3492" y="6569176"/>
            <a:ext cx="301909" cy="288825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41312628"/>
      </p:ext>
    </p:extLst>
  </p:cSld>
  <p:clrMapOvr>
    <a:masterClrMapping/>
  </p:clrMapOvr>
  <p:transition spd="med"/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01" name="Body Level One…"/>
          <p:cNvSpPr txBox="1">
            <a:spLocks noGrp="1"/>
          </p:cNvSpPr>
          <p:nvPr>
            <p:ph type="body" idx="1"/>
          </p:nvPr>
        </p:nvSpPr>
        <p:spPr>
          <a:xfrm>
            <a:off x="1062037" y="1766888"/>
            <a:ext cx="7769226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0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1063125"/>
      </p:ext>
    </p:extLst>
  </p:cSld>
  <p:clrMapOvr>
    <a:masterClrMapping/>
  </p:clrMapOvr>
  <p:transition spd="med"/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601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6816384"/>
      </p:ext>
    </p:extLst>
  </p:cSld>
  <p:clrMapOvr>
    <a:masterClrMapping/>
  </p:clrMapOvr>
  <p:transition spd="med"/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1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62037" y="1766888"/>
            <a:ext cx="3808414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Blip>
                <a:blip r:embed="rId2"/>
              </a:buBlip>
              <a:defRPr sz="2800"/>
            </a:lvl1pPr>
            <a:lvl2pPr marL="790575" indent="-333375">
              <a:spcBef>
                <a:spcPts val="600"/>
              </a:spcBef>
              <a:buBlip>
                <a:blip r:embed="rId3"/>
              </a:buBlip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2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9312546"/>
      </p:ext>
    </p:extLst>
  </p:cSld>
  <p:clrMapOvr>
    <a:masterClrMapping/>
  </p:clrMapOvr>
  <p:transition spd="med"/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2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60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7098942"/>
      </p:ext>
    </p:extLst>
  </p:cSld>
  <p:clrMapOvr>
    <a:masterClrMapping/>
  </p:clrMapOvr>
  <p:transition spd="med"/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03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061989"/>
      </p:ext>
    </p:extLst>
  </p:cSld>
  <p:clrMapOvr>
    <a:masterClrMapping/>
  </p:clrMapOvr>
  <p:transition spd="med"/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845767"/>
      </p:ext>
    </p:extLst>
  </p:cSld>
  <p:clrMapOvr>
    <a:masterClrMapping/>
  </p:clrMapOvr>
  <p:transition spd="med"/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_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9535534"/>
      </p:ext>
    </p:extLst>
  </p:cSld>
  <p:clrMapOvr>
    <a:masterClrMapping/>
  </p:clrMapOvr>
  <p:transition spd="med"/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9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606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6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60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1258123"/>
      </p:ext>
    </p:extLst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EFC3D1-7C12-574B-9B52-EF2891901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987303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607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0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7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9399817"/>
      </p:ext>
    </p:extLst>
  </p:cSld>
  <p:clrMapOvr>
    <a:masterClrMapping/>
  </p:clrMapOvr>
  <p:transition spd="med"/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8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3695570"/>
      </p:ext>
    </p:extLst>
  </p:cSld>
  <p:clrMapOvr>
    <a:masterClrMapping/>
  </p:clrMapOvr>
  <p:transition spd="med"/>
</p:sldLayout>
</file>

<file path=ppt/slideLayouts/slideLayout4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6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8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86301950"/>
      </p:ext>
    </p:extLst>
  </p:cSld>
  <p:clrMapOvr>
    <a:masterClrMapping/>
  </p:clrMapOvr>
  <p:transition spd="med"/>
</p:sldLayout>
</file>

<file path=ppt/slideLayouts/slideLayout4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2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0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0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1259681"/>
      </p:ext>
    </p:extLst>
  </p:cSld>
  <p:clrMapOvr>
    <a:masterClrMapping/>
  </p:clrMapOvr>
  <p:transition spd="med"/>
</p:sldLayout>
</file>

<file path=ppt/slideLayouts/slideLayout4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2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6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0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/>
            </a:lvl1pPr>
            <a:lvl2pPr marL="790575" indent="-333375">
              <a:spcBef>
                <a:spcPts val="600"/>
              </a:spcBef>
              <a:buChar char="–"/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buChar char="–"/>
              <a:defRPr sz="2800"/>
            </a:lvl4pPr>
            <a:lvl5pPr marL="2184400" indent="-35560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1814023"/>
      </p:ext>
    </p:extLst>
  </p:cSld>
  <p:clrMapOvr>
    <a:masterClrMapping/>
  </p:clrMapOvr>
  <p:transition spd="med"/>
</p:sldLayout>
</file>

<file path=ppt/slideLayouts/slideLayout4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3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1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6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6245698"/>
      </p:ext>
    </p:extLst>
  </p:cSld>
  <p:clrMapOvr>
    <a:masterClrMapping/>
  </p:clrMapOvr>
  <p:transition spd="med"/>
</p:sldLayout>
</file>

<file path=ppt/slideLayouts/slideLayout4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3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0847359"/>
      </p:ext>
    </p:extLst>
  </p:cSld>
  <p:clrMapOvr>
    <a:masterClrMapping/>
  </p:clrMapOvr>
  <p:transition spd="med"/>
</p:sldLayout>
</file>

<file path=ppt/slideLayouts/slideLayout4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09253"/>
      </p:ext>
    </p:extLst>
  </p:cSld>
  <p:clrMapOvr>
    <a:masterClrMapping/>
  </p:clrMapOvr>
  <p:transition spd="med"/>
</p:sldLayout>
</file>

<file path=ppt/slideLayouts/slideLayout4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3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4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4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61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8132807"/>
      </p:ext>
    </p:extLst>
  </p:cSld>
  <p:clrMapOvr>
    <a:masterClrMapping/>
  </p:clrMapOvr>
  <p:transition spd="med"/>
</p:sldLayout>
</file>

<file path=ppt/slideLayouts/slideLayout4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3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15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1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722657"/>
      </p:ext>
    </p:extLst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B937C7-8FDF-6F41-9F33-09A90182B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228557"/>
      </p:ext>
    </p:extLst>
  </p:cSld>
  <p:clrMapOvr>
    <a:masterClrMapping/>
  </p:clrMapOvr>
</p:sldLayout>
</file>

<file path=ppt/slideLayouts/slideLayout4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6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7720575"/>
      </p:ext>
    </p:extLst>
  </p:cSld>
  <p:clrMapOvr>
    <a:masterClrMapping/>
  </p:clrMapOvr>
  <p:transition spd="med"/>
</p:sldLayout>
</file>

<file path=ppt/slideLayouts/slideLayout4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7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70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766679"/>
      </p:ext>
    </p:extLst>
  </p:cSld>
  <p:clrMapOvr>
    <a:masterClrMapping/>
  </p:clrMapOvr>
  <p:transition spd="med"/>
</p:sldLayout>
</file>

<file path=ppt/slideLayouts/slideLayout4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3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7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8184588"/>
      </p:ext>
    </p:extLst>
  </p:cSld>
  <p:clrMapOvr>
    <a:masterClrMapping/>
  </p:clrMapOvr>
  <p:transition spd="med"/>
</p:sldLayout>
</file>

<file path=ppt/slideLayouts/slideLayout4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3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8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8243356"/>
      </p:ext>
    </p:extLst>
  </p:cSld>
  <p:clrMapOvr>
    <a:masterClrMapping/>
  </p:clrMapOvr>
  <p:transition spd="med"/>
</p:sldLayout>
</file>

<file path=ppt/slideLayouts/slideLayout4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1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19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1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332157"/>
      </p:ext>
    </p:extLst>
  </p:cSld>
  <p:clrMapOvr>
    <a:masterClrMapping/>
  </p:clrMapOvr>
  <p:transition spd="med"/>
</p:sldLayout>
</file>

<file path=ppt/slideLayouts/slideLayout4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6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2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4693930"/>
      </p:ext>
    </p:extLst>
  </p:cSld>
  <p:clrMapOvr>
    <a:masterClrMapping/>
  </p:clrMapOvr>
  <p:transition spd="med"/>
</p:sldLayout>
</file>

<file path=ppt/slideLayouts/slideLayout4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699881"/>
      </p:ext>
    </p:extLst>
  </p:cSld>
  <p:clrMapOvr>
    <a:masterClrMapping/>
  </p:clrMapOvr>
  <p:transition spd="med"/>
</p:sldLayout>
</file>

<file path=ppt/slideLayouts/slideLayout4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1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22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23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2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518909"/>
      </p:ext>
    </p:extLst>
  </p:cSld>
  <p:clrMapOvr>
    <a:masterClrMapping/>
  </p:clrMapOvr>
  <p:transition spd="med"/>
</p:sldLayout>
</file>

<file path=ppt/slideLayouts/slideLayout4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23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2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6646028"/>
      </p:ext>
    </p:extLst>
  </p:cSld>
  <p:clrMapOvr>
    <a:masterClrMapping/>
  </p:clrMapOvr>
  <p:transition spd="med"/>
</p:sldLayout>
</file>

<file path=ppt/slideLayouts/slideLayout4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1_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1" name="Title Text"/>
          <p:cNvSpPr txBox="1">
            <a:spLocks noGrp="1"/>
          </p:cNvSpPr>
          <p:nvPr>
            <p:ph type="title"/>
          </p:nvPr>
        </p:nvSpPr>
        <p:spPr>
          <a:xfrm>
            <a:off x="685800" y="2514600"/>
            <a:ext cx="7772400" cy="1371600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62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4343400"/>
            <a:ext cx="6400800" cy="1447800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SzTx/>
              <a:buNone/>
              <a:defRPr sz="28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42950" indent="-285750" algn="ctr">
              <a:spcBef>
                <a:spcPts val="600"/>
              </a:spcBef>
              <a:buChar char=""/>
              <a:defRPr sz="28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181100" indent="-266700" algn="ctr">
              <a:spcBef>
                <a:spcPts val="600"/>
              </a:spcBef>
              <a:buChar char="⌖"/>
              <a:defRPr sz="28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691639" indent="-320039" algn="ctr">
              <a:spcBef>
                <a:spcPts val="600"/>
              </a:spcBef>
              <a:buChar char=""/>
              <a:defRPr sz="28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148839" indent="-320039" algn="ctr">
              <a:spcBef>
                <a:spcPts val="600"/>
              </a:spcBef>
              <a:buChar char="⌖"/>
              <a:defRPr sz="28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1992978"/>
      </p:ext>
    </p:extLst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9731E-9EF6-1847-B55E-C63BE0B74B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51247"/>
      </p:ext>
    </p:extLst>
  </p:cSld>
  <p:clrMapOvr>
    <a:masterClrMapping/>
  </p:clrMapOvr>
</p:sldLayout>
</file>

<file path=ppt/slideLayouts/slideLayout4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6251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buChar char="⌖"/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buChar char=""/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buChar char="⌖"/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buChar char=""/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buChar char="⌖"/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9209050"/>
      </p:ext>
    </p:extLst>
  </p:cSld>
  <p:clrMapOvr>
    <a:masterClrMapping/>
  </p:clrMapOvr>
  <p:transition spd="med"/>
</p:sldLayout>
</file>

<file path=ppt/slideLayouts/slideLayout4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62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0472278"/>
      </p:ext>
    </p:extLst>
  </p:cSld>
  <p:clrMapOvr>
    <a:masterClrMapping/>
  </p:clrMapOvr>
  <p:transition spd="med"/>
</p:sldLayout>
</file>

<file path=ppt/slideLayouts/slideLayout4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4_Two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626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spcBef>
                <a:spcPts val="600"/>
              </a:spcBef>
              <a:buChar char="⌖"/>
              <a:defRPr sz="28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har char=""/>
              <a:defRPr sz="28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har char="⌖"/>
              <a:defRPr sz="28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har char=""/>
              <a:defRPr sz="28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har char="⌖"/>
              <a:defRPr sz="28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8758784"/>
      </p:ext>
    </p:extLst>
  </p:cSld>
  <p:clrMapOvr>
    <a:masterClrMapping/>
  </p:clrMapOvr>
  <p:transition spd="med"/>
</p:sldLayout>
</file>

<file path=ppt/slideLayouts/slideLayout4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5_Comparis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62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27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0096506"/>
      </p:ext>
    </p:extLst>
  </p:cSld>
  <p:clrMapOvr>
    <a:masterClrMapping/>
  </p:clrMapOvr>
  <p:transition spd="med"/>
</p:sldLayout>
</file>

<file path=ppt/slideLayouts/slideLayout4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5_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62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041331"/>
      </p:ext>
    </p:extLst>
  </p:cSld>
  <p:clrMapOvr>
    <a:masterClrMapping/>
  </p:clrMapOvr>
  <p:transition spd="med"/>
</p:sldLayout>
</file>

<file path=ppt/slideLayouts/slideLayout4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0522592"/>
      </p:ext>
    </p:extLst>
  </p:cSld>
  <p:clrMapOvr>
    <a:masterClrMapping/>
  </p:clrMapOvr>
  <p:transition spd="med"/>
</p:sldLayout>
</file>

<file path=ppt/slideLayouts/slideLayout4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5_Content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630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>
              <a:buChar char="⌖"/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  <a:lvl2pPr>
              <a:buChar char=""/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2pPr>
            <a:lvl3pPr>
              <a:buChar char="⌖"/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3pPr>
            <a:lvl4pPr>
              <a:buChar char=""/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4pPr>
            <a:lvl5pPr>
              <a:buChar char="⌖"/>
              <a:defRPr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0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6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00643684"/>
      </p:ext>
    </p:extLst>
  </p:cSld>
  <p:clrMapOvr>
    <a:masterClrMapping/>
  </p:clrMapOvr>
  <p:transition spd="med"/>
</p:sldLayout>
</file>

<file path=ppt/slideLayouts/slideLayout4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5_Pictur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631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63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effectLst>
            <a:outerShdw blurRad="25400" dist="25399" dir="2700000" rotWithShape="0">
              <a:srgbClr val="808080"/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chemeClr val="accent3">
                    <a:lumOff val="44000"/>
                  </a:schemeClr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8108067"/>
      </p:ext>
    </p:extLst>
  </p:cSld>
  <p:clrMapOvr>
    <a:masterClrMapping/>
  </p:clrMapOvr>
  <p:transition spd="med"/>
</p:sldLayout>
</file>

<file path=ppt/slideLayouts/slideLayout4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2_Title Slide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7" name="Group 2"/>
          <p:cNvGrpSpPr/>
          <p:nvPr/>
        </p:nvGrpSpPr>
        <p:grpSpPr>
          <a:xfrm>
            <a:off x="-1" y="117474"/>
            <a:ext cx="9142415" cy="6738940"/>
            <a:chOff x="0" y="0"/>
            <a:chExt cx="9142413" cy="6738938"/>
          </a:xfrm>
        </p:grpSpPr>
        <p:sp>
          <p:nvSpPr>
            <p:cNvPr id="6322" name="Rectangle 3"/>
            <p:cNvSpPr/>
            <p:nvPr/>
          </p:nvSpPr>
          <p:spPr>
            <a:xfrm>
              <a:off x="685800" y="6411913"/>
              <a:ext cx="3505200" cy="327026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23" name="Rectangle 4"/>
            <p:cNvSpPr/>
            <p:nvPr/>
          </p:nvSpPr>
          <p:spPr>
            <a:xfrm>
              <a:off x="685799" y="2320925"/>
              <a:ext cx="8456615" cy="762001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24" name="Oval 5"/>
            <p:cNvSpPr/>
            <p:nvPr/>
          </p:nvSpPr>
          <p:spPr>
            <a:xfrm>
              <a:off x="881062" y="-1"/>
              <a:ext cx="66677" cy="66677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25" name="Oval 6"/>
            <p:cNvSpPr/>
            <p:nvPr/>
          </p:nvSpPr>
          <p:spPr>
            <a:xfrm>
              <a:off x="881062" y="2301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26" name="Oval 7"/>
            <p:cNvSpPr/>
            <p:nvPr/>
          </p:nvSpPr>
          <p:spPr>
            <a:xfrm>
              <a:off x="881062" y="457200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27" name="Oval 8"/>
            <p:cNvSpPr/>
            <p:nvPr/>
          </p:nvSpPr>
          <p:spPr>
            <a:xfrm>
              <a:off x="881062" y="9159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28" name="Oval 9"/>
            <p:cNvSpPr/>
            <p:nvPr/>
          </p:nvSpPr>
          <p:spPr>
            <a:xfrm>
              <a:off x="881062" y="1143000"/>
              <a:ext cx="66677" cy="66677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29" name="Oval 10"/>
            <p:cNvSpPr/>
            <p:nvPr/>
          </p:nvSpPr>
          <p:spPr>
            <a:xfrm>
              <a:off x="881062" y="13731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30" name="Oval 11"/>
            <p:cNvSpPr/>
            <p:nvPr/>
          </p:nvSpPr>
          <p:spPr>
            <a:xfrm>
              <a:off x="881062" y="1600200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31" name="Oval 12"/>
            <p:cNvSpPr/>
            <p:nvPr/>
          </p:nvSpPr>
          <p:spPr>
            <a:xfrm>
              <a:off x="881062" y="1830387"/>
              <a:ext cx="66677" cy="63501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32" name="Oval 13"/>
            <p:cNvSpPr/>
            <p:nvPr/>
          </p:nvSpPr>
          <p:spPr>
            <a:xfrm>
              <a:off x="881062" y="20589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341" name="Group 14"/>
            <p:cNvGrpSpPr/>
            <p:nvPr/>
          </p:nvGrpSpPr>
          <p:grpSpPr>
            <a:xfrm>
              <a:off x="4538662" y="6553200"/>
              <a:ext cx="4332290" cy="65089"/>
              <a:chOff x="0" y="0"/>
              <a:chExt cx="4332288" cy="65088"/>
            </a:xfrm>
          </p:grpSpPr>
          <p:sp>
            <p:nvSpPr>
              <p:cNvPr id="6333" name="Oval 15"/>
              <p:cNvSpPr/>
              <p:nvPr/>
            </p:nvSpPr>
            <p:spPr>
              <a:xfrm>
                <a:off x="-1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34" name="Oval 16"/>
              <p:cNvSpPr/>
              <p:nvPr/>
            </p:nvSpPr>
            <p:spPr>
              <a:xfrm>
                <a:off x="609600" y="-1"/>
                <a:ext cx="66676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35" name="Oval 17"/>
              <p:cNvSpPr/>
              <p:nvPr/>
            </p:nvSpPr>
            <p:spPr>
              <a:xfrm>
                <a:off x="1219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36" name="Oval 18"/>
              <p:cNvSpPr/>
              <p:nvPr/>
            </p:nvSpPr>
            <p:spPr>
              <a:xfrm>
                <a:off x="18288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37" name="Oval 19"/>
              <p:cNvSpPr/>
              <p:nvPr/>
            </p:nvSpPr>
            <p:spPr>
              <a:xfrm>
                <a:off x="24384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38" name="Oval 20"/>
              <p:cNvSpPr/>
              <p:nvPr/>
            </p:nvSpPr>
            <p:spPr>
              <a:xfrm>
                <a:off x="30480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39" name="Oval 21"/>
              <p:cNvSpPr/>
              <p:nvPr/>
            </p:nvSpPr>
            <p:spPr>
              <a:xfrm>
                <a:off x="36576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40" name="Oval 22"/>
              <p:cNvSpPr/>
              <p:nvPr/>
            </p:nvSpPr>
            <p:spPr>
              <a:xfrm>
                <a:off x="4267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342" name="Oval 23"/>
            <p:cNvSpPr/>
            <p:nvPr/>
          </p:nvSpPr>
          <p:spPr>
            <a:xfrm>
              <a:off x="881062" y="687387"/>
              <a:ext cx="66677" cy="63501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346" name="Group 24"/>
            <p:cNvGrpSpPr/>
            <p:nvPr/>
          </p:nvGrpSpPr>
          <p:grpSpPr>
            <a:xfrm>
              <a:off x="-1" y="3576637"/>
              <a:ext cx="1908177" cy="1908177"/>
              <a:chOff x="0" y="0"/>
              <a:chExt cx="1908175" cy="1908175"/>
            </a:xfrm>
          </p:grpSpPr>
          <p:sp>
            <p:nvSpPr>
              <p:cNvPr id="6343" name="Freeform 25"/>
              <p:cNvSpPr/>
              <p:nvPr/>
            </p:nvSpPr>
            <p:spPr>
              <a:xfrm>
                <a:off x="0" y="106362"/>
                <a:ext cx="701676" cy="1638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3292" y="21600"/>
                    </a:moveTo>
                    <a:lnTo>
                      <a:pt x="14172" y="21265"/>
                    </a:lnTo>
                    <a:lnTo>
                      <a:pt x="14710" y="20763"/>
                    </a:lnTo>
                    <a:lnTo>
                      <a:pt x="15443" y="20386"/>
                    </a:lnTo>
                    <a:lnTo>
                      <a:pt x="16029" y="19988"/>
                    </a:lnTo>
                    <a:lnTo>
                      <a:pt x="17300" y="19256"/>
                    </a:lnTo>
                    <a:lnTo>
                      <a:pt x="18228" y="18921"/>
                    </a:lnTo>
                    <a:lnTo>
                      <a:pt x="18766" y="18502"/>
                    </a:lnTo>
                    <a:lnTo>
                      <a:pt x="19059" y="17749"/>
                    </a:lnTo>
                    <a:lnTo>
                      <a:pt x="18619" y="17414"/>
                    </a:lnTo>
                    <a:lnTo>
                      <a:pt x="18326" y="16995"/>
                    </a:lnTo>
                    <a:lnTo>
                      <a:pt x="18081" y="16619"/>
                    </a:lnTo>
                    <a:lnTo>
                      <a:pt x="17642" y="16200"/>
                    </a:lnTo>
                    <a:lnTo>
                      <a:pt x="17642" y="15363"/>
                    </a:lnTo>
                    <a:lnTo>
                      <a:pt x="17544" y="15112"/>
                    </a:lnTo>
                    <a:lnTo>
                      <a:pt x="17544" y="14798"/>
                    </a:lnTo>
                    <a:lnTo>
                      <a:pt x="17788" y="14609"/>
                    </a:lnTo>
                    <a:lnTo>
                      <a:pt x="18228" y="14463"/>
                    </a:lnTo>
                    <a:lnTo>
                      <a:pt x="19059" y="14358"/>
                    </a:lnTo>
                    <a:lnTo>
                      <a:pt x="19108" y="14358"/>
                    </a:lnTo>
                    <a:lnTo>
                      <a:pt x="19303" y="14274"/>
                    </a:lnTo>
                    <a:lnTo>
                      <a:pt x="19303" y="14170"/>
                    </a:lnTo>
                    <a:lnTo>
                      <a:pt x="19059" y="14044"/>
                    </a:lnTo>
                    <a:lnTo>
                      <a:pt x="18863" y="13940"/>
                    </a:lnTo>
                    <a:lnTo>
                      <a:pt x="18863" y="13814"/>
                    </a:lnTo>
                    <a:lnTo>
                      <a:pt x="19303" y="13709"/>
                    </a:lnTo>
                    <a:lnTo>
                      <a:pt x="21356" y="13291"/>
                    </a:lnTo>
                    <a:lnTo>
                      <a:pt x="21600" y="13102"/>
                    </a:lnTo>
                    <a:lnTo>
                      <a:pt x="21600" y="12830"/>
                    </a:lnTo>
                    <a:lnTo>
                      <a:pt x="21405" y="12642"/>
                    </a:lnTo>
                    <a:lnTo>
                      <a:pt x="20378" y="12077"/>
                    </a:lnTo>
                    <a:lnTo>
                      <a:pt x="19548" y="11365"/>
                    </a:lnTo>
                    <a:lnTo>
                      <a:pt x="19108" y="10695"/>
                    </a:lnTo>
                    <a:lnTo>
                      <a:pt x="18766" y="9921"/>
                    </a:lnTo>
                    <a:lnTo>
                      <a:pt x="17984" y="9733"/>
                    </a:lnTo>
                    <a:lnTo>
                      <a:pt x="17300" y="9523"/>
                    </a:lnTo>
                    <a:lnTo>
                      <a:pt x="16567" y="9293"/>
                    </a:lnTo>
                    <a:lnTo>
                      <a:pt x="15931" y="9063"/>
                    </a:lnTo>
                    <a:lnTo>
                      <a:pt x="15491" y="8833"/>
                    </a:lnTo>
                    <a:lnTo>
                      <a:pt x="15247" y="8602"/>
                    </a:lnTo>
                    <a:lnTo>
                      <a:pt x="15052" y="8414"/>
                    </a:lnTo>
                    <a:lnTo>
                      <a:pt x="15003" y="8184"/>
                    </a:lnTo>
                    <a:lnTo>
                      <a:pt x="13928" y="7598"/>
                    </a:lnTo>
                    <a:lnTo>
                      <a:pt x="14172" y="7095"/>
                    </a:lnTo>
                    <a:lnTo>
                      <a:pt x="14710" y="6572"/>
                    </a:lnTo>
                    <a:lnTo>
                      <a:pt x="15052" y="6049"/>
                    </a:lnTo>
                    <a:lnTo>
                      <a:pt x="15052" y="5588"/>
                    </a:lnTo>
                    <a:lnTo>
                      <a:pt x="14563" y="5819"/>
                    </a:lnTo>
                    <a:lnTo>
                      <a:pt x="14025" y="6153"/>
                    </a:lnTo>
                    <a:lnTo>
                      <a:pt x="13683" y="6426"/>
                    </a:lnTo>
                    <a:lnTo>
                      <a:pt x="13292" y="6572"/>
                    </a:lnTo>
                    <a:lnTo>
                      <a:pt x="13146" y="5923"/>
                    </a:lnTo>
                    <a:lnTo>
                      <a:pt x="13243" y="5316"/>
                    </a:lnTo>
                    <a:lnTo>
                      <a:pt x="13292" y="4688"/>
                    </a:lnTo>
                    <a:lnTo>
                      <a:pt x="13292" y="4081"/>
                    </a:lnTo>
                    <a:lnTo>
                      <a:pt x="13683" y="3705"/>
                    </a:lnTo>
                    <a:lnTo>
                      <a:pt x="13683" y="3056"/>
                    </a:lnTo>
                    <a:lnTo>
                      <a:pt x="13732" y="2784"/>
                    </a:lnTo>
                    <a:lnTo>
                      <a:pt x="13732" y="2574"/>
                    </a:lnTo>
                    <a:lnTo>
                      <a:pt x="13928" y="2365"/>
                    </a:lnTo>
                    <a:lnTo>
                      <a:pt x="14172" y="2177"/>
                    </a:lnTo>
                    <a:lnTo>
                      <a:pt x="14465" y="2030"/>
                    </a:lnTo>
                    <a:lnTo>
                      <a:pt x="14563" y="1967"/>
                    </a:lnTo>
                    <a:lnTo>
                      <a:pt x="14710" y="1926"/>
                    </a:lnTo>
                    <a:lnTo>
                      <a:pt x="14807" y="1800"/>
                    </a:lnTo>
                    <a:lnTo>
                      <a:pt x="15003" y="1737"/>
                    </a:lnTo>
                    <a:lnTo>
                      <a:pt x="15052" y="1737"/>
                    </a:lnTo>
                    <a:lnTo>
                      <a:pt x="15491" y="1653"/>
                    </a:lnTo>
                    <a:lnTo>
                      <a:pt x="15785" y="1612"/>
                    </a:lnTo>
                    <a:lnTo>
                      <a:pt x="16029" y="1612"/>
                    </a:lnTo>
                    <a:lnTo>
                      <a:pt x="16322" y="1549"/>
                    </a:lnTo>
                    <a:lnTo>
                      <a:pt x="16469" y="1549"/>
                    </a:lnTo>
                    <a:lnTo>
                      <a:pt x="16567" y="1507"/>
                    </a:lnTo>
                    <a:lnTo>
                      <a:pt x="16860" y="1402"/>
                    </a:lnTo>
                    <a:lnTo>
                      <a:pt x="16860" y="1319"/>
                    </a:lnTo>
                    <a:lnTo>
                      <a:pt x="16469" y="1047"/>
                    </a:lnTo>
                    <a:lnTo>
                      <a:pt x="16469" y="858"/>
                    </a:lnTo>
                    <a:lnTo>
                      <a:pt x="16322" y="858"/>
                    </a:lnTo>
                    <a:lnTo>
                      <a:pt x="16322" y="795"/>
                    </a:lnTo>
                    <a:lnTo>
                      <a:pt x="16029" y="628"/>
                    </a:lnTo>
                    <a:lnTo>
                      <a:pt x="15687" y="440"/>
                    </a:lnTo>
                    <a:lnTo>
                      <a:pt x="15491" y="230"/>
                    </a:lnTo>
                    <a:lnTo>
                      <a:pt x="15443" y="0"/>
                    </a:lnTo>
                    <a:lnTo>
                      <a:pt x="12168" y="858"/>
                    </a:lnTo>
                    <a:lnTo>
                      <a:pt x="9187" y="1967"/>
                    </a:lnTo>
                    <a:lnTo>
                      <a:pt x="6500" y="3160"/>
                    </a:lnTo>
                    <a:lnTo>
                      <a:pt x="4300" y="4563"/>
                    </a:lnTo>
                    <a:lnTo>
                      <a:pt x="2443" y="6049"/>
                    </a:lnTo>
                    <a:lnTo>
                      <a:pt x="1026" y="7660"/>
                    </a:lnTo>
                    <a:lnTo>
                      <a:pt x="244" y="9335"/>
                    </a:lnTo>
                    <a:lnTo>
                      <a:pt x="0" y="11093"/>
                    </a:lnTo>
                    <a:lnTo>
                      <a:pt x="244" y="12726"/>
                    </a:lnTo>
                    <a:lnTo>
                      <a:pt x="977" y="14233"/>
                    </a:lnTo>
                    <a:lnTo>
                      <a:pt x="2199" y="15719"/>
                    </a:lnTo>
                    <a:lnTo>
                      <a:pt x="3616" y="17142"/>
                    </a:lnTo>
                    <a:lnTo>
                      <a:pt x="5571" y="18398"/>
                    </a:lnTo>
                    <a:lnTo>
                      <a:pt x="7819" y="19633"/>
                    </a:lnTo>
                    <a:lnTo>
                      <a:pt x="10507" y="20658"/>
                    </a:lnTo>
                    <a:lnTo>
                      <a:pt x="13292" y="21600"/>
                    </a:lnTo>
                  </a:path>
                </a:pathLst>
              </a:cu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44" name="Freeform 26"/>
              <p:cNvSpPr/>
              <p:nvPr/>
            </p:nvSpPr>
            <p:spPr>
              <a:xfrm>
                <a:off x="601662" y="0"/>
                <a:ext cx="1306514" cy="19081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075" y="13226"/>
                    </a:moveTo>
                    <a:lnTo>
                      <a:pt x="21180" y="13010"/>
                    </a:lnTo>
                    <a:lnTo>
                      <a:pt x="21206" y="12813"/>
                    </a:lnTo>
                    <a:lnTo>
                      <a:pt x="21311" y="12615"/>
                    </a:lnTo>
                    <a:lnTo>
                      <a:pt x="21364" y="12417"/>
                    </a:lnTo>
                    <a:lnTo>
                      <a:pt x="21075" y="12417"/>
                    </a:lnTo>
                    <a:lnTo>
                      <a:pt x="20891" y="12363"/>
                    </a:lnTo>
                    <a:lnTo>
                      <a:pt x="20550" y="12327"/>
                    </a:lnTo>
                    <a:lnTo>
                      <a:pt x="20366" y="12220"/>
                    </a:lnTo>
                    <a:lnTo>
                      <a:pt x="20209" y="12130"/>
                    </a:lnTo>
                    <a:lnTo>
                      <a:pt x="20130" y="11968"/>
                    </a:lnTo>
                    <a:lnTo>
                      <a:pt x="19973" y="11878"/>
                    </a:lnTo>
                    <a:lnTo>
                      <a:pt x="19947" y="11770"/>
                    </a:lnTo>
                    <a:lnTo>
                      <a:pt x="19842" y="11519"/>
                    </a:lnTo>
                    <a:lnTo>
                      <a:pt x="19842" y="11213"/>
                    </a:lnTo>
                    <a:lnTo>
                      <a:pt x="19947" y="10962"/>
                    </a:lnTo>
                    <a:lnTo>
                      <a:pt x="20130" y="10764"/>
                    </a:lnTo>
                    <a:lnTo>
                      <a:pt x="20498" y="10728"/>
                    </a:lnTo>
                    <a:lnTo>
                      <a:pt x="20786" y="10764"/>
                    </a:lnTo>
                    <a:lnTo>
                      <a:pt x="21075" y="10926"/>
                    </a:lnTo>
                    <a:lnTo>
                      <a:pt x="21311" y="11052"/>
                    </a:lnTo>
                    <a:lnTo>
                      <a:pt x="21495" y="11285"/>
                    </a:lnTo>
                    <a:lnTo>
                      <a:pt x="21600" y="11123"/>
                    </a:lnTo>
                    <a:lnTo>
                      <a:pt x="21600" y="10728"/>
                    </a:lnTo>
                    <a:lnTo>
                      <a:pt x="21495" y="9866"/>
                    </a:lnTo>
                    <a:lnTo>
                      <a:pt x="21364" y="9021"/>
                    </a:lnTo>
                    <a:lnTo>
                      <a:pt x="21180" y="8176"/>
                    </a:lnTo>
                    <a:lnTo>
                      <a:pt x="20786" y="7386"/>
                    </a:lnTo>
                    <a:lnTo>
                      <a:pt x="20366" y="6577"/>
                    </a:lnTo>
                    <a:lnTo>
                      <a:pt x="19842" y="5840"/>
                    </a:lnTo>
                    <a:lnTo>
                      <a:pt x="19264" y="5121"/>
                    </a:lnTo>
                    <a:lnTo>
                      <a:pt x="18608" y="4439"/>
                    </a:lnTo>
                    <a:lnTo>
                      <a:pt x="18503" y="4439"/>
                    </a:lnTo>
                    <a:lnTo>
                      <a:pt x="18424" y="4385"/>
                    </a:lnTo>
                    <a:lnTo>
                      <a:pt x="18319" y="4385"/>
                    </a:lnTo>
                    <a:lnTo>
                      <a:pt x="18188" y="4349"/>
                    </a:lnTo>
                    <a:lnTo>
                      <a:pt x="17768" y="4546"/>
                    </a:lnTo>
                    <a:lnTo>
                      <a:pt x="17532" y="4564"/>
                    </a:lnTo>
                    <a:lnTo>
                      <a:pt x="17322" y="4636"/>
                    </a:lnTo>
                    <a:lnTo>
                      <a:pt x="17086" y="4708"/>
                    </a:lnTo>
                    <a:lnTo>
                      <a:pt x="16850" y="4744"/>
                    </a:lnTo>
                    <a:lnTo>
                      <a:pt x="16561" y="4798"/>
                    </a:lnTo>
                    <a:lnTo>
                      <a:pt x="16246" y="4906"/>
                    </a:lnTo>
                    <a:lnTo>
                      <a:pt x="15905" y="4996"/>
                    </a:lnTo>
                    <a:lnTo>
                      <a:pt x="15590" y="5086"/>
                    </a:lnTo>
                    <a:lnTo>
                      <a:pt x="15301" y="5121"/>
                    </a:lnTo>
                    <a:lnTo>
                      <a:pt x="15065" y="5193"/>
                    </a:lnTo>
                    <a:lnTo>
                      <a:pt x="14881" y="5229"/>
                    </a:lnTo>
                    <a:lnTo>
                      <a:pt x="14619" y="5193"/>
                    </a:lnTo>
                    <a:lnTo>
                      <a:pt x="14540" y="5121"/>
                    </a:lnTo>
                    <a:lnTo>
                      <a:pt x="14383" y="5032"/>
                    </a:lnTo>
                    <a:lnTo>
                      <a:pt x="14356" y="4996"/>
                    </a:lnTo>
                    <a:lnTo>
                      <a:pt x="14251" y="4906"/>
                    </a:lnTo>
                    <a:lnTo>
                      <a:pt x="14068" y="4636"/>
                    </a:lnTo>
                    <a:lnTo>
                      <a:pt x="13963" y="4385"/>
                    </a:lnTo>
                    <a:lnTo>
                      <a:pt x="13963" y="4151"/>
                    </a:lnTo>
                    <a:lnTo>
                      <a:pt x="13910" y="3900"/>
                    </a:lnTo>
                    <a:lnTo>
                      <a:pt x="13963" y="3630"/>
                    </a:lnTo>
                    <a:lnTo>
                      <a:pt x="14199" y="3414"/>
                    </a:lnTo>
                    <a:lnTo>
                      <a:pt x="14487" y="3181"/>
                    </a:lnTo>
                    <a:lnTo>
                      <a:pt x="14776" y="3055"/>
                    </a:lnTo>
                    <a:lnTo>
                      <a:pt x="15065" y="2857"/>
                    </a:lnTo>
                    <a:lnTo>
                      <a:pt x="15301" y="2624"/>
                    </a:lnTo>
                    <a:lnTo>
                      <a:pt x="15432" y="2408"/>
                    </a:lnTo>
                    <a:lnTo>
                      <a:pt x="15432" y="2138"/>
                    </a:lnTo>
                    <a:lnTo>
                      <a:pt x="14907" y="1887"/>
                    </a:lnTo>
                    <a:lnTo>
                      <a:pt x="14487" y="1653"/>
                    </a:lnTo>
                    <a:lnTo>
                      <a:pt x="13438" y="1258"/>
                    </a:lnTo>
                    <a:lnTo>
                      <a:pt x="12887" y="1042"/>
                    </a:lnTo>
                    <a:lnTo>
                      <a:pt x="12362" y="845"/>
                    </a:lnTo>
                    <a:lnTo>
                      <a:pt x="11784" y="683"/>
                    </a:lnTo>
                    <a:lnTo>
                      <a:pt x="11233" y="557"/>
                    </a:lnTo>
                    <a:lnTo>
                      <a:pt x="11600" y="809"/>
                    </a:lnTo>
                    <a:lnTo>
                      <a:pt x="11942" y="1006"/>
                    </a:lnTo>
                    <a:lnTo>
                      <a:pt x="12204" y="1132"/>
                    </a:lnTo>
                    <a:lnTo>
                      <a:pt x="12703" y="1330"/>
                    </a:lnTo>
                    <a:lnTo>
                      <a:pt x="12729" y="1581"/>
                    </a:lnTo>
                    <a:lnTo>
                      <a:pt x="12703" y="1887"/>
                    </a:lnTo>
                    <a:lnTo>
                      <a:pt x="12545" y="2210"/>
                    </a:lnTo>
                    <a:lnTo>
                      <a:pt x="12545" y="2426"/>
                    </a:lnTo>
                    <a:lnTo>
                      <a:pt x="12703" y="2696"/>
                    </a:lnTo>
                    <a:lnTo>
                      <a:pt x="12703" y="2785"/>
                    </a:lnTo>
                    <a:lnTo>
                      <a:pt x="12598" y="2893"/>
                    </a:lnTo>
                    <a:lnTo>
                      <a:pt x="12440" y="2983"/>
                    </a:lnTo>
                    <a:lnTo>
                      <a:pt x="12309" y="3055"/>
                    </a:lnTo>
                    <a:lnTo>
                      <a:pt x="12204" y="3145"/>
                    </a:lnTo>
                    <a:lnTo>
                      <a:pt x="12204" y="3414"/>
                    </a:lnTo>
                    <a:lnTo>
                      <a:pt x="12178" y="3504"/>
                    </a:lnTo>
                    <a:lnTo>
                      <a:pt x="12073" y="3540"/>
                    </a:lnTo>
                    <a:lnTo>
                      <a:pt x="12020" y="3594"/>
                    </a:lnTo>
                    <a:lnTo>
                      <a:pt x="11889" y="3594"/>
                    </a:lnTo>
                    <a:lnTo>
                      <a:pt x="11732" y="3540"/>
                    </a:lnTo>
                    <a:lnTo>
                      <a:pt x="11600" y="3594"/>
                    </a:lnTo>
                    <a:lnTo>
                      <a:pt x="11364" y="3630"/>
                    </a:lnTo>
                    <a:lnTo>
                      <a:pt x="11233" y="3630"/>
                    </a:lnTo>
                    <a:lnTo>
                      <a:pt x="11128" y="3594"/>
                    </a:lnTo>
                    <a:lnTo>
                      <a:pt x="11128" y="3540"/>
                    </a:lnTo>
                    <a:lnTo>
                      <a:pt x="11076" y="3504"/>
                    </a:lnTo>
                    <a:lnTo>
                      <a:pt x="10997" y="2947"/>
                    </a:lnTo>
                    <a:lnTo>
                      <a:pt x="10787" y="2857"/>
                    </a:lnTo>
                    <a:lnTo>
                      <a:pt x="10656" y="2696"/>
                    </a:lnTo>
                    <a:lnTo>
                      <a:pt x="10236" y="2408"/>
                    </a:lnTo>
                    <a:lnTo>
                      <a:pt x="10131" y="2246"/>
                    </a:lnTo>
                    <a:lnTo>
                      <a:pt x="10078" y="2102"/>
                    </a:lnTo>
                    <a:lnTo>
                      <a:pt x="10000" y="1941"/>
                    </a:lnTo>
                    <a:lnTo>
                      <a:pt x="10078" y="1851"/>
                    </a:lnTo>
                    <a:lnTo>
                      <a:pt x="10131" y="1779"/>
                    </a:lnTo>
                    <a:lnTo>
                      <a:pt x="10236" y="1779"/>
                    </a:lnTo>
                    <a:lnTo>
                      <a:pt x="10236" y="1743"/>
                    </a:lnTo>
                    <a:lnTo>
                      <a:pt x="10262" y="1743"/>
                    </a:lnTo>
                    <a:lnTo>
                      <a:pt x="10419" y="1851"/>
                    </a:lnTo>
                    <a:lnTo>
                      <a:pt x="10656" y="1941"/>
                    </a:lnTo>
                    <a:lnTo>
                      <a:pt x="10839" y="1977"/>
                    </a:lnTo>
                    <a:lnTo>
                      <a:pt x="11128" y="1977"/>
                    </a:lnTo>
                    <a:lnTo>
                      <a:pt x="11128" y="1294"/>
                    </a:lnTo>
                    <a:lnTo>
                      <a:pt x="10787" y="1006"/>
                    </a:lnTo>
                    <a:lnTo>
                      <a:pt x="10367" y="755"/>
                    </a:lnTo>
                    <a:lnTo>
                      <a:pt x="9895" y="485"/>
                    </a:lnTo>
                    <a:lnTo>
                      <a:pt x="9553" y="162"/>
                    </a:lnTo>
                    <a:lnTo>
                      <a:pt x="9186" y="90"/>
                    </a:lnTo>
                    <a:lnTo>
                      <a:pt x="8897" y="36"/>
                    </a:lnTo>
                    <a:lnTo>
                      <a:pt x="8530" y="0"/>
                    </a:lnTo>
                    <a:lnTo>
                      <a:pt x="8084" y="0"/>
                    </a:lnTo>
                    <a:lnTo>
                      <a:pt x="8084" y="90"/>
                    </a:lnTo>
                    <a:lnTo>
                      <a:pt x="8057" y="162"/>
                    </a:lnTo>
                    <a:lnTo>
                      <a:pt x="7585" y="252"/>
                    </a:lnTo>
                    <a:lnTo>
                      <a:pt x="7375" y="485"/>
                    </a:lnTo>
                    <a:lnTo>
                      <a:pt x="7244" y="755"/>
                    </a:lnTo>
                    <a:lnTo>
                      <a:pt x="6955" y="1006"/>
                    </a:lnTo>
                    <a:lnTo>
                      <a:pt x="6588" y="1006"/>
                    </a:lnTo>
                    <a:lnTo>
                      <a:pt x="6535" y="1042"/>
                    </a:lnTo>
                    <a:lnTo>
                      <a:pt x="6299" y="1294"/>
                    </a:lnTo>
                    <a:lnTo>
                      <a:pt x="6063" y="1563"/>
                    </a:lnTo>
                    <a:lnTo>
                      <a:pt x="5879" y="1779"/>
                    </a:lnTo>
                    <a:lnTo>
                      <a:pt x="5590" y="1977"/>
                    </a:lnTo>
                    <a:lnTo>
                      <a:pt x="5485" y="1977"/>
                    </a:lnTo>
                    <a:lnTo>
                      <a:pt x="5485" y="2049"/>
                    </a:lnTo>
                    <a:lnTo>
                      <a:pt x="4829" y="2498"/>
                    </a:lnTo>
                    <a:lnTo>
                      <a:pt x="4829" y="2534"/>
                    </a:lnTo>
                    <a:lnTo>
                      <a:pt x="5118" y="2624"/>
                    </a:lnTo>
                    <a:lnTo>
                      <a:pt x="5485" y="2696"/>
                    </a:lnTo>
                    <a:lnTo>
                      <a:pt x="5879" y="2749"/>
                    </a:lnTo>
                    <a:lnTo>
                      <a:pt x="6141" y="2749"/>
                    </a:lnTo>
                    <a:lnTo>
                      <a:pt x="6194" y="2785"/>
                    </a:lnTo>
                    <a:lnTo>
                      <a:pt x="6299" y="2785"/>
                    </a:lnTo>
                    <a:lnTo>
                      <a:pt x="6299" y="2857"/>
                    </a:lnTo>
                    <a:lnTo>
                      <a:pt x="6351" y="2893"/>
                    </a:lnTo>
                    <a:lnTo>
                      <a:pt x="6299" y="2947"/>
                    </a:lnTo>
                    <a:lnTo>
                      <a:pt x="6141" y="2983"/>
                    </a:lnTo>
                    <a:lnTo>
                      <a:pt x="6063" y="3055"/>
                    </a:lnTo>
                    <a:lnTo>
                      <a:pt x="5905" y="3073"/>
                    </a:lnTo>
                    <a:lnTo>
                      <a:pt x="5774" y="3235"/>
                    </a:lnTo>
                    <a:lnTo>
                      <a:pt x="5643" y="3504"/>
                    </a:lnTo>
                    <a:lnTo>
                      <a:pt x="5485" y="3738"/>
                    </a:lnTo>
                    <a:lnTo>
                      <a:pt x="5485" y="3989"/>
                    </a:lnTo>
                    <a:lnTo>
                      <a:pt x="5590" y="4079"/>
                    </a:lnTo>
                    <a:lnTo>
                      <a:pt x="5643" y="4079"/>
                    </a:lnTo>
                    <a:lnTo>
                      <a:pt x="5590" y="4151"/>
                    </a:lnTo>
                    <a:lnTo>
                      <a:pt x="5485" y="4277"/>
                    </a:lnTo>
                    <a:lnTo>
                      <a:pt x="5643" y="4385"/>
                    </a:lnTo>
                    <a:lnTo>
                      <a:pt x="6063" y="4187"/>
                    </a:lnTo>
                    <a:lnTo>
                      <a:pt x="6824" y="4151"/>
                    </a:lnTo>
                    <a:lnTo>
                      <a:pt x="6824" y="4079"/>
                    </a:lnTo>
                    <a:lnTo>
                      <a:pt x="6876" y="4061"/>
                    </a:lnTo>
                    <a:lnTo>
                      <a:pt x="6955" y="4061"/>
                    </a:lnTo>
                    <a:lnTo>
                      <a:pt x="7008" y="3989"/>
                    </a:lnTo>
                    <a:lnTo>
                      <a:pt x="7008" y="3594"/>
                    </a:lnTo>
                    <a:lnTo>
                      <a:pt x="7585" y="2785"/>
                    </a:lnTo>
                    <a:lnTo>
                      <a:pt x="7664" y="2785"/>
                    </a:lnTo>
                    <a:lnTo>
                      <a:pt x="7952" y="3055"/>
                    </a:lnTo>
                    <a:lnTo>
                      <a:pt x="8189" y="3235"/>
                    </a:lnTo>
                    <a:lnTo>
                      <a:pt x="8477" y="3504"/>
                    </a:lnTo>
                    <a:lnTo>
                      <a:pt x="8818" y="3702"/>
                    </a:lnTo>
                    <a:lnTo>
                      <a:pt x="9002" y="3792"/>
                    </a:lnTo>
                    <a:lnTo>
                      <a:pt x="9055" y="3900"/>
                    </a:lnTo>
                    <a:lnTo>
                      <a:pt x="9186" y="4061"/>
                    </a:lnTo>
                    <a:lnTo>
                      <a:pt x="9291" y="4151"/>
                    </a:lnTo>
                    <a:lnTo>
                      <a:pt x="9291" y="4636"/>
                    </a:lnTo>
                    <a:lnTo>
                      <a:pt x="9422" y="4906"/>
                    </a:lnTo>
                    <a:lnTo>
                      <a:pt x="9553" y="5086"/>
                    </a:lnTo>
                    <a:lnTo>
                      <a:pt x="9842" y="5283"/>
                    </a:lnTo>
                    <a:lnTo>
                      <a:pt x="9842" y="5355"/>
                    </a:lnTo>
                    <a:lnTo>
                      <a:pt x="9763" y="5391"/>
                    </a:lnTo>
                    <a:lnTo>
                      <a:pt x="9763" y="5481"/>
                    </a:lnTo>
                    <a:lnTo>
                      <a:pt x="9711" y="5553"/>
                    </a:lnTo>
                    <a:lnTo>
                      <a:pt x="9422" y="5481"/>
                    </a:lnTo>
                    <a:lnTo>
                      <a:pt x="9133" y="5283"/>
                    </a:lnTo>
                    <a:lnTo>
                      <a:pt x="8818" y="5121"/>
                    </a:lnTo>
                    <a:lnTo>
                      <a:pt x="8477" y="5086"/>
                    </a:lnTo>
                    <a:lnTo>
                      <a:pt x="8241" y="5193"/>
                    </a:lnTo>
                    <a:lnTo>
                      <a:pt x="8084" y="5283"/>
                    </a:lnTo>
                    <a:lnTo>
                      <a:pt x="7847" y="5391"/>
                    </a:lnTo>
                    <a:lnTo>
                      <a:pt x="7769" y="5481"/>
                    </a:lnTo>
                    <a:lnTo>
                      <a:pt x="7821" y="5553"/>
                    </a:lnTo>
                    <a:lnTo>
                      <a:pt x="7847" y="5571"/>
                    </a:lnTo>
                    <a:lnTo>
                      <a:pt x="7847" y="5643"/>
                    </a:lnTo>
                    <a:lnTo>
                      <a:pt x="8189" y="5643"/>
                    </a:lnTo>
                    <a:lnTo>
                      <a:pt x="8320" y="5679"/>
                    </a:lnTo>
                    <a:lnTo>
                      <a:pt x="8372" y="5768"/>
                    </a:lnTo>
                    <a:lnTo>
                      <a:pt x="8477" y="5930"/>
                    </a:lnTo>
                    <a:lnTo>
                      <a:pt x="8372" y="6002"/>
                    </a:lnTo>
                    <a:lnTo>
                      <a:pt x="8320" y="6092"/>
                    </a:lnTo>
                    <a:lnTo>
                      <a:pt x="6824" y="5876"/>
                    </a:lnTo>
                    <a:lnTo>
                      <a:pt x="6824" y="6200"/>
                    </a:lnTo>
                    <a:lnTo>
                      <a:pt x="6719" y="6236"/>
                    </a:lnTo>
                    <a:lnTo>
                      <a:pt x="6588" y="6397"/>
                    </a:lnTo>
                    <a:lnTo>
                      <a:pt x="6535" y="6415"/>
                    </a:lnTo>
                    <a:lnTo>
                      <a:pt x="6351" y="6577"/>
                    </a:lnTo>
                    <a:lnTo>
                      <a:pt x="5905" y="7062"/>
                    </a:lnTo>
                    <a:lnTo>
                      <a:pt x="4960" y="7386"/>
                    </a:lnTo>
                    <a:lnTo>
                      <a:pt x="4934" y="7422"/>
                    </a:lnTo>
                    <a:lnTo>
                      <a:pt x="4829" y="7529"/>
                    </a:lnTo>
                    <a:lnTo>
                      <a:pt x="4829" y="8590"/>
                    </a:lnTo>
                    <a:lnTo>
                      <a:pt x="4540" y="8590"/>
                    </a:lnTo>
                    <a:lnTo>
                      <a:pt x="4304" y="8536"/>
                    </a:lnTo>
                    <a:lnTo>
                      <a:pt x="4121" y="8428"/>
                    </a:lnTo>
                    <a:lnTo>
                      <a:pt x="3963" y="8338"/>
                    </a:lnTo>
                    <a:lnTo>
                      <a:pt x="3963" y="8069"/>
                    </a:lnTo>
                    <a:lnTo>
                      <a:pt x="3884" y="7817"/>
                    </a:lnTo>
                    <a:lnTo>
                      <a:pt x="3701" y="7619"/>
                    </a:lnTo>
                    <a:lnTo>
                      <a:pt x="3412" y="7422"/>
                    </a:lnTo>
                    <a:lnTo>
                      <a:pt x="3071" y="7494"/>
                    </a:lnTo>
                    <a:lnTo>
                      <a:pt x="2887" y="7494"/>
                    </a:lnTo>
                    <a:lnTo>
                      <a:pt x="2651" y="7422"/>
                    </a:lnTo>
                    <a:lnTo>
                      <a:pt x="2467" y="7332"/>
                    </a:lnTo>
                    <a:lnTo>
                      <a:pt x="2178" y="7224"/>
                    </a:lnTo>
                    <a:lnTo>
                      <a:pt x="1890" y="7134"/>
                    </a:lnTo>
                    <a:lnTo>
                      <a:pt x="1548" y="7062"/>
                    </a:lnTo>
                    <a:lnTo>
                      <a:pt x="1286" y="7044"/>
                    </a:lnTo>
                    <a:lnTo>
                      <a:pt x="997" y="7224"/>
                    </a:lnTo>
                    <a:lnTo>
                      <a:pt x="551" y="7619"/>
                    </a:lnTo>
                    <a:lnTo>
                      <a:pt x="131" y="8051"/>
                    </a:lnTo>
                    <a:lnTo>
                      <a:pt x="0" y="8176"/>
                    </a:lnTo>
                    <a:lnTo>
                      <a:pt x="551" y="8536"/>
                    </a:lnTo>
                    <a:lnTo>
                      <a:pt x="656" y="9273"/>
                    </a:lnTo>
                    <a:lnTo>
                      <a:pt x="761" y="9273"/>
                    </a:lnTo>
                    <a:lnTo>
                      <a:pt x="997" y="9219"/>
                    </a:lnTo>
                    <a:lnTo>
                      <a:pt x="1129" y="9183"/>
                    </a:lnTo>
                    <a:lnTo>
                      <a:pt x="1286" y="9075"/>
                    </a:lnTo>
                    <a:lnTo>
                      <a:pt x="1417" y="8913"/>
                    </a:lnTo>
                    <a:lnTo>
                      <a:pt x="1522" y="8823"/>
                    </a:lnTo>
                    <a:lnTo>
                      <a:pt x="1653" y="8715"/>
                    </a:lnTo>
                    <a:lnTo>
                      <a:pt x="1890" y="8626"/>
                    </a:lnTo>
                    <a:lnTo>
                      <a:pt x="1942" y="8626"/>
                    </a:lnTo>
                    <a:lnTo>
                      <a:pt x="1942" y="8715"/>
                    </a:lnTo>
                    <a:lnTo>
                      <a:pt x="1653" y="9668"/>
                    </a:lnTo>
                    <a:lnTo>
                      <a:pt x="2073" y="9991"/>
                    </a:lnTo>
                    <a:lnTo>
                      <a:pt x="2021" y="10189"/>
                    </a:lnTo>
                    <a:lnTo>
                      <a:pt x="1785" y="10315"/>
                    </a:lnTo>
                    <a:lnTo>
                      <a:pt x="1548" y="10477"/>
                    </a:lnTo>
                    <a:lnTo>
                      <a:pt x="1417" y="10728"/>
                    </a:lnTo>
                    <a:lnTo>
                      <a:pt x="1417" y="10926"/>
                    </a:lnTo>
                    <a:lnTo>
                      <a:pt x="1653" y="11123"/>
                    </a:lnTo>
                    <a:lnTo>
                      <a:pt x="1942" y="11321"/>
                    </a:lnTo>
                    <a:lnTo>
                      <a:pt x="2310" y="11519"/>
                    </a:lnTo>
                    <a:lnTo>
                      <a:pt x="2651" y="11609"/>
                    </a:lnTo>
                    <a:lnTo>
                      <a:pt x="2992" y="11609"/>
                    </a:lnTo>
                    <a:lnTo>
                      <a:pt x="3254" y="11573"/>
                    </a:lnTo>
                    <a:lnTo>
                      <a:pt x="3464" y="11519"/>
                    </a:lnTo>
                    <a:lnTo>
                      <a:pt x="3701" y="11411"/>
                    </a:lnTo>
                    <a:lnTo>
                      <a:pt x="3884" y="11411"/>
                    </a:lnTo>
                    <a:lnTo>
                      <a:pt x="4016" y="11483"/>
                    </a:lnTo>
                    <a:lnTo>
                      <a:pt x="4199" y="11519"/>
                    </a:lnTo>
                    <a:lnTo>
                      <a:pt x="4409" y="11573"/>
                    </a:lnTo>
                    <a:lnTo>
                      <a:pt x="4829" y="11716"/>
                    </a:lnTo>
                    <a:lnTo>
                      <a:pt x="5118" y="11878"/>
                    </a:lnTo>
                    <a:lnTo>
                      <a:pt x="5485" y="12040"/>
                    </a:lnTo>
                    <a:lnTo>
                      <a:pt x="5774" y="12166"/>
                    </a:lnTo>
                    <a:lnTo>
                      <a:pt x="5905" y="12417"/>
                    </a:lnTo>
                    <a:lnTo>
                      <a:pt x="6010" y="12687"/>
                    </a:lnTo>
                    <a:lnTo>
                      <a:pt x="6063" y="12974"/>
                    </a:lnTo>
                    <a:lnTo>
                      <a:pt x="6141" y="13262"/>
                    </a:lnTo>
                    <a:lnTo>
                      <a:pt x="6535" y="13370"/>
                    </a:lnTo>
                    <a:lnTo>
                      <a:pt x="6876" y="13460"/>
                    </a:lnTo>
                    <a:lnTo>
                      <a:pt x="7244" y="13621"/>
                    </a:lnTo>
                    <a:lnTo>
                      <a:pt x="7532" y="13873"/>
                    </a:lnTo>
                    <a:lnTo>
                      <a:pt x="7821" y="14376"/>
                    </a:lnTo>
                    <a:lnTo>
                      <a:pt x="8084" y="14915"/>
                    </a:lnTo>
                    <a:lnTo>
                      <a:pt x="8372" y="15472"/>
                    </a:lnTo>
                    <a:lnTo>
                      <a:pt x="8766" y="15921"/>
                    </a:lnTo>
                    <a:lnTo>
                      <a:pt x="9186" y="16245"/>
                    </a:lnTo>
                    <a:lnTo>
                      <a:pt x="9606" y="16604"/>
                    </a:lnTo>
                    <a:lnTo>
                      <a:pt x="10000" y="16964"/>
                    </a:lnTo>
                    <a:lnTo>
                      <a:pt x="10367" y="17359"/>
                    </a:lnTo>
                    <a:lnTo>
                      <a:pt x="10419" y="17611"/>
                    </a:lnTo>
                    <a:lnTo>
                      <a:pt x="10419" y="17844"/>
                    </a:lnTo>
                    <a:lnTo>
                      <a:pt x="10262" y="18096"/>
                    </a:lnTo>
                    <a:lnTo>
                      <a:pt x="10000" y="18294"/>
                    </a:lnTo>
                    <a:lnTo>
                      <a:pt x="9553" y="18365"/>
                    </a:lnTo>
                    <a:lnTo>
                      <a:pt x="9133" y="18455"/>
                    </a:lnTo>
                    <a:lnTo>
                      <a:pt x="8766" y="18545"/>
                    </a:lnTo>
                    <a:lnTo>
                      <a:pt x="8372" y="18653"/>
                    </a:lnTo>
                    <a:lnTo>
                      <a:pt x="8057" y="18743"/>
                    </a:lnTo>
                    <a:lnTo>
                      <a:pt x="7664" y="18904"/>
                    </a:lnTo>
                    <a:lnTo>
                      <a:pt x="7296" y="19102"/>
                    </a:lnTo>
                    <a:lnTo>
                      <a:pt x="6876" y="19300"/>
                    </a:lnTo>
                    <a:lnTo>
                      <a:pt x="6535" y="19462"/>
                    </a:lnTo>
                    <a:lnTo>
                      <a:pt x="6063" y="19587"/>
                    </a:lnTo>
                    <a:lnTo>
                      <a:pt x="5643" y="19659"/>
                    </a:lnTo>
                    <a:lnTo>
                      <a:pt x="5197" y="19749"/>
                    </a:lnTo>
                    <a:lnTo>
                      <a:pt x="4777" y="19857"/>
                    </a:lnTo>
                    <a:lnTo>
                      <a:pt x="4304" y="19947"/>
                    </a:lnTo>
                    <a:lnTo>
                      <a:pt x="3963" y="20108"/>
                    </a:lnTo>
                    <a:lnTo>
                      <a:pt x="3701" y="20342"/>
                    </a:lnTo>
                    <a:lnTo>
                      <a:pt x="3254" y="20594"/>
                    </a:lnTo>
                    <a:lnTo>
                      <a:pt x="2782" y="20845"/>
                    </a:lnTo>
                    <a:lnTo>
                      <a:pt x="2310" y="21043"/>
                    </a:lnTo>
                    <a:lnTo>
                      <a:pt x="1785" y="21205"/>
                    </a:lnTo>
                    <a:lnTo>
                      <a:pt x="2310" y="21312"/>
                    </a:lnTo>
                    <a:lnTo>
                      <a:pt x="2782" y="21348"/>
                    </a:lnTo>
                    <a:lnTo>
                      <a:pt x="3254" y="21438"/>
                    </a:lnTo>
                    <a:lnTo>
                      <a:pt x="3727" y="21510"/>
                    </a:lnTo>
                    <a:lnTo>
                      <a:pt x="4252" y="21528"/>
                    </a:lnTo>
                    <a:lnTo>
                      <a:pt x="4777" y="21528"/>
                    </a:lnTo>
                    <a:lnTo>
                      <a:pt x="5249" y="21600"/>
                    </a:lnTo>
                    <a:lnTo>
                      <a:pt x="6614" y="21600"/>
                    </a:lnTo>
                    <a:lnTo>
                      <a:pt x="7532" y="21528"/>
                    </a:lnTo>
                    <a:lnTo>
                      <a:pt x="8372" y="21438"/>
                    </a:lnTo>
                    <a:lnTo>
                      <a:pt x="9291" y="21312"/>
                    </a:lnTo>
                    <a:lnTo>
                      <a:pt x="10131" y="21151"/>
                    </a:lnTo>
                    <a:lnTo>
                      <a:pt x="10944" y="20989"/>
                    </a:lnTo>
                    <a:lnTo>
                      <a:pt x="11732" y="20755"/>
                    </a:lnTo>
                    <a:lnTo>
                      <a:pt x="12545" y="20504"/>
                    </a:lnTo>
                    <a:lnTo>
                      <a:pt x="13254" y="20234"/>
                    </a:lnTo>
                    <a:lnTo>
                      <a:pt x="14068" y="19947"/>
                    </a:lnTo>
                    <a:lnTo>
                      <a:pt x="14671" y="19659"/>
                    </a:lnTo>
                    <a:lnTo>
                      <a:pt x="15432" y="19300"/>
                    </a:lnTo>
                    <a:lnTo>
                      <a:pt x="16088" y="18904"/>
                    </a:lnTo>
                    <a:lnTo>
                      <a:pt x="16718" y="18491"/>
                    </a:lnTo>
                    <a:lnTo>
                      <a:pt x="17322" y="18096"/>
                    </a:lnTo>
                    <a:lnTo>
                      <a:pt x="17899" y="17647"/>
                    </a:lnTo>
                    <a:lnTo>
                      <a:pt x="17479" y="17359"/>
                    </a:lnTo>
                    <a:lnTo>
                      <a:pt x="16955" y="17161"/>
                    </a:lnTo>
                    <a:lnTo>
                      <a:pt x="16430" y="16892"/>
                    </a:lnTo>
                    <a:lnTo>
                      <a:pt x="16010" y="16694"/>
                    </a:lnTo>
                    <a:lnTo>
                      <a:pt x="15485" y="16568"/>
                    </a:lnTo>
                    <a:lnTo>
                      <a:pt x="15065" y="16479"/>
                    </a:lnTo>
                    <a:lnTo>
                      <a:pt x="14619" y="16245"/>
                    </a:lnTo>
                    <a:lnTo>
                      <a:pt x="14356" y="16047"/>
                    </a:lnTo>
                    <a:lnTo>
                      <a:pt x="14356" y="15957"/>
                    </a:lnTo>
                    <a:lnTo>
                      <a:pt x="14251" y="15957"/>
                    </a:lnTo>
                    <a:lnTo>
                      <a:pt x="14251" y="15706"/>
                    </a:lnTo>
                    <a:lnTo>
                      <a:pt x="14356" y="15508"/>
                    </a:lnTo>
                    <a:lnTo>
                      <a:pt x="14356" y="15364"/>
                    </a:lnTo>
                    <a:lnTo>
                      <a:pt x="14383" y="15185"/>
                    </a:lnTo>
                    <a:lnTo>
                      <a:pt x="14619" y="14717"/>
                    </a:lnTo>
                    <a:lnTo>
                      <a:pt x="14881" y="14214"/>
                    </a:lnTo>
                    <a:lnTo>
                      <a:pt x="15196" y="13819"/>
                    </a:lnTo>
                    <a:lnTo>
                      <a:pt x="15774" y="13531"/>
                    </a:lnTo>
                    <a:lnTo>
                      <a:pt x="16088" y="13460"/>
                    </a:lnTo>
                    <a:lnTo>
                      <a:pt x="16377" y="13370"/>
                    </a:lnTo>
                    <a:lnTo>
                      <a:pt x="16561" y="13334"/>
                    </a:lnTo>
                    <a:lnTo>
                      <a:pt x="16850" y="13262"/>
                    </a:lnTo>
                    <a:lnTo>
                      <a:pt x="17191" y="13262"/>
                    </a:lnTo>
                    <a:lnTo>
                      <a:pt x="17479" y="13226"/>
                    </a:lnTo>
                    <a:lnTo>
                      <a:pt x="17663" y="13100"/>
                    </a:lnTo>
                    <a:lnTo>
                      <a:pt x="17952" y="13064"/>
                    </a:lnTo>
                    <a:lnTo>
                      <a:pt x="18241" y="13064"/>
                    </a:lnTo>
                    <a:lnTo>
                      <a:pt x="18477" y="12974"/>
                    </a:lnTo>
                    <a:lnTo>
                      <a:pt x="18765" y="12902"/>
                    </a:lnTo>
                    <a:lnTo>
                      <a:pt x="19028" y="12813"/>
                    </a:lnTo>
                    <a:lnTo>
                      <a:pt x="19317" y="12777"/>
                    </a:lnTo>
                    <a:lnTo>
                      <a:pt x="19658" y="12705"/>
                    </a:lnTo>
                    <a:lnTo>
                      <a:pt x="19947" y="12705"/>
                    </a:lnTo>
                    <a:lnTo>
                      <a:pt x="20209" y="12777"/>
                    </a:lnTo>
                    <a:lnTo>
                      <a:pt x="20366" y="12885"/>
                    </a:lnTo>
                    <a:lnTo>
                      <a:pt x="20550" y="12974"/>
                    </a:lnTo>
                    <a:lnTo>
                      <a:pt x="20786" y="13100"/>
                    </a:lnTo>
                    <a:lnTo>
                      <a:pt x="21075" y="13226"/>
                    </a:lnTo>
                  </a:path>
                </a:pathLst>
              </a:cu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45" name="Freeform 27"/>
              <p:cNvSpPr/>
              <p:nvPr/>
            </p:nvSpPr>
            <p:spPr>
              <a:xfrm>
                <a:off x="841375" y="804862"/>
                <a:ext cx="98426" cy="11430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632" y="19500"/>
                    </a:moveTo>
                    <a:lnTo>
                      <a:pt x="20206" y="21600"/>
                    </a:lnTo>
                    <a:lnTo>
                      <a:pt x="21600" y="21600"/>
                    </a:lnTo>
                    <a:lnTo>
                      <a:pt x="21600" y="20100"/>
                    </a:lnTo>
                    <a:lnTo>
                      <a:pt x="20206" y="19500"/>
                    </a:lnTo>
                    <a:lnTo>
                      <a:pt x="20206" y="18600"/>
                    </a:lnTo>
                    <a:lnTo>
                      <a:pt x="15329" y="16800"/>
                    </a:lnTo>
                    <a:lnTo>
                      <a:pt x="12890" y="13500"/>
                    </a:lnTo>
                    <a:lnTo>
                      <a:pt x="10800" y="10200"/>
                    </a:lnTo>
                    <a:lnTo>
                      <a:pt x="9058" y="6000"/>
                    </a:lnTo>
                    <a:lnTo>
                      <a:pt x="3135" y="0"/>
                    </a:lnTo>
                    <a:lnTo>
                      <a:pt x="2090" y="1200"/>
                    </a:lnTo>
                    <a:lnTo>
                      <a:pt x="697" y="2700"/>
                    </a:lnTo>
                    <a:lnTo>
                      <a:pt x="0" y="3300"/>
                    </a:lnTo>
                    <a:lnTo>
                      <a:pt x="0" y="6000"/>
                    </a:lnTo>
                    <a:lnTo>
                      <a:pt x="3135" y="9300"/>
                    </a:lnTo>
                    <a:lnTo>
                      <a:pt x="6968" y="13500"/>
                    </a:lnTo>
                    <a:lnTo>
                      <a:pt x="10800" y="16800"/>
                    </a:lnTo>
                    <a:lnTo>
                      <a:pt x="14632" y="19500"/>
                    </a:lnTo>
                  </a:path>
                </a:pathLst>
              </a:cu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6348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ctr">
              <a:defRPr>
                <a:solidFill>
                  <a:srgbClr val="CBCBC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57400" y="4114800"/>
            <a:ext cx="6400800" cy="1752600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 algn="ctr">
              <a:buChar char="–"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 algn="ctr"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 algn="ctr">
              <a:buChar char="–"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 algn="ctr"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304307"/>
      </p:ext>
    </p:extLst>
  </p:cSld>
  <p:clrMapOvr>
    <a:masterClrMapping/>
  </p:clrMapOvr>
  <p:transition spd="med"/>
</p:sldLayout>
</file>

<file path=ppt/slideLayouts/slideLayout4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Title and Content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71" name="Group 2"/>
          <p:cNvGrpSpPr/>
          <p:nvPr/>
        </p:nvGrpSpPr>
        <p:grpSpPr>
          <a:xfrm>
            <a:off x="685799" y="117475"/>
            <a:ext cx="8456615" cy="6738938"/>
            <a:chOff x="0" y="0"/>
            <a:chExt cx="8456613" cy="6738937"/>
          </a:xfrm>
        </p:grpSpPr>
        <p:sp>
          <p:nvSpPr>
            <p:cNvPr id="6357" name="Rectangle 3"/>
            <p:cNvSpPr/>
            <p:nvPr/>
          </p:nvSpPr>
          <p:spPr>
            <a:xfrm>
              <a:off x="0" y="6511925"/>
              <a:ext cx="3505200" cy="227013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366" name="Group 4"/>
            <p:cNvGrpSpPr/>
            <p:nvPr/>
          </p:nvGrpSpPr>
          <p:grpSpPr>
            <a:xfrm>
              <a:off x="3852862" y="6629400"/>
              <a:ext cx="4332290" cy="65089"/>
              <a:chOff x="0" y="0"/>
              <a:chExt cx="4332288" cy="65088"/>
            </a:xfrm>
          </p:grpSpPr>
          <p:sp>
            <p:nvSpPr>
              <p:cNvPr id="6358" name="Oval 5"/>
              <p:cNvSpPr/>
              <p:nvPr/>
            </p:nvSpPr>
            <p:spPr>
              <a:xfrm>
                <a:off x="-1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59" name="Oval 6"/>
              <p:cNvSpPr/>
              <p:nvPr/>
            </p:nvSpPr>
            <p:spPr>
              <a:xfrm>
                <a:off x="609600" y="-1"/>
                <a:ext cx="66676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60" name="Oval 7"/>
              <p:cNvSpPr/>
              <p:nvPr/>
            </p:nvSpPr>
            <p:spPr>
              <a:xfrm>
                <a:off x="1219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61" name="Oval 8"/>
              <p:cNvSpPr/>
              <p:nvPr/>
            </p:nvSpPr>
            <p:spPr>
              <a:xfrm>
                <a:off x="18288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62" name="Oval 9"/>
              <p:cNvSpPr/>
              <p:nvPr/>
            </p:nvSpPr>
            <p:spPr>
              <a:xfrm>
                <a:off x="24384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63" name="Oval 10"/>
              <p:cNvSpPr/>
              <p:nvPr/>
            </p:nvSpPr>
            <p:spPr>
              <a:xfrm>
                <a:off x="30480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64" name="Oval 11"/>
              <p:cNvSpPr/>
              <p:nvPr/>
            </p:nvSpPr>
            <p:spPr>
              <a:xfrm>
                <a:off x="36576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65" name="Oval 12"/>
              <p:cNvSpPr/>
              <p:nvPr/>
            </p:nvSpPr>
            <p:spPr>
              <a:xfrm>
                <a:off x="4267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367" name="Rectangle 13"/>
            <p:cNvSpPr/>
            <p:nvPr/>
          </p:nvSpPr>
          <p:spPr>
            <a:xfrm>
              <a:off x="76199" y="644525"/>
              <a:ext cx="8380415" cy="762001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68" name="Oval 14"/>
            <p:cNvSpPr/>
            <p:nvPr/>
          </p:nvSpPr>
          <p:spPr>
            <a:xfrm>
              <a:off x="119062" y="-1"/>
              <a:ext cx="66677" cy="66677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69" name="Oval 15"/>
            <p:cNvSpPr/>
            <p:nvPr/>
          </p:nvSpPr>
          <p:spPr>
            <a:xfrm>
              <a:off x="119062" y="2301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70" name="Oval 16"/>
            <p:cNvSpPr/>
            <p:nvPr/>
          </p:nvSpPr>
          <p:spPr>
            <a:xfrm>
              <a:off x="119062" y="457200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37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ctr">
              <a:defRPr>
                <a:solidFill>
                  <a:srgbClr val="CBCBC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73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7298226"/>
      </p:ext>
    </p:extLst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7046F-3511-B64F-BBCA-FBAC0CD1FB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185302"/>
      </p:ext>
    </p:extLst>
  </p:cSld>
  <p:clrMapOvr>
    <a:masterClrMapping/>
  </p:clrMapOvr>
</p:sldLayout>
</file>

<file path=ppt/slideLayouts/slideLayout4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 0">
    <p:bg>
      <p:bgPr>
        <a:solidFill>
          <a:srgbClr val="0099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95" name="Group 2"/>
          <p:cNvGrpSpPr/>
          <p:nvPr/>
        </p:nvGrpSpPr>
        <p:grpSpPr>
          <a:xfrm>
            <a:off x="685799" y="117475"/>
            <a:ext cx="8456615" cy="6738938"/>
            <a:chOff x="0" y="0"/>
            <a:chExt cx="8456613" cy="6738937"/>
          </a:xfrm>
        </p:grpSpPr>
        <p:sp>
          <p:nvSpPr>
            <p:cNvPr id="6381" name="Rectangle 3"/>
            <p:cNvSpPr/>
            <p:nvPr/>
          </p:nvSpPr>
          <p:spPr>
            <a:xfrm>
              <a:off x="0" y="6511925"/>
              <a:ext cx="3505200" cy="227013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390" name="Group 4"/>
            <p:cNvGrpSpPr/>
            <p:nvPr/>
          </p:nvGrpSpPr>
          <p:grpSpPr>
            <a:xfrm>
              <a:off x="3852862" y="6629400"/>
              <a:ext cx="4332290" cy="65089"/>
              <a:chOff x="0" y="0"/>
              <a:chExt cx="4332288" cy="65088"/>
            </a:xfrm>
          </p:grpSpPr>
          <p:sp>
            <p:nvSpPr>
              <p:cNvPr id="6382" name="Oval 5"/>
              <p:cNvSpPr/>
              <p:nvPr/>
            </p:nvSpPr>
            <p:spPr>
              <a:xfrm>
                <a:off x="-1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83" name="Oval 6"/>
              <p:cNvSpPr/>
              <p:nvPr/>
            </p:nvSpPr>
            <p:spPr>
              <a:xfrm>
                <a:off x="609600" y="-1"/>
                <a:ext cx="66676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84" name="Oval 7"/>
              <p:cNvSpPr/>
              <p:nvPr/>
            </p:nvSpPr>
            <p:spPr>
              <a:xfrm>
                <a:off x="1219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85" name="Oval 8"/>
              <p:cNvSpPr/>
              <p:nvPr/>
            </p:nvSpPr>
            <p:spPr>
              <a:xfrm>
                <a:off x="18288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86" name="Oval 9"/>
              <p:cNvSpPr/>
              <p:nvPr/>
            </p:nvSpPr>
            <p:spPr>
              <a:xfrm>
                <a:off x="24384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87" name="Oval 10"/>
              <p:cNvSpPr/>
              <p:nvPr/>
            </p:nvSpPr>
            <p:spPr>
              <a:xfrm>
                <a:off x="30480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88" name="Oval 11"/>
              <p:cNvSpPr/>
              <p:nvPr/>
            </p:nvSpPr>
            <p:spPr>
              <a:xfrm>
                <a:off x="36576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389" name="Oval 12"/>
              <p:cNvSpPr/>
              <p:nvPr/>
            </p:nvSpPr>
            <p:spPr>
              <a:xfrm>
                <a:off x="4267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391" name="Rectangle 13"/>
            <p:cNvSpPr/>
            <p:nvPr/>
          </p:nvSpPr>
          <p:spPr>
            <a:xfrm>
              <a:off x="76199" y="644525"/>
              <a:ext cx="8380415" cy="762001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92" name="Oval 14"/>
            <p:cNvSpPr/>
            <p:nvPr/>
          </p:nvSpPr>
          <p:spPr>
            <a:xfrm>
              <a:off x="119062" y="-1"/>
              <a:ext cx="66677" cy="66677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93" name="Oval 15"/>
            <p:cNvSpPr/>
            <p:nvPr/>
          </p:nvSpPr>
          <p:spPr>
            <a:xfrm>
              <a:off x="119062" y="2301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394" name="Oval 16"/>
            <p:cNvSpPr/>
            <p:nvPr/>
          </p:nvSpPr>
          <p:spPr>
            <a:xfrm>
              <a:off x="119062" y="457200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396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ctr">
              <a:defRPr>
                <a:solidFill>
                  <a:srgbClr val="CBCBC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397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3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1389448"/>
      </p:ext>
    </p:extLst>
  </p:cSld>
  <p:clrMapOvr>
    <a:masterClrMapping/>
  </p:clrMapOvr>
  <p:transition spd="med"/>
</p:sldLayout>
</file>

<file path=ppt/slideLayouts/slideLayout4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5_Section Header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19" name="Group 2"/>
          <p:cNvGrpSpPr/>
          <p:nvPr/>
        </p:nvGrpSpPr>
        <p:grpSpPr>
          <a:xfrm>
            <a:off x="685799" y="117475"/>
            <a:ext cx="8456615" cy="6738938"/>
            <a:chOff x="0" y="0"/>
            <a:chExt cx="8456613" cy="6738937"/>
          </a:xfrm>
        </p:grpSpPr>
        <p:sp>
          <p:nvSpPr>
            <p:cNvPr id="6405" name="Rectangle 3"/>
            <p:cNvSpPr/>
            <p:nvPr/>
          </p:nvSpPr>
          <p:spPr>
            <a:xfrm>
              <a:off x="0" y="6511925"/>
              <a:ext cx="3505200" cy="227013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414" name="Group 4"/>
            <p:cNvGrpSpPr/>
            <p:nvPr/>
          </p:nvGrpSpPr>
          <p:grpSpPr>
            <a:xfrm>
              <a:off x="3852862" y="6629400"/>
              <a:ext cx="4332290" cy="65089"/>
              <a:chOff x="0" y="0"/>
              <a:chExt cx="4332288" cy="65088"/>
            </a:xfrm>
          </p:grpSpPr>
          <p:sp>
            <p:nvSpPr>
              <p:cNvPr id="6406" name="Oval 5"/>
              <p:cNvSpPr/>
              <p:nvPr/>
            </p:nvSpPr>
            <p:spPr>
              <a:xfrm>
                <a:off x="-1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07" name="Oval 6"/>
              <p:cNvSpPr/>
              <p:nvPr/>
            </p:nvSpPr>
            <p:spPr>
              <a:xfrm>
                <a:off x="609600" y="-1"/>
                <a:ext cx="66676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08" name="Oval 7"/>
              <p:cNvSpPr/>
              <p:nvPr/>
            </p:nvSpPr>
            <p:spPr>
              <a:xfrm>
                <a:off x="1219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09" name="Oval 8"/>
              <p:cNvSpPr/>
              <p:nvPr/>
            </p:nvSpPr>
            <p:spPr>
              <a:xfrm>
                <a:off x="18288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10" name="Oval 9"/>
              <p:cNvSpPr/>
              <p:nvPr/>
            </p:nvSpPr>
            <p:spPr>
              <a:xfrm>
                <a:off x="24384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11" name="Oval 10"/>
              <p:cNvSpPr/>
              <p:nvPr/>
            </p:nvSpPr>
            <p:spPr>
              <a:xfrm>
                <a:off x="30480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12" name="Oval 11"/>
              <p:cNvSpPr/>
              <p:nvPr/>
            </p:nvSpPr>
            <p:spPr>
              <a:xfrm>
                <a:off x="36576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13" name="Oval 12"/>
              <p:cNvSpPr/>
              <p:nvPr/>
            </p:nvSpPr>
            <p:spPr>
              <a:xfrm>
                <a:off x="4267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415" name="Rectangle 13"/>
            <p:cNvSpPr/>
            <p:nvPr/>
          </p:nvSpPr>
          <p:spPr>
            <a:xfrm>
              <a:off x="76199" y="644525"/>
              <a:ext cx="8380415" cy="762001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16" name="Oval 14"/>
            <p:cNvSpPr/>
            <p:nvPr/>
          </p:nvSpPr>
          <p:spPr>
            <a:xfrm>
              <a:off x="119062" y="-1"/>
              <a:ext cx="66677" cy="66677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17" name="Oval 15"/>
            <p:cNvSpPr/>
            <p:nvPr/>
          </p:nvSpPr>
          <p:spPr>
            <a:xfrm>
              <a:off x="119062" y="2301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18" name="Oval 16"/>
            <p:cNvSpPr/>
            <p:nvPr/>
          </p:nvSpPr>
          <p:spPr>
            <a:xfrm>
              <a:off x="119062" y="457200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42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lIns="46037" tIns="46037" rIns="46037" bIns="46037" anchor="t"/>
          <a:lstStyle>
            <a:lvl1pPr>
              <a:defRPr sz="4000" b="1" cap="all">
                <a:solidFill>
                  <a:srgbClr val="CBCBC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2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6037" tIns="46037" rIns="46037" bIns="46037"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984217"/>
      </p:ext>
    </p:extLst>
  </p:cSld>
  <p:clrMapOvr>
    <a:masterClrMapping/>
  </p:clrMapOvr>
  <p:transition spd="med"/>
</p:sldLayout>
</file>

<file path=ppt/slideLayouts/slideLayout4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5_Two Content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3" name="Group 2"/>
          <p:cNvGrpSpPr/>
          <p:nvPr/>
        </p:nvGrpSpPr>
        <p:grpSpPr>
          <a:xfrm>
            <a:off x="685799" y="117475"/>
            <a:ext cx="8456615" cy="6738938"/>
            <a:chOff x="0" y="0"/>
            <a:chExt cx="8456613" cy="6738937"/>
          </a:xfrm>
        </p:grpSpPr>
        <p:sp>
          <p:nvSpPr>
            <p:cNvPr id="6429" name="Rectangle 3"/>
            <p:cNvSpPr/>
            <p:nvPr/>
          </p:nvSpPr>
          <p:spPr>
            <a:xfrm>
              <a:off x="0" y="6511925"/>
              <a:ext cx="3505200" cy="227013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438" name="Group 4"/>
            <p:cNvGrpSpPr/>
            <p:nvPr/>
          </p:nvGrpSpPr>
          <p:grpSpPr>
            <a:xfrm>
              <a:off x="3852862" y="6629400"/>
              <a:ext cx="4332290" cy="65089"/>
              <a:chOff x="0" y="0"/>
              <a:chExt cx="4332288" cy="65088"/>
            </a:xfrm>
          </p:grpSpPr>
          <p:sp>
            <p:nvSpPr>
              <p:cNvPr id="6430" name="Oval 5"/>
              <p:cNvSpPr/>
              <p:nvPr/>
            </p:nvSpPr>
            <p:spPr>
              <a:xfrm>
                <a:off x="-1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31" name="Oval 6"/>
              <p:cNvSpPr/>
              <p:nvPr/>
            </p:nvSpPr>
            <p:spPr>
              <a:xfrm>
                <a:off x="609600" y="-1"/>
                <a:ext cx="66676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32" name="Oval 7"/>
              <p:cNvSpPr/>
              <p:nvPr/>
            </p:nvSpPr>
            <p:spPr>
              <a:xfrm>
                <a:off x="1219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33" name="Oval 8"/>
              <p:cNvSpPr/>
              <p:nvPr/>
            </p:nvSpPr>
            <p:spPr>
              <a:xfrm>
                <a:off x="18288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34" name="Oval 9"/>
              <p:cNvSpPr/>
              <p:nvPr/>
            </p:nvSpPr>
            <p:spPr>
              <a:xfrm>
                <a:off x="24384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35" name="Oval 10"/>
              <p:cNvSpPr/>
              <p:nvPr/>
            </p:nvSpPr>
            <p:spPr>
              <a:xfrm>
                <a:off x="30480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36" name="Oval 11"/>
              <p:cNvSpPr/>
              <p:nvPr/>
            </p:nvSpPr>
            <p:spPr>
              <a:xfrm>
                <a:off x="36576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37" name="Oval 12"/>
              <p:cNvSpPr/>
              <p:nvPr/>
            </p:nvSpPr>
            <p:spPr>
              <a:xfrm>
                <a:off x="4267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439" name="Rectangle 13"/>
            <p:cNvSpPr/>
            <p:nvPr/>
          </p:nvSpPr>
          <p:spPr>
            <a:xfrm>
              <a:off x="76199" y="644525"/>
              <a:ext cx="8380415" cy="762001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40" name="Oval 14"/>
            <p:cNvSpPr/>
            <p:nvPr/>
          </p:nvSpPr>
          <p:spPr>
            <a:xfrm>
              <a:off x="119062" y="-1"/>
              <a:ext cx="66677" cy="66677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41" name="Oval 15"/>
            <p:cNvSpPr/>
            <p:nvPr/>
          </p:nvSpPr>
          <p:spPr>
            <a:xfrm>
              <a:off x="119062" y="2301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42" name="Oval 16"/>
            <p:cNvSpPr/>
            <p:nvPr/>
          </p:nvSpPr>
          <p:spPr>
            <a:xfrm>
              <a:off x="119062" y="457200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444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ctr">
              <a:defRPr>
                <a:solidFill>
                  <a:srgbClr val="CBCBC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solidFill>
                  <a:schemeClr val="accent3">
                    <a:lumOff val="44000"/>
                  </a:schemeClr>
                </a:solidFill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solidFill>
                  <a:schemeClr val="accent3">
                    <a:lumOff val="44000"/>
                  </a:schemeClr>
                </a:solidFill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solidFill>
                  <a:schemeClr val="accent3">
                    <a:lumOff val="44000"/>
                  </a:schemeClr>
                </a:solidFill>
              </a:defRPr>
            </a:lvl4pPr>
            <a:lvl5pPr marL="2184400" indent="-355600">
              <a:spcBef>
                <a:spcPts val="600"/>
              </a:spcBef>
              <a:buChar char="•"/>
              <a:defRPr sz="28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7148426"/>
      </p:ext>
    </p:extLst>
  </p:cSld>
  <p:clrMapOvr>
    <a:masterClrMapping/>
  </p:clrMapOvr>
  <p:transition spd="med"/>
</p:sldLayout>
</file>

<file path=ppt/slideLayouts/slideLayout4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6_Comparison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67" name="Group 2"/>
          <p:cNvGrpSpPr/>
          <p:nvPr/>
        </p:nvGrpSpPr>
        <p:grpSpPr>
          <a:xfrm>
            <a:off x="685799" y="117475"/>
            <a:ext cx="8456615" cy="6738938"/>
            <a:chOff x="0" y="0"/>
            <a:chExt cx="8456613" cy="6738937"/>
          </a:xfrm>
        </p:grpSpPr>
        <p:sp>
          <p:nvSpPr>
            <p:cNvPr id="6453" name="Rectangle 3"/>
            <p:cNvSpPr/>
            <p:nvPr/>
          </p:nvSpPr>
          <p:spPr>
            <a:xfrm>
              <a:off x="0" y="6511925"/>
              <a:ext cx="3505200" cy="227013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462" name="Group 4"/>
            <p:cNvGrpSpPr/>
            <p:nvPr/>
          </p:nvGrpSpPr>
          <p:grpSpPr>
            <a:xfrm>
              <a:off x="3852862" y="6629400"/>
              <a:ext cx="4332290" cy="65089"/>
              <a:chOff x="0" y="0"/>
              <a:chExt cx="4332288" cy="65088"/>
            </a:xfrm>
          </p:grpSpPr>
          <p:sp>
            <p:nvSpPr>
              <p:cNvPr id="6454" name="Oval 5"/>
              <p:cNvSpPr/>
              <p:nvPr/>
            </p:nvSpPr>
            <p:spPr>
              <a:xfrm>
                <a:off x="-1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55" name="Oval 6"/>
              <p:cNvSpPr/>
              <p:nvPr/>
            </p:nvSpPr>
            <p:spPr>
              <a:xfrm>
                <a:off x="609600" y="-1"/>
                <a:ext cx="66676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56" name="Oval 7"/>
              <p:cNvSpPr/>
              <p:nvPr/>
            </p:nvSpPr>
            <p:spPr>
              <a:xfrm>
                <a:off x="1219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57" name="Oval 8"/>
              <p:cNvSpPr/>
              <p:nvPr/>
            </p:nvSpPr>
            <p:spPr>
              <a:xfrm>
                <a:off x="18288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58" name="Oval 9"/>
              <p:cNvSpPr/>
              <p:nvPr/>
            </p:nvSpPr>
            <p:spPr>
              <a:xfrm>
                <a:off x="24384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59" name="Oval 10"/>
              <p:cNvSpPr/>
              <p:nvPr/>
            </p:nvSpPr>
            <p:spPr>
              <a:xfrm>
                <a:off x="30480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60" name="Oval 11"/>
              <p:cNvSpPr/>
              <p:nvPr/>
            </p:nvSpPr>
            <p:spPr>
              <a:xfrm>
                <a:off x="36576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61" name="Oval 12"/>
              <p:cNvSpPr/>
              <p:nvPr/>
            </p:nvSpPr>
            <p:spPr>
              <a:xfrm>
                <a:off x="4267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463" name="Rectangle 13"/>
            <p:cNvSpPr/>
            <p:nvPr/>
          </p:nvSpPr>
          <p:spPr>
            <a:xfrm>
              <a:off x="76199" y="644525"/>
              <a:ext cx="8380415" cy="762001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64" name="Oval 14"/>
            <p:cNvSpPr/>
            <p:nvPr/>
          </p:nvSpPr>
          <p:spPr>
            <a:xfrm>
              <a:off x="119062" y="-1"/>
              <a:ext cx="66677" cy="66677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65" name="Oval 15"/>
            <p:cNvSpPr/>
            <p:nvPr/>
          </p:nvSpPr>
          <p:spPr>
            <a:xfrm>
              <a:off x="119062" y="2301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66" name="Oval 16"/>
            <p:cNvSpPr/>
            <p:nvPr/>
          </p:nvSpPr>
          <p:spPr>
            <a:xfrm>
              <a:off x="119062" y="457200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46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ctr">
              <a:defRPr>
                <a:solidFill>
                  <a:srgbClr val="CBCBC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lIns="46037" tIns="46037" rIns="46037" bIns="46037"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47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lIns="46037" tIns="46037" rIns="46037" bIns="46037"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64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8773270"/>
      </p:ext>
    </p:extLst>
  </p:cSld>
  <p:clrMapOvr>
    <a:masterClrMapping/>
  </p:clrMapOvr>
  <p:transition spd="med"/>
</p:sldLayout>
</file>

<file path=ppt/slideLayouts/slideLayout4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6_Title Only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92" name="Group 2"/>
          <p:cNvGrpSpPr/>
          <p:nvPr/>
        </p:nvGrpSpPr>
        <p:grpSpPr>
          <a:xfrm>
            <a:off x="685799" y="117475"/>
            <a:ext cx="8456615" cy="6738938"/>
            <a:chOff x="0" y="0"/>
            <a:chExt cx="8456613" cy="6738937"/>
          </a:xfrm>
        </p:grpSpPr>
        <p:sp>
          <p:nvSpPr>
            <p:cNvPr id="6478" name="Rectangle 3"/>
            <p:cNvSpPr/>
            <p:nvPr/>
          </p:nvSpPr>
          <p:spPr>
            <a:xfrm>
              <a:off x="0" y="6511925"/>
              <a:ext cx="3505200" cy="227013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487" name="Group 4"/>
            <p:cNvGrpSpPr/>
            <p:nvPr/>
          </p:nvGrpSpPr>
          <p:grpSpPr>
            <a:xfrm>
              <a:off x="3852862" y="6629400"/>
              <a:ext cx="4332290" cy="65089"/>
              <a:chOff x="0" y="0"/>
              <a:chExt cx="4332288" cy="65088"/>
            </a:xfrm>
          </p:grpSpPr>
          <p:sp>
            <p:nvSpPr>
              <p:cNvPr id="6479" name="Oval 5"/>
              <p:cNvSpPr/>
              <p:nvPr/>
            </p:nvSpPr>
            <p:spPr>
              <a:xfrm>
                <a:off x="-1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80" name="Oval 6"/>
              <p:cNvSpPr/>
              <p:nvPr/>
            </p:nvSpPr>
            <p:spPr>
              <a:xfrm>
                <a:off x="609600" y="-1"/>
                <a:ext cx="66676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81" name="Oval 7"/>
              <p:cNvSpPr/>
              <p:nvPr/>
            </p:nvSpPr>
            <p:spPr>
              <a:xfrm>
                <a:off x="1219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82" name="Oval 8"/>
              <p:cNvSpPr/>
              <p:nvPr/>
            </p:nvSpPr>
            <p:spPr>
              <a:xfrm>
                <a:off x="18288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83" name="Oval 9"/>
              <p:cNvSpPr/>
              <p:nvPr/>
            </p:nvSpPr>
            <p:spPr>
              <a:xfrm>
                <a:off x="24384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84" name="Oval 10"/>
              <p:cNvSpPr/>
              <p:nvPr/>
            </p:nvSpPr>
            <p:spPr>
              <a:xfrm>
                <a:off x="30480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85" name="Oval 11"/>
              <p:cNvSpPr/>
              <p:nvPr/>
            </p:nvSpPr>
            <p:spPr>
              <a:xfrm>
                <a:off x="36576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486" name="Oval 12"/>
              <p:cNvSpPr/>
              <p:nvPr/>
            </p:nvSpPr>
            <p:spPr>
              <a:xfrm>
                <a:off x="4267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488" name="Rectangle 13"/>
            <p:cNvSpPr/>
            <p:nvPr/>
          </p:nvSpPr>
          <p:spPr>
            <a:xfrm>
              <a:off x="76199" y="644525"/>
              <a:ext cx="8380415" cy="762001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89" name="Oval 14"/>
            <p:cNvSpPr/>
            <p:nvPr/>
          </p:nvSpPr>
          <p:spPr>
            <a:xfrm>
              <a:off x="119062" y="-1"/>
              <a:ext cx="66677" cy="66677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90" name="Oval 15"/>
            <p:cNvSpPr/>
            <p:nvPr/>
          </p:nvSpPr>
          <p:spPr>
            <a:xfrm>
              <a:off x="119062" y="2301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491" name="Oval 16"/>
            <p:cNvSpPr/>
            <p:nvPr/>
          </p:nvSpPr>
          <p:spPr>
            <a:xfrm>
              <a:off x="119062" y="457200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49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lIns="46037" tIns="46037" rIns="46037" bIns="46037" anchor="ctr"/>
          <a:lstStyle>
            <a:lvl1pPr algn="ctr">
              <a:defRPr>
                <a:solidFill>
                  <a:srgbClr val="CBCBC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4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2380503"/>
      </p:ext>
    </p:extLst>
  </p:cSld>
  <p:clrMapOvr>
    <a:masterClrMapping/>
  </p:clrMapOvr>
  <p:transition spd="med"/>
</p:sldLayout>
</file>

<file path=ppt/slideLayouts/slideLayout4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1_Blank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5" name="Group 2"/>
          <p:cNvGrpSpPr/>
          <p:nvPr/>
        </p:nvGrpSpPr>
        <p:grpSpPr>
          <a:xfrm>
            <a:off x="685799" y="117475"/>
            <a:ext cx="8456615" cy="6738938"/>
            <a:chOff x="0" y="0"/>
            <a:chExt cx="8456613" cy="6738937"/>
          </a:xfrm>
        </p:grpSpPr>
        <p:sp>
          <p:nvSpPr>
            <p:cNvPr id="6501" name="Rectangle 3"/>
            <p:cNvSpPr/>
            <p:nvPr/>
          </p:nvSpPr>
          <p:spPr>
            <a:xfrm>
              <a:off x="0" y="6511925"/>
              <a:ext cx="3505200" cy="227013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510" name="Group 4"/>
            <p:cNvGrpSpPr/>
            <p:nvPr/>
          </p:nvGrpSpPr>
          <p:grpSpPr>
            <a:xfrm>
              <a:off x="3852862" y="6629400"/>
              <a:ext cx="4332290" cy="65089"/>
              <a:chOff x="0" y="0"/>
              <a:chExt cx="4332288" cy="65088"/>
            </a:xfrm>
          </p:grpSpPr>
          <p:sp>
            <p:nvSpPr>
              <p:cNvPr id="6502" name="Oval 5"/>
              <p:cNvSpPr/>
              <p:nvPr/>
            </p:nvSpPr>
            <p:spPr>
              <a:xfrm>
                <a:off x="-1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03" name="Oval 6"/>
              <p:cNvSpPr/>
              <p:nvPr/>
            </p:nvSpPr>
            <p:spPr>
              <a:xfrm>
                <a:off x="609600" y="-1"/>
                <a:ext cx="66676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04" name="Oval 7"/>
              <p:cNvSpPr/>
              <p:nvPr/>
            </p:nvSpPr>
            <p:spPr>
              <a:xfrm>
                <a:off x="1219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05" name="Oval 8"/>
              <p:cNvSpPr/>
              <p:nvPr/>
            </p:nvSpPr>
            <p:spPr>
              <a:xfrm>
                <a:off x="18288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06" name="Oval 9"/>
              <p:cNvSpPr/>
              <p:nvPr/>
            </p:nvSpPr>
            <p:spPr>
              <a:xfrm>
                <a:off x="24384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07" name="Oval 10"/>
              <p:cNvSpPr/>
              <p:nvPr/>
            </p:nvSpPr>
            <p:spPr>
              <a:xfrm>
                <a:off x="30480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08" name="Oval 11"/>
              <p:cNvSpPr/>
              <p:nvPr/>
            </p:nvSpPr>
            <p:spPr>
              <a:xfrm>
                <a:off x="36576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09" name="Oval 12"/>
              <p:cNvSpPr/>
              <p:nvPr/>
            </p:nvSpPr>
            <p:spPr>
              <a:xfrm>
                <a:off x="4267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511" name="Rectangle 13"/>
            <p:cNvSpPr/>
            <p:nvPr/>
          </p:nvSpPr>
          <p:spPr>
            <a:xfrm>
              <a:off x="76199" y="644525"/>
              <a:ext cx="8380415" cy="762001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12" name="Oval 14"/>
            <p:cNvSpPr/>
            <p:nvPr/>
          </p:nvSpPr>
          <p:spPr>
            <a:xfrm>
              <a:off x="119062" y="-1"/>
              <a:ext cx="66677" cy="66677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13" name="Oval 15"/>
            <p:cNvSpPr/>
            <p:nvPr/>
          </p:nvSpPr>
          <p:spPr>
            <a:xfrm>
              <a:off x="119062" y="2301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14" name="Oval 16"/>
            <p:cNvSpPr/>
            <p:nvPr/>
          </p:nvSpPr>
          <p:spPr>
            <a:xfrm>
              <a:off x="119062" y="457200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5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730959"/>
      </p:ext>
    </p:extLst>
  </p:cSld>
  <p:clrMapOvr>
    <a:masterClrMapping/>
  </p:clrMapOvr>
  <p:transition spd="med"/>
</p:sldLayout>
</file>

<file path=ppt/slideLayouts/slideLayout4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6_Content with Caption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37" name="Group 2"/>
          <p:cNvGrpSpPr/>
          <p:nvPr/>
        </p:nvGrpSpPr>
        <p:grpSpPr>
          <a:xfrm>
            <a:off x="685799" y="117475"/>
            <a:ext cx="8456615" cy="6738938"/>
            <a:chOff x="0" y="0"/>
            <a:chExt cx="8456613" cy="6738937"/>
          </a:xfrm>
        </p:grpSpPr>
        <p:sp>
          <p:nvSpPr>
            <p:cNvPr id="6523" name="Rectangle 3"/>
            <p:cNvSpPr/>
            <p:nvPr/>
          </p:nvSpPr>
          <p:spPr>
            <a:xfrm>
              <a:off x="0" y="6511925"/>
              <a:ext cx="3505200" cy="227013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532" name="Group 4"/>
            <p:cNvGrpSpPr/>
            <p:nvPr/>
          </p:nvGrpSpPr>
          <p:grpSpPr>
            <a:xfrm>
              <a:off x="3852862" y="6629400"/>
              <a:ext cx="4332290" cy="65089"/>
              <a:chOff x="0" y="0"/>
              <a:chExt cx="4332288" cy="65088"/>
            </a:xfrm>
          </p:grpSpPr>
          <p:sp>
            <p:nvSpPr>
              <p:cNvPr id="6524" name="Oval 5"/>
              <p:cNvSpPr/>
              <p:nvPr/>
            </p:nvSpPr>
            <p:spPr>
              <a:xfrm>
                <a:off x="-1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25" name="Oval 6"/>
              <p:cNvSpPr/>
              <p:nvPr/>
            </p:nvSpPr>
            <p:spPr>
              <a:xfrm>
                <a:off x="609600" y="-1"/>
                <a:ext cx="66676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26" name="Oval 7"/>
              <p:cNvSpPr/>
              <p:nvPr/>
            </p:nvSpPr>
            <p:spPr>
              <a:xfrm>
                <a:off x="1219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27" name="Oval 8"/>
              <p:cNvSpPr/>
              <p:nvPr/>
            </p:nvSpPr>
            <p:spPr>
              <a:xfrm>
                <a:off x="18288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28" name="Oval 9"/>
              <p:cNvSpPr/>
              <p:nvPr/>
            </p:nvSpPr>
            <p:spPr>
              <a:xfrm>
                <a:off x="24384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29" name="Oval 10"/>
              <p:cNvSpPr/>
              <p:nvPr/>
            </p:nvSpPr>
            <p:spPr>
              <a:xfrm>
                <a:off x="30480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30" name="Oval 11"/>
              <p:cNvSpPr/>
              <p:nvPr/>
            </p:nvSpPr>
            <p:spPr>
              <a:xfrm>
                <a:off x="36576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31" name="Oval 12"/>
              <p:cNvSpPr/>
              <p:nvPr/>
            </p:nvSpPr>
            <p:spPr>
              <a:xfrm>
                <a:off x="4267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533" name="Rectangle 13"/>
            <p:cNvSpPr/>
            <p:nvPr/>
          </p:nvSpPr>
          <p:spPr>
            <a:xfrm>
              <a:off x="76199" y="644525"/>
              <a:ext cx="8380415" cy="762001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34" name="Oval 14"/>
            <p:cNvSpPr/>
            <p:nvPr/>
          </p:nvSpPr>
          <p:spPr>
            <a:xfrm>
              <a:off x="119062" y="-1"/>
              <a:ext cx="66677" cy="66677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35" name="Oval 15"/>
            <p:cNvSpPr/>
            <p:nvPr/>
          </p:nvSpPr>
          <p:spPr>
            <a:xfrm>
              <a:off x="119062" y="2301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36" name="Oval 16"/>
            <p:cNvSpPr/>
            <p:nvPr/>
          </p:nvSpPr>
          <p:spPr>
            <a:xfrm>
              <a:off x="119062" y="457200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538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 sz="2000" b="1">
                <a:solidFill>
                  <a:srgbClr val="CBCBC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3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</a:defRPr>
            </a:lvl4pPr>
            <a:lvl5pPr>
              <a:buChar char="•"/>
              <a:defRPr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4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pPr>
            <a:endParaRPr/>
          </a:p>
        </p:txBody>
      </p:sp>
      <p:sp>
        <p:nvSpPr>
          <p:cNvPr id="65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6687671"/>
      </p:ext>
    </p:extLst>
  </p:cSld>
  <p:clrMapOvr>
    <a:masterClrMapping/>
  </p:clrMapOvr>
  <p:transition spd="med"/>
</p:sldLayout>
</file>

<file path=ppt/slideLayouts/slideLayout4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6_Picture with Caption">
    <p:bg>
      <p:bgPr>
        <a:solidFill>
          <a:srgbClr val="0066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62" name="Group 2"/>
          <p:cNvGrpSpPr/>
          <p:nvPr/>
        </p:nvGrpSpPr>
        <p:grpSpPr>
          <a:xfrm>
            <a:off x="685799" y="117475"/>
            <a:ext cx="8456615" cy="6738938"/>
            <a:chOff x="0" y="0"/>
            <a:chExt cx="8456613" cy="6738937"/>
          </a:xfrm>
        </p:grpSpPr>
        <p:sp>
          <p:nvSpPr>
            <p:cNvPr id="6548" name="Rectangle 3"/>
            <p:cNvSpPr/>
            <p:nvPr/>
          </p:nvSpPr>
          <p:spPr>
            <a:xfrm>
              <a:off x="0" y="6511925"/>
              <a:ext cx="3505200" cy="227013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6557" name="Group 4"/>
            <p:cNvGrpSpPr/>
            <p:nvPr/>
          </p:nvGrpSpPr>
          <p:grpSpPr>
            <a:xfrm>
              <a:off x="3852862" y="6629400"/>
              <a:ext cx="4332290" cy="65089"/>
              <a:chOff x="0" y="0"/>
              <a:chExt cx="4332288" cy="65088"/>
            </a:xfrm>
          </p:grpSpPr>
          <p:sp>
            <p:nvSpPr>
              <p:cNvPr id="6549" name="Oval 5"/>
              <p:cNvSpPr/>
              <p:nvPr/>
            </p:nvSpPr>
            <p:spPr>
              <a:xfrm>
                <a:off x="-1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50" name="Oval 6"/>
              <p:cNvSpPr/>
              <p:nvPr/>
            </p:nvSpPr>
            <p:spPr>
              <a:xfrm>
                <a:off x="609600" y="-1"/>
                <a:ext cx="66676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51" name="Oval 7"/>
              <p:cNvSpPr/>
              <p:nvPr/>
            </p:nvSpPr>
            <p:spPr>
              <a:xfrm>
                <a:off x="1219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52" name="Oval 8"/>
              <p:cNvSpPr/>
              <p:nvPr/>
            </p:nvSpPr>
            <p:spPr>
              <a:xfrm>
                <a:off x="18288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53" name="Oval 9"/>
              <p:cNvSpPr/>
              <p:nvPr/>
            </p:nvSpPr>
            <p:spPr>
              <a:xfrm>
                <a:off x="24384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54" name="Oval 10"/>
              <p:cNvSpPr/>
              <p:nvPr/>
            </p:nvSpPr>
            <p:spPr>
              <a:xfrm>
                <a:off x="30480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55" name="Oval 11"/>
              <p:cNvSpPr/>
              <p:nvPr/>
            </p:nvSpPr>
            <p:spPr>
              <a:xfrm>
                <a:off x="3657600" y="-1"/>
                <a:ext cx="66677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6556" name="Oval 12"/>
              <p:cNvSpPr/>
              <p:nvPr/>
            </p:nvSpPr>
            <p:spPr>
              <a:xfrm>
                <a:off x="4267200" y="-1"/>
                <a:ext cx="65089" cy="65090"/>
              </a:xfrm>
              <a:prstGeom prst="ellipse">
                <a:avLst/>
              </a:prstGeom>
              <a:solidFill>
                <a:srgbClr val="CBCBCB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 algn="l">
                  <a:defRPr b="0"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6558" name="Rectangle 13"/>
            <p:cNvSpPr/>
            <p:nvPr/>
          </p:nvSpPr>
          <p:spPr>
            <a:xfrm>
              <a:off x="76199" y="644525"/>
              <a:ext cx="8380415" cy="762001"/>
            </a:xfrm>
            <a:prstGeom prst="rect">
              <a:avLst/>
            </a:prstGeom>
            <a:solidFill>
              <a:srgbClr val="330099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59" name="Oval 14"/>
            <p:cNvSpPr/>
            <p:nvPr/>
          </p:nvSpPr>
          <p:spPr>
            <a:xfrm>
              <a:off x="119062" y="-1"/>
              <a:ext cx="66677" cy="66677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60" name="Oval 15"/>
            <p:cNvSpPr/>
            <p:nvPr/>
          </p:nvSpPr>
          <p:spPr>
            <a:xfrm>
              <a:off x="119062" y="230187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6561" name="Oval 16"/>
            <p:cNvSpPr/>
            <p:nvPr/>
          </p:nvSpPr>
          <p:spPr>
            <a:xfrm>
              <a:off x="119062" y="457200"/>
              <a:ext cx="66677" cy="65089"/>
            </a:xfrm>
            <a:prstGeom prst="ellipse">
              <a:avLst/>
            </a:prstGeom>
            <a:solidFill>
              <a:srgbClr val="CBCBCB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656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6037" tIns="46037" rIns="46037" bIns="46037"/>
          <a:lstStyle>
            <a:lvl1pPr>
              <a:defRPr sz="2000" b="1">
                <a:solidFill>
                  <a:srgbClr val="CBCBC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65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5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6037" tIns="46037" rIns="46037" bIns="46037"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chemeClr val="accent3">
                    <a:lumOff val="44000"/>
                  </a:schemeClr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6876157"/>
      </p:ext>
    </p:extLst>
  </p:cSld>
  <p:clrMapOvr>
    <a:masterClrMapping/>
  </p:clrMapOvr>
  <p:transition spd="med"/>
</p:sldLayout>
</file>

<file path=ppt/slideLayouts/slideLayout4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Title and Content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3" name="Line 6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74" name="Line 7"/>
          <p:cNvSpPr/>
          <p:nvPr/>
        </p:nvSpPr>
        <p:spPr>
          <a:xfrm>
            <a:off x="228600" y="304800"/>
            <a:ext cx="8610600" cy="0"/>
          </a:xfrm>
          <a:prstGeom prst="line">
            <a:avLst/>
          </a:prstGeom>
          <a:ln w="762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588" name="Group 8"/>
          <p:cNvGrpSpPr/>
          <p:nvPr/>
        </p:nvGrpSpPr>
        <p:grpSpPr>
          <a:xfrm>
            <a:off x="228600" y="457199"/>
            <a:ext cx="1246188" cy="1371601"/>
            <a:chOff x="0" y="0"/>
            <a:chExt cx="1246187" cy="1371600"/>
          </a:xfrm>
        </p:grpSpPr>
        <p:sp>
          <p:nvSpPr>
            <p:cNvPr id="6575" name="Rectangle 9"/>
            <p:cNvSpPr/>
            <p:nvPr/>
          </p:nvSpPr>
          <p:spPr>
            <a:xfrm>
              <a:off x="706437" y="0"/>
              <a:ext cx="44451" cy="84772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76" name="Rectangle 10"/>
            <p:cNvSpPr/>
            <p:nvPr/>
          </p:nvSpPr>
          <p:spPr>
            <a:xfrm>
              <a:off x="606425" y="0"/>
              <a:ext cx="44451" cy="7461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77" name="Rectangle 11"/>
            <p:cNvSpPr/>
            <p:nvPr/>
          </p:nvSpPr>
          <p:spPr>
            <a:xfrm>
              <a:off x="504825" y="-1"/>
              <a:ext cx="44451" cy="63658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78" name="Rectangle 12"/>
            <p:cNvSpPr/>
            <p:nvPr/>
          </p:nvSpPr>
          <p:spPr>
            <a:xfrm>
              <a:off x="403225" y="0"/>
              <a:ext cx="44451" cy="5302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79" name="Rectangle 13"/>
            <p:cNvSpPr/>
            <p:nvPr/>
          </p:nvSpPr>
          <p:spPr>
            <a:xfrm>
              <a:off x="303212" y="-1"/>
              <a:ext cx="44451" cy="4270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80" name="Rectangle 14"/>
            <p:cNvSpPr/>
            <p:nvPr/>
          </p:nvSpPr>
          <p:spPr>
            <a:xfrm>
              <a:off x="201612" y="-1"/>
              <a:ext cx="44451" cy="3127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81" name="Rectangle 15"/>
            <p:cNvSpPr/>
            <p:nvPr/>
          </p:nvSpPr>
          <p:spPr>
            <a:xfrm>
              <a:off x="100012" y="0"/>
              <a:ext cx="46038" cy="2159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82" name="Rectangle 16"/>
            <p:cNvSpPr/>
            <p:nvPr/>
          </p:nvSpPr>
          <p:spPr>
            <a:xfrm>
              <a:off x="0" y="0"/>
              <a:ext cx="44451" cy="10795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83" name="Rectangle 17"/>
            <p:cNvSpPr/>
            <p:nvPr/>
          </p:nvSpPr>
          <p:spPr>
            <a:xfrm>
              <a:off x="808037" y="-1"/>
              <a:ext cx="41276" cy="95091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84" name="Rectangle 18"/>
            <p:cNvSpPr/>
            <p:nvPr/>
          </p:nvSpPr>
          <p:spPr>
            <a:xfrm>
              <a:off x="906462" y="-1"/>
              <a:ext cx="41276" cy="105886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85" name="Rectangle 19"/>
            <p:cNvSpPr/>
            <p:nvPr/>
          </p:nvSpPr>
          <p:spPr>
            <a:xfrm>
              <a:off x="1003300" y="-1"/>
              <a:ext cx="42863" cy="1160464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86" name="Rectangle 20"/>
            <p:cNvSpPr/>
            <p:nvPr/>
          </p:nvSpPr>
          <p:spPr>
            <a:xfrm>
              <a:off x="1103312" y="0"/>
              <a:ext cx="44451" cy="12700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587" name="Rectangle 21"/>
            <p:cNvSpPr/>
            <p:nvPr/>
          </p:nvSpPr>
          <p:spPr>
            <a:xfrm>
              <a:off x="1203325" y="0"/>
              <a:ext cx="42863" cy="13716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6589" name="Title Text"/>
          <p:cNvSpPr txBox="1"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  <a:prstGeom prst="rect">
            <a:avLst/>
          </a:prstGeom>
        </p:spPr>
        <p:txBody>
          <a:bodyPr anchor="ctr"/>
          <a:lstStyle>
            <a:lvl1pPr>
              <a:defRPr sz="39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590" name="Body Level One…"/>
          <p:cNvSpPr txBox="1">
            <a:spLocks noGrp="1"/>
          </p:cNvSpPr>
          <p:nvPr>
            <p:ph type="body" idx="1"/>
          </p:nvPr>
        </p:nvSpPr>
        <p:spPr>
          <a:xfrm>
            <a:off x="1676400" y="1981200"/>
            <a:ext cx="7010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0078F0"/>
              </a:buClr>
              <a:buSzPct val="85000"/>
              <a:buChar char="□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7239" indent="-320039">
              <a:spcBef>
                <a:spcPts val="600"/>
              </a:spcBef>
              <a:buClr>
                <a:srgbClr val="0078F0"/>
              </a:buClr>
              <a:buSzPct val="7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05345" indent="-290945">
              <a:spcBef>
                <a:spcPts val="600"/>
              </a:spcBef>
              <a:buClr>
                <a:srgbClr val="0078F0"/>
              </a:buClr>
              <a:buSzPct val="70000"/>
              <a:buChar char="p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1639" indent="-320039">
              <a:spcBef>
                <a:spcPts val="600"/>
              </a:spcBef>
              <a:buClr>
                <a:srgbClr val="0078F0"/>
              </a:buClr>
              <a:buSzPct val="7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48839" indent="-320039">
              <a:spcBef>
                <a:spcPts val="600"/>
              </a:spcBef>
              <a:buClr>
                <a:srgbClr val="0078F0"/>
              </a:buClr>
              <a:buSzPct val="70000"/>
              <a:buChar char="□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5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248400"/>
            <a:ext cx="273657" cy="264255"/>
          </a:xfrm>
          <a:prstGeom prst="rect">
            <a:avLst/>
          </a:prstGeom>
        </p:spPr>
        <p:txBody>
          <a:bodyPr anchor="t"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7416063"/>
      </p:ext>
    </p:extLst>
  </p:cSld>
  <p:clrMapOvr>
    <a:masterClrMapping/>
  </p:clrMapOvr>
  <p:transition spd="med"/>
</p:sldLayout>
</file>

<file path=ppt/slideLayouts/slideLayout4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6_Section Header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8" name="Line 6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599" name="Line 7"/>
          <p:cNvSpPr/>
          <p:nvPr/>
        </p:nvSpPr>
        <p:spPr>
          <a:xfrm>
            <a:off x="228600" y="304800"/>
            <a:ext cx="8610600" cy="0"/>
          </a:xfrm>
          <a:prstGeom prst="line">
            <a:avLst/>
          </a:prstGeom>
          <a:ln w="762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613" name="Group 8"/>
          <p:cNvGrpSpPr/>
          <p:nvPr/>
        </p:nvGrpSpPr>
        <p:grpSpPr>
          <a:xfrm>
            <a:off x="228600" y="457199"/>
            <a:ext cx="1246188" cy="1371601"/>
            <a:chOff x="0" y="0"/>
            <a:chExt cx="1246187" cy="1371600"/>
          </a:xfrm>
        </p:grpSpPr>
        <p:sp>
          <p:nvSpPr>
            <p:cNvPr id="6600" name="Rectangle 9"/>
            <p:cNvSpPr/>
            <p:nvPr/>
          </p:nvSpPr>
          <p:spPr>
            <a:xfrm>
              <a:off x="706437" y="0"/>
              <a:ext cx="44451" cy="84772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01" name="Rectangle 10"/>
            <p:cNvSpPr/>
            <p:nvPr/>
          </p:nvSpPr>
          <p:spPr>
            <a:xfrm>
              <a:off x="606425" y="0"/>
              <a:ext cx="44451" cy="7461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02" name="Rectangle 11"/>
            <p:cNvSpPr/>
            <p:nvPr/>
          </p:nvSpPr>
          <p:spPr>
            <a:xfrm>
              <a:off x="504825" y="-1"/>
              <a:ext cx="44451" cy="63658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03" name="Rectangle 12"/>
            <p:cNvSpPr/>
            <p:nvPr/>
          </p:nvSpPr>
          <p:spPr>
            <a:xfrm>
              <a:off x="403225" y="0"/>
              <a:ext cx="44451" cy="5302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04" name="Rectangle 13"/>
            <p:cNvSpPr/>
            <p:nvPr/>
          </p:nvSpPr>
          <p:spPr>
            <a:xfrm>
              <a:off x="303212" y="-1"/>
              <a:ext cx="44451" cy="4270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05" name="Rectangle 14"/>
            <p:cNvSpPr/>
            <p:nvPr/>
          </p:nvSpPr>
          <p:spPr>
            <a:xfrm>
              <a:off x="201612" y="-1"/>
              <a:ext cx="44451" cy="3127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06" name="Rectangle 15"/>
            <p:cNvSpPr/>
            <p:nvPr/>
          </p:nvSpPr>
          <p:spPr>
            <a:xfrm>
              <a:off x="100012" y="0"/>
              <a:ext cx="46038" cy="2159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07" name="Rectangle 16"/>
            <p:cNvSpPr/>
            <p:nvPr/>
          </p:nvSpPr>
          <p:spPr>
            <a:xfrm>
              <a:off x="0" y="0"/>
              <a:ext cx="44451" cy="10795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08" name="Rectangle 17"/>
            <p:cNvSpPr/>
            <p:nvPr/>
          </p:nvSpPr>
          <p:spPr>
            <a:xfrm>
              <a:off x="808037" y="-1"/>
              <a:ext cx="41276" cy="95091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09" name="Rectangle 18"/>
            <p:cNvSpPr/>
            <p:nvPr/>
          </p:nvSpPr>
          <p:spPr>
            <a:xfrm>
              <a:off x="906462" y="-1"/>
              <a:ext cx="41276" cy="105886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10" name="Rectangle 19"/>
            <p:cNvSpPr/>
            <p:nvPr/>
          </p:nvSpPr>
          <p:spPr>
            <a:xfrm>
              <a:off x="1003300" y="-1"/>
              <a:ext cx="42863" cy="1160464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11" name="Rectangle 20"/>
            <p:cNvSpPr/>
            <p:nvPr/>
          </p:nvSpPr>
          <p:spPr>
            <a:xfrm>
              <a:off x="1103312" y="0"/>
              <a:ext cx="44451" cy="12700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12" name="Rectangle 21"/>
            <p:cNvSpPr/>
            <p:nvPr/>
          </p:nvSpPr>
          <p:spPr>
            <a:xfrm>
              <a:off x="1203325" y="0"/>
              <a:ext cx="42863" cy="13716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661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6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248400"/>
            <a:ext cx="273657" cy="264255"/>
          </a:xfrm>
          <a:prstGeom prst="rect">
            <a:avLst/>
          </a:prstGeom>
        </p:spPr>
        <p:txBody>
          <a:bodyPr anchor="t"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5112031"/>
      </p:ext>
    </p:extLst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89025" y="1371600"/>
            <a:ext cx="6705600" cy="2057400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759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3886200"/>
            <a:ext cx="66294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C44396-1F93-F14E-A891-620F2E70A8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067968"/>
      </p:ext>
    </p:extLst>
  </p:cSld>
  <p:clrMapOvr>
    <a:masterClrMapping/>
  </p:clrMapOvr>
</p:sldLayout>
</file>

<file path=ppt/slideLayouts/slideLayout4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6_Two Content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3" name="Line 6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24" name="Line 7"/>
          <p:cNvSpPr/>
          <p:nvPr/>
        </p:nvSpPr>
        <p:spPr>
          <a:xfrm>
            <a:off x="228600" y="304800"/>
            <a:ext cx="8610600" cy="0"/>
          </a:xfrm>
          <a:prstGeom prst="line">
            <a:avLst/>
          </a:prstGeom>
          <a:ln w="762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638" name="Group 8"/>
          <p:cNvGrpSpPr/>
          <p:nvPr/>
        </p:nvGrpSpPr>
        <p:grpSpPr>
          <a:xfrm>
            <a:off x="228600" y="457199"/>
            <a:ext cx="1246188" cy="1371601"/>
            <a:chOff x="0" y="0"/>
            <a:chExt cx="1246187" cy="1371600"/>
          </a:xfrm>
        </p:grpSpPr>
        <p:sp>
          <p:nvSpPr>
            <p:cNvPr id="6625" name="Rectangle 9"/>
            <p:cNvSpPr/>
            <p:nvPr/>
          </p:nvSpPr>
          <p:spPr>
            <a:xfrm>
              <a:off x="706437" y="0"/>
              <a:ext cx="44451" cy="84772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26" name="Rectangle 10"/>
            <p:cNvSpPr/>
            <p:nvPr/>
          </p:nvSpPr>
          <p:spPr>
            <a:xfrm>
              <a:off x="606425" y="0"/>
              <a:ext cx="44451" cy="7461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27" name="Rectangle 11"/>
            <p:cNvSpPr/>
            <p:nvPr/>
          </p:nvSpPr>
          <p:spPr>
            <a:xfrm>
              <a:off x="504825" y="-1"/>
              <a:ext cx="44451" cy="63658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28" name="Rectangle 12"/>
            <p:cNvSpPr/>
            <p:nvPr/>
          </p:nvSpPr>
          <p:spPr>
            <a:xfrm>
              <a:off x="403225" y="0"/>
              <a:ext cx="44451" cy="5302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29" name="Rectangle 13"/>
            <p:cNvSpPr/>
            <p:nvPr/>
          </p:nvSpPr>
          <p:spPr>
            <a:xfrm>
              <a:off x="303212" y="-1"/>
              <a:ext cx="44451" cy="4270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30" name="Rectangle 14"/>
            <p:cNvSpPr/>
            <p:nvPr/>
          </p:nvSpPr>
          <p:spPr>
            <a:xfrm>
              <a:off x="201612" y="-1"/>
              <a:ext cx="44451" cy="3127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31" name="Rectangle 15"/>
            <p:cNvSpPr/>
            <p:nvPr/>
          </p:nvSpPr>
          <p:spPr>
            <a:xfrm>
              <a:off x="100012" y="0"/>
              <a:ext cx="46038" cy="2159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32" name="Rectangle 16"/>
            <p:cNvSpPr/>
            <p:nvPr/>
          </p:nvSpPr>
          <p:spPr>
            <a:xfrm>
              <a:off x="0" y="0"/>
              <a:ext cx="44451" cy="10795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33" name="Rectangle 17"/>
            <p:cNvSpPr/>
            <p:nvPr/>
          </p:nvSpPr>
          <p:spPr>
            <a:xfrm>
              <a:off x="808037" y="-1"/>
              <a:ext cx="41276" cy="95091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34" name="Rectangle 18"/>
            <p:cNvSpPr/>
            <p:nvPr/>
          </p:nvSpPr>
          <p:spPr>
            <a:xfrm>
              <a:off x="906462" y="-1"/>
              <a:ext cx="41276" cy="105886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35" name="Rectangle 19"/>
            <p:cNvSpPr/>
            <p:nvPr/>
          </p:nvSpPr>
          <p:spPr>
            <a:xfrm>
              <a:off x="1003300" y="-1"/>
              <a:ext cx="42863" cy="1160464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36" name="Rectangle 20"/>
            <p:cNvSpPr/>
            <p:nvPr/>
          </p:nvSpPr>
          <p:spPr>
            <a:xfrm>
              <a:off x="1103312" y="0"/>
              <a:ext cx="44451" cy="12700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37" name="Rectangle 21"/>
            <p:cNvSpPr/>
            <p:nvPr/>
          </p:nvSpPr>
          <p:spPr>
            <a:xfrm>
              <a:off x="1203325" y="0"/>
              <a:ext cx="42863" cy="13716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6639" name="Title Text"/>
          <p:cNvSpPr txBox="1"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  <a:prstGeom prst="rect">
            <a:avLst/>
          </a:prstGeom>
        </p:spPr>
        <p:txBody>
          <a:bodyPr anchor="ctr"/>
          <a:lstStyle>
            <a:lvl1pPr>
              <a:defRPr sz="39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6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0078F0"/>
              </a:buClr>
              <a:buSzPct val="85000"/>
              <a:buChar char="□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lr>
                <a:srgbClr val="0078F0"/>
              </a:buClr>
              <a:buSzPct val="7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Clr>
                <a:srgbClr val="0078F0"/>
              </a:buClr>
              <a:buSzPct val="70000"/>
              <a:buChar char="p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lr>
                <a:srgbClr val="0078F0"/>
              </a:buClr>
              <a:buSzPct val="7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lr>
                <a:srgbClr val="0078F0"/>
              </a:buClr>
              <a:buSzPct val="70000"/>
              <a:buChar char="□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248400"/>
            <a:ext cx="273657" cy="264255"/>
          </a:xfrm>
          <a:prstGeom prst="rect">
            <a:avLst/>
          </a:prstGeom>
        </p:spPr>
        <p:txBody>
          <a:bodyPr anchor="t"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9917133"/>
      </p:ext>
    </p:extLst>
  </p:cSld>
  <p:clrMapOvr>
    <a:masterClrMapping/>
  </p:clrMapOvr>
  <p:transition spd="med"/>
</p:sldLayout>
</file>

<file path=ppt/slideLayouts/slideLayout4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7_Comparison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8" name="Line 6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49" name="Line 7"/>
          <p:cNvSpPr/>
          <p:nvPr/>
        </p:nvSpPr>
        <p:spPr>
          <a:xfrm>
            <a:off x="228600" y="304800"/>
            <a:ext cx="8610600" cy="0"/>
          </a:xfrm>
          <a:prstGeom prst="line">
            <a:avLst/>
          </a:prstGeom>
          <a:ln w="762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663" name="Group 8"/>
          <p:cNvGrpSpPr/>
          <p:nvPr/>
        </p:nvGrpSpPr>
        <p:grpSpPr>
          <a:xfrm>
            <a:off x="228600" y="457199"/>
            <a:ext cx="1246188" cy="1371601"/>
            <a:chOff x="0" y="0"/>
            <a:chExt cx="1246187" cy="1371600"/>
          </a:xfrm>
        </p:grpSpPr>
        <p:sp>
          <p:nvSpPr>
            <p:cNvPr id="6650" name="Rectangle 9"/>
            <p:cNvSpPr/>
            <p:nvPr/>
          </p:nvSpPr>
          <p:spPr>
            <a:xfrm>
              <a:off x="706437" y="0"/>
              <a:ext cx="44451" cy="84772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51" name="Rectangle 10"/>
            <p:cNvSpPr/>
            <p:nvPr/>
          </p:nvSpPr>
          <p:spPr>
            <a:xfrm>
              <a:off x="606425" y="0"/>
              <a:ext cx="44451" cy="7461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52" name="Rectangle 11"/>
            <p:cNvSpPr/>
            <p:nvPr/>
          </p:nvSpPr>
          <p:spPr>
            <a:xfrm>
              <a:off x="504825" y="-1"/>
              <a:ext cx="44451" cy="63658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53" name="Rectangle 12"/>
            <p:cNvSpPr/>
            <p:nvPr/>
          </p:nvSpPr>
          <p:spPr>
            <a:xfrm>
              <a:off x="403225" y="0"/>
              <a:ext cx="44451" cy="5302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54" name="Rectangle 13"/>
            <p:cNvSpPr/>
            <p:nvPr/>
          </p:nvSpPr>
          <p:spPr>
            <a:xfrm>
              <a:off x="303212" y="-1"/>
              <a:ext cx="44451" cy="4270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55" name="Rectangle 14"/>
            <p:cNvSpPr/>
            <p:nvPr/>
          </p:nvSpPr>
          <p:spPr>
            <a:xfrm>
              <a:off x="201612" y="-1"/>
              <a:ext cx="44451" cy="3127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56" name="Rectangle 15"/>
            <p:cNvSpPr/>
            <p:nvPr/>
          </p:nvSpPr>
          <p:spPr>
            <a:xfrm>
              <a:off x="100012" y="0"/>
              <a:ext cx="46038" cy="2159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57" name="Rectangle 16"/>
            <p:cNvSpPr/>
            <p:nvPr/>
          </p:nvSpPr>
          <p:spPr>
            <a:xfrm>
              <a:off x="0" y="0"/>
              <a:ext cx="44451" cy="10795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58" name="Rectangle 17"/>
            <p:cNvSpPr/>
            <p:nvPr/>
          </p:nvSpPr>
          <p:spPr>
            <a:xfrm>
              <a:off x="808037" y="-1"/>
              <a:ext cx="41276" cy="95091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59" name="Rectangle 18"/>
            <p:cNvSpPr/>
            <p:nvPr/>
          </p:nvSpPr>
          <p:spPr>
            <a:xfrm>
              <a:off x="906462" y="-1"/>
              <a:ext cx="41276" cy="105886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60" name="Rectangle 19"/>
            <p:cNvSpPr/>
            <p:nvPr/>
          </p:nvSpPr>
          <p:spPr>
            <a:xfrm>
              <a:off x="1003300" y="-1"/>
              <a:ext cx="42863" cy="1160464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61" name="Rectangle 20"/>
            <p:cNvSpPr/>
            <p:nvPr/>
          </p:nvSpPr>
          <p:spPr>
            <a:xfrm>
              <a:off x="1103312" y="0"/>
              <a:ext cx="44451" cy="12700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62" name="Rectangle 21"/>
            <p:cNvSpPr/>
            <p:nvPr/>
          </p:nvSpPr>
          <p:spPr>
            <a:xfrm>
              <a:off x="1203325" y="0"/>
              <a:ext cx="42863" cy="13716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666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>
              <a:defRPr sz="39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6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66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6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248400"/>
            <a:ext cx="273657" cy="264255"/>
          </a:xfrm>
          <a:prstGeom prst="rect">
            <a:avLst/>
          </a:prstGeom>
        </p:spPr>
        <p:txBody>
          <a:bodyPr anchor="t"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94054613"/>
      </p:ext>
    </p:extLst>
  </p:cSld>
  <p:clrMapOvr>
    <a:masterClrMapping/>
  </p:clrMapOvr>
  <p:transition spd="med"/>
</p:sldLayout>
</file>

<file path=ppt/slideLayouts/slideLayout4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7_Title Only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4" name="Line 6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75" name="Line 7"/>
          <p:cNvSpPr/>
          <p:nvPr/>
        </p:nvSpPr>
        <p:spPr>
          <a:xfrm>
            <a:off x="228600" y="304800"/>
            <a:ext cx="8610600" cy="0"/>
          </a:xfrm>
          <a:prstGeom prst="line">
            <a:avLst/>
          </a:prstGeom>
          <a:ln w="762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689" name="Group 8"/>
          <p:cNvGrpSpPr/>
          <p:nvPr/>
        </p:nvGrpSpPr>
        <p:grpSpPr>
          <a:xfrm>
            <a:off x="228600" y="457199"/>
            <a:ext cx="1246188" cy="1371601"/>
            <a:chOff x="0" y="0"/>
            <a:chExt cx="1246187" cy="1371600"/>
          </a:xfrm>
        </p:grpSpPr>
        <p:sp>
          <p:nvSpPr>
            <p:cNvPr id="6676" name="Rectangle 9"/>
            <p:cNvSpPr/>
            <p:nvPr/>
          </p:nvSpPr>
          <p:spPr>
            <a:xfrm>
              <a:off x="706437" y="0"/>
              <a:ext cx="44451" cy="84772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77" name="Rectangle 10"/>
            <p:cNvSpPr/>
            <p:nvPr/>
          </p:nvSpPr>
          <p:spPr>
            <a:xfrm>
              <a:off x="606425" y="0"/>
              <a:ext cx="44451" cy="7461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78" name="Rectangle 11"/>
            <p:cNvSpPr/>
            <p:nvPr/>
          </p:nvSpPr>
          <p:spPr>
            <a:xfrm>
              <a:off x="504825" y="-1"/>
              <a:ext cx="44451" cy="63658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79" name="Rectangle 12"/>
            <p:cNvSpPr/>
            <p:nvPr/>
          </p:nvSpPr>
          <p:spPr>
            <a:xfrm>
              <a:off x="403225" y="0"/>
              <a:ext cx="44451" cy="5302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80" name="Rectangle 13"/>
            <p:cNvSpPr/>
            <p:nvPr/>
          </p:nvSpPr>
          <p:spPr>
            <a:xfrm>
              <a:off x="303212" y="-1"/>
              <a:ext cx="44451" cy="4270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81" name="Rectangle 14"/>
            <p:cNvSpPr/>
            <p:nvPr/>
          </p:nvSpPr>
          <p:spPr>
            <a:xfrm>
              <a:off x="201612" y="-1"/>
              <a:ext cx="44451" cy="3127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82" name="Rectangle 15"/>
            <p:cNvSpPr/>
            <p:nvPr/>
          </p:nvSpPr>
          <p:spPr>
            <a:xfrm>
              <a:off x="100012" y="0"/>
              <a:ext cx="46038" cy="2159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83" name="Rectangle 16"/>
            <p:cNvSpPr/>
            <p:nvPr/>
          </p:nvSpPr>
          <p:spPr>
            <a:xfrm>
              <a:off x="0" y="0"/>
              <a:ext cx="44451" cy="10795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84" name="Rectangle 17"/>
            <p:cNvSpPr/>
            <p:nvPr/>
          </p:nvSpPr>
          <p:spPr>
            <a:xfrm>
              <a:off x="808037" y="-1"/>
              <a:ext cx="41276" cy="95091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85" name="Rectangle 18"/>
            <p:cNvSpPr/>
            <p:nvPr/>
          </p:nvSpPr>
          <p:spPr>
            <a:xfrm>
              <a:off x="906462" y="-1"/>
              <a:ext cx="41276" cy="105886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86" name="Rectangle 19"/>
            <p:cNvSpPr/>
            <p:nvPr/>
          </p:nvSpPr>
          <p:spPr>
            <a:xfrm>
              <a:off x="1003300" y="-1"/>
              <a:ext cx="42863" cy="1160464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87" name="Rectangle 20"/>
            <p:cNvSpPr/>
            <p:nvPr/>
          </p:nvSpPr>
          <p:spPr>
            <a:xfrm>
              <a:off x="1103312" y="0"/>
              <a:ext cx="44451" cy="12700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688" name="Rectangle 21"/>
            <p:cNvSpPr/>
            <p:nvPr/>
          </p:nvSpPr>
          <p:spPr>
            <a:xfrm>
              <a:off x="1203325" y="0"/>
              <a:ext cx="42863" cy="13716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6690" name="Title Text"/>
          <p:cNvSpPr txBox="1"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  <a:prstGeom prst="rect">
            <a:avLst/>
          </a:prstGeom>
        </p:spPr>
        <p:txBody>
          <a:bodyPr anchor="ctr"/>
          <a:lstStyle>
            <a:lvl1pPr>
              <a:defRPr sz="39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6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248400"/>
            <a:ext cx="273657" cy="264255"/>
          </a:xfrm>
          <a:prstGeom prst="rect">
            <a:avLst/>
          </a:prstGeom>
        </p:spPr>
        <p:txBody>
          <a:bodyPr anchor="t"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69834010"/>
      </p:ext>
    </p:extLst>
  </p:cSld>
  <p:clrMapOvr>
    <a:masterClrMapping/>
  </p:clrMapOvr>
  <p:transition spd="med"/>
</p:sldLayout>
</file>

<file path=ppt/slideLayouts/slideLayout4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2_Blank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8" name="Line 6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699" name="Line 7"/>
          <p:cNvSpPr/>
          <p:nvPr/>
        </p:nvSpPr>
        <p:spPr>
          <a:xfrm>
            <a:off x="228600" y="304800"/>
            <a:ext cx="8610600" cy="0"/>
          </a:xfrm>
          <a:prstGeom prst="line">
            <a:avLst/>
          </a:prstGeom>
          <a:ln w="762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713" name="Group 8"/>
          <p:cNvGrpSpPr/>
          <p:nvPr/>
        </p:nvGrpSpPr>
        <p:grpSpPr>
          <a:xfrm>
            <a:off x="228600" y="457199"/>
            <a:ext cx="1246188" cy="1371601"/>
            <a:chOff x="0" y="0"/>
            <a:chExt cx="1246187" cy="1371600"/>
          </a:xfrm>
        </p:grpSpPr>
        <p:sp>
          <p:nvSpPr>
            <p:cNvPr id="6700" name="Rectangle 9"/>
            <p:cNvSpPr/>
            <p:nvPr/>
          </p:nvSpPr>
          <p:spPr>
            <a:xfrm>
              <a:off x="706437" y="0"/>
              <a:ext cx="44451" cy="84772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01" name="Rectangle 10"/>
            <p:cNvSpPr/>
            <p:nvPr/>
          </p:nvSpPr>
          <p:spPr>
            <a:xfrm>
              <a:off x="606425" y="0"/>
              <a:ext cx="44451" cy="7461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02" name="Rectangle 11"/>
            <p:cNvSpPr/>
            <p:nvPr/>
          </p:nvSpPr>
          <p:spPr>
            <a:xfrm>
              <a:off x="504825" y="-1"/>
              <a:ext cx="44451" cy="63658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03" name="Rectangle 12"/>
            <p:cNvSpPr/>
            <p:nvPr/>
          </p:nvSpPr>
          <p:spPr>
            <a:xfrm>
              <a:off x="403225" y="0"/>
              <a:ext cx="44451" cy="5302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04" name="Rectangle 13"/>
            <p:cNvSpPr/>
            <p:nvPr/>
          </p:nvSpPr>
          <p:spPr>
            <a:xfrm>
              <a:off x="303212" y="-1"/>
              <a:ext cx="44451" cy="4270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05" name="Rectangle 14"/>
            <p:cNvSpPr/>
            <p:nvPr/>
          </p:nvSpPr>
          <p:spPr>
            <a:xfrm>
              <a:off x="201612" y="-1"/>
              <a:ext cx="44451" cy="3127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06" name="Rectangle 15"/>
            <p:cNvSpPr/>
            <p:nvPr/>
          </p:nvSpPr>
          <p:spPr>
            <a:xfrm>
              <a:off x="100012" y="0"/>
              <a:ext cx="46038" cy="2159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07" name="Rectangle 16"/>
            <p:cNvSpPr/>
            <p:nvPr/>
          </p:nvSpPr>
          <p:spPr>
            <a:xfrm>
              <a:off x="0" y="0"/>
              <a:ext cx="44451" cy="10795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08" name="Rectangle 17"/>
            <p:cNvSpPr/>
            <p:nvPr/>
          </p:nvSpPr>
          <p:spPr>
            <a:xfrm>
              <a:off x="808037" y="-1"/>
              <a:ext cx="41276" cy="95091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09" name="Rectangle 18"/>
            <p:cNvSpPr/>
            <p:nvPr/>
          </p:nvSpPr>
          <p:spPr>
            <a:xfrm>
              <a:off x="906462" y="-1"/>
              <a:ext cx="41276" cy="105886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10" name="Rectangle 19"/>
            <p:cNvSpPr/>
            <p:nvPr/>
          </p:nvSpPr>
          <p:spPr>
            <a:xfrm>
              <a:off x="1003300" y="-1"/>
              <a:ext cx="42863" cy="1160464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11" name="Rectangle 20"/>
            <p:cNvSpPr/>
            <p:nvPr/>
          </p:nvSpPr>
          <p:spPr>
            <a:xfrm>
              <a:off x="1103312" y="0"/>
              <a:ext cx="44451" cy="12700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12" name="Rectangle 21"/>
            <p:cNvSpPr/>
            <p:nvPr/>
          </p:nvSpPr>
          <p:spPr>
            <a:xfrm>
              <a:off x="1203325" y="0"/>
              <a:ext cx="42863" cy="13716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67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248400"/>
            <a:ext cx="273657" cy="264255"/>
          </a:xfrm>
          <a:prstGeom prst="rect">
            <a:avLst/>
          </a:prstGeom>
        </p:spPr>
        <p:txBody>
          <a:bodyPr anchor="t"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3269539"/>
      </p:ext>
    </p:extLst>
  </p:cSld>
  <p:clrMapOvr>
    <a:masterClrMapping/>
  </p:clrMapOvr>
  <p:transition spd="med"/>
</p:sldLayout>
</file>

<file path=ppt/slideLayouts/slideLayout4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7_Content with Caption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1" name="Line 6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22" name="Line 7"/>
          <p:cNvSpPr/>
          <p:nvPr/>
        </p:nvSpPr>
        <p:spPr>
          <a:xfrm>
            <a:off x="228600" y="304800"/>
            <a:ext cx="8610600" cy="0"/>
          </a:xfrm>
          <a:prstGeom prst="line">
            <a:avLst/>
          </a:prstGeom>
          <a:ln w="762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736" name="Group 8"/>
          <p:cNvGrpSpPr/>
          <p:nvPr/>
        </p:nvGrpSpPr>
        <p:grpSpPr>
          <a:xfrm>
            <a:off x="228600" y="457199"/>
            <a:ext cx="1246188" cy="1371601"/>
            <a:chOff x="0" y="0"/>
            <a:chExt cx="1246187" cy="1371600"/>
          </a:xfrm>
        </p:grpSpPr>
        <p:sp>
          <p:nvSpPr>
            <p:cNvPr id="6723" name="Rectangle 9"/>
            <p:cNvSpPr/>
            <p:nvPr/>
          </p:nvSpPr>
          <p:spPr>
            <a:xfrm>
              <a:off x="706437" y="0"/>
              <a:ext cx="44451" cy="84772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24" name="Rectangle 10"/>
            <p:cNvSpPr/>
            <p:nvPr/>
          </p:nvSpPr>
          <p:spPr>
            <a:xfrm>
              <a:off x="606425" y="0"/>
              <a:ext cx="44451" cy="7461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25" name="Rectangle 11"/>
            <p:cNvSpPr/>
            <p:nvPr/>
          </p:nvSpPr>
          <p:spPr>
            <a:xfrm>
              <a:off x="504825" y="-1"/>
              <a:ext cx="44451" cy="63658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26" name="Rectangle 12"/>
            <p:cNvSpPr/>
            <p:nvPr/>
          </p:nvSpPr>
          <p:spPr>
            <a:xfrm>
              <a:off x="403225" y="0"/>
              <a:ext cx="44451" cy="5302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27" name="Rectangle 13"/>
            <p:cNvSpPr/>
            <p:nvPr/>
          </p:nvSpPr>
          <p:spPr>
            <a:xfrm>
              <a:off x="303212" y="-1"/>
              <a:ext cx="44451" cy="4270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28" name="Rectangle 14"/>
            <p:cNvSpPr/>
            <p:nvPr/>
          </p:nvSpPr>
          <p:spPr>
            <a:xfrm>
              <a:off x="201612" y="-1"/>
              <a:ext cx="44451" cy="3127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29" name="Rectangle 15"/>
            <p:cNvSpPr/>
            <p:nvPr/>
          </p:nvSpPr>
          <p:spPr>
            <a:xfrm>
              <a:off x="100012" y="0"/>
              <a:ext cx="46038" cy="2159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30" name="Rectangle 16"/>
            <p:cNvSpPr/>
            <p:nvPr/>
          </p:nvSpPr>
          <p:spPr>
            <a:xfrm>
              <a:off x="0" y="0"/>
              <a:ext cx="44451" cy="10795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31" name="Rectangle 17"/>
            <p:cNvSpPr/>
            <p:nvPr/>
          </p:nvSpPr>
          <p:spPr>
            <a:xfrm>
              <a:off x="808037" y="-1"/>
              <a:ext cx="41276" cy="95091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32" name="Rectangle 18"/>
            <p:cNvSpPr/>
            <p:nvPr/>
          </p:nvSpPr>
          <p:spPr>
            <a:xfrm>
              <a:off x="906462" y="-1"/>
              <a:ext cx="41276" cy="105886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33" name="Rectangle 19"/>
            <p:cNvSpPr/>
            <p:nvPr/>
          </p:nvSpPr>
          <p:spPr>
            <a:xfrm>
              <a:off x="1003300" y="-1"/>
              <a:ext cx="42863" cy="1160464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34" name="Rectangle 20"/>
            <p:cNvSpPr/>
            <p:nvPr/>
          </p:nvSpPr>
          <p:spPr>
            <a:xfrm>
              <a:off x="1103312" y="0"/>
              <a:ext cx="44451" cy="12700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35" name="Rectangle 21"/>
            <p:cNvSpPr/>
            <p:nvPr/>
          </p:nvSpPr>
          <p:spPr>
            <a:xfrm>
              <a:off x="1203325" y="0"/>
              <a:ext cx="42863" cy="13716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673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73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78F0"/>
              </a:buClr>
              <a:buSzPct val="85000"/>
              <a:buChar char="□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lr>
                <a:srgbClr val="0078F0"/>
              </a:buClr>
              <a:buSzPct val="70000"/>
              <a:buChar char="■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buClr>
                <a:srgbClr val="0078F0"/>
              </a:buClr>
              <a:buSzPct val="70000"/>
              <a:buChar char="p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lr>
                <a:srgbClr val="0078F0"/>
              </a:buClr>
              <a:buSzPct val="70000"/>
              <a:buChar char="■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lr>
                <a:srgbClr val="0078F0"/>
              </a:buClr>
              <a:buSzPct val="70000"/>
              <a:buChar char="□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3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7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248400"/>
            <a:ext cx="273657" cy="264255"/>
          </a:xfrm>
          <a:prstGeom prst="rect">
            <a:avLst/>
          </a:prstGeom>
        </p:spPr>
        <p:txBody>
          <a:bodyPr anchor="t"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3889451"/>
      </p:ext>
    </p:extLst>
  </p:cSld>
  <p:clrMapOvr>
    <a:masterClrMapping/>
  </p:clrMapOvr>
  <p:transition spd="med"/>
</p:sldLayout>
</file>

<file path=ppt/slideLayouts/slideLayout4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7_Picture with Caption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7" name="Line 6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48" name="Line 7"/>
          <p:cNvSpPr/>
          <p:nvPr/>
        </p:nvSpPr>
        <p:spPr>
          <a:xfrm>
            <a:off x="228600" y="304800"/>
            <a:ext cx="8610600" cy="0"/>
          </a:xfrm>
          <a:prstGeom prst="line">
            <a:avLst/>
          </a:prstGeom>
          <a:ln w="762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762" name="Group 8"/>
          <p:cNvGrpSpPr/>
          <p:nvPr/>
        </p:nvGrpSpPr>
        <p:grpSpPr>
          <a:xfrm>
            <a:off x="228600" y="457199"/>
            <a:ext cx="1246188" cy="1371601"/>
            <a:chOff x="0" y="0"/>
            <a:chExt cx="1246187" cy="1371600"/>
          </a:xfrm>
        </p:grpSpPr>
        <p:sp>
          <p:nvSpPr>
            <p:cNvPr id="6749" name="Rectangle 9"/>
            <p:cNvSpPr/>
            <p:nvPr/>
          </p:nvSpPr>
          <p:spPr>
            <a:xfrm>
              <a:off x="706437" y="0"/>
              <a:ext cx="44451" cy="84772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50" name="Rectangle 10"/>
            <p:cNvSpPr/>
            <p:nvPr/>
          </p:nvSpPr>
          <p:spPr>
            <a:xfrm>
              <a:off x="606425" y="0"/>
              <a:ext cx="44451" cy="7461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51" name="Rectangle 11"/>
            <p:cNvSpPr/>
            <p:nvPr/>
          </p:nvSpPr>
          <p:spPr>
            <a:xfrm>
              <a:off x="504825" y="-1"/>
              <a:ext cx="44451" cy="63658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52" name="Rectangle 12"/>
            <p:cNvSpPr/>
            <p:nvPr/>
          </p:nvSpPr>
          <p:spPr>
            <a:xfrm>
              <a:off x="403225" y="0"/>
              <a:ext cx="44451" cy="5302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53" name="Rectangle 13"/>
            <p:cNvSpPr/>
            <p:nvPr/>
          </p:nvSpPr>
          <p:spPr>
            <a:xfrm>
              <a:off x="303212" y="-1"/>
              <a:ext cx="44451" cy="4270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54" name="Rectangle 14"/>
            <p:cNvSpPr/>
            <p:nvPr/>
          </p:nvSpPr>
          <p:spPr>
            <a:xfrm>
              <a:off x="201612" y="-1"/>
              <a:ext cx="44451" cy="3127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55" name="Rectangle 15"/>
            <p:cNvSpPr/>
            <p:nvPr/>
          </p:nvSpPr>
          <p:spPr>
            <a:xfrm>
              <a:off x="100012" y="0"/>
              <a:ext cx="46038" cy="2159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56" name="Rectangle 16"/>
            <p:cNvSpPr/>
            <p:nvPr/>
          </p:nvSpPr>
          <p:spPr>
            <a:xfrm>
              <a:off x="0" y="0"/>
              <a:ext cx="44451" cy="10795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57" name="Rectangle 17"/>
            <p:cNvSpPr/>
            <p:nvPr/>
          </p:nvSpPr>
          <p:spPr>
            <a:xfrm>
              <a:off x="808037" y="-1"/>
              <a:ext cx="41276" cy="95091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58" name="Rectangle 18"/>
            <p:cNvSpPr/>
            <p:nvPr/>
          </p:nvSpPr>
          <p:spPr>
            <a:xfrm>
              <a:off x="906462" y="-1"/>
              <a:ext cx="41276" cy="105886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59" name="Rectangle 19"/>
            <p:cNvSpPr/>
            <p:nvPr/>
          </p:nvSpPr>
          <p:spPr>
            <a:xfrm>
              <a:off x="1003300" y="-1"/>
              <a:ext cx="42863" cy="1160464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60" name="Rectangle 20"/>
            <p:cNvSpPr/>
            <p:nvPr/>
          </p:nvSpPr>
          <p:spPr>
            <a:xfrm>
              <a:off x="1103312" y="0"/>
              <a:ext cx="44451" cy="12700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61" name="Rectangle 21"/>
            <p:cNvSpPr/>
            <p:nvPr/>
          </p:nvSpPr>
          <p:spPr>
            <a:xfrm>
              <a:off x="1203325" y="0"/>
              <a:ext cx="42863" cy="13716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676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7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7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248400"/>
            <a:ext cx="273657" cy="264255"/>
          </a:xfrm>
          <a:prstGeom prst="rect">
            <a:avLst/>
          </a:prstGeom>
        </p:spPr>
        <p:txBody>
          <a:bodyPr anchor="t"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5774989"/>
      </p:ext>
    </p:extLst>
  </p:cSld>
  <p:clrMapOvr>
    <a:masterClrMapping/>
  </p:clrMapOvr>
  <p:transition spd="med"/>
</p:sldLayout>
</file>

<file path=ppt/slideLayouts/slideLayout4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lip Art and Text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3" name="Line 6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74" name="Line 7"/>
          <p:cNvSpPr/>
          <p:nvPr/>
        </p:nvSpPr>
        <p:spPr>
          <a:xfrm>
            <a:off x="228600" y="304800"/>
            <a:ext cx="8610600" cy="0"/>
          </a:xfrm>
          <a:prstGeom prst="line">
            <a:avLst/>
          </a:prstGeom>
          <a:ln w="762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788" name="Group 8"/>
          <p:cNvGrpSpPr/>
          <p:nvPr/>
        </p:nvGrpSpPr>
        <p:grpSpPr>
          <a:xfrm>
            <a:off x="228600" y="457199"/>
            <a:ext cx="1246188" cy="1371601"/>
            <a:chOff x="0" y="0"/>
            <a:chExt cx="1246187" cy="1371600"/>
          </a:xfrm>
        </p:grpSpPr>
        <p:sp>
          <p:nvSpPr>
            <p:cNvPr id="6775" name="Rectangle 9"/>
            <p:cNvSpPr/>
            <p:nvPr/>
          </p:nvSpPr>
          <p:spPr>
            <a:xfrm>
              <a:off x="706437" y="0"/>
              <a:ext cx="44451" cy="84772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76" name="Rectangle 10"/>
            <p:cNvSpPr/>
            <p:nvPr/>
          </p:nvSpPr>
          <p:spPr>
            <a:xfrm>
              <a:off x="606425" y="0"/>
              <a:ext cx="44451" cy="7461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77" name="Rectangle 11"/>
            <p:cNvSpPr/>
            <p:nvPr/>
          </p:nvSpPr>
          <p:spPr>
            <a:xfrm>
              <a:off x="504825" y="-1"/>
              <a:ext cx="44451" cy="63658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78" name="Rectangle 12"/>
            <p:cNvSpPr/>
            <p:nvPr/>
          </p:nvSpPr>
          <p:spPr>
            <a:xfrm>
              <a:off x="403225" y="0"/>
              <a:ext cx="44451" cy="5302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79" name="Rectangle 13"/>
            <p:cNvSpPr/>
            <p:nvPr/>
          </p:nvSpPr>
          <p:spPr>
            <a:xfrm>
              <a:off x="303212" y="-1"/>
              <a:ext cx="44451" cy="4270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80" name="Rectangle 14"/>
            <p:cNvSpPr/>
            <p:nvPr/>
          </p:nvSpPr>
          <p:spPr>
            <a:xfrm>
              <a:off x="201612" y="-1"/>
              <a:ext cx="44451" cy="3127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81" name="Rectangle 15"/>
            <p:cNvSpPr/>
            <p:nvPr/>
          </p:nvSpPr>
          <p:spPr>
            <a:xfrm>
              <a:off x="100012" y="0"/>
              <a:ext cx="46038" cy="2159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82" name="Rectangle 16"/>
            <p:cNvSpPr/>
            <p:nvPr/>
          </p:nvSpPr>
          <p:spPr>
            <a:xfrm>
              <a:off x="0" y="0"/>
              <a:ext cx="44451" cy="10795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83" name="Rectangle 17"/>
            <p:cNvSpPr/>
            <p:nvPr/>
          </p:nvSpPr>
          <p:spPr>
            <a:xfrm>
              <a:off x="808037" y="-1"/>
              <a:ext cx="41276" cy="95091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84" name="Rectangle 18"/>
            <p:cNvSpPr/>
            <p:nvPr/>
          </p:nvSpPr>
          <p:spPr>
            <a:xfrm>
              <a:off x="906462" y="-1"/>
              <a:ext cx="41276" cy="105886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85" name="Rectangle 19"/>
            <p:cNvSpPr/>
            <p:nvPr/>
          </p:nvSpPr>
          <p:spPr>
            <a:xfrm>
              <a:off x="1003300" y="-1"/>
              <a:ext cx="42863" cy="1160464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86" name="Rectangle 20"/>
            <p:cNvSpPr/>
            <p:nvPr/>
          </p:nvSpPr>
          <p:spPr>
            <a:xfrm>
              <a:off x="1103312" y="0"/>
              <a:ext cx="44451" cy="12700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787" name="Rectangle 21"/>
            <p:cNvSpPr/>
            <p:nvPr/>
          </p:nvSpPr>
          <p:spPr>
            <a:xfrm>
              <a:off x="1203325" y="0"/>
              <a:ext cx="42863" cy="13716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6789" name="Title Text"/>
          <p:cNvSpPr txBox="1"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  <a:prstGeom prst="rect">
            <a:avLst/>
          </a:prstGeom>
        </p:spPr>
        <p:txBody>
          <a:bodyPr anchor="ctr"/>
          <a:lstStyle>
            <a:lvl1pPr>
              <a:defRPr sz="39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79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257800" y="1981200"/>
            <a:ext cx="3429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0078F0"/>
              </a:buClr>
              <a:buSzPct val="85000"/>
              <a:buChar char="□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7239" indent="-320039">
              <a:spcBef>
                <a:spcPts val="600"/>
              </a:spcBef>
              <a:buClr>
                <a:srgbClr val="0078F0"/>
              </a:buClr>
              <a:buSzPct val="7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05345" indent="-290945">
              <a:spcBef>
                <a:spcPts val="600"/>
              </a:spcBef>
              <a:buClr>
                <a:srgbClr val="0078F0"/>
              </a:buClr>
              <a:buSzPct val="70000"/>
              <a:buChar char="p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1639" indent="-320039">
              <a:spcBef>
                <a:spcPts val="600"/>
              </a:spcBef>
              <a:buClr>
                <a:srgbClr val="0078F0"/>
              </a:buClr>
              <a:buSzPct val="7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48839" indent="-320039">
              <a:spcBef>
                <a:spcPts val="600"/>
              </a:spcBef>
              <a:buClr>
                <a:srgbClr val="0078F0"/>
              </a:buClr>
              <a:buSzPct val="70000"/>
              <a:buChar char="□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7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248400"/>
            <a:ext cx="273657" cy="264255"/>
          </a:xfrm>
          <a:prstGeom prst="rect">
            <a:avLst/>
          </a:prstGeom>
        </p:spPr>
        <p:txBody>
          <a:bodyPr anchor="t"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670882"/>
      </p:ext>
    </p:extLst>
  </p:cSld>
  <p:clrMapOvr>
    <a:masterClrMapping/>
  </p:clrMapOvr>
  <p:transition spd="med"/>
</p:sldLayout>
</file>

<file path=ppt/slideLayouts/slideLayout4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Text and Clip Art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8" name="Line 6"/>
          <p:cNvSpPr/>
          <p:nvPr/>
        </p:nvSpPr>
        <p:spPr>
          <a:xfrm>
            <a:off x="266700" y="6172200"/>
            <a:ext cx="8610600" cy="0"/>
          </a:xfrm>
          <a:prstGeom prst="line">
            <a:avLst/>
          </a:prstGeom>
          <a:ln w="127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99" name="Line 7"/>
          <p:cNvSpPr/>
          <p:nvPr/>
        </p:nvSpPr>
        <p:spPr>
          <a:xfrm>
            <a:off x="228600" y="304800"/>
            <a:ext cx="8610600" cy="0"/>
          </a:xfrm>
          <a:prstGeom prst="line">
            <a:avLst/>
          </a:prstGeom>
          <a:ln w="76200">
            <a:solidFill>
              <a:schemeClr val="accent3">
                <a:lumOff val="44000"/>
              </a:schemeClr>
            </a:solidFill>
          </a:ln>
        </p:spPr>
        <p:txBody>
          <a:bodyPr lIns="45719" rIns="45719"/>
          <a:lstStyle/>
          <a:p>
            <a:endParaRPr/>
          </a:p>
        </p:txBody>
      </p:sp>
      <p:grpSp>
        <p:nvGrpSpPr>
          <p:cNvPr id="6813" name="Group 8"/>
          <p:cNvGrpSpPr/>
          <p:nvPr/>
        </p:nvGrpSpPr>
        <p:grpSpPr>
          <a:xfrm>
            <a:off x="228600" y="457199"/>
            <a:ext cx="1246188" cy="1371601"/>
            <a:chOff x="0" y="0"/>
            <a:chExt cx="1246187" cy="1371600"/>
          </a:xfrm>
        </p:grpSpPr>
        <p:sp>
          <p:nvSpPr>
            <p:cNvPr id="6800" name="Rectangle 9"/>
            <p:cNvSpPr/>
            <p:nvPr/>
          </p:nvSpPr>
          <p:spPr>
            <a:xfrm>
              <a:off x="706437" y="0"/>
              <a:ext cx="44451" cy="847725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01" name="Rectangle 10"/>
            <p:cNvSpPr/>
            <p:nvPr/>
          </p:nvSpPr>
          <p:spPr>
            <a:xfrm>
              <a:off x="606425" y="0"/>
              <a:ext cx="44451" cy="7461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02" name="Rectangle 11"/>
            <p:cNvSpPr/>
            <p:nvPr/>
          </p:nvSpPr>
          <p:spPr>
            <a:xfrm>
              <a:off x="504825" y="-1"/>
              <a:ext cx="44451" cy="63658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03" name="Rectangle 12"/>
            <p:cNvSpPr/>
            <p:nvPr/>
          </p:nvSpPr>
          <p:spPr>
            <a:xfrm>
              <a:off x="403225" y="0"/>
              <a:ext cx="44451" cy="530225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04" name="Rectangle 13"/>
            <p:cNvSpPr/>
            <p:nvPr/>
          </p:nvSpPr>
          <p:spPr>
            <a:xfrm>
              <a:off x="303212" y="-1"/>
              <a:ext cx="44451" cy="4270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05" name="Rectangle 14"/>
            <p:cNvSpPr/>
            <p:nvPr/>
          </p:nvSpPr>
          <p:spPr>
            <a:xfrm>
              <a:off x="201612" y="-1"/>
              <a:ext cx="44451" cy="312739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06" name="Rectangle 15"/>
            <p:cNvSpPr/>
            <p:nvPr/>
          </p:nvSpPr>
          <p:spPr>
            <a:xfrm>
              <a:off x="100012" y="0"/>
              <a:ext cx="46038" cy="2159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07" name="Rectangle 16"/>
            <p:cNvSpPr/>
            <p:nvPr/>
          </p:nvSpPr>
          <p:spPr>
            <a:xfrm>
              <a:off x="0" y="0"/>
              <a:ext cx="44451" cy="10795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08" name="Rectangle 17"/>
            <p:cNvSpPr/>
            <p:nvPr/>
          </p:nvSpPr>
          <p:spPr>
            <a:xfrm>
              <a:off x="808037" y="-1"/>
              <a:ext cx="41276" cy="95091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09" name="Rectangle 18"/>
            <p:cNvSpPr/>
            <p:nvPr/>
          </p:nvSpPr>
          <p:spPr>
            <a:xfrm>
              <a:off x="906462" y="-1"/>
              <a:ext cx="41276" cy="1058864"/>
            </a:xfrm>
            <a:prstGeom prst="rect">
              <a:avLst/>
            </a:prstGeom>
            <a:solidFill>
              <a:srgbClr val="CCECFF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10" name="Rectangle 19"/>
            <p:cNvSpPr/>
            <p:nvPr/>
          </p:nvSpPr>
          <p:spPr>
            <a:xfrm>
              <a:off x="1003300" y="-1"/>
              <a:ext cx="42863" cy="1160464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11" name="Rectangle 20"/>
            <p:cNvSpPr/>
            <p:nvPr/>
          </p:nvSpPr>
          <p:spPr>
            <a:xfrm>
              <a:off x="1103312" y="0"/>
              <a:ext cx="44451" cy="12700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  <p:sp>
          <p:nvSpPr>
            <p:cNvPr id="6812" name="Rectangle 21"/>
            <p:cNvSpPr/>
            <p:nvPr/>
          </p:nvSpPr>
          <p:spPr>
            <a:xfrm>
              <a:off x="1203325" y="0"/>
              <a:ext cx="42863" cy="1371600"/>
            </a:xfrm>
            <a:prstGeom prst="rect">
              <a:avLst/>
            </a:prstGeom>
            <a:solidFill>
              <a:srgbClr val="0078F0"/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</a:defRPr>
              </a:pPr>
              <a:endParaRPr/>
            </a:p>
          </p:txBody>
        </p:sp>
      </p:grpSp>
      <p:sp>
        <p:nvSpPr>
          <p:cNvPr id="6814" name="Title Text"/>
          <p:cNvSpPr txBox="1">
            <a:spLocks noGrp="1"/>
          </p:cNvSpPr>
          <p:nvPr>
            <p:ph type="title"/>
          </p:nvPr>
        </p:nvSpPr>
        <p:spPr>
          <a:xfrm>
            <a:off x="1676400" y="457200"/>
            <a:ext cx="7010400" cy="1295400"/>
          </a:xfrm>
          <a:prstGeom prst="rect">
            <a:avLst/>
          </a:prstGeom>
        </p:spPr>
        <p:txBody>
          <a:bodyPr anchor="ctr"/>
          <a:lstStyle>
            <a:lvl1pPr>
              <a:defRPr sz="39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81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76400" y="1981200"/>
            <a:ext cx="3429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0078F0"/>
              </a:buClr>
              <a:buSzPct val="85000"/>
              <a:buChar char="□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77239" indent="-320039">
              <a:spcBef>
                <a:spcPts val="600"/>
              </a:spcBef>
              <a:buClr>
                <a:srgbClr val="0078F0"/>
              </a:buClr>
              <a:buSzPct val="7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05345" indent="-290945">
              <a:spcBef>
                <a:spcPts val="600"/>
              </a:spcBef>
              <a:buClr>
                <a:srgbClr val="0078F0"/>
              </a:buClr>
              <a:buSzPct val="70000"/>
              <a:buChar char="p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91639" indent="-320039">
              <a:spcBef>
                <a:spcPts val="600"/>
              </a:spcBef>
              <a:buClr>
                <a:srgbClr val="0078F0"/>
              </a:buClr>
              <a:buSzPct val="70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48839" indent="-320039">
              <a:spcBef>
                <a:spcPts val="600"/>
              </a:spcBef>
              <a:buClr>
                <a:srgbClr val="0078F0"/>
              </a:buClr>
              <a:buSzPct val="70000"/>
              <a:buChar char="□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13144" y="6248400"/>
            <a:ext cx="273657" cy="264255"/>
          </a:xfrm>
          <a:prstGeom prst="rect">
            <a:avLst/>
          </a:prstGeom>
        </p:spPr>
        <p:txBody>
          <a:bodyPr anchor="t"/>
          <a:lstStyle>
            <a:lvl1pPr algn="r">
              <a:defRPr sz="1200" b="1">
                <a:solidFill>
                  <a:schemeClr val="accent3">
                    <a:lumOff val="44000"/>
                  </a:schemeClr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87826194"/>
      </p:ext>
    </p:extLst>
  </p:cSld>
  <p:clrMapOvr>
    <a:masterClrMapping/>
  </p:clrMapOvr>
  <p:transition spd="med"/>
</p:sldLayout>
</file>

<file path=ppt/slideLayouts/slideLayout4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3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3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82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204674"/>
      </p:ext>
    </p:extLst>
  </p:cSld>
  <p:clrMapOvr>
    <a:masterClrMapping/>
  </p:clrMapOvr>
  <p:transition spd="med"/>
</p:sldLayout>
</file>

<file path=ppt/slideLayouts/slideLayout4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1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833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3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392830"/>
      </p:ext>
    </p:extLst>
  </p:cSld>
  <p:clrMapOvr>
    <a:masterClrMapping/>
  </p:clrMapOvr>
  <p:transition spd="med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AEE2A-4727-A14A-AB8D-8DFF60254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55197"/>
      </p:ext>
    </p:extLst>
  </p:cSld>
  <p:clrMapOvr>
    <a:masterClrMapping/>
  </p:clrMapOvr>
</p:sldLayout>
</file>

<file path=ppt/slideLayouts/slideLayout4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7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8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4896662"/>
      </p:ext>
    </p:extLst>
  </p:cSld>
  <p:clrMapOvr>
    <a:masterClrMapping/>
  </p:clrMapOvr>
  <p:transition spd="med"/>
</p:sldLayout>
</file>

<file path=ppt/slideLayouts/slideLayout4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7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85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6321799"/>
      </p:ext>
    </p:extLst>
  </p:cSld>
  <p:clrMapOvr>
    <a:masterClrMapping/>
  </p:clrMapOvr>
  <p:transition spd="med"/>
</p:sldLayout>
</file>

<file path=ppt/slideLayouts/slideLayout4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8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6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5530296"/>
      </p:ext>
    </p:extLst>
  </p:cSld>
  <p:clrMapOvr>
    <a:masterClrMapping/>
  </p:clrMapOvr>
  <p:transition spd="med"/>
</p:sldLayout>
</file>

<file path=ppt/slideLayouts/slideLayout4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8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6068090"/>
      </p:ext>
    </p:extLst>
  </p:cSld>
  <p:clrMapOvr>
    <a:masterClrMapping/>
  </p:clrMapOvr>
  <p:transition spd="med"/>
</p:sldLayout>
</file>

<file path=ppt/slideLayouts/slideLayout4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3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8896931"/>
      </p:ext>
    </p:extLst>
  </p:cSld>
  <p:clrMapOvr>
    <a:masterClrMapping/>
  </p:clrMapOvr>
  <p:transition spd="med"/>
</p:sldLayout>
</file>

<file path=ppt/slideLayouts/slideLayout4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88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8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8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7712588"/>
      </p:ext>
    </p:extLst>
  </p:cSld>
  <p:clrMapOvr>
    <a:masterClrMapping/>
  </p:clrMapOvr>
  <p:transition spd="med"/>
</p:sldLayout>
</file>

<file path=ppt/slideLayouts/slideLayout4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89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8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5003176"/>
      </p:ext>
    </p:extLst>
  </p:cSld>
  <p:clrMapOvr>
    <a:masterClrMapping/>
  </p:clrMapOvr>
  <p:transition spd="med"/>
</p:sldLayout>
</file>

<file path=ppt/slideLayouts/slideLayout4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4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4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0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2254166"/>
      </p:ext>
    </p:extLst>
  </p:cSld>
  <p:clrMapOvr>
    <a:masterClrMapping/>
  </p:clrMapOvr>
  <p:transition spd="med"/>
</p:sldLayout>
</file>

<file path=ppt/slideLayouts/slideLayout4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2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14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1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8713668"/>
      </p:ext>
    </p:extLst>
  </p:cSld>
  <p:clrMapOvr>
    <a:masterClrMapping/>
  </p:clrMapOvr>
  <p:transition spd="med"/>
</p:sldLayout>
</file>

<file path=ppt/slideLayouts/slideLayout4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6908009"/>
      </p:ext>
    </p:extLst>
  </p:cSld>
  <p:clrMapOvr>
    <a:masterClrMapping/>
  </p:clrMapOvr>
  <p:transition spd="med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130FC0-5E01-304F-B4B4-3CC062CE22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386713"/>
      </p:ext>
    </p:extLst>
  </p:cSld>
  <p:clrMapOvr>
    <a:masterClrMapping/>
  </p:clrMapOvr>
</p:sldLayout>
</file>

<file path=ppt/slideLayouts/slideLayout4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8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3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9717836"/>
      </p:ext>
    </p:extLst>
  </p:cSld>
  <p:clrMapOvr>
    <a:masterClrMapping/>
  </p:clrMapOvr>
  <p:transition spd="med"/>
</p:sldLayout>
</file>

<file path=ppt/slideLayouts/slideLayout4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4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4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1522441"/>
      </p:ext>
    </p:extLst>
  </p:cSld>
  <p:clrMapOvr>
    <a:masterClrMapping/>
  </p:clrMapOvr>
  <p:transition spd="med"/>
</p:sldLayout>
</file>

<file path=ppt/slideLayouts/slideLayout4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4524898"/>
      </p:ext>
    </p:extLst>
  </p:cSld>
  <p:clrMapOvr>
    <a:masterClrMapping/>
  </p:clrMapOvr>
  <p:transition spd="med"/>
</p:sldLayout>
</file>

<file path=ppt/slideLayouts/slideLayout4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4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3929460"/>
      </p:ext>
    </p:extLst>
  </p:cSld>
  <p:clrMapOvr>
    <a:masterClrMapping/>
  </p:clrMapOvr>
  <p:transition spd="med"/>
</p:sldLayout>
</file>

<file path=ppt/slideLayouts/slideLayout4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6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6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69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6522296"/>
      </p:ext>
    </p:extLst>
  </p:cSld>
  <p:clrMapOvr>
    <a:masterClrMapping/>
  </p:clrMapOvr>
  <p:transition spd="med"/>
</p:sldLayout>
</file>

<file path=ppt/slideLayouts/slideLayout4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7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697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74045036"/>
      </p:ext>
    </p:extLst>
  </p:cSld>
  <p:clrMapOvr>
    <a:masterClrMapping/>
  </p:clrMapOvr>
  <p:transition spd="med"/>
</p:sldLayout>
</file>

<file path=ppt/slideLayouts/slideLayout4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5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8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8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6351031"/>
      </p:ext>
    </p:extLst>
  </p:cSld>
  <p:clrMapOvr>
    <a:masterClrMapping/>
  </p:clrMapOvr>
  <p:transition spd="med"/>
</p:sldLayout>
</file>

<file path=ppt/slideLayouts/slideLayout4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3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4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6995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99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41292240"/>
      </p:ext>
    </p:extLst>
  </p:cSld>
  <p:clrMapOvr>
    <a:masterClrMapping/>
  </p:clrMapOvr>
  <p:transition spd="med"/>
</p:sldLayout>
</file>

<file path=ppt/slideLayouts/slideLayout4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1456035"/>
      </p:ext>
    </p:extLst>
  </p:cSld>
  <p:clrMapOvr>
    <a:masterClrMapping/>
  </p:clrMapOvr>
  <p:transition spd="med"/>
</p:sldLayout>
</file>

<file path=ppt/slideLayouts/slideLayout4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9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1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2272073"/>
      </p:ext>
    </p:extLst>
  </p:cSld>
  <p:clrMapOvr>
    <a:masterClrMapping/>
  </p:clrMapOvr>
  <p:transition spd="med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2209800"/>
            <a:ext cx="3390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3900" y="2209800"/>
            <a:ext cx="3390900" cy="3505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520B2-C1C0-C94A-9566-6C5B9C6F61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52924"/>
      </p:ext>
    </p:extLst>
  </p:cSld>
  <p:clrMapOvr>
    <a:masterClrMapping/>
  </p:clrMapOvr>
</p:sldLayout>
</file>

<file path=ppt/slideLayouts/slideLayout4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2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0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9322579"/>
      </p:ext>
    </p:extLst>
  </p:cSld>
  <p:clrMapOvr>
    <a:masterClrMapping/>
  </p:clrMapOvr>
  <p:transition spd="med"/>
</p:sldLayout>
</file>

<file path=ppt/slideLayouts/slideLayout4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03807581"/>
      </p:ext>
    </p:extLst>
  </p:cSld>
  <p:clrMapOvr>
    <a:masterClrMapping/>
  </p:clrMapOvr>
  <p:transition spd="med"/>
</p:sldLayout>
</file>

<file path=ppt/slideLayouts/slideLayout4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1290467"/>
      </p:ext>
    </p:extLst>
  </p:cSld>
  <p:clrMapOvr>
    <a:masterClrMapping/>
  </p:clrMapOvr>
  <p:transition spd="med"/>
</p:sldLayout>
</file>

<file path=ppt/slideLayouts/slideLayout4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4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4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70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55370629"/>
      </p:ext>
    </p:extLst>
  </p:cSld>
  <p:clrMapOvr>
    <a:masterClrMapping/>
  </p:clrMapOvr>
  <p:transition spd="med"/>
</p:sldLayout>
</file>

<file path=ppt/slideLayouts/slideLayout4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705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705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0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85614"/>
      </p:ext>
    </p:extLst>
  </p:cSld>
  <p:clrMapOvr>
    <a:masterClrMapping/>
  </p:clrMapOvr>
  <p:transition spd="med"/>
</p:sldLayout>
</file>

<file path=ppt/slideLayouts/slideLayout4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6_Title Slide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62" name="Group 2"/>
          <p:cNvGrpSpPr/>
          <p:nvPr/>
        </p:nvGrpSpPr>
        <p:grpSpPr>
          <a:xfrm>
            <a:off x="-344782" y="-185362"/>
            <a:ext cx="9600389" cy="7484110"/>
            <a:chOff x="0" y="0"/>
            <a:chExt cx="9600387" cy="7484108"/>
          </a:xfrm>
        </p:grpSpPr>
        <p:grpSp>
          <p:nvGrpSpPr>
            <p:cNvPr id="7147" name="Group 3"/>
            <p:cNvGrpSpPr/>
            <p:nvPr/>
          </p:nvGrpSpPr>
          <p:grpSpPr>
            <a:xfrm>
              <a:off x="-1" y="0"/>
              <a:ext cx="9600389" cy="7484109"/>
              <a:chOff x="0" y="0"/>
              <a:chExt cx="9600387" cy="7484108"/>
            </a:xfrm>
          </p:grpSpPr>
          <p:sp>
            <p:nvSpPr>
              <p:cNvPr id="7066" name="Freeform 4"/>
              <p:cNvSpPr/>
              <p:nvPr/>
            </p:nvSpPr>
            <p:spPr>
              <a:xfrm>
                <a:off x="5618462" y="4942316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67" name="Freeform 5"/>
              <p:cNvSpPr/>
              <p:nvPr/>
            </p:nvSpPr>
            <p:spPr>
              <a:xfrm>
                <a:off x="3961387" y="4321764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68" name="Freeform 6"/>
              <p:cNvSpPr/>
              <p:nvPr/>
            </p:nvSpPr>
            <p:spPr>
              <a:xfrm>
                <a:off x="4010461" y="5063256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69" name="Freeform 7"/>
              <p:cNvSpPr/>
              <p:nvPr/>
            </p:nvSpPr>
            <p:spPr>
              <a:xfrm>
                <a:off x="4541679" y="5942791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70" name="Freeform 8"/>
              <p:cNvSpPr/>
              <p:nvPr/>
            </p:nvSpPr>
            <p:spPr>
              <a:xfrm>
                <a:off x="6733506" y="311607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71" name="Freeform 9"/>
              <p:cNvSpPr/>
              <p:nvPr/>
            </p:nvSpPr>
            <p:spPr>
              <a:xfrm>
                <a:off x="5261274" y="34707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72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73" name="Freeform 11"/>
              <p:cNvSpPr/>
              <p:nvPr/>
            </p:nvSpPr>
            <p:spPr>
              <a:xfrm rot="20976685" flipH="1">
                <a:off x="5096557" y="5580902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74" name="Freeform 12"/>
              <p:cNvSpPr/>
              <p:nvPr/>
            </p:nvSpPr>
            <p:spPr>
              <a:xfrm>
                <a:off x="3259445" y="4947861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75" name="Freeform 13"/>
              <p:cNvSpPr/>
              <p:nvPr/>
            </p:nvSpPr>
            <p:spPr>
              <a:xfrm rot="16244410" flipH="1">
                <a:off x="6148117" y="6171533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76" name="Freeform 14"/>
              <p:cNvSpPr/>
              <p:nvPr/>
            </p:nvSpPr>
            <p:spPr>
              <a:xfrm rot="6018034">
                <a:off x="3545525" y="5950861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77" name="Freeform 15"/>
              <p:cNvSpPr/>
              <p:nvPr/>
            </p:nvSpPr>
            <p:spPr>
              <a:xfrm rot="6284068">
                <a:off x="5762435" y="5143850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78" name="Freeform 16"/>
              <p:cNvSpPr/>
              <p:nvPr/>
            </p:nvSpPr>
            <p:spPr>
              <a:xfrm rot="8472242" flipH="1">
                <a:off x="5444459" y="3842039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79" name="Freeform 17"/>
              <p:cNvSpPr/>
              <p:nvPr/>
            </p:nvSpPr>
            <p:spPr>
              <a:xfrm rot="563450" flipH="1">
                <a:off x="3255099" y="3953342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80" name="Freeform 18"/>
              <p:cNvSpPr/>
              <p:nvPr/>
            </p:nvSpPr>
            <p:spPr>
              <a:xfrm>
                <a:off x="2305349" y="4529566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81" name="Freeform 19"/>
              <p:cNvSpPr/>
              <p:nvPr/>
            </p:nvSpPr>
            <p:spPr>
              <a:xfrm>
                <a:off x="648275" y="4309064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82" name="Freeform 20"/>
              <p:cNvSpPr/>
              <p:nvPr/>
            </p:nvSpPr>
            <p:spPr>
              <a:xfrm>
                <a:off x="621149" y="4993406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83" name="Freeform 21"/>
              <p:cNvSpPr/>
              <p:nvPr/>
            </p:nvSpPr>
            <p:spPr>
              <a:xfrm rot="19469908">
                <a:off x="1582520" y="6224577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84" name="Freeform 22"/>
              <p:cNvSpPr/>
              <p:nvPr/>
            </p:nvSpPr>
            <p:spPr>
              <a:xfrm>
                <a:off x="3306093" y="3312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85" name="Freeform 23"/>
              <p:cNvSpPr/>
              <p:nvPr/>
            </p:nvSpPr>
            <p:spPr>
              <a:xfrm>
                <a:off x="1948162" y="34580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86" name="Freeform 24"/>
              <p:cNvSpPr/>
              <p:nvPr/>
            </p:nvSpPr>
            <p:spPr>
              <a:xfrm rot="3318475">
                <a:off x="261010" y="3479618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87" name="Freeform 25"/>
              <p:cNvSpPr/>
              <p:nvPr/>
            </p:nvSpPr>
            <p:spPr>
              <a:xfrm rot="20976685" flipH="1">
                <a:off x="1783444" y="5568202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88" name="Freeform 26"/>
              <p:cNvSpPr/>
              <p:nvPr/>
            </p:nvSpPr>
            <p:spPr>
              <a:xfrm>
                <a:off x="346382" y="4878011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89" name="Freeform 27"/>
              <p:cNvSpPr/>
              <p:nvPr/>
            </p:nvSpPr>
            <p:spPr>
              <a:xfrm rot="16244410" flipH="1">
                <a:off x="2815954" y="6133433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90" name="Freeform 28"/>
              <p:cNvSpPr/>
              <p:nvPr/>
            </p:nvSpPr>
            <p:spPr>
              <a:xfrm rot="5508135">
                <a:off x="390432" y="5860942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91" name="Freeform 29"/>
              <p:cNvSpPr/>
              <p:nvPr/>
            </p:nvSpPr>
            <p:spPr>
              <a:xfrm rot="6284068">
                <a:off x="2220722" y="488508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92" name="Freeform 30"/>
              <p:cNvSpPr/>
              <p:nvPr/>
            </p:nvSpPr>
            <p:spPr>
              <a:xfrm rot="8472242" flipH="1">
                <a:off x="1883697" y="3486439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93" name="Freeform 31"/>
              <p:cNvSpPr/>
              <p:nvPr/>
            </p:nvSpPr>
            <p:spPr>
              <a:xfrm rot="563450" flipH="1">
                <a:off x="1199287" y="3731092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94" name="Freeform 32"/>
              <p:cNvSpPr/>
              <p:nvPr/>
            </p:nvSpPr>
            <p:spPr>
              <a:xfrm>
                <a:off x="2278362" y="1576815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95" name="Freeform 33"/>
              <p:cNvSpPr/>
              <p:nvPr/>
            </p:nvSpPr>
            <p:spPr>
              <a:xfrm>
                <a:off x="621287" y="956264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96" name="Freeform 34"/>
              <p:cNvSpPr/>
              <p:nvPr/>
            </p:nvSpPr>
            <p:spPr>
              <a:xfrm>
                <a:off x="346511" y="2002556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97" name="Freeform 35"/>
              <p:cNvSpPr/>
              <p:nvPr/>
            </p:nvSpPr>
            <p:spPr>
              <a:xfrm>
                <a:off x="1544479" y="2882090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98" name="Freeform 36"/>
              <p:cNvSpPr/>
              <p:nvPr/>
            </p:nvSpPr>
            <p:spPr>
              <a:xfrm>
                <a:off x="3279106" y="20777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099" name="Freeform 37"/>
              <p:cNvSpPr/>
              <p:nvPr/>
            </p:nvSpPr>
            <p:spPr>
              <a:xfrm>
                <a:off x="1921174" y="35285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00" name="Freeform 38"/>
              <p:cNvSpPr/>
              <p:nvPr/>
            </p:nvSpPr>
            <p:spPr>
              <a:xfrm rot="3318475">
                <a:off x="670585" y="1458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01" name="Freeform 39"/>
              <p:cNvSpPr/>
              <p:nvPr/>
            </p:nvSpPr>
            <p:spPr>
              <a:xfrm rot="20976685" flipH="1">
                <a:off x="1756457" y="2215402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02" name="Freeform 40"/>
              <p:cNvSpPr/>
              <p:nvPr/>
            </p:nvSpPr>
            <p:spPr>
              <a:xfrm>
                <a:off x="662295" y="1696660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03" name="Freeform 41"/>
              <p:cNvSpPr/>
              <p:nvPr/>
            </p:nvSpPr>
            <p:spPr>
              <a:xfrm rot="16244410" flipH="1">
                <a:off x="2769917" y="2539333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04" name="Freeform 42"/>
              <p:cNvSpPr/>
              <p:nvPr/>
            </p:nvSpPr>
            <p:spPr>
              <a:xfrm rot="2428453">
                <a:off x="193818" y="2916706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05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06" name="Freeform 44"/>
              <p:cNvSpPr/>
              <p:nvPr/>
            </p:nvSpPr>
            <p:spPr>
              <a:xfrm rot="8472242" flipH="1">
                <a:off x="1856709" y="381289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07" name="Freeform 45"/>
              <p:cNvSpPr/>
              <p:nvPr/>
            </p:nvSpPr>
            <p:spPr>
              <a:xfrm rot="563450" flipH="1">
                <a:off x="372199" y="587841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08" name="Freeform 46"/>
              <p:cNvSpPr/>
              <p:nvPr/>
            </p:nvSpPr>
            <p:spPr>
              <a:xfrm>
                <a:off x="5604174" y="1576815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09" name="Freeform 47"/>
              <p:cNvSpPr/>
              <p:nvPr/>
            </p:nvSpPr>
            <p:spPr>
              <a:xfrm>
                <a:off x="3947100" y="956264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10" name="Freeform 48"/>
              <p:cNvSpPr/>
              <p:nvPr/>
            </p:nvSpPr>
            <p:spPr>
              <a:xfrm>
                <a:off x="3672324" y="2002556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11" name="Freeform 49"/>
              <p:cNvSpPr/>
              <p:nvPr/>
            </p:nvSpPr>
            <p:spPr>
              <a:xfrm>
                <a:off x="4870292" y="2882090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12" name="Freeform 50"/>
              <p:cNvSpPr/>
              <p:nvPr/>
            </p:nvSpPr>
            <p:spPr>
              <a:xfrm>
                <a:off x="6604919" y="20777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13" name="Freeform 51"/>
              <p:cNvSpPr/>
              <p:nvPr/>
            </p:nvSpPr>
            <p:spPr>
              <a:xfrm>
                <a:off x="5246987" y="35285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14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15" name="Freeform 53"/>
              <p:cNvSpPr/>
              <p:nvPr/>
            </p:nvSpPr>
            <p:spPr>
              <a:xfrm rot="20976685" flipH="1">
                <a:off x="5082270" y="2215402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16" name="Freeform 54"/>
              <p:cNvSpPr/>
              <p:nvPr/>
            </p:nvSpPr>
            <p:spPr>
              <a:xfrm>
                <a:off x="3397557" y="1887160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17" name="Freeform 55"/>
              <p:cNvSpPr/>
              <p:nvPr/>
            </p:nvSpPr>
            <p:spPr>
              <a:xfrm rot="16244410" flipH="1">
                <a:off x="6095729" y="2539333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18" name="Freeform 56"/>
              <p:cNvSpPr/>
              <p:nvPr/>
            </p:nvSpPr>
            <p:spPr>
              <a:xfrm rot="2428453">
                <a:off x="3519630" y="2916706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19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20" name="Freeform 58"/>
              <p:cNvSpPr/>
              <p:nvPr/>
            </p:nvSpPr>
            <p:spPr>
              <a:xfrm rot="8472242" flipH="1">
                <a:off x="5182522" y="381289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21" name="Freeform 59"/>
              <p:cNvSpPr/>
              <p:nvPr/>
            </p:nvSpPr>
            <p:spPr>
              <a:xfrm rot="563450" flipH="1">
                <a:off x="3336061" y="587841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22" name="Freeform 60"/>
              <p:cNvSpPr/>
              <p:nvPr/>
            </p:nvSpPr>
            <p:spPr>
              <a:xfrm flipH="1">
                <a:off x="8466529" y="157205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23" name="Freeform 61"/>
              <p:cNvSpPr/>
              <p:nvPr/>
            </p:nvSpPr>
            <p:spPr>
              <a:xfrm>
                <a:off x="7274500" y="9705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24" name="Freeform 62"/>
              <p:cNvSpPr/>
              <p:nvPr/>
            </p:nvSpPr>
            <p:spPr>
              <a:xfrm>
                <a:off x="6999723" y="20168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25" name="Freeform 63"/>
              <p:cNvSpPr/>
              <p:nvPr/>
            </p:nvSpPr>
            <p:spPr>
              <a:xfrm>
                <a:off x="8483442" y="280112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26" name="Freeform 64"/>
              <p:cNvSpPr/>
              <p:nvPr/>
            </p:nvSpPr>
            <p:spPr>
              <a:xfrm>
                <a:off x="8021937" y="2337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27" name="Freeform 65"/>
              <p:cNvSpPr/>
              <p:nvPr/>
            </p:nvSpPr>
            <p:spPr>
              <a:xfrm rot="3318475">
                <a:off x="6944385" y="217305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28" name="Freeform 66"/>
              <p:cNvSpPr/>
              <p:nvPr/>
            </p:nvSpPr>
            <p:spPr>
              <a:xfrm rot="20976685" flipH="1">
                <a:off x="8409669" y="22296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29" name="Freeform 67"/>
              <p:cNvSpPr/>
              <p:nvPr/>
            </p:nvSpPr>
            <p:spPr>
              <a:xfrm>
                <a:off x="7239307" y="16918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30" name="Freeform 68"/>
              <p:cNvSpPr/>
              <p:nvPr/>
            </p:nvSpPr>
            <p:spPr>
              <a:xfrm rot="16244410" flipH="1">
                <a:off x="8619854" y="5315871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31" name="Freeform 69"/>
              <p:cNvSpPr/>
              <p:nvPr/>
            </p:nvSpPr>
            <p:spPr>
              <a:xfrm rot="2428453">
                <a:off x="7056580" y="2797643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32" name="Freeform 70"/>
              <p:cNvSpPr/>
              <p:nvPr/>
            </p:nvSpPr>
            <p:spPr>
              <a:xfrm rot="6284068">
                <a:off x="8142097" y="15068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33" name="Freeform 71"/>
              <p:cNvSpPr/>
              <p:nvPr/>
            </p:nvSpPr>
            <p:spPr>
              <a:xfrm rot="10211466" flipH="1">
                <a:off x="8527092" y="26243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34" name="Freeform 72"/>
              <p:cNvSpPr/>
              <p:nvPr/>
            </p:nvSpPr>
            <p:spPr>
              <a:xfrm rot="563450" flipH="1">
                <a:off x="6472961" y="9450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35" name="Freeform 73"/>
              <p:cNvSpPr/>
              <p:nvPr/>
            </p:nvSpPr>
            <p:spPr>
              <a:xfrm rot="6521641">
                <a:off x="8535032" y="493356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36" name="Freeform 74"/>
              <p:cNvSpPr/>
              <p:nvPr/>
            </p:nvSpPr>
            <p:spPr>
              <a:xfrm>
                <a:off x="7274500" y="4323352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37" name="Freeform 75"/>
              <p:cNvSpPr/>
              <p:nvPr/>
            </p:nvSpPr>
            <p:spPr>
              <a:xfrm>
                <a:off x="6999723" y="53696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38" name="Freeform 76"/>
              <p:cNvSpPr/>
              <p:nvPr/>
            </p:nvSpPr>
            <p:spPr>
              <a:xfrm rot="5844778">
                <a:off x="8373061" y="6010519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39" name="Freeform 77"/>
              <p:cNvSpPr/>
              <p:nvPr/>
            </p:nvSpPr>
            <p:spPr>
              <a:xfrm>
                <a:off x="8060037" y="34341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40" name="Freeform 78"/>
              <p:cNvSpPr/>
              <p:nvPr/>
            </p:nvSpPr>
            <p:spPr>
              <a:xfrm rot="3318475">
                <a:off x="6887235" y="3492318"/>
                <a:ext cx="926942" cy="109187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41" name="Freeform 79"/>
              <p:cNvSpPr/>
              <p:nvPr/>
            </p:nvSpPr>
            <p:spPr>
              <a:xfrm rot="20976685" flipH="1">
                <a:off x="8219169" y="606032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42" name="Freeform 80"/>
              <p:cNvSpPr/>
              <p:nvPr/>
            </p:nvSpPr>
            <p:spPr>
              <a:xfrm>
                <a:off x="6724957" y="52542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43" name="Freeform 81"/>
              <p:cNvSpPr/>
              <p:nvPr/>
            </p:nvSpPr>
            <p:spPr>
              <a:xfrm rot="6820032">
                <a:off x="7020644" y="6051632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44" name="Freeform 82"/>
              <p:cNvSpPr/>
              <p:nvPr/>
            </p:nvSpPr>
            <p:spPr>
              <a:xfrm rot="6284068">
                <a:off x="7646797" y="43643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45" name="Freeform 83"/>
              <p:cNvSpPr/>
              <p:nvPr/>
            </p:nvSpPr>
            <p:spPr>
              <a:xfrm rot="5149041" flipH="1">
                <a:off x="8487826" y="3611163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46" name="Freeform 84"/>
              <p:cNvSpPr/>
              <p:nvPr/>
            </p:nvSpPr>
            <p:spPr>
              <a:xfrm rot="563450" flipH="1">
                <a:off x="6720612" y="405017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161" name="Group 85"/>
            <p:cNvGrpSpPr/>
            <p:nvPr/>
          </p:nvGrpSpPr>
          <p:grpSpPr>
            <a:xfrm>
              <a:off x="457576" y="3078104"/>
              <a:ext cx="8861343" cy="2353739"/>
              <a:chOff x="0" y="0"/>
              <a:chExt cx="8861342" cy="2353737"/>
            </a:xfrm>
          </p:grpSpPr>
          <p:sp>
            <p:nvSpPr>
              <p:cNvPr id="7148" name="Freeform 86"/>
              <p:cNvSpPr/>
              <p:nvPr/>
            </p:nvSpPr>
            <p:spPr>
              <a:xfrm rot="17967916">
                <a:off x="279391" y="482782"/>
                <a:ext cx="1599038" cy="157497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grpSp>
            <p:nvGrpSpPr>
              <p:cNvPr id="7151" name="Group 87"/>
              <p:cNvGrpSpPr/>
              <p:nvPr/>
            </p:nvGrpSpPr>
            <p:grpSpPr>
              <a:xfrm>
                <a:off x="115804" y="633093"/>
                <a:ext cx="8745539" cy="223839"/>
                <a:chOff x="0" y="0"/>
                <a:chExt cx="8745537" cy="223837"/>
              </a:xfrm>
            </p:grpSpPr>
            <p:sp>
              <p:nvSpPr>
                <p:cNvPr id="7149" name="AutoShape 88"/>
                <p:cNvSpPr/>
                <p:nvPr/>
              </p:nvSpPr>
              <p:spPr>
                <a:xfrm>
                  <a:off x="0" y="0"/>
                  <a:ext cx="8745538" cy="223838"/>
                </a:xfrm>
                <a:prstGeom prst="roundRect">
                  <a:avLst>
                    <a:gd name="adj" fmla="val 50000"/>
                  </a:avLst>
                </a:prstGeom>
                <a:solidFill>
                  <a:srgbClr val="808080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50" name="Rectangle 89"/>
                <p:cNvSpPr/>
                <p:nvPr/>
              </p:nvSpPr>
              <p:spPr>
                <a:xfrm>
                  <a:off x="41182" y="63793"/>
                  <a:ext cx="8649995" cy="55960"/>
                </a:xfrm>
                <a:prstGeom prst="rect">
                  <a:avLst/>
                </a:prstGeom>
                <a:solidFill>
                  <a:srgbClr val="808080">
                    <a:alpha val="50000"/>
                  </a:srgbClr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7154" name="Group 90"/>
              <p:cNvGrpSpPr/>
              <p:nvPr/>
            </p:nvGrpSpPr>
            <p:grpSpPr>
              <a:xfrm>
                <a:off x="7854" y="542606"/>
                <a:ext cx="8745539" cy="223838"/>
                <a:chOff x="0" y="0"/>
                <a:chExt cx="8745537" cy="223837"/>
              </a:xfrm>
            </p:grpSpPr>
            <p:sp>
              <p:nvSpPr>
                <p:cNvPr id="7152" name="AutoShape 91"/>
                <p:cNvSpPr/>
                <p:nvPr/>
              </p:nvSpPr>
              <p:spPr>
                <a:xfrm>
                  <a:off x="0" y="0"/>
                  <a:ext cx="8745538" cy="223838"/>
                </a:xfrm>
                <a:prstGeom prst="roundRect">
                  <a:avLst>
                    <a:gd name="adj" fmla="val 50000"/>
                  </a:avLst>
                </a:prstGeom>
                <a:gradFill flip="none" rotWithShape="1">
                  <a:gsLst>
                    <a:gs pos="0">
                      <a:srgbClr val="525252"/>
                    </a:gs>
                    <a:gs pos="50000">
                      <a:srgbClr val="B2B2B2"/>
                    </a:gs>
                    <a:gs pos="100000">
                      <a:srgbClr val="525252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53" name="Rectangle 92"/>
                <p:cNvSpPr/>
                <p:nvPr/>
              </p:nvSpPr>
              <p:spPr>
                <a:xfrm>
                  <a:off x="41182" y="63793"/>
                  <a:ext cx="8649995" cy="55960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B2B2B2"/>
                    </a:gs>
                    <a:gs pos="50000">
                      <a:srgbClr val="EAEAEA"/>
                    </a:gs>
                    <a:gs pos="100000">
                      <a:srgbClr val="B2B2B2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  <p:grpSp>
            <p:nvGrpSpPr>
              <p:cNvPr id="7160" name="Group 93"/>
              <p:cNvGrpSpPr/>
              <p:nvPr/>
            </p:nvGrpSpPr>
            <p:grpSpPr>
              <a:xfrm>
                <a:off x="55773" y="-1"/>
                <a:ext cx="1969680" cy="1978085"/>
                <a:chOff x="0" y="0"/>
                <a:chExt cx="1969678" cy="1978083"/>
              </a:xfrm>
            </p:grpSpPr>
            <p:sp>
              <p:nvSpPr>
                <p:cNvPr id="7155" name="Freeform 94"/>
                <p:cNvSpPr/>
                <p:nvPr/>
              </p:nvSpPr>
              <p:spPr>
                <a:xfrm rot="17970461">
                  <a:off x="255092" y="270419"/>
                  <a:ext cx="1459495" cy="143724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374" h="20785" extrusionOk="0">
                      <a:moveTo>
                        <a:pt x="50" y="4891"/>
                      </a:moveTo>
                      <a:cubicBezTo>
                        <a:pt x="848" y="11221"/>
                        <a:pt x="4764" y="17280"/>
                        <a:pt x="6710" y="19562"/>
                      </a:cubicBezTo>
                      <a:cubicBezTo>
                        <a:pt x="8580" y="21600"/>
                        <a:pt x="10152" y="20948"/>
                        <a:pt x="9104" y="18666"/>
                      </a:cubicBezTo>
                      <a:cubicBezTo>
                        <a:pt x="6710" y="10270"/>
                        <a:pt x="4540" y="4972"/>
                        <a:pt x="15764" y="6765"/>
                      </a:cubicBezTo>
                      <a:cubicBezTo>
                        <a:pt x="21226" y="7499"/>
                        <a:pt x="19355" y="4755"/>
                        <a:pt x="17485" y="3749"/>
                      </a:cubicBezTo>
                      <a:cubicBezTo>
                        <a:pt x="13968" y="1712"/>
                        <a:pt x="7533" y="163"/>
                        <a:pt x="4165" y="0"/>
                      </a:cubicBezTo>
                      <a:cubicBezTo>
                        <a:pt x="1996" y="0"/>
                        <a:pt x="-374" y="869"/>
                        <a:pt x="50" y="4891"/>
                      </a:cubicBezTo>
                      <a:close/>
                    </a:path>
                  </a:pathLst>
                </a:custGeom>
                <a:solidFill>
                  <a:srgbClr val="F5CDDF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56" name="Freeform 95"/>
                <p:cNvSpPr/>
                <p:nvPr/>
              </p:nvSpPr>
              <p:spPr>
                <a:xfrm>
                  <a:off x="84916" y="970340"/>
                  <a:ext cx="1019546" cy="5732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109" h="21026" extrusionOk="0">
                      <a:moveTo>
                        <a:pt x="43" y="7658"/>
                      </a:moveTo>
                      <a:cubicBezTo>
                        <a:pt x="24" y="11250"/>
                        <a:pt x="1874" y="14525"/>
                        <a:pt x="4074" y="16706"/>
                      </a:cubicBezTo>
                      <a:cubicBezTo>
                        <a:pt x="6274" y="18888"/>
                        <a:pt x="10523" y="20018"/>
                        <a:pt x="13248" y="20680"/>
                      </a:cubicBezTo>
                      <a:cubicBezTo>
                        <a:pt x="15974" y="21342"/>
                        <a:pt x="19325" y="20898"/>
                        <a:pt x="20414" y="20641"/>
                      </a:cubicBezTo>
                      <a:cubicBezTo>
                        <a:pt x="21502" y="20384"/>
                        <a:pt x="21340" y="19740"/>
                        <a:pt x="19741" y="19172"/>
                      </a:cubicBezTo>
                      <a:cubicBezTo>
                        <a:pt x="18141" y="18603"/>
                        <a:pt x="13200" y="18320"/>
                        <a:pt x="10820" y="17258"/>
                      </a:cubicBezTo>
                      <a:cubicBezTo>
                        <a:pt x="8439" y="16196"/>
                        <a:pt x="6833" y="14585"/>
                        <a:pt x="5421" y="12832"/>
                      </a:cubicBezTo>
                      <a:cubicBezTo>
                        <a:pt x="4009" y="11080"/>
                        <a:pt x="2881" y="8312"/>
                        <a:pt x="2369" y="6763"/>
                      </a:cubicBezTo>
                      <a:cubicBezTo>
                        <a:pt x="1857" y="5215"/>
                        <a:pt x="2312" y="4685"/>
                        <a:pt x="2371" y="3564"/>
                      </a:cubicBezTo>
                      <a:cubicBezTo>
                        <a:pt x="2430" y="2443"/>
                        <a:pt x="2834" y="369"/>
                        <a:pt x="2690" y="56"/>
                      </a:cubicBezTo>
                      <a:cubicBezTo>
                        <a:pt x="2545" y="-258"/>
                        <a:pt x="1873" y="825"/>
                        <a:pt x="1493" y="1673"/>
                      </a:cubicBezTo>
                      <a:cubicBezTo>
                        <a:pt x="1114" y="2520"/>
                        <a:pt x="616" y="4163"/>
                        <a:pt x="375" y="5174"/>
                      </a:cubicBezTo>
                      <a:cubicBezTo>
                        <a:pt x="134" y="6184"/>
                        <a:pt x="-98" y="6313"/>
                        <a:pt x="43" y="7658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99BA9"/>
                    </a:gs>
                    <a:gs pos="100000">
                      <a:srgbClr val="F5CDDF"/>
                    </a:gs>
                  </a:gsLst>
                  <a:lin ang="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57" name="Freeform 96"/>
                <p:cNvSpPr/>
                <p:nvPr/>
              </p:nvSpPr>
              <p:spPr>
                <a:xfrm>
                  <a:off x="76732" y="181550"/>
                  <a:ext cx="919479" cy="105430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973" h="21299" extrusionOk="0">
                      <a:moveTo>
                        <a:pt x="132" y="21054"/>
                      </a:moveTo>
                      <a:cubicBezTo>
                        <a:pt x="42" y="20611"/>
                        <a:pt x="-239" y="19368"/>
                        <a:pt x="458" y="18043"/>
                      </a:cubicBezTo>
                      <a:cubicBezTo>
                        <a:pt x="1148" y="16729"/>
                        <a:pt x="2445" y="15121"/>
                        <a:pt x="4311" y="13135"/>
                      </a:cubicBezTo>
                      <a:cubicBezTo>
                        <a:pt x="6207" y="11150"/>
                        <a:pt x="9473" y="8072"/>
                        <a:pt x="11751" y="6119"/>
                      </a:cubicBezTo>
                      <a:cubicBezTo>
                        <a:pt x="14018" y="4161"/>
                        <a:pt x="16493" y="2414"/>
                        <a:pt x="17951" y="1418"/>
                      </a:cubicBezTo>
                      <a:cubicBezTo>
                        <a:pt x="19415" y="412"/>
                        <a:pt x="20144" y="206"/>
                        <a:pt x="20529" y="94"/>
                      </a:cubicBezTo>
                      <a:cubicBezTo>
                        <a:pt x="20921" y="-29"/>
                        <a:pt x="21361" y="-180"/>
                        <a:pt x="20364" y="702"/>
                      </a:cubicBezTo>
                      <a:cubicBezTo>
                        <a:pt x="19386" y="1579"/>
                        <a:pt x="16905" y="3311"/>
                        <a:pt x="14623" y="5341"/>
                      </a:cubicBezTo>
                      <a:cubicBezTo>
                        <a:pt x="12362" y="7382"/>
                        <a:pt x="8647" y="10859"/>
                        <a:pt x="6754" y="12912"/>
                      </a:cubicBezTo>
                      <a:cubicBezTo>
                        <a:pt x="4860" y="14964"/>
                        <a:pt x="3831" y="16480"/>
                        <a:pt x="3218" y="17674"/>
                      </a:cubicBezTo>
                      <a:cubicBezTo>
                        <a:pt x="2605" y="18867"/>
                        <a:pt x="3426" y="19451"/>
                        <a:pt x="3064" y="20041"/>
                      </a:cubicBezTo>
                      <a:cubicBezTo>
                        <a:pt x="2703" y="20630"/>
                        <a:pt x="1534" y="21080"/>
                        <a:pt x="1052" y="21250"/>
                      </a:cubicBezTo>
                      <a:cubicBezTo>
                        <a:pt x="570" y="21420"/>
                        <a:pt x="327" y="21099"/>
                        <a:pt x="132" y="21054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B99BA9"/>
                    </a:gs>
                    <a:gs pos="100000">
                      <a:srgbClr val="F5CDDF"/>
                    </a:gs>
                  </a:gsLst>
                  <a:lin ang="54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58" name="Freeform 97"/>
                <p:cNvSpPr/>
                <p:nvPr/>
              </p:nvSpPr>
              <p:spPr>
                <a:xfrm>
                  <a:off x="657793" y="361362"/>
                  <a:ext cx="722090" cy="9757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74" h="21155" extrusionOk="0">
                      <a:moveTo>
                        <a:pt x="1309" y="16511"/>
                      </a:moveTo>
                      <a:cubicBezTo>
                        <a:pt x="394" y="15291"/>
                        <a:pt x="-677" y="13905"/>
                        <a:pt x="556" y="11424"/>
                      </a:cubicBezTo>
                      <a:cubicBezTo>
                        <a:pt x="1789" y="8943"/>
                        <a:pt x="6989" y="3370"/>
                        <a:pt x="8689" y="1573"/>
                      </a:cubicBezTo>
                      <a:cubicBezTo>
                        <a:pt x="10389" y="-223"/>
                        <a:pt x="11481" y="-425"/>
                        <a:pt x="10767" y="681"/>
                      </a:cubicBezTo>
                      <a:cubicBezTo>
                        <a:pt x="10053" y="1787"/>
                        <a:pt x="5763" y="6068"/>
                        <a:pt x="4386" y="8187"/>
                      </a:cubicBezTo>
                      <a:cubicBezTo>
                        <a:pt x="3009" y="10307"/>
                        <a:pt x="2294" y="11969"/>
                        <a:pt x="2494" y="13439"/>
                      </a:cubicBezTo>
                      <a:cubicBezTo>
                        <a:pt x="2694" y="14908"/>
                        <a:pt x="3529" y="16007"/>
                        <a:pt x="5614" y="17044"/>
                      </a:cubicBezTo>
                      <a:cubicBezTo>
                        <a:pt x="7700" y="18080"/>
                        <a:pt x="12562" y="19052"/>
                        <a:pt x="14987" y="19634"/>
                      </a:cubicBezTo>
                      <a:cubicBezTo>
                        <a:pt x="17412" y="20217"/>
                        <a:pt x="19344" y="20275"/>
                        <a:pt x="20133" y="20528"/>
                      </a:cubicBezTo>
                      <a:cubicBezTo>
                        <a:pt x="20923" y="20781"/>
                        <a:pt x="20911" y="21175"/>
                        <a:pt x="19665" y="21155"/>
                      </a:cubicBezTo>
                      <a:cubicBezTo>
                        <a:pt x="18420" y="21134"/>
                        <a:pt x="14928" y="20822"/>
                        <a:pt x="12667" y="20423"/>
                      </a:cubicBezTo>
                      <a:cubicBezTo>
                        <a:pt x="10405" y="20024"/>
                        <a:pt x="7938" y="19423"/>
                        <a:pt x="6054" y="18772"/>
                      </a:cubicBezTo>
                      <a:cubicBezTo>
                        <a:pt x="4169" y="18122"/>
                        <a:pt x="2298" y="17705"/>
                        <a:pt x="1309" y="16511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5CDDF"/>
                    </a:gs>
                    <a:gs pos="50000">
                      <a:srgbClr val="FDF7FA"/>
                    </a:gs>
                    <a:gs pos="100000">
                      <a:srgbClr val="F5CDDF"/>
                    </a:gs>
                  </a:gsLst>
                  <a:lin ang="189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  <p:sp>
              <p:nvSpPr>
                <p:cNvPr id="7159" name="Freeform 98"/>
                <p:cNvSpPr/>
                <p:nvPr/>
              </p:nvSpPr>
              <p:spPr>
                <a:xfrm>
                  <a:off x="438652" y="751192"/>
                  <a:ext cx="462944" cy="49414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190" h="19533" extrusionOk="0">
                      <a:moveTo>
                        <a:pt x="1912" y="16373"/>
                      </a:moveTo>
                      <a:cubicBezTo>
                        <a:pt x="-270" y="15559"/>
                        <a:pt x="-847" y="13507"/>
                        <a:pt x="1573" y="10941"/>
                      </a:cubicBezTo>
                      <a:cubicBezTo>
                        <a:pt x="4377" y="7179"/>
                        <a:pt x="4224" y="5329"/>
                        <a:pt x="13014" y="94"/>
                      </a:cubicBezTo>
                      <a:cubicBezTo>
                        <a:pt x="13949" y="-701"/>
                        <a:pt x="11150" y="3740"/>
                        <a:pt x="10845" y="5628"/>
                      </a:cubicBezTo>
                      <a:cubicBezTo>
                        <a:pt x="10540" y="7517"/>
                        <a:pt x="10774" y="9826"/>
                        <a:pt x="11235" y="11478"/>
                      </a:cubicBezTo>
                      <a:cubicBezTo>
                        <a:pt x="11696" y="13130"/>
                        <a:pt x="12320" y="14324"/>
                        <a:pt x="13587" y="15580"/>
                      </a:cubicBezTo>
                      <a:cubicBezTo>
                        <a:pt x="14854" y="16836"/>
                        <a:pt x="20753" y="18902"/>
                        <a:pt x="18794" y="19040"/>
                      </a:cubicBezTo>
                      <a:cubicBezTo>
                        <a:pt x="11790" y="20899"/>
                        <a:pt x="5136" y="16944"/>
                        <a:pt x="1912" y="16373"/>
                      </a:cubicBezTo>
                      <a:close/>
                    </a:path>
                  </a:pathLst>
                </a:custGeom>
                <a:gradFill flip="none" rotWithShape="1">
                  <a:gsLst>
                    <a:gs pos="0">
                      <a:srgbClr val="F5CDDF"/>
                    </a:gs>
                    <a:gs pos="100000">
                      <a:srgbClr val="FEF9FB"/>
                    </a:gs>
                  </a:gsLst>
                  <a:lin ang="2700000" scaled="0"/>
                </a:gradFill>
                <a:ln w="12700" cap="flat">
                  <a:noFill/>
                  <a:miter lim="400000"/>
                </a:ln>
                <a:effectLst/>
              </p:spPr>
              <p:txBody>
                <a:bodyPr wrap="square" lIns="45719" tIns="45719" rIns="45719" bIns="45719" numCol="1" anchor="ctr">
                  <a:noAutofit/>
                </a:bodyPr>
                <a:lstStyle/>
                <a:p>
                  <a:pPr algn="l">
                    <a:defRPr b="0">
                      <a:solidFill>
                        <a:srgbClr val="333333"/>
                      </a:solidFill>
                      <a:latin typeface="Arial"/>
                      <a:ea typeface="Arial"/>
                      <a:cs typeface="Arial"/>
                      <a:sym typeface="Arial"/>
                    </a:defRPr>
                  </a:pPr>
                  <a:endParaRPr/>
                </a:p>
              </p:txBody>
            </p:sp>
          </p:grpSp>
        </p:grpSp>
      </p:grpSp>
      <p:sp>
        <p:nvSpPr>
          <p:cNvPr id="7163" name="Title Text"/>
          <p:cNvSpPr txBox="1">
            <a:spLocks noGrp="1"/>
          </p:cNvSpPr>
          <p:nvPr>
            <p:ph type="title"/>
          </p:nvPr>
        </p:nvSpPr>
        <p:spPr>
          <a:xfrm>
            <a:off x="1905000" y="2209800"/>
            <a:ext cx="6858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71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438400" y="3886200"/>
            <a:ext cx="53340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buChar char="»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1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6905099"/>
      </p:ext>
    </p:extLst>
  </p:cSld>
  <p:clrMapOvr>
    <a:masterClrMapping/>
  </p:clrMapOvr>
  <p:transition spd="med"/>
</p:sldLayout>
</file>

<file path=ppt/slideLayouts/slideLayout4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4_Title and Content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7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7253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7172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73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74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75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76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77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78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79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80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81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82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83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84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85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86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87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88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89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90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91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92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93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94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95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96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97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98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199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00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01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02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03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04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05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06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07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08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09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10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11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12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13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14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15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16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17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18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19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20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21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22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23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24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25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26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27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28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29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30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31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32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33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34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35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36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37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38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39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40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41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42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43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44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45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46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47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48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49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50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51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52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256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7254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55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259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7257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58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260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266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7261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62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63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64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65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7268" name="Title Text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7269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buChar char="»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2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977208"/>
      </p:ext>
    </p:extLst>
  </p:cSld>
  <p:clrMapOvr>
    <a:masterClrMapping/>
  </p:clrMapOvr>
  <p:transition spd="med"/>
</p:sldLayout>
</file>

<file path=ppt/slideLayouts/slideLayout4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Section Header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72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7358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7277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78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79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80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81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82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83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84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85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86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87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88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89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90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91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92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93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94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95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96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97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98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299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00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01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02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03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04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05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06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07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08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09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10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11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12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13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14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15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16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17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18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19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20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21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22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23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24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25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26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27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28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29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30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31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32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33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34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35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36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37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38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39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40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41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42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43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44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45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46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47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48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49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50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51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52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53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54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55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56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57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361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7359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60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364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7362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63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365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371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7366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67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68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69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70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737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73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5650892"/>
      </p:ext>
    </p:extLst>
  </p:cSld>
  <p:clrMapOvr>
    <a:masterClrMapping/>
  </p:clrMapOvr>
  <p:transition spd="med"/>
</p:sldLayout>
</file>

<file path=ppt/slideLayouts/slideLayout4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0_Two Content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77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7463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7382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83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84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85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86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87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88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89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90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91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92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93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94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95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96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97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98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399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00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01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02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03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04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05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06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07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08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09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10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11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12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13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14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15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16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17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18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19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20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21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22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23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24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25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26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27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28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29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30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31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32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33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34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35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36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37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38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39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40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41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42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43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44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45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46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47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48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49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50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51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52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53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54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55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56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57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58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59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60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61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62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466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7464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65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469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7467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68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470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476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7471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72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73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74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75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7478" name="Title Text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747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262438"/>
      </p:ext>
    </p:extLst>
  </p:cSld>
  <p:clrMapOvr>
    <a:masterClrMapping/>
  </p:clrMapOvr>
  <p:transition spd="med"/>
</p:sldLayout>
</file>

<file path=ppt/slideLayouts/slideLayout4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1_Comparison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2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7568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7487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88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89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90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91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92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93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94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95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96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97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98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499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00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01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02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03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04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05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06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07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08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09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10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11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12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13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14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15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16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17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18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19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20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21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22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23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24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25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26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27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28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29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30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31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32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33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34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35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36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37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38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39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40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41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42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43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44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45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46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47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48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49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50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51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52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53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54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55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56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57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58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59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60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61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62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63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64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65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66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67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571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7569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70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574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7572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73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575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581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7576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77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78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79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80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758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75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58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75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4780147"/>
      </p:ext>
    </p:extLst>
  </p:cSld>
  <p:clrMapOvr>
    <a:masterClrMapping/>
  </p:clrMapOvr>
  <p:transition spd="med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2ECE9-A0F1-CF4F-8B94-0417A39AC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604284"/>
      </p:ext>
    </p:extLst>
  </p:cSld>
  <p:clrMapOvr>
    <a:masterClrMapping/>
  </p:clrMapOvr>
</p:sldLayout>
</file>

<file path=ppt/slideLayouts/slideLayout4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1_Title Only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88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7674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7593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94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95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96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97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98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599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00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01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02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03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04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05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06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07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08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09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10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11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12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13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14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15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16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17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18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19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20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21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22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23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24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25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26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27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28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29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30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31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32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33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34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35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36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37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38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39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40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41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42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43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44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45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46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47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48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49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50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51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52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53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54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55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56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57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58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59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60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61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62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63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64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65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66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67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68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69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70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71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72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73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677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7675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76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680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7678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79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681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687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7682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83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84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85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86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7689" name="Title Text"/>
          <p:cNvSpPr txBox="1">
            <a:spLocks noGrp="1"/>
          </p:cNvSpPr>
          <p:nvPr>
            <p:ph type="title"/>
          </p:nvPr>
        </p:nvSpPr>
        <p:spPr>
          <a:xfrm>
            <a:off x="838200" y="609600"/>
            <a:ext cx="7620000" cy="11430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76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17145294"/>
      </p:ext>
    </p:extLst>
  </p:cSld>
  <p:clrMapOvr>
    <a:masterClrMapping/>
  </p:clrMapOvr>
  <p:transition spd="med"/>
</p:sldLayout>
</file>

<file path=ppt/slideLayouts/slideLayout4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6_Blank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2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7778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7697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98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699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00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01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02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03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04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05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06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07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08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09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10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11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12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13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14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15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16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17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18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19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20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21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22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23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24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25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26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27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28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29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30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31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32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33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34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35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36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37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38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39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40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41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42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43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44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45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46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47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48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49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50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51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52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53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54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55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56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57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58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59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60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61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62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63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64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65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66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67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68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69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70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71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72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73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74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75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76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77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781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7779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80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784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7782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83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785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791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7786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87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88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89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790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77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50653035"/>
      </p:ext>
    </p:extLst>
  </p:cSld>
  <p:clrMapOvr>
    <a:masterClrMapping/>
  </p:clrMapOvr>
  <p:transition spd="med"/>
</p:sldLayout>
</file>

<file path=ppt/slideLayouts/slideLayout4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1_Content with Caption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95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7881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7800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01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02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03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04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05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06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07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08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09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10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11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12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13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14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15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16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17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18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19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20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21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22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23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24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25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26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27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28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29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30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31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32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33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34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35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36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37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38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39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40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41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42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43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44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45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46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47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48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49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50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51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52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53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54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55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56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57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58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59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60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61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62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63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64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65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66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67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68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69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70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71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72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73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74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75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76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77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78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79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80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884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7882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83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887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7885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86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888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7894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7889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90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91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92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893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789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789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>
              <a:buChar char="–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>
              <a:buChar char="»"/>
              <a:defRPr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89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endParaRPr/>
          </a:p>
        </p:txBody>
      </p:sp>
      <p:sp>
        <p:nvSpPr>
          <p:cNvPr id="78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7980776"/>
      </p:ext>
    </p:extLst>
  </p:cSld>
  <p:clrMapOvr>
    <a:masterClrMapping/>
  </p:clrMapOvr>
  <p:transition spd="med"/>
</p:sldLayout>
</file>

<file path=ppt/slideLayouts/slideLayout4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1_Picture with Caption">
    <p:bg>
      <p:bgPr>
        <a:solidFill>
          <a:srgbClr val="9CD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01" name="Group 2"/>
          <p:cNvGrpSpPr/>
          <p:nvPr/>
        </p:nvGrpSpPr>
        <p:grpSpPr>
          <a:xfrm>
            <a:off x="-341607" y="-213936"/>
            <a:ext cx="9600389" cy="7485696"/>
            <a:chOff x="0" y="0"/>
            <a:chExt cx="9600387" cy="7485695"/>
          </a:xfrm>
        </p:grpSpPr>
        <p:grpSp>
          <p:nvGrpSpPr>
            <p:cNvPr id="7987" name="Group 3"/>
            <p:cNvGrpSpPr/>
            <p:nvPr/>
          </p:nvGrpSpPr>
          <p:grpSpPr>
            <a:xfrm>
              <a:off x="-1" y="0"/>
              <a:ext cx="9600389" cy="7485696"/>
              <a:chOff x="0" y="0"/>
              <a:chExt cx="9600387" cy="7485695"/>
            </a:xfrm>
          </p:grpSpPr>
          <p:sp>
            <p:nvSpPr>
              <p:cNvPr id="7906" name="Freeform 4"/>
              <p:cNvSpPr/>
              <p:nvPr/>
            </p:nvSpPr>
            <p:spPr>
              <a:xfrm>
                <a:off x="5618462" y="4943902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07" name="Freeform 5"/>
              <p:cNvSpPr/>
              <p:nvPr/>
            </p:nvSpPr>
            <p:spPr>
              <a:xfrm>
                <a:off x="3961387" y="4323351"/>
                <a:ext cx="1406905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08" name="Freeform 6"/>
              <p:cNvSpPr/>
              <p:nvPr/>
            </p:nvSpPr>
            <p:spPr>
              <a:xfrm>
                <a:off x="4010461" y="506484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09" name="Freeform 7"/>
              <p:cNvSpPr/>
              <p:nvPr/>
            </p:nvSpPr>
            <p:spPr>
              <a:xfrm>
                <a:off x="4541679" y="59443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10" name="Freeform 8"/>
              <p:cNvSpPr/>
              <p:nvPr/>
            </p:nvSpPr>
            <p:spPr>
              <a:xfrm>
                <a:off x="6733506" y="31176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11" name="Freeform 9"/>
              <p:cNvSpPr/>
              <p:nvPr/>
            </p:nvSpPr>
            <p:spPr>
              <a:xfrm>
                <a:off x="5261274" y="347229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12" name="Freeform 10"/>
              <p:cNvSpPr/>
              <p:nvPr/>
            </p:nvSpPr>
            <p:spPr>
              <a:xfrm rot="3318475">
                <a:off x="3955122" y="330181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13" name="Freeform 11"/>
              <p:cNvSpPr/>
              <p:nvPr/>
            </p:nvSpPr>
            <p:spPr>
              <a:xfrm rot="20976685" flipH="1">
                <a:off x="5096557" y="55824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14" name="Freeform 12"/>
              <p:cNvSpPr/>
              <p:nvPr/>
            </p:nvSpPr>
            <p:spPr>
              <a:xfrm>
                <a:off x="3259445" y="49494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15" name="Freeform 13"/>
              <p:cNvSpPr/>
              <p:nvPr/>
            </p:nvSpPr>
            <p:spPr>
              <a:xfrm rot="16244410" flipH="1">
                <a:off x="6148117" y="61731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16" name="Freeform 14"/>
              <p:cNvSpPr/>
              <p:nvPr/>
            </p:nvSpPr>
            <p:spPr>
              <a:xfrm rot="6018034">
                <a:off x="3545525" y="5952447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17" name="Freeform 15"/>
              <p:cNvSpPr/>
              <p:nvPr/>
            </p:nvSpPr>
            <p:spPr>
              <a:xfrm rot="6284068">
                <a:off x="5762435" y="51454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18" name="Freeform 16"/>
              <p:cNvSpPr/>
              <p:nvPr/>
            </p:nvSpPr>
            <p:spPr>
              <a:xfrm rot="8472242" flipH="1">
                <a:off x="5444459" y="38436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19" name="Freeform 17"/>
              <p:cNvSpPr/>
              <p:nvPr/>
            </p:nvSpPr>
            <p:spPr>
              <a:xfrm rot="563450" flipH="1">
                <a:off x="3255099" y="39549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20" name="Freeform 18"/>
              <p:cNvSpPr/>
              <p:nvPr/>
            </p:nvSpPr>
            <p:spPr>
              <a:xfrm>
                <a:off x="2305349" y="4531152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21" name="Freeform 19"/>
              <p:cNvSpPr/>
              <p:nvPr/>
            </p:nvSpPr>
            <p:spPr>
              <a:xfrm>
                <a:off x="648275" y="4310651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22" name="Freeform 20"/>
              <p:cNvSpPr/>
              <p:nvPr/>
            </p:nvSpPr>
            <p:spPr>
              <a:xfrm>
                <a:off x="621149" y="4994993"/>
                <a:ext cx="963878" cy="87245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23" name="Freeform 21"/>
              <p:cNvSpPr/>
              <p:nvPr/>
            </p:nvSpPr>
            <p:spPr>
              <a:xfrm rot="19469908">
                <a:off x="1582520" y="6226164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24" name="Freeform 22"/>
              <p:cNvSpPr/>
              <p:nvPr/>
            </p:nvSpPr>
            <p:spPr>
              <a:xfrm>
                <a:off x="3306093" y="331450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25" name="Freeform 23"/>
              <p:cNvSpPr/>
              <p:nvPr/>
            </p:nvSpPr>
            <p:spPr>
              <a:xfrm>
                <a:off x="1948162" y="345959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26" name="Freeform 24"/>
              <p:cNvSpPr/>
              <p:nvPr/>
            </p:nvSpPr>
            <p:spPr>
              <a:xfrm rot="3318475">
                <a:off x="261010" y="347961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27" name="Freeform 25"/>
              <p:cNvSpPr/>
              <p:nvPr/>
            </p:nvSpPr>
            <p:spPr>
              <a:xfrm rot="20976685" flipH="1">
                <a:off x="1783444" y="5569789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28" name="Freeform 26"/>
              <p:cNvSpPr/>
              <p:nvPr/>
            </p:nvSpPr>
            <p:spPr>
              <a:xfrm>
                <a:off x="346382" y="487959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29" name="Freeform 27"/>
              <p:cNvSpPr/>
              <p:nvPr/>
            </p:nvSpPr>
            <p:spPr>
              <a:xfrm rot="16244410" flipH="1">
                <a:off x="2815954" y="61350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30" name="Freeform 28"/>
              <p:cNvSpPr/>
              <p:nvPr/>
            </p:nvSpPr>
            <p:spPr>
              <a:xfrm rot="5508135">
                <a:off x="390431" y="5862528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31" name="Freeform 29"/>
              <p:cNvSpPr/>
              <p:nvPr/>
            </p:nvSpPr>
            <p:spPr>
              <a:xfrm rot="6284068">
                <a:off x="2220722" y="488508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32" name="Freeform 30"/>
              <p:cNvSpPr/>
              <p:nvPr/>
            </p:nvSpPr>
            <p:spPr>
              <a:xfrm rot="8472242" flipH="1">
                <a:off x="1883697" y="348802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33" name="Freeform 31"/>
              <p:cNvSpPr/>
              <p:nvPr/>
            </p:nvSpPr>
            <p:spPr>
              <a:xfrm rot="563450" flipH="1">
                <a:off x="1199287" y="373267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34" name="Freeform 32"/>
              <p:cNvSpPr/>
              <p:nvPr/>
            </p:nvSpPr>
            <p:spPr>
              <a:xfrm>
                <a:off x="2278362" y="1578403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35" name="Freeform 33"/>
              <p:cNvSpPr/>
              <p:nvPr/>
            </p:nvSpPr>
            <p:spPr>
              <a:xfrm>
                <a:off x="621287" y="957851"/>
                <a:ext cx="1406905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36" name="Freeform 34"/>
              <p:cNvSpPr/>
              <p:nvPr/>
            </p:nvSpPr>
            <p:spPr>
              <a:xfrm>
                <a:off x="346511" y="2004143"/>
                <a:ext cx="963878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37" name="Freeform 35"/>
              <p:cNvSpPr/>
              <p:nvPr/>
            </p:nvSpPr>
            <p:spPr>
              <a:xfrm>
                <a:off x="1544479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38" name="Freeform 36"/>
              <p:cNvSpPr/>
              <p:nvPr/>
            </p:nvSpPr>
            <p:spPr>
              <a:xfrm>
                <a:off x="3279106" y="209357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39" name="Freeform 37"/>
              <p:cNvSpPr/>
              <p:nvPr/>
            </p:nvSpPr>
            <p:spPr>
              <a:xfrm>
                <a:off x="1921174" y="35444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40" name="Freeform 38"/>
              <p:cNvSpPr/>
              <p:nvPr/>
            </p:nvSpPr>
            <p:spPr>
              <a:xfrm rot="3318475">
                <a:off x="672172" y="14586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41" name="Freeform 39"/>
              <p:cNvSpPr/>
              <p:nvPr/>
            </p:nvSpPr>
            <p:spPr>
              <a:xfrm rot="20976685" flipH="1">
                <a:off x="1756457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42" name="Freeform 40"/>
              <p:cNvSpPr/>
              <p:nvPr/>
            </p:nvSpPr>
            <p:spPr>
              <a:xfrm>
                <a:off x="662295" y="1698248"/>
                <a:ext cx="1233095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43" name="Freeform 41"/>
              <p:cNvSpPr/>
              <p:nvPr/>
            </p:nvSpPr>
            <p:spPr>
              <a:xfrm rot="16244410" flipH="1">
                <a:off x="2769917" y="2540920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44" name="Freeform 42"/>
              <p:cNvSpPr/>
              <p:nvPr/>
            </p:nvSpPr>
            <p:spPr>
              <a:xfrm rot="2428453">
                <a:off x="193818" y="2918293"/>
                <a:ext cx="1143199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45" name="Freeform 43"/>
              <p:cNvSpPr/>
              <p:nvPr/>
            </p:nvSpPr>
            <p:spPr>
              <a:xfrm rot="6284068">
                <a:off x="2422335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46" name="Freeform 44"/>
              <p:cNvSpPr/>
              <p:nvPr/>
            </p:nvSpPr>
            <p:spPr>
              <a:xfrm rot="8472242" flipH="1">
                <a:off x="1856709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47" name="Freeform 45"/>
              <p:cNvSpPr/>
              <p:nvPr/>
            </p:nvSpPr>
            <p:spPr>
              <a:xfrm rot="563450" flipH="1">
                <a:off x="372199" y="589429"/>
                <a:ext cx="719774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48" name="Freeform 46"/>
              <p:cNvSpPr/>
              <p:nvPr/>
            </p:nvSpPr>
            <p:spPr>
              <a:xfrm>
                <a:off x="5604174" y="1578403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49" name="Freeform 47"/>
              <p:cNvSpPr/>
              <p:nvPr/>
            </p:nvSpPr>
            <p:spPr>
              <a:xfrm>
                <a:off x="3947100" y="957851"/>
                <a:ext cx="1406904" cy="107202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50" name="Freeform 48"/>
              <p:cNvSpPr/>
              <p:nvPr/>
            </p:nvSpPr>
            <p:spPr>
              <a:xfrm>
                <a:off x="3672323" y="2004143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51" name="Freeform 49"/>
              <p:cNvSpPr/>
              <p:nvPr/>
            </p:nvSpPr>
            <p:spPr>
              <a:xfrm>
                <a:off x="4870292" y="288367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52" name="Freeform 50"/>
              <p:cNvSpPr/>
              <p:nvPr/>
            </p:nvSpPr>
            <p:spPr>
              <a:xfrm>
                <a:off x="6604918" y="209357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53" name="Freeform 51"/>
              <p:cNvSpPr/>
              <p:nvPr/>
            </p:nvSpPr>
            <p:spPr>
              <a:xfrm>
                <a:off x="5246987" y="3544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54" name="Freeform 52"/>
              <p:cNvSpPr/>
              <p:nvPr/>
            </p:nvSpPr>
            <p:spPr>
              <a:xfrm rot="3318475">
                <a:off x="3559835" y="374468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55" name="Freeform 53"/>
              <p:cNvSpPr/>
              <p:nvPr/>
            </p:nvSpPr>
            <p:spPr>
              <a:xfrm rot="20976685" flipH="1">
                <a:off x="5082270" y="2216989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56" name="Freeform 54"/>
              <p:cNvSpPr/>
              <p:nvPr/>
            </p:nvSpPr>
            <p:spPr>
              <a:xfrm>
                <a:off x="3397557" y="1888748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57" name="Freeform 55"/>
              <p:cNvSpPr/>
              <p:nvPr/>
            </p:nvSpPr>
            <p:spPr>
              <a:xfrm rot="16244410" flipH="1">
                <a:off x="6095729" y="2540920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58" name="Freeform 56"/>
              <p:cNvSpPr/>
              <p:nvPr/>
            </p:nvSpPr>
            <p:spPr>
              <a:xfrm rot="2428453">
                <a:off x="3519630" y="2918293"/>
                <a:ext cx="1143200" cy="101864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59" name="Freeform 57"/>
              <p:cNvSpPr/>
              <p:nvPr/>
            </p:nvSpPr>
            <p:spPr>
              <a:xfrm rot="6284068">
                <a:off x="5748147" y="177993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60" name="Freeform 58"/>
              <p:cNvSpPr/>
              <p:nvPr/>
            </p:nvSpPr>
            <p:spPr>
              <a:xfrm rot="8472242" flipH="1">
                <a:off x="5182522" y="382876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61" name="Freeform 59"/>
              <p:cNvSpPr/>
              <p:nvPr/>
            </p:nvSpPr>
            <p:spPr>
              <a:xfrm rot="563450" flipH="1">
                <a:off x="3336061" y="589429"/>
                <a:ext cx="719775" cy="97242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62" name="Freeform 60"/>
              <p:cNvSpPr/>
              <p:nvPr/>
            </p:nvSpPr>
            <p:spPr>
              <a:xfrm flipH="1">
                <a:off x="8466529" y="1573640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63" name="Freeform 61"/>
              <p:cNvSpPr/>
              <p:nvPr/>
            </p:nvSpPr>
            <p:spPr>
              <a:xfrm>
                <a:off x="7274500" y="9721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64" name="Freeform 62"/>
              <p:cNvSpPr/>
              <p:nvPr/>
            </p:nvSpPr>
            <p:spPr>
              <a:xfrm>
                <a:off x="6999723" y="20184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65" name="Freeform 63"/>
              <p:cNvSpPr/>
              <p:nvPr/>
            </p:nvSpPr>
            <p:spPr>
              <a:xfrm>
                <a:off x="8483442" y="2802715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66" name="Freeform 64"/>
              <p:cNvSpPr/>
              <p:nvPr/>
            </p:nvSpPr>
            <p:spPr>
              <a:xfrm>
                <a:off x="8021937" y="235378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67" name="Freeform 65"/>
              <p:cNvSpPr/>
              <p:nvPr/>
            </p:nvSpPr>
            <p:spPr>
              <a:xfrm rot="3318475">
                <a:off x="6944385" y="2188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68" name="Freeform 66"/>
              <p:cNvSpPr/>
              <p:nvPr/>
            </p:nvSpPr>
            <p:spPr>
              <a:xfrm rot="20976685" flipH="1">
                <a:off x="8409669" y="223127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69" name="Freeform 67"/>
              <p:cNvSpPr/>
              <p:nvPr/>
            </p:nvSpPr>
            <p:spPr>
              <a:xfrm>
                <a:off x="7239307" y="169348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70" name="Freeform 68"/>
              <p:cNvSpPr/>
              <p:nvPr/>
            </p:nvSpPr>
            <p:spPr>
              <a:xfrm rot="16244410" flipH="1">
                <a:off x="8619854" y="5317458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71" name="Freeform 69"/>
              <p:cNvSpPr/>
              <p:nvPr/>
            </p:nvSpPr>
            <p:spPr>
              <a:xfrm rot="2428453">
                <a:off x="7056580" y="2799230"/>
                <a:ext cx="1143200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72" name="Freeform 70"/>
              <p:cNvSpPr/>
              <p:nvPr/>
            </p:nvSpPr>
            <p:spPr>
              <a:xfrm rot="6284068">
                <a:off x="8142097" y="15100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73" name="Freeform 71"/>
              <p:cNvSpPr/>
              <p:nvPr/>
            </p:nvSpPr>
            <p:spPr>
              <a:xfrm rot="10211466" flipH="1">
                <a:off x="8527092" y="26402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74" name="Freeform 72"/>
              <p:cNvSpPr/>
              <p:nvPr/>
            </p:nvSpPr>
            <p:spPr>
              <a:xfrm rot="563450" flipH="1">
                <a:off x="6472961" y="946616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75" name="Freeform 73"/>
              <p:cNvSpPr/>
              <p:nvPr/>
            </p:nvSpPr>
            <p:spPr>
              <a:xfrm rot="6521641">
                <a:off x="8535032" y="4935150"/>
                <a:ext cx="1012722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76" name="Freeform 74"/>
              <p:cNvSpPr/>
              <p:nvPr/>
            </p:nvSpPr>
            <p:spPr>
              <a:xfrm>
                <a:off x="7274500" y="4324939"/>
                <a:ext cx="1406904" cy="107202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77" name="Freeform 75"/>
              <p:cNvSpPr/>
              <p:nvPr/>
            </p:nvSpPr>
            <p:spPr>
              <a:xfrm>
                <a:off x="6999723" y="5371230"/>
                <a:ext cx="963879" cy="87245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177" h="18319" extrusionOk="0">
                    <a:moveTo>
                      <a:pt x="14851" y="2944"/>
                    </a:moveTo>
                    <a:cubicBezTo>
                      <a:pt x="18540" y="8277"/>
                      <a:pt x="19370" y="11544"/>
                      <a:pt x="19935" y="14244"/>
                    </a:cubicBezTo>
                    <a:cubicBezTo>
                      <a:pt x="20899" y="18244"/>
                      <a:pt x="18805" y="19144"/>
                      <a:pt x="16645" y="15644"/>
                    </a:cubicBezTo>
                    <a:cubicBezTo>
                      <a:pt x="10265" y="2444"/>
                      <a:pt x="4981" y="13044"/>
                      <a:pt x="2788" y="16444"/>
                    </a:cubicBezTo>
                    <a:cubicBezTo>
                      <a:pt x="994" y="20744"/>
                      <a:pt x="-701" y="16644"/>
                      <a:pt x="296" y="14144"/>
                    </a:cubicBezTo>
                    <a:cubicBezTo>
                      <a:pt x="595" y="11844"/>
                      <a:pt x="3685" y="5144"/>
                      <a:pt x="6975" y="1944"/>
                    </a:cubicBezTo>
                    <a:cubicBezTo>
                      <a:pt x="9966" y="-856"/>
                      <a:pt x="12791" y="-723"/>
                      <a:pt x="14851" y="2944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78" name="Freeform 76"/>
              <p:cNvSpPr/>
              <p:nvPr/>
            </p:nvSpPr>
            <p:spPr>
              <a:xfrm rot="5844778">
                <a:off x="8373061" y="6012107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C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79" name="Freeform 77"/>
              <p:cNvSpPr/>
              <p:nvPr/>
            </p:nvSpPr>
            <p:spPr>
              <a:xfrm>
                <a:off x="8060037" y="3435777"/>
                <a:ext cx="1012721" cy="83758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057" h="18713" extrusionOk="0">
                    <a:moveTo>
                      <a:pt x="4276" y="1365"/>
                    </a:moveTo>
                    <a:cubicBezTo>
                      <a:pt x="9369" y="-231"/>
                      <a:pt x="14588" y="-54"/>
                      <a:pt x="16915" y="88"/>
                    </a:cubicBezTo>
                    <a:cubicBezTo>
                      <a:pt x="20310" y="195"/>
                      <a:pt x="21348" y="2429"/>
                      <a:pt x="18047" y="3280"/>
                    </a:cubicBezTo>
                    <a:cubicBezTo>
                      <a:pt x="2295" y="4876"/>
                      <a:pt x="4841" y="14772"/>
                      <a:pt x="3615" y="16155"/>
                    </a:cubicBezTo>
                    <a:cubicBezTo>
                      <a:pt x="3615" y="21369"/>
                      <a:pt x="974" y="17326"/>
                      <a:pt x="597" y="15304"/>
                    </a:cubicBezTo>
                    <a:cubicBezTo>
                      <a:pt x="314" y="13708"/>
                      <a:pt x="-252" y="10090"/>
                      <a:pt x="125" y="7217"/>
                    </a:cubicBezTo>
                    <a:cubicBezTo>
                      <a:pt x="220" y="4770"/>
                      <a:pt x="880" y="2110"/>
                      <a:pt x="4276" y="1365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80" name="Freeform 78"/>
              <p:cNvSpPr/>
              <p:nvPr/>
            </p:nvSpPr>
            <p:spPr>
              <a:xfrm rot="3318475">
                <a:off x="6887235" y="3495493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81" name="Freeform 79"/>
              <p:cNvSpPr/>
              <p:nvPr/>
            </p:nvSpPr>
            <p:spPr>
              <a:xfrm rot="20976685" flipH="1">
                <a:off x="8219169" y="6061914"/>
                <a:ext cx="719775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82" name="Freeform 80"/>
              <p:cNvSpPr/>
              <p:nvPr/>
            </p:nvSpPr>
            <p:spPr>
              <a:xfrm>
                <a:off x="6724957" y="5255835"/>
                <a:ext cx="1233096" cy="121446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C0C0C0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83" name="Freeform 81"/>
              <p:cNvSpPr/>
              <p:nvPr/>
            </p:nvSpPr>
            <p:spPr>
              <a:xfrm rot="6820032">
                <a:off x="7020644" y="6053218"/>
                <a:ext cx="1143199" cy="101864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95" h="19632" extrusionOk="0">
                    <a:moveTo>
                      <a:pt x="14527" y="2628"/>
                    </a:moveTo>
                    <a:cubicBezTo>
                      <a:pt x="16956" y="7279"/>
                      <a:pt x="18882" y="13704"/>
                      <a:pt x="19254" y="16059"/>
                    </a:cubicBezTo>
                    <a:cubicBezTo>
                      <a:pt x="19889" y="19547"/>
                      <a:pt x="18248" y="21030"/>
                      <a:pt x="16825" y="17978"/>
                    </a:cubicBezTo>
                    <a:cubicBezTo>
                      <a:pt x="9735" y="2017"/>
                      <a:pt x="6255" y="6814"/>
                      <a:pt x="2710" y="7250"/>
                    </a:cubicBezTo>
                    <a:cubicBezTo>
                      <a:pt x="-1711" y="8878"/>
                      <a:pt x="237" y="5448"/>
                      <a:pt x="1856" y="4459"/>
                    </a:cubicBezTo>
                    <a:cubicBezTo>
                      <a:pt x="3147" y="3645"/>
                      <a:pt x="6299" y="971"/>
                      <a:pt x="8815" y="447"/>
                    </a:cubicBezTo>
                    <a:cubicBezTo>
                      <a:pt x="10894" y="-221"/>
                      <a:pt x="13170" y="-570"/>
                      <a:pt x="14527" y="2628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84" name="Freeform 82"/>
              <p:cNvSpPr/>
              <p:nvPr/>
            </p:nvSpPr>
            <p:spPr>
              <a:xfrm rot="6284068">
                <a:off x="7646797" y="4367562"/>
                <a:ext cx="926942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85" name="Freeform 83"/>
              <p:cNvSpPr/>
              <p:nvPr/>
            </p:nvSpPr>
            <p:spPr>
              <a:xfrm rot="5149041" flipH="1">
                <a:off x="8487826" y="3614338"/>
                <a:ext cx="926943" cy="109187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707" h="18640" extrusionOk="0">
                    <a:moveTo>
                      <a:pt x="19078" y="3991"/>
                    </a:moveTo>
                    <a:cubicBezTo>
                      <a:pt x="20428" y="8409"/>
                      <a:pt x="19213" y="13964"/>
                      <a:pt x="19010" y="15970"/>
                    </a:cubicBezTo>
                    <a:cubicBezTo>
                      <a:pt x="18808" y="18897"/>
                      <a:pt x="16648" y="19737"/>
                      <a:pt x="15939" y="16864"/>
                    </a:cubicBezTo>
                    <a:cubicBezTo>
                      <a:pt x="15534" y="5617"/>
                      <a:pt x="7434" y="7894"/>
                      <a:pt x="3789" y="7731"/>
                    </a:cubicBezTo>
                    <a:cubicBezTo>
                      <a:pt x="-1172" y="7623"/>
                      <a:pt x="-564" y="6105"/>
                      <a:pt x="1663" y="4885"/>
                    </a:cubicBezTo>
                    <a:cubicBezTo>
                      <a:pt x="3789" y="3666"/>
                      <a:pt x="10269" y="1064"/>
                      <a:pt x="13104" y="739"/>
                    </a:cubicBezTo>
                    <a:cubicBezTo>
                      <a:pt x="14927" y="332"/>
                      <a:pt x="18572" y="-1863"/>
                      <a:pt x="19078" y="3991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86" name="Freeform 84"/>
              <p:cNvSpPr/>
              <p:nvPr/>
            </p:nvSpPr>
            <p:spPr>
              <a:xfrm rot="563450" flipH="1">
                <a:off x="6720612" y="4051766"/>
                <a:ext cx="719774" cy="9724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8306" h="20513" extrusionOk="0">
                    <a:moveTo>
                      <a:pt x="16861" y="13626"/>
                    </a:moveTo>
                    <a:cubicBezTo>
                      <a:pt x="12137" y="17745"/>
                      <a:pt x="6202" y="18950"/>
                      <a:pt x="4022" y="19955"/>
                    </a:cubicBezTo>
                    <a:cubicBezTo>
                      <a:pt x="630" y="21060"/>
                      <a:pt x="-1792" y="20558"/>
                      <a:pt x="1721" y="18147"/>
                    </a:cubicBezTo>
                    <a:cubicBezTo>
                      <a:pt x="8746" y="14128"/>
                      <a:pt x="13469" y="12420"/>
                      <a:pt x="4749" y="3378"/>
                    </a:cubicBezTo>
                    <a:cubicBezTo>
                      <a:pt x="1196" y="-540"/>
                      <a:pt x="4910" y="-507"/>
                      <a:pt x="6687" y="766"/>
                    </a:cubicBezTo>
                    <a:cubicBezTo>
                      <a:pt x="8100" y="1804"/>
                      <a:pt x="14398" y="5187"/>
                      <a:pt x="16013" y="7598"/>
                    </a:cubicBezTo>
                    <a:cubicBezTo>
                      <a:pt x="17587" y="9507"/>
                      <a:pt x="19808" y="10880"/>
                      <a:pt x="16861" y="13626"/>
                    </a:cubicBezTo>
                    <a:close/>
                  </a:path>
                </a:pathLst>
              </a:custGeom>
              <a:noFill/>
              <a:ln w="12700" cap="flat">
                <a:solidFill>
                  <a:srgbClr val="99FFCC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990" name="Group 85"/>
            <p:cNvGrpSpPr/>
            <p:nvPr/>
          </p:nvGrpSpPr>
          <p:grpSpPr>
            <a:xfrm>
              <a:off x="532106" y="687010"/>
              <a:ext cx="8745538" cy="223839"/>
              <a:chOff x="0" y="0"/>
              <a:chExt cx="8745537" cy="223837"/>
            </a:xfrm>
          </p:grpSpPr>
          <p:sp>
            <p:nvSpPr>
              <p:cNvPr id="7988" name="AutoShape 86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89" name="Rectangle 87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solidFill>
                <a:srgbClr val="808080">
                  <a:alpha val="50000"/>
                </a:srgbClr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7993" name="Group 88"/>
            <p:cNvGrpSpPr/>
            <p:nvPr/>
          </p:nvGrpSpPr>
          <p:grpSpPr>
            <a:xfrm>
              <a:off x="424156" y="596523"/>
              <a:ext cx="8745538" cy="223838"/>
              <a:chOff x="0" y="0"/>
              <a:chExt cx="8745537" cy="223837"/>
            </a:xfrm>
          </p:grpSpPr>
          <p:sp>
            <p:nvSpPr>
              <p:cNvPr id="7991" name="AutoShape 89"/>
              <p:cNvSpPr/>
              <p:nvPr/>
            </p:nvSpPr>
            <p:spPr>
              <a:xfrm>
                <a:off x="0" y="0"/>
                <a:ext cx="8745538" cy="223838"/>
              </a:xfrm>
              <a:prstGeom prst="roundRect">
                <a:avLst>
                  <a:gd name="adj" fmla="val 50000"/>
                </a:avLst>
              </a:prstGeom>
              <a:gradFill flip="none" rotWithShape="1">
                <a:gsLst>
                  <a:gs pos="0">
                    <a:srgbClr val="525252"/>
                  </a:gs>
                  <a:gs pos="50000">
                    <a:srgbClr val="B2B2B2"/>
                  </a:gs>
                  <a:gs pos="100000">
                    <a:srgbClr val="52525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92" name="Rectangle 90"/>
              <p:cNvSpPr/>
              <p:nvPr/>
            </p:nvSpPr>
            <p:spPr>
              <a:xfrm>
                <a:off x="41182" y="63793"/>
                <a:ext cx="8649995" cy="55960"/>
              </a:xfrm>
              <a:prstGeom prst="rect">
                <a:avLst/>
              </a:prstGeom>
              <a:gradFill flip="none" rotWithShape="1">
                <a:gsLst>
                  <a:gs pos="0">
                    <a:srgbClr val="B2B2B2"/>
                  </a:gs>
                  <a:gs pos="50000">
                    <a:srgbClr val="EAEAEA"/>
                  </a:gs>
                  <a:gs pos="100000">
                    <a:srgbClr val="B2B2B2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sp>
          <p:nvSpPr>
            <p:cNvPr id="7994" name="Freeform 91"/>
            <p:cNvSpPr/>
            <p:nvPr/>
          </p:nvSpPr>
          <p:spPr>
            <a:xfrm>
              <a:off x="519420" y="690185"/>
              <a:ext cx="1233095" cy="1214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374" h="20785" extrusionOk="0">
                  <a:moveTo>
                    <a:pt x="50" y="4891"/>
                  </a:moveTo>
                  <a:cubicBezTo>
                    <a:pt x="848" y="11221"/>
                    <a:pt x="4764" y="17280"/>
                    <a:pt x="6710" y="19562"/>
                  </a:cubicBezTo>
                  <a:cubicBezTo>
                    <a:pt x="8580" y="21600"/>
                    <a:pt x="10152" y="20948"/>
                    <a:pt x="9104" y="18666"/>
                  </a:cubicBezTo>
                  <a:cubicBezTo>
                    <a:pt x="6710" y="10270"/>
                    <a:pt x="4540" y="4972"/>
                    <a:pt x="15764" y="6765"/>
                  </a:cubicBezTo>
                  <a:cubicBezTo>
                    <a:pt x="21226" y="7499"/>
                    <a:pt x="19355" y="4755"/>
                    <a:pt x="17485" y="3749"/>
                  </a:cubicBezTo>
                  <a:cubicBezTo>
                    <a:pt x="13968" y="1712"/>
                    <a:pt x="7533" y="163"/>
                    <a:pt x="4165" y="0"/>
                  </a:cubicBezTo>
                  <a:cubicBezTo>
                    <a:pt x="1996" y="0"/>
                    <a:pt x="-374" y="869"/>
                    <a:pt x="50" y="4891"/>
                  </a:cubicBezTo>
                  <a:close/>
                </a:path>
              </a:pathLst>
            </a:custGeom>
            <a:solidFill>
              <a:srgbClr val="808080">
                <a:alpha val="50000"/>
              </a:srgbClr>
            </a:soli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rgbClr val="333333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8000" name="Group 92"/>
            <p:cNvGrpSpPr/>
            <p:nvPr/>
          </p:nvGrpSpPr>
          <p:grpSpPr>
            <a:xfrm>
              <a:off x="579241" y="366407"/>
              <a:ext cx="1124880" cy="1123270"/>
              <a:chOff x="0" y="0"/>
              <a:chExt cx="1124878" cy="1123268"/>
            </a:xfrm>
          </p:grpSpPr>
          <p:sp>
            <p:nvSpPr>
              <p:cNvPr id="7995" name="Freeform 93"/>
              <p:cNvSpPr/>
              <p:nvPr/>
            </p:nvSpPr>
            <p:spPr>
              <a:xfrm>
                <a:off x="0" y="14215"/>
                <a:ext cx="1124879" cy="110905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374" h="20785" extrusionOk="0">
                    <a:moveTo>
                      <a:pt x="50" y="4891"/>
                    </a:moveTo>
                    <a:cubicBezTo>
                      <a:pt x="848" y="11221"/>
                      <a:pt x="4764" y="17280"/>
                      <a:pt x="6710" y="19562"/>
                    </a:cubicBezTo>
                    <a:cubicBezTo>
                      <a:pt x="8580" y="21600"/>
                      <a:pt x="10152" y="20948"/>
                      <a:pt x="9104" y="18666"/>
                    </a:cubicBezTo>
                    <a:cubicBezTo>
                      <a:pt x="6710" y="10270"/>
                      <a:pt x="4540" y="4972"/>
                      <a:pt x="15764" y="6765"/>
                    </a:cubicBezTo>
                    <a:cubicBezTo>
                      <a:pt x="21226" y="7499"/>
                      <a:pt x="19355" y="4755"/>
                      <a:pt x="17485" y="3749"/>
                    </a:cubicBezTo>
                    <a:cubicBezTo>
                      <a:pt x="13968" y="1712"/>
                      <a:pt x="7533" y="163"/>
                      <a:pt x="4165" y="0"/>
                    </a:cubicBezTo>
                    <a:cubicBezTo>
                      <a:pt x="1996" y="0"/>
                      <a:pt x="-374" y="869"/>
                      <a:pt x="50" y="4891"/>
                    </a:cubicBezTo>
                    <a:close/>
                  </a:path>
                </a:pathLst>
              </a:custGeom>
              <a:solidFill>
                <a:srgbClr val="F5CDDF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96" name="Freeform 94"/>
              <p:cNvSpPr/>
              <p:nvPr/>
            </p:nvSpPr>
            <p:spPr>
              <a:xfrm>
                <a:off x="252" y="21907"/>
                <a:ext cx="281446" cy="8300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157" h="21189" extrusionOk="0">
                    <a:moveTo>
                      <a:pt x="6939" y="452"/>
                    </a:moveTo>
                    <a:cubicBezTo>
                      <a:pt x="1927" y="1384"/>
                      <a:pt x="-221" y="3330"/>
                      <a:pt x="18" y="6166"/>
                    </a:cubicBezTo>
                    <a:cubicBezTo>
                      <a:pt x="137" y="8557"/>
                      <a:pt x="4433" y="12367"/>
                      <a:pt x="7297" y="14798"/>
                    </a:cubicBezTo>
                    <a:cubicBezTo>
                      <a:pt x="10161" y="17230"/>
                      <a:pt x="15412" y="19904"/>
                      <a:pt x="17202" y="20715"/>
                    </a:cubicBezTo>
                    <a:cubicBezTo>
                      <a:pt x="19112" y="21566"/>
                      <a:pt x="19828" y="21282"/>
                      <a:pt x="18396" y="19783"/>
                    </a:cubicBezTo>
                    <a:cubicBezTo>
                      <a:pt x="16964" y="18324"/>
                      <a:pt x="10519" y="14150"/>
                      <a:pt x="8610" y="11880"/>
                    </a:cubicBezTo>
                    <a:cubicBezTo>
                      <a:pt x="6820" y="9652"/>
                      <a:pt x="6820" y="7909"/>
                      <a:pt x="7297" y="6247"/>
                    </a:cubicBezTo>
                    <a:cubicBezTo>
                      <a:pt x="7775" y="4626"/>
                      <a:pt x="10042" y="2965"/>
                      <a:pt x="11474" y="2114"/>
                    </a:cubicBezTo>
                    <a:cubicBezTo>
                      <a:pt x="12906" y="1303"/>
                      <a:pt x="14219" y="1546"/>
                      <a:pt x="15889" y="1263"/>
                    </a:cubicBezTo>
                    <a:cubicBezTo>
                      <a:pt x="17441" y="1020"/>
                      <a:pt x="20902" y="817"/>
                      <a:pt x="21140" y="614"/>
                    </a:cubicBezTo>
                    <a:cubicBezTo>
                      <a:pt x="21379" y="412"/>
                      <a:pt x="18992" y="128"/>
                      <a:pt x="17202" y="47"/>
                    </a:cubicBezTo>
                    <a:cubicBezTo>
                      <a:pt x="15531" y="-34"/>
                      <a:pt x="12548" y="7"/>
                      <a:pt x="10877" y="47"/>
                    </a:cubicBezTo>
                    <a:cubicBezTo>
                      <a:pt x="9087" y="128"/>
                      <a:pt x="8610" y="-34"/>
                      <a:pt x="6939" y="452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97" name="Freeform 95"/>
              <p:cNvSpPr/>
              <p:nvPr/>
            </p:nvSpPr>
            <p:spPr>
              <a:xfrm>
                <a:off x="65941" y="-1"/>
                <a:ext cx="1040139" cy="2996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250" h="20908" extrusionOk="0">
                    <a:moveTo>
                      <a:pt x="219" y="3318"/>
                    </a:moveTo>
                    <a:cubicBezTo>
                      <a:pt x="544" y="2431"/>
                      <a:pt x="1127" y="438"/>
                      <a:pt x="2230" y="105"/>
                    </a:cubicBezTo>
                    <a:cubicBezTo>
                      <a:pt x="3333" y="-227"/>
                      <a:pt x="4857" y="216"/>
                      <a:pt x="6836" y="1545"/>
                    </a:cubicBezTo>
                    <a:cubicBezTo>
                      <a:pt x="8814" y="2875"/>
                      <a:pt x="12057" y="5644"/>
                      <a:pt x="14165" y="7970"/>
                    </a:cubicBezTo>
                    <a:cubicBezTo>
                      <a:pt x="16273" y="10296"/>
                      <a:pt x="18317" y="13287"/>
                      <a:pt x="19484" y="15281"/>
                    </a:cubicBezTo>
                    <a:cubicBezTo>
                      <a:pt x="20652" y="17275"/>
                      <a:pt x="20879" y="19047"/>
                      <a:pt x="21073" y="19933"/>
                    </a:cubicBezTo>
                    <a:cubicBezTo>
                      <a:pt x="21268" y="20819"/>
                      <a:pt x="21495" y="21373"/>
                      <a:pt x="20587" y="20376"/>
                    </a:cubicBezTo>
                    <a:cubicBezTo>
                      <a:pt x="19646" y="19379"/>
                      <a:pt x="17668" y="16388"/>
                      <a:pt x="15560" y="14062"/>
                    </a:cubicBezTo>
                    <a:cubicBezTo>
                      <a:pt x="13387" y="11847"/>
                      <a:pt x="9819" y="8413"/>
                      <a:pt x="7809" y="6862"/>
                    </a:cubicBezTo>
                    <a:cubicBezTo>
                      <a:pt x="5765" y="5422"/>
                      <a:pt x="4403" y="5201"/>
                      <a:pt x="3365" y="5422"/>
                    </a:cubicBezTo>
                    <a:cubicBezTo>
                      <a:pt x="2360" y="5644"/>
                      <a:pt x="2198" y="8081"/>
                      <a:pt x="1679" y="7970"/>
                    </a:cubicBezTo>
                    <a:cubicBezTo>
                      <a:pt x="1160" y="7970"/>
                      <a:pt x="479" y="6087"/>
                      <a:pt x="219" y="5311"/>
                    </a:cubicBezTo>
                    <a:cubicBezTo>
                      <a:pt x="-40" y="4536"/>
                      <a:pt x="-105" y="4204"/>
                      <a:pt x="219" y="3318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B99BA9"/>
                  </a:gs>
                  <a:gs pos="100000">
                    <a:srgbClr val="F5CDDF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98" name="Freeform 96"/>
              <p:cNvSpPr/>
              <p:nvPr/>
            </p:nvSpPr>
            <p:spPr>
              <a:xfrm>
                <a:off x="354445" y="317897"/>
                <a:ext cx="651972" cy="64221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0955" extrusionOk="0">
                    <a:moveTo>
                      <a:pt x="454" y="3629"/>
                    </a:moveTo>
                    <a:cubicBezTo>
                      <a:pt x="1264" y="2234"/>
                      <a:pt x="2171" y="623"/>
                      <a:pt x="5117" y="149"/>
                    </a:cubicBezTo>
                    <a:cubicBezTo>
                      <a:pt x="8064" y="-326"/>
                      <a:pt x="15701" y="465"/>
                      <a:pt x="18172" y="738"/>
                    </a:cubicBezTo>
                    <a:cubicBezTo>
                      <a:pt x="20644" y="1011"/>
                      <a:pt x="21300" y="1730"/>
                      <a:pt x="19918" y="1817"/>
                    </a:cubicBezTo>
                    <a:cubicBezTo>
                      <a:pt x="18535" y="1903"/>
                      <a:pt x="12546" y="1069"/>
                      <a:pt x="9893" y="1227"/>
                    </a:cubicBezTo>
                    <a:cubicBezTo>
                      <a:pt x="7240" y="1385"/>
                      <a:pt x="5313" y="1788"/>
                      <a:pt x="3959" y="2780"/>
                    </a:cubicBezTo>
                    <a:cubicBezTo>
                      <a:pt x="2604" y="3773"/>
                      <a:pt x="1878" y="5038"/>
                      <a:pt x="1739" y="7224"/>
                    </a:cubicBezTo>
                    <a:cubicBezTo>
                      <a:pt x="1599" y="9410"/>
                      <a:pt x="2688" y="13681"/>
                      <a:pt x="3135" y="15867"/>
                    </a:cubicBezTo>
                    <a:cubicBezTo>
                      <a:pt x="3582" y="18053"/>
                      <a:pt x="4336" y="19563"/>
                      <a:pt x="4419" y="20310"/>
                    </a:cubicBezTo>
                    <a:cubicBezTo>
                      <a:pt x="4503" y="21058"/>
                      <a:pt x="4112" y="21274"/>
                      <a:pt x="3610" y="20310"/>
                    </a:cubicBezTo>
                    <a:cubicBezTo>
                      <a:pt x="3107" y="19347"/>
                      <a:pt x="1948" y="16500"/>
                      <a:pt x="1389" y="14544"/>
                    </a:cubicBezTo>
                    <a:cubicBezTo>
                      <a:pt x="831" y="12588"/>
                      <a:pt x="384" y="10359"/>
                      <a:pt x="231" y="8547"/>
                    </a:cubicBezTo>
                    <a:cubicBezTo>
                      <a:pt x="77" y="6735"/>
                      <a:pt x="-300" y="5067"/>
                      <a:pt x="454" y="3629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50000">
                    <a:srgbClr val="FDF7FA"/>
                  </a:gs>
                  <a:gs pos="100000">
                    <a:srgbClr val="F5CDDF"/>
                  </a:gs>
                </a:gsLst>
                <a:lin ang="189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7999" name="Freeform 97"/>
              <p:cNvSpPr/>
              <p:nvPr/>
            </p:nvSpPr>
            <p:spPr>
              <a:xfrm>
                <a:off x="255104" y="237733"/>
                <a:ext cx="382079" cy="36699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307" h="19659" extrusionOk="0">
                    <a:moveTo>
                      <a:pt x="42" y="3306"/>
                    </a:moveTo>
                    <a:cubicBezTo>
                      <a:pt x="-286" y="985"/>
                      <a:pt x="1285" y="-578"/>
                      <a:pt x="4780" y="204"/>
                    </a:cubicBezTo>
                    <a:cubicBezTo>
                      <a:pt x="9541" y="701"/>
                      <a:pt x="11135" y="-389"/>
                      <a:pt x="20141" y="4561"/>
                    </a:cubicBezTo>
                    <a:cubicBezTo>
                      <a:pt x="21314" y="4964"/>
                      <a:pt x="15943" y="4822"/>
                      <a:pt x="14091" y="5533"/>
                    </a:cubicBezTo>
                    <a:cubicBezTo>
                      <a:pt x="12238" y="6243"/>
                      <a:pt x="10268" y="7640"/>
                      <a:pt x="9001" y="8896"/>
                    </a:cubicBezTo>
                    <a:cubicBezTo>
                      <a:pt x="7735" y="10151"/>
                      <a:pt x="6961" y="11311"/>
                      <a:pt x="6445" y="13064"/>
                    </a:cubicBezTo>
                    <a:cubicBezTo>
                      <a:pt x="5929" y="14817"/>
                      <a:pt x="6937" y="21022"/>
                      <a:pt x="5859" y="19388"/>
                    </a:cubicBezTo>
                    <a:cubicBezTo>
                      <a:pt x="769" y="14248"/>
                      <a:pt x="1098" y="6409"/>
                      <a:pt x="42" y="3306"/>
                    </a:cubicBezTo>
                    <a:close/>
                  </a:path>
                </a:pathLst>
              </a:custGeom>
              <a:gradFill flip="none" rotWithShape="1">
                <a:gsLst>
                  <a:gs pos="0">
                    <a:srgbClr val="F5CDDF"/>
                  </a:gs>
                  <a:gs pos="100000">
                    <a:srgbClr val="FEF9FB"/>
                  </a:gs>
                </a:gsLst>
                <a:lin ang="27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l">
                  <a:defRPr b="0">
                    <a:solidFill>
                      <a:srgbClr val="333333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800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7572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r>
              <a:t>Title Text</a:t>
            </a:r>
          </a:p>
        </p:txBody>
      </p:sp>
      <p:sp>
        <p:nvSpPr>
          <p:cNvPr id="800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0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333333"/>
                </a:solidFill>
                <a:latin typeface="Arial Narrow"/>
                <a:ea typeface="Arial Narrow"/>
                <a:cs typeface="Arial Narrow"/>
                <a:sym typeface="Arial Narrow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333333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096107"/>
      </p:ext>
    </p:extLst>
  </p:cSld>
  <p:clrMapOvr>
    <a:masterClrMapping/>
  </p:clrMapOvr>
  <p:transition spd="med"/>
</p:sldLayout>
</file>

<file path=ppt/slideLayouts/slideLayout4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7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0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91068864"/>
      </p:ext>
    </p:extLst>
  </p:cSld>
  <p:clrMapOvr>
    <a:masterClrMapping/>
  </p:clrMapOvr>
  <p:transition spd="med"/>
</p:sldLayout>
</file>

<file path=ppt/slideLayouts/slideLayout4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02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5160514"/>
      </p:ext>
    </p:extLst>
  </p:cSld>
  <p:clrMapOvr>
    <a:masterClrMapping/>
  </p:clrMapOvr>
  <p:transition spd="med"/>
</p:sldLayout>
</file>

<file path=ppt/slideLayouts/slideLayout4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1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0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658312"/>
      </p:ext>
    </p:extLst>
  </p:cSld>
  <p:clrMapOvr>
    <a:masterClrMapping/>
  </p:clrMapOvr>
  <p:transition spd="med"/>
</p:sldLayout>
</file>

<file path=ppt/slideLayouts/slideLayout4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1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0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457542"/>
      </p:ext>
    </p:extLst>
  </p:cSld>
  <p:clrMapOvr>
    <a:masterClrMapping/>
  </p:clrMapOvr>
  <p:transition spd="med"/>
</p:sldLayout>
</file>

<file path=ppt/slideLayouts/slideLayout4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2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0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5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8019899"/>
      </p:ext>
    </p:extLst>
  </p:cSld>
  <p:clrMapOvr>
    <a:masterClrMapping/>
  </p:clrMapOvr>
  <p:transition spd="med"/>
</p:sldLayout>
</file>

<file path=ppt/slideLayouts/slideLayout4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2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0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8905733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0ACC5-8169-7147-BEA9-1FDC5F8E3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848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47E66F-768B-5C45-9230-F20C672F4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08713"/>
      </p:ext>
    </p:extLst>
  </p:cSld>
  <p:clrMapOvr>
    <a:masterClrMapping/>
  </p:clrMapOvr>
</p:sldLayout>
</file>

<file path=ppt/slideLayouts/slideLayout5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2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07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7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0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3403064"/>
      </p:ext>
    </p:extLst>
  </p:cSld>
  <p:clrMapOvr>
    <a:masterClrMapping/>
  </p:clrMapOvr>
  <p:transition spd="med"/>
</p:sldLayout>
</file>

<file path=ppt/slideLayouts/slideLayout5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2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08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0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57271516"/>
      </p:ext>
    </p:extLst>
  </p:cSld>
  <p:clrMapOvr>
    <a:masterClrMapping/>
  </p:clrMapOvr>
  <p:transition spd="med"/>
</p:sldLayout>
</file>

<file path=ppt/slideLayouts/slideLayout5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8_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3" name="Title Text"/>
          <p:cNvSpPr txBox="1">
            <a:spLocks noGrp="1"/>
          </p:cNvSpPr>
          <p:nvPr>
            <p:ph type="title"/>
          </p:nvPr>
        </p:nvSpPr>
        <p:spPr>
          <a:xfrm>
            <a:off x="1600200" y="1600200"/>
            <a:ext cx="6858000" cy="1828800"/>
          </a:xfrm>
          <a:prstGeom prst="rect">
            <a:avLst/>
          </a:prstGeom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0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0574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SzTx/>
              <a:buNone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42950" indent="-285750" algn="r">
              <a:spcBef>
                <a:spcPts val="600"/>
              </a:spcBef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181100" indent="-266700" algn="r">
              <a:spcBef>
                <a:spcPts val="600"/>
              </a:spcBef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691639" indent="-320039" algn="r">
              <a:spcBef>
                <a:spcPts val="600"/>
              </a:spcBef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48839" indent="-320039" algn="r">
              <a:spcBef>
                <a:spcPts val="600"/>
              </a:spcBef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0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127837"/>
      </p:ext>
    </p:extLst>
  </p:cSld>
  <p:clrMapOvr>
    <a:masterClrMapping/>
  </p:clrMapOvr>
  <p:transition spd="med"/>
</p:sldLayout>
</file>

<file path=ppt/slideLayouts/slideLayout5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6_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0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103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8118024"/>
      </p:ext>
    </p:extLst>
  </p:cSld>
  <p:clrMapOvr>
    <a:masterClrMapping/>
  </p:clrMapOvr>
  <p:transition spd="med"/>
</p:sldLayout>
</file>

<file path=ppt/slideLayouts/slideLayout5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2_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1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9170672"/>
      </p:ext>
    </p:extLst>
  </p:cSld>
  <p:clrMapOvr>
    <a:masterClrMapping/>
  </p:clrMapOvr>
  <p:transition spd="med"/>
</p:sldLayout>
</file>

<file path=ppt/slideLayouts/slideLayout5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2_Two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1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800040"/>
              </a:buClr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1pPr>
            <a:lvl2pPr marL="790575" indent="-333375">
              <a:spcBef>
                <a:spcPts val="600"/>
              </a:spcBef>
              <a:buClr>
                <a:srgbClr val="800040"/>
              </a:buClr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2pPr>
            <a:lvl3pPr marL="1234439" indent="-320039">
              <a:spcBef>
                <a:spcPts val="600"/>
              </a:spcBef>
              <a:buClr>
                <a:srgbClr val="800040"/>
              </a:buClr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3pPr>
            <a:lvl4pPr marL="1727200" indent="-355600">
              <a:spcBef>
                <a:spcPts val="600"/>
              </a:spcBef>
              <a:buClr>
                <a:srgbClr val="800040"/>
              </a:buClr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4pPr>
            <a:lvl5pPr marL="2184400" indent="-355600">
              <a:spcBef>
                <a:spcPts val="600"/>
              </a:spcBef>
              <a:buClr>
                <a:srgbClr val="800040"/>
              </a:buClr>
              <a:buChar char="⌑"/>
              <a:defRPr sz="28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0997841"/>
      </p:ext>
    </p:extLst>
  </p:cSld>
  <p:clrMapOvr>
    <a:masterClrMapping/>
  </p:clrMapOvr>
  <p:transition spd="med"/>
</p:sldLayout>
</file>

<file path=ppt/slideLayouts/slideLayout5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3_Comparis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1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3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75485183"/>
      </p:ext>
    </p:extLst>
  </p:cSld>
  <p:clrMapOvr>
    <a:masterClrMapping/>
  </p:clrMapOvr>
  <p:transition spd="med"/>
</p:sldLayout>
</file>

<file path=ppt/slideLayouts/slideLayout5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3_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1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0777838"/>
      </p:ext>
    </p:extLst>
  </p:cSld>
  <p:clrMapOvr>
    <a:masterClrMapping/>
  </p:clrMapOvr>
  <p:transition spd="med"/>
</p:sldLayout>
</file>

<file path=ppt/slideLayouts/slideLayout5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7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2689505"/>
      </p:ext>
    </p:extLst>
  </p:cSld>
  <p:clrMapOvr>
    <a:masterClrMapping/>
  </p:clrMapOvr>
  <p:transition spd="med"/>
</p:sldLayout>
</file>

<file path=ppt/slideLayouts/slideLayout5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3_Content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15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1pPr>
            <a:lvl2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2pPr>
            <a:lvl3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3pPr>
            <a:lvl4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4pPr>
            <a:lvl5pPr>
              <a:buClr>
                <a:srgbClr val="800040"/>
              </a:buClr>
              <a:buChar char="⌑"/>
              <a:defRPr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5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pPr>
            <a:endParaRPr/>
          </a:p>
        </p:txBody>
      </p:sp>
      <p:sp>
        <p:nvSpPr>
          <p:cNvPr id="81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5916796"/>
      </p:ext>
    </p:extLst>
  </p:cSld>
  <p:clrMapOvr>
    <a:masterClrMapping/>
  </p:clrMapOvr>
  <p:transition spd="med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F1055-9CAA-CD48-9BBA-BFA55CD5CF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17616"/>
      </p:ext>
    </p:extLst>
  </p:cSld>
  <p:clrMapOvr>
    <a:masterClrMapping/>
  </p:clrMapOvr>
</p:sldLayout>
</file>

<file path=ppt/slideLayouts/slideLayout5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3_Pictur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effectLst>
            <a:outerShdw blurRad="508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816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816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effectLst>
            <a:outerShdw blurRad="63500" dist="25399" dir="162000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Tahoma"/>
                <a:ea typeface="Tahoma"/>
                <a:cs typeface="Tahoma"/>
                <a:sym typeface="Tahom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6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27642" y="6248400"/>
            <a:ext cx="33055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9847890"/>
      </p:ext>
    </p:extLst>
  </p:cSld>
  <p:clrMapOvr>
    <a:masterClrMapping/>
  </p:clrMapOvr>
  <p:transition spd="med"/>
</p:sldLayout>
</file>

<file path=ppt/slideLayouts/slideLayout5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9_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4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17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27779"/>
      </p:ext>
    </p:extLst>
  </p:cSld>
  <p:clrMapOvr>
    <a:masterClrMapping/>
  </p:clrMapOvr>
  <p:transition spd="med"/>
</p:sldLayout>
</file>

<file path=ppt/slideLayouts/slideLayout5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7_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18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69584071"/>
      </p:ext>
    </p:extLst>
  </p:cSld>
  <p:clrMapOvr>
    <a:masterClrMapping/>
  </p:clrMapOvr>
  <p:transition spd="med"/>
</p:sldLayout>
</file>

<file path=ppt/slideLayouts/slideLayout5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3_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1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1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06691850"/>
      </p:ext>
    </p:extLst>
  </p:cSld>
  <p:clrMapOvr>
    <a:masterClrMapping/>
  </p:clrMapOvr>
  <p:transition spd="med"/>
</p:sldLayout>
</file>

<file path=ppt/slideLayouts/slideLayout5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3_Two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0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00316844"/>
      </p:ext>
    </p:extLst>
  </p:cSld>
  <p:clrMapOvr>
    <a:masterClrMapping/>
  </p:clrMapOvr>
  <p:transition spd="med"/>
</p:sldLayout>
</file>

<file path=ppt/slideLayouts/slideLayout5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4_Comparis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1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04557059"/>
      </p:ext>
    </p:extLst>
  </p:cSld>
  <p:clrMapOvr>
    <a:masterClrMapping/>
  </p:clrMapOvr>
  <p:transition spd="med"/>
</p:sldLayout>
</file>

<file path=ppt/slideLayouts/slideLayout5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4_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6564964"/>
      </p:ext>
    </p:extLst>
  </p:cSld>
  <p:clrMapOvr>
    <a:masterClrMapping/>
  </p:clrMapOvr>
  <p:transition spd="med"/>
</p:sldLayout>
</file>

<file path=ppt/slideLayouts/slideLayout5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8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194898"/>
      </p:ext>
    </p:extLst>
  </p:cSld>
  <p:clrMapOvr>
    <a:masterClrMapping/>
  </p:clrMapOvr>
  <p:transition spd="med"/>
</p:sldLayout>
</file>

<file path=ppt/slideLayouts/slideLayout5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4_Content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3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3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8254007"/>
      </p:ext>
    </p:extLst>
  </p:cSld>
  <p:clrMapOvr>
    <a:masterClrMapping/>
  </p:clrMapOvr>
  <p:transition spd="med"/>
</p:sldLayout>
</file>

<file path=ppt/slideLayouts/slideLayout5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4_Pictur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4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2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47870477"/>
      </p:ext>
    </p:extLst>
  </p:cSld>
  <p:clrMapOvr>
    <a:masterClrMapping/>
  </p:clrMapOvr>
  <p:transition spd="med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5035AB-F627-0A45-92D0-627079958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089641"/>
      </p:ext>
    </p:extLst>
  </p:cSld>
  <p:clrMapOvr>
    <a:masterClrMapping/>
  </p:clrMapOvr>
</p:sldLayout>
</file>

<file path=ppt/slideLayouts/slideLayout5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0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5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5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66303243"/>
      </p:ext>
    </p:extLst>
  </p:cSld>
  <p:clrMapOvr>
    <a:masterClrMapping/>
  </p:clrMapOvr>
  <p:transition spd="med"/>
</p:sldLayout>
</file>

<file path=ppt/slideLayouts/slideLayout5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8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6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20763930"/>
      </p:ext>
    </p:extLst>
  </p:cSld>
  <p:clrMapOvr>
    <a:masterClrMapping/>
  </p:clrMapOvr>
  <p:transition spd="med"/>
</p:sldLayout>
</file>

<file path=ppt/slideLayouts/slideLayout5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4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9094141"/>
      </p:ext>
    </p:extLst>
  </p:cSld>
  <p:clrMapOvr>
    <a:masterClrMapping/>
  </p:clrMapOvr>
  <p:transition spd="med"/>
</p:sldLayout>
</file>

<file path=ppt/slideLayouts/slideLayout5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4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8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34787"/>
      </p:ext>
    </p:extLst>
  </p:cSld>
  <p:clrMapOvr>
    <a:masterClrMapping/>
  </p:clrMapOvr>
  <p:transition spd="med"/>
</p:sldLayout>
</file>

<file path=ppt/slideLayouts/slideLayout5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29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29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4100029"/>
      </p:ext>
    </p:extLst>
  </p:cSld>
  <p:clrMapOvr>
    <a:masterClrMapping/>
  </p:clrMapOvr>
  <p:transition spd="med"/>
</p:sldLayout>
</file>

<file path=ppt/slideLayouts/slideLayout5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2214965"/>
      </p:ext>
    </p:extLst>
  </p:cSld>
  <p:clrMapOvr>
    <a:masterClrMapping/>
  </p:clrMapOvr>
  <p:transition spd="med"/>
</p:sldLayout>
</file>

<file path=ppt/slideLayouts/slideLayout5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1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1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3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39589990"/>
      </p:ext>
    </p:extLst>
  </p:cSld>
  <p:clrMapOvr>
    <a:masterClrMapping/>
  </p:clrMapOvr>
  <p:transition spd="med"/>
</p:sldLayout>
</file>

<file path=ppt/slideLayouts/slideLayout5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2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32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84586879"/>
      </p:ext>
    </p:extLst>
  </p:cSld>
  <p:clrMapOvr>
    <a:masterClrMapping/>
  </p:clrMapOvr>
  <p:transition spd="med"/>
</p:sldLayout>
</file>

<file path=ppt/slideLayouts/slideLayout5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1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6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5299688"/>
      </p:ext>
    </p:extLst>
  </p:cSld>
  <p:clrMapOvr>
    <a:masterClrMapping/>
  </p:clrMapOvr>
  <p:transition spd="med"/>
</p:sldLayout>
</file>

<file path=ppt/slideLayouts/slideLayout5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9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4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9869180"/>
      </p:ext>
    </p:extLst>
  </p:cSld>
  <p:clrMapOvr>
    <a:masterClrMapping/>
  </p:clrMapOvr>
  <p:transition spd="med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F6A60-5816-F640-95F6-CB7BBEA50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713957"/>
      </p:ext>
    </p:extLst>
  </p:cSld>
  <p:clrMapOvr>
    <a:masterClrMapping/>
  </p:clrMapOvr>
</p:sldLayout>
</file>

<file path=ppt/slideLayouts/slideLayout5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0069623"/>
      </p:ext>
    </p:extLst>
  </p:cSld>
  <p:clrMapOvr>
    <a:masterClrMapping/>
  </p:clrMapOvr>
  <p:transition spd="med"/>
</p:sldLayout>
</file>

<file path=ppt/slideLayouts/slideLayout5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5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6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89434871"/>
      </p:ext>
    </p:extLst>
  </p:cSld>
  <p:clrMapOvr>
    <a:masterClrMapping/>
  </p:clrMapOvr>
  <p:transition spd="med"/>
</p:sldLayout>
</file>

<file path=ppt/slideLayouts/slideLayout5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6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7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7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7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3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8516529"/>
      </p:ext>
    </p:extLst>
  </p:cSld>
  <p:clrMapOvr>
    <a:masterClrMapping/>
  </p:clrMapOvr>
  <p:transition spd="med"/>
</p:sldLayout>
</file>

<file path=ppt/slideLayouts/slideLayout5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6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1988929"/>
      </p:ext>
    </p:extLst>
  </p:cSld>
  <p:clrMapOvr>
    <a:masterClrMapping/>
  </p:clrMapOvr>
  <p:transition spd="med"/>
</p:sldLayout>
</file>

<file path=ppt/slideLayouts/slideLayout5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9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010413"/>
      </p:ext>
    </p:extLst>
  </p:cSld>
  <p:clrMapOvr>
    <a:masterClrMapping/>
  </p:clrMapOvr>
  <p:transition spd="med"/>
</p:sldLayout>
</file>

<file path=ppt/slideLayouts/slideLayout5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6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39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39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4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5047387"/>
      </p:ext>
    </p:extLst>
  </p:cSld>
  <p:clrMapOvr>
    <a:masterClrMapping/>
  </p:clrMapOvr>
  <p:transition spd="med"/>
</p:sldLayout>
</file>

<file path=ppt/slideLayouts/slideLayout5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6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0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40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8469092"/>
      </p:ext>
    </p:extLst>
  </p:cSld>
  <p:clrMapOvr>
    <a:masterClrMapping/>
  </p:clrMapOvr>
  <p:transition spd="med"/>
</p:sldLayout>
</file>

<file path=ppt/slideLayouts/slideLayout5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2_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4579980"/>
      </p:ext>
    </p:extLst>
  </p:cSld>
  <p:clrMapOvr>
    <a:masterClrMapping/>
  </p:clrMapOvr>
  <p:transition spd="med"/>
</p:sldLayout>
</file>

<file path=ppt/slideLayouts/slideLayout5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0_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2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6837003"/>
      </p:ext>
    </p:extLst>
  </p:cSld>
  <p:clrMapOvr>
    <a:masterClrMapping/>
  </p:clrMapOvr>
  <p:transition spd="med"/>
</p:sldLayout>
</file>

<file path=ppt/slideLayouts/slideLayout5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6_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5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381853"/>
      </p:ext>
    </p:extLst>
  </p:cSld>
  <p:clrMapOvr>
    <a:masterClrMapping/>
  </p:clrMapOvr>
  <p:transition spd="med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ACCDD-14A4-F443-8E9D-D1C15257E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637676"/>
      </p:ext>
    </p:extLst>
  </p:cSld>
  <p:clrMapOvr>
    <a:masterClrMapping/>
  </p:clrMapOvr>
</p:sldLayout>
</file>

<file path=ppt/slideLayouts/slideLayout5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6_Two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4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8235196"/>
      </p:ext>
    </p:extLst>
  </p:cSld>
  <p:clrMapOvr>
    <a:masterClrMapping/>
  </p:clrMapOvr>
  <p:transition spd="med"/>
</p:sldLayout>
</file>

<file path=ppt/slideLayouts/slideLayout5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7_Comparis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5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5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4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8411586"/>
      </p:ext>
    </p:extLst>
  </p:cSld>
  <p:clrMapOvr>
    <a:masterClrMapping/>
  </p:clrMapOvr>
  <p:transition spd="med"/>
</p:sldLayout>
</file>

<file path=ppt/slideLayouts/slideLayout5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7_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97767069"/>
      </p:ext>
    </p:extLst>
  </p:cSld>
  <p:clrMapOvr>
    <a:masterClrMapping/>
  </p:clrMapOvr>
  <p:transition spd="med"/>
</p:sldLayout>
</file>

<file path=ppt/slideLayouts/slideLayout5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0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1266002"/>
      </p:ext>
    </p:extLst>
  </p:cSld>
  <p:clrMapOvr>
    <a:masterClrMapping/>
  </p:clrMapOvr>
  <p:transition spd="med"/>
</p:sldLayout>
</file>

<file path=ppt/slideLayouts/slideLayout5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7_Content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78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7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8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4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4417955"/>
      </p:ext>
    </p:extLst>
  </p:cSld>
  <p:clrMapOvr>
    <a:masterClrMapping/>
  </p:clrMapOvr>
  <p:transition spd="med"/>
</p:sldLayout>
</file>

<file path=ppt/slideLayouts/slideLayout5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7_Pictur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8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49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49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1175716"/>
      </p:ext>
    </p:extLst>
  </p:cSld>
  <p:clrMapOvr>
    <a:masterClrMapping/>
  </p:clrMapOvr>
  <p:transition spd="med"/>
</p:sldLayout>
</file>

<file path=ppt/slideLayouts/slideLayout5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3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8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4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7754916"/>
      </p:ext>
    </p:extLst>
  </p:cSld>
  <p:clrMapOvr>
    <a:masterClrMapping/>
  </p:clrMapOvr>
  <p:transition spd="med"/>
</p:sldLayout>
</file>

<file path=ppt/slideLayouts/slideLayout5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1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08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7041585"/>
      </p:ext>
    </p:extLst>
  </p:cSld>
  <p:clrMapOvr>
    <a:masterClrMapping/>
  </p:clrMapOvr>
  <p:transition spd="med"/>
</p:sldLayout>
</file>

<file path=ppt/slideLayouts/slideLayout5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7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16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2649263"/>
      </p:ext>
    </p:extLst>
  </p:cSld>
  <p:clrMapOvr>
    <a:masterClrMapping/>
  </p:clrMapOvr>
  <p:transition spd="med"/>
</p:sldLayout>
</file>

<file path=ppt/slideLayouts/slideLayout5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7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2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26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4630571"/>
      </p:ext>
    </p:extLst>
  </p:cSld>
  <p:clrMapOvr>
    <a:masterClrMapping/>
  </p:clrMapOvr>
  <p:transition spd="med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91250" y="990600"/>
            <a:ext cx="1733550" cy="4724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990600"/>
            <a:ext cx="5048250" cy="4724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942D49-325F-C843-A638-5F7182174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57600"/>
      </p:ext>
    </p:extLst>
  </p:cSld>
  <p:clrMapOvr>
    <a:masterClrMapping/>
  </p:clrMapOvr>
</p:sldLayout>
</file>

<file path=ppt/slideLayouts/slideLayout5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8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3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36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5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1183376"/>
      </p:ext>
    </p:extLst>
  </p:cSld>
  <p:clrMapOvr>
    <a:masterClrMapping/>
  </p:clrMapOvr>
  <p:transition spd="med"/>
</p:sldLayout>
</file>

<file path=ppt/slideLayouts/slideLayout5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8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4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55424157"/>
      </p:ext>
    </p:extLst>
  </p:cSld>
  <p:clrMapOvr>
    <a:masterClrMapping/>
  </p:clrMapOvr>
  <p:transition spd="med"/>
</p:sldLayout>
</file>

<file path=ppt/slideLayouts/slideLayout5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1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678930"/>
      </p:ext>
    </p:extLst>
  </p:cSld>
  <p:clrMapOvr>
    <a:masterClrMapping/>
  </p:clrMapOvr>
  <p:transition spd="med"/>
</p:sldLayout>
</file>

<file path=ppt/slideLayouts/slideLayout5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8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59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6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6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5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3077770"/>
      </p:ext>
    </p:extLst>
  </p:cSld>
  <p:clrMapOvr>
    <a:masterClrMapping/>
  </p:clrMapOvr>
  <p:transition spd="med"/>
</p:sldLayout>
</file>

<file path=ppt/slideLayouts/slideLayout5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8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6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57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57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8785567"/>
      </p:ext>
    </p:extLst>
  </p:cSld>
  <p:clrMapOvr>
    <a:masterClrMapping/>
  </p:clrMapOvr>
  <p:transition spd="med"/>
</p:sldLayout>
</file>

<file path=ppt/slideLayouts/slideLayout5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81" name="Group 7"/>
          <p:cNvGrpSpPr/>
          <p:nvPr/>
        </p:nvGrpSpPr>
        <p:grpSpPr>
          <a:xfrm>
            <a:off x="0" y="0"/>
            <a:ext cx="6362700" cy="6858000"/>
            <a:chOff x="0" y="0"/>
            <a:chExt cx="6362700" cy="6858000"/>
          </a:xfrm>
        </p:grpSpPr>
        <p:pic>
          <p:nvPicPr>
            <p:cNvPr id="8579" name="Picture 8" descr="Picture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58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8580" name="Picture 9" descr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5715000"/>
              <a:ext cx="2857500" cy="9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8582" name="Picture 10" descr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ln w="12700">
            <a:miter lim="400000"/>
          </a:ln>
        </p:spPr>
      </p:pic>
      <p:sp>
        <p:nvSpPr>
          <p:cNvPr id="8583" name="Title Text"/>
          <p:cNvSpPr txBox="1">
            <a:spLocks noGrp="1"/>
          </p:cNvSpPr>
          <p:nvPr>
            <p:ph type="title"/>
          </p:nvPr>
        </p:nvSpPr>
        <p:spPr>
          <a:xfrm>
            <a:off x="1752600" y="990600"/>
            <a:ext cx="6400800" cy="2514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85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2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algn="ctr">
              <a:buBlip>
                <a:blip r:embed="rId5"/>
              </a:buBlip>
            </a:lvl2pPr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3492" y="6569176"/>
            <a:ext cx="301909" cy="288825"/>
          </a:xfrm>
          <a:prstGeom prst="rect">
            <a:avLst/>
          </a:prstGeom>
        </p:spPr>
        <p:txBody>
          <a:bodyPr/>
          <a:lstStyle>
            <a:lvl1pPr algn="r"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48615044"/>
      </p:ext>
    </p:extLst>
  </p:cSld>
  <p:clrMapOvr>
    <a:masterClrMapping/>
  </p:clrMapOvr>
  <p:transition spd="med"/>
</p:sldLayout>
</file>

<file path=ppt/slideLayouts/slideLayout5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2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593" name="Body Level One…"/>
          <p:cNvSpPr txBox="1">
            <a:spLocks noGrp="1"/>
          </p:cNvSpPr>
          <p:nvPr>
            <p:ph type="body" idx="1"/>
          </p:nvPr>
        </p:nvSpPr>
        <p:spPr>
          <a:xfrm>
            <a:off x="1062037" y="1766888"/>
            <a:ext cx="7769226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9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9655669"/>
      </p:ext>
    </p:extLst>
  </p:cSld>
  <p:clrMapOvr>
    <a:masterClrMapping/>
  </p:clrMapOvr>
  <p:transition spd="med"/>
</p:sldLayout>
</file>

<file path=ppt/slideLayouts/slideLayout55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8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86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1234194"/>
      </p:ext>
    </p:extLst>
  </p:cSld>
  <p:clrMapOvr>
    <a:masterClrMapping/>
  </p:clrMapOvr>
  <p:transition spd="med"/>
</p:sldLayout>
</file>

<file path=ppt/slideLayouts/slideLayout55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1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62037" y="1766888"/>
            <a:ext cx="3808414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Blip>
                <a:blip r:embed="rId2"/>
              </a:buBlip>
              <a:defRPr sz="2800"/>
            </a:lvl1pPr>
            <a:lvl2pPr marL="790575" indent="-333375">
              <a:spcBef>
                <a:spcPts val="600"/>
              </a:spcBef>
              <a:buBlip>
                <a:blip r:embed="rId3"/>
              </a:buBlip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1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9153161"/>
      </p:ext>
    </p:extLst>
  </p:cSld>
  <p:clrMapOvr>
    <a:masterClrMapping/>
  </p:clrMapOvr>
  <p:transition spd="med"/>
</p:sldLayout>
</file>

<file path=ppt/slideLayouts/slideLayout55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2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86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73601349"/>
      </p:ext>
    </p:extLst>
  </p:cSld>
  <p:clrMapOvr>
    <a:masterClrMapping/>
  </p:clrMapOvr>
  <p:transition spd="med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6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46313" y="1903413"/>
            <a:ext cx="4648200" cy="3048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066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5257800"/>
            <a:ext cx="6553200" cy="762000"/>
          </a:xfrm>
        </p:spPr>
        <p:txBody>
          <a:bodyPr/>
          <a:lstStyle>
            <a:lvl1pPr marL="0" indent="0" algn="ctr">
              <a:buFont typeface="Trebuchet MS" charset="0"/>
              <a:buNone/>
              <a:defRPr sz="2800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90CF8-4E5F-B74B-B399-CB710965B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27495"/>
      </p:ext>
    </p:extLst>
  </p:cSld>
  <p:clrMapOvr>
    <a:masterClrMapping/>
  </p:clrMapOvr>
</p:sldLayout>
</file>

<file path=ppt/slideLayouts/slideLayout56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86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9832559"/>
      </p:ext>
    </p:extLst>
  </p:cSld>
  <p:clrMapOvr>
    <a:masterClrMapping/>
  </p:clrMapOvr>
  <p:transition spd="med"/>
</p:sldLayout>
</file>

<file path=ppt/slideLayouts/slideLayout56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2457683"/>
      </p:ext>
    </p:extLst>
  </p:cSld>
  <p:clrMapOvr>
    <a:masterClrMapping/>
  </p:clrMapOvr>
  <p:transition spd="med"/>
</p:sldLayout>
</file>

<file path=ppt/slideLayouts/slideLayout56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64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4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86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6867094"/>
      </p:ext>
    </p:extLst>
  </p:cSld>
  <p:clrMapOvr>
    <a:masterClrMapping/>
  </p:clrMapOvr>
  <p:transition spd="med"/>
</p:sldLayout>
</file>

<file path=ppt/slideLayouts/slideLayout56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9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865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6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5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77847367"/>
      </p:ext>
    </p:extLst>
  </p:cSld>
  <p:clrMapOvr>
    <a:masterClrMapping/>
  </p:clrMapOvr>
  <p:transition spd="med"/>
</p:sldLayout>
</file>

<file path=ppt/slideLayouts/slideLayout5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5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4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6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7417057"/>
      </p:ext>
    </p:extLst>
  </p:cSld>
  <p:clrMapOvr>
    <a:masterClrMapping/>
  </p:clrMapOvr>
  <p:transition spd="med"/>
</p:sldLayout>
</file>

<file path=ppt/slideLayouts/slideLayout5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3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674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780903"/>
      </p:ext>
    </p:extLst>
  </p:cSld>
  <p:clrMapOvr>
    <a:masterClrMapping/>
  </p:clrMapOvr>
  <p:transition spd="med"/>
</p:sldLayout>
</file>

<file path=ppt/slideLayouts/slideLayout5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9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6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4885851"/>
      </p:ext>
    </p:extLst>
  </p:cSld>
  <p:clrMapOvr>
    <a:masterClrMapping/>
  </p:clrMapOvr>
  <p:transition spd="med"/>
</p:sldLayout>
</file>

<file path=ppt/slideLayouts/slideLayout5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49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69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6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527607"/>
      </p:ext>
    </p:extLst>
  </p:cSld>
  <p:clrMapOvr>
    <a:masterClrMapping/>
  </p:clrMapOvr>
  <p:transition spd="med"/>
</p:sldLayout>
</file>

<file path=ppt/slideLayouts/slideLayout5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0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0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5402550"/>
      </p:ext>
    </p:extLst>
  </p:cSld>
  <p:clrMapOvr>
    <a:masterClrMapping/>
  </p:clrMapOvr>
  <p:transition spd="med"/>
</p:sldLayout>
</file>

<file path=ppt/slideLayouts/slideLayout5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0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92581245"/>
      </p:ext>
    </p:extLst>
  </p:cSld>
  <p:clrMapOvr>
    <a:masterClrMapping/>
  </p:clrMapOvr>
  <p:transition spd="med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BD9B53-FE51-7F44-8EC8-D5C3D01AAB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30242"/>
      </p:ext>
    </p:extLst>
  </p:cSld>
  <p:clrMapOvr>
    <a:masterClrMapping/>
  </p:clrMapOvr>
</p:sldLayout>
</file>

<file path=ppt/slideLayouts/slideLayout5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3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754088"/>
      </p:ext>
    </p:extLst>
  </p:cSld>
  <p:clrMapOvr>
    <a:masterClrMapping/>
  </p:clrMapOvr>
  <p:transition spd="med"/>
</p:sldLayout>
</file>

<file path=ppt/slideLayouts/slideLayout5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0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2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2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54923094"/>
      </p:ext>
    </p:extLst>
  </p:cSld>
  <p:clrMapOvr>
    <a:masterClrMapping/>
  </p:clrMapOvr>
  <p:transition spd="med"/>
</p:sldLayout>
</file>

<file path=ppt/slideLayouts/slideLayout5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0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3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73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0804480"/>
      </p:ext>
    </p:extLst>
  </p:cSld>
  <p:clrMapOvr>
    <a:masterClrMapping/>
  </p:clrMapOvr>
  <p:transition spd="med"/>
</p:sldLayout>
</file>

<file path=ppt/slideLayouts/slideLayout5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6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5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4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4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637865"/>
      </p:ext>
    </p:extLst>
  </p:cSld>
  <p:clrMapOvr>
    <a:masterClrMapping/>
  </p:clrMapOvr>
  <p:transition spd="med"/>
</p:sldLayout>
</file>

<file path=ppt/slideLayouts/slideLayout5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4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4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5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72377016"/>
      </p:ext>
    </p:extLst>
  </p:cSld>
  <p:clrMapOvr>
    <a:masterClrMapping/>
  </p:clrMapOvr>
  <p:transition spd="med"/>
</p:sldLayout>
</file>

<file path=ppt/slideLayouts/slideLayout5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0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4570991"/>
      </p:ext>
    </p:extLst>
  </p:cSld>
  <p:clrMapOvr>
    <a:masterClrMapping/>
  </p:clrMapOvr>
  <p:transition spd="med"/>
</p:sldLayout>
</file>

<file path=ppt/slideLayouts/slideLayout5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0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9717323"/>
      </p:ext>
    </p:extLst>
  </p:cSld>
  <p:clrMapOvr>
    <a:masterClrMapping/>
  </p:clrMapOvr>
  <p:transition spd="med"/>
</p:sldLayout>
</file>

<file path=ppt/slideLayouts/slideLayout5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1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8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78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7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989737"/>
      </p:ext>
    </p:extLst>
  </p:cSld>
  <p:clrMapOvr>
    <a:masterClrMapping/>
  </p:clrMapOvr>
  <p:transition spd="med"/>
</p:sldLayout>
</file>

<file path=ppt/slideLayouts/slideLayout5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1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7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1348533"/>
      </p:ext>
    </p:extLst>
  </p:cSld>
  <p:clrMapOvr>
    <a:masterClrMapping/>
  </p:clrMapOvr>
  <p:transition spd="med"/>
</p:sldLayout>
</file>

<file path=ppt/slideLayouts/slideLayout5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4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5984339"/>
      </p:ext>
    </p:extLst>
  </p:cSld>
  <p:clrMapOvr>
    <a:masterClrMapping/>
  </p:clrMapOvr>
  <p:transition spd="med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FC9D4A-4954-904A-8EC9-A66ABD965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275220"/>
      </p:ext>
    </p:extLst>
  </p:cSld>
  <p:clrMapOvr>
    <a:masterClrMapping/>
  </p:clrMapOvr>
</p:sldLayout>
</file>

<file path=ppt/slideLayouts/slideLayout5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1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0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0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8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97785058"/>
      </p:ext>
    </p:extLst>
  </p:cSld>
  <p:clrMapOvr>
    <a:masterClrMapping/>
  </p:clrMapOvr>
  <p:transition spd="med"/>
</p:sldLayout>
</file>

<file path=ppt/slideLayouts/slideLayout5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1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1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8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84314099"/>
      </p:ext>
    </p:extLst>
  </p:cSld>
  <p:clrMapOvr>
    <a:masterClrMapping/>
  </p:clrMapOvr>
  <p:transition spd="med"/>
</p:sldLayout>
</file>

<file path=ppt/slideLayouts/slideLayout5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7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6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7797319"/>
      </p:ext>
    </p:extLst>
  </p:cSld>
  <p:clrMapOvr>
    <a:masterClrMapping/>
  </p:clrMapOvr>
  <p:transition spd="med"/>
</p:sldLayout>
</file>

<file path=ppt/slideLayouts/slideLayout5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5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3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13096104"/>
      </p:ext>
    </p:extLst>
  </p:cSld>
  <p:clrMapOvr>
    <a:masterClrMapping/>
  </p:clrMapOvr>
  <p:transition spd="med"/>
</p:sldLayout>
</file>

<file path=ppt/slideLayouts/slideLayout5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1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2425565"/>
      </p:ext>
    </p:extLst>
  </p:cSld>
  <p:clrMapOvr>
    <a:masterClrMapping/>
  </p:clrMapOvr>
  <p:transition spd="med"/>
</p:sldLayout>
</file>

<file path=ppt/slideLayouts/slideLayout5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1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35361860"/>
      </p:ext>
    </p:extLst>
  </p:cSld>
  <p:clrMapOvr>
    <a:masterClrMapping/>
  </p:clrMapOvr>
  <p:transition spd="med"/>
</p:sldLayout>
</file>

<file path=ppt/slideLayouts/slideLayout5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2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6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6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8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84085913"/>
      </p:ext>
    </p:extLst>
  </p:cSld>
  <p:clrMapOvr>
    <a:masterClrMapping/>
  </p:clrMapOvr>
  <p:transition spd="med"/>
</p:sldLayout>
</file>

<file path=ppt/slideLayouts/slideLayout5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2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730515"/>
      </p:ext>
    </p:extLst>
  </p:cSld>
  <p:clrMapOvr>
    <a:masterClrMapping/>
  </p:clrMapOvr>
  <p:transition spd="med"/>
</p:sldLayout>
</file>

<file path=ppt/slideLayouts/slideLayout5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2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8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88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8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9569712"/>
      </p:ext>
    </p:extLst>
  </p:cSld>
  <p:clrMapOvr>
    <a:masterClrMapping/>
  </p:clrMapOvr>
  <p:transition spd="med"/>
</p:sldLayout>
</file>

<file path=ppt/slideLayouts/slideLayout5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2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889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88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4233692"/>
      </p:ext>
    </p:extLst>
  </p:cSld>
  <p:clrMapOvr>
    <a:masterClrMapping/>
  </p:clrMapOvr>
  <p:transition spd="med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04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11FA-5052-AF43-A260-6EAEED935A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820933"/>
      </p:ext>
    </p:extLst>
  </p:cSld>
  <p:clrMapOvr>
    <a:masterClrMapping/>
  </p:clrMapOvr>
</p:sldLayout>
</file>

<file path=ppt/slideLayouts/slideLayout5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8_Title Slide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7" name="Line 2"/>
          <p:cNvSpPr/>
          <p:nvPr/>
        </p:nvSpPr>
        <p:spPr>
          <a:xfrm>
            <a:off x="2895600" y="4303712"/>
            <a:ext cx="3276600" cy="1"/>
          </a:xfrm>
          <a:prstGeom prst="line">
            <a:avLst/>
          </a:prstGeom>
          <a:ln w="38100">
            <a:solidFill>
              <a:srgbClr val="336699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908" name="Rectangle 5"/>
          <p:cNvSpPr/>
          <p:nvPr/>
        </p:nvSpPr>
        <p:spPr>
          <a:xfrm>
            <a:off x="0" y="1066800"/>
            <a:ext cx="86868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8915" name="Group 6"/>
          <p:cNvGrpSpPr/>
          <p:nvPr/>
        </p:nvGrpSpPr>
        <p:grpSpPr>
          <a:xfrm>
            <a:off x="533400" y="0"/>
            <a:ext cx="3276600" cy="2133600"/>
            <a:chOff x="0" y="0"/>
            <a:chExt cx="3276600" cy="2133600"/>
          </a:xfrm>
        </p:grpSpPr>
        <p:sp>
          <p:nvSpPr>
            <p:cNvPr id="8909" name="Rectangle 7"/>
            <p:cNvSpPr/>
            <p:nvPr/>
          </p:nvSpPr>
          <p:spPr>
            <a:xfrm>
              <a:off x="1066800" y="1066800"/>
              <a:ext cx="533400" cy="533400"/>
            </a:xfrm>
            <a:prstGeom prst="rect">
              <a:avLst/>
            </a:prstGeom>
            <a:noFill/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10" name="Rectangle 8"/>
            <p:cNvSpPr/>
            <p:nvPr/>
          </p:nvSpPr>
          <p:spPr>
            <a:xfrm>
              <a:off x="1600200" y="1600200"/>
              <a:ext cx="533400" cy="533400"/>
            </a:xfrm>
            <a:prstGeom prst="rect">
              <a:avLst/>
            </a:prstGeom>
            <a:noFill/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11" name="Rectangle 9"/>
            <p:cNvSpPr/>
            <p:nvPr/>
          </p:nvSpPr>
          <p:spPr>
            <a:xfrm>
              <a:off x="2209800" y="533400"/>
              <a:ext cx="533400" cy="533400"/>
            </a:xfrm>
            <a:prstGeom prst="rect">
              <a:avLst/>
            </a:prstGeom>
            <a:noFill/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12" name="Rectangle 10"/>
            <p:cNvSpPr/>
            <p:nvPr/>
          </p:nvSpPr>
          <p:spPr>
            <a:xfrm>
              <a:off x="2743200" y="1066800"/>
              <a:ext cx="533400" cy="533400"/>
            </a:xfrm>
            <a:prstGeom prst="rect">
              <a:avLst/>
            </a:prstGeom>
            <a:noFill/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13" name="Rectangle 11"/>
            <p:cNvSpPr/>
            <p:nvPr/>
          </p:nvSpPr>
          <p:spPr>
            <a:xfrm>
              <a:off x="533400" y="533400"/>
              <a:ext cx="533400" cy="533400"/>
            </a:xfrm>
            <a:prstGeom prst="rect">
              <a:avLst/>
            </a:prstGeom>
            <a:noFill/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14" name="Rectangle 12"/>
            <p:cNvSpPr/>
            <p:nvPr/>
          </p:nvSpPr>
          <p:spPr>
            <a:xfrm>
              <a:off x="0" y="0"/>
              <a:ext cx="533400" cy="533400"/>
            </a:xfrm>
            <a:prstGeom prst="rect">
              <a:avLst/>
            </a:prstGeom>
            <a:noFill/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8922" name="Group 13"/>
          <p:cNvGrpSpPr/>
          <p:nvPr/>
        </p:nvGrpSpPr>
        <p:grpSpPr>
          <a:xfrm>
            <a:off x="533400" y="0"/>
            <a:ext cx="3276600" cy="2133600"/>
            <a:chOff x="0" y="0"/>
            <a:chExt cx="3276600" cy="2133600"/>
          </a:xfrm>
        </p:grpSpPr>
        <p:sp>
          <p:nvSpPr>
            <p:cNvPr id="8916" name="Rectangle 14"/>
            <p:cNvSpPr/>
            <p:nvPr/>
          </p:nvSpPr>
          <p:spPr>
            <a:xfrm>
              <a:off x="1066800" y="1066800"/>
              <a:ext cx="533400" cy="5334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17" name="Rectangle 15"/>
            <p:cNvSpPr/>
            <p:nvPr/>
          </p:nvSpPr>
          <p:spPr>
            <a:xfrm>
              <a:off x="1600200" y="1600200"/>
              <a:ext cx="533400" cy="533400"/>
            </a:xfrm>
            <a:prstGeom prst="rect">
              <a:avLst/>
            </a:prstGeom>
            <a:solidFill>
              <a:srgbClr val="00CC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18" name="Rectangle 16"/>
            <p:cNvSpPr/>
            <p:nvPr/>
          </p:nvSpPr>
          <p:spPr>
            <a:xfrm>
              <a:off x="2209800" y="533400"/>
              <a:ext cx="533400" cy="533400"/>
            </a:xfrm>
            <a:prstGeom prst="rect">
              <a:avLst/>
            </a:prstGeom>
            <a:solidFill>
              <a:srgbClr val="00CC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19" name="Rectangle 17"/>
            <p:cNvSpPr/>
            <p:nvPr/>
          </p:nvSpPr>
          <p:spPr>
            <a:xfrm>
              <a:off x="2743200" y="1066800"/>
              <a:ext cx="533400" cy="5334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20" name="Rectangle 18"/>
            <p:cNvSpPr/>
            <p:nvPr/>
          </p:nvSpPr>
          <p:spPr>
            <a:xfrm>
              <a:off x="533400" y="533400"/>
              <a:ext cx="533400" cy="533400"/>
            </a:xfrm>
            <a:prstGeom prst="rect">
              <a:avLst/>
            </a:prstGeom>
            <a:solidFill>
              <a:srgbClr val="339966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21" name="Rectangle 19"/>
            <p:cNvSpPr/>
            <p:nvPr/>
          </p:nvSpPr>
          <p:spPr>
            <a:xfrm>
              <a:off x="0" y="0"/>
              <a:ext cx="533400" cy="5334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923" name="Rectangle 20"/>
          <p:cNvSpPr/>
          <p:nvPr/>
        </p:nvSpPr>
        <p:spPr>
          <a:xfrm>
            <a:off x="4114800" y="4191000"/>
            <a:ext cx="211138" cy="211138"/>
          </a:xfrm>
          <a:prstGeom prst="rect">
            <a:avLst/>
          </a:prstGeom>
          <a:solidFill>
            <a:srgbClr val="0099CC"/>
          </a:solidFill>
          <a:ln w="28575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24" name="Rectangle 21"/>
          <p:cNvSpPr/>
          <p:nvPr/>
        </p:nvSpPr>
        <p:spPr>
          <a:xfrm>
            <a:off x="4419600" y="4191000"/>
            <a:ext cx="211138" cy="211138"/>
          </a:xfrm>
          <a:prstGeom prst="rect">
            <a:avLst/>
          </a:prstGeom>
          <a:solidFill>
            <a:srgbClr val="009999"/>
          </a:solidFill>
          <a:ln w="28575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25" name="Rectangle 22"/>
          <p:cNvSpPr/>
          <p:nvPr/>
        </p:nvSpPr>
        <p:spPr>
          <a:xfrm>
            <a:off x="4724400" y="4191000"/>
            <a:ext cx="211138" cy="211138"/>
          </a:xfrm>
          <a:prstGeom prst="rect">
            <a:avLst/>
          </a:prstGeom>
          <a:solidFill>
            <a:srgbClr val="00CC99"/>
          </a:solidFill>
          <a:ln w="28575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26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752600"/>
          </a:xfrm>
          <a:prstGeom prst="rect">
            <a:avLst/>
          </a:prstGeom>
        </p:spPr>
        <p:txBody>
          <a:bodyPr anchor="t"/>
          <a:lstStyle>
            <a:lvl1pPr algn="ctr">
              <a:lnSpc>
                <a:spcPct val="90000"/>
              </a:lnSpc>
              <a:defRPr sz="4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89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4495800"/>
            <a:ext cx="6400800" cy="15240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80000"/>
              </a:lnSpc>
              <a:spcBef>
                <a:spcPts val="500"/>
              </a:spcBef>
              <a:buSzTx/>
              <a:buNone/>
              <a:defRPr sz="2400">
                <a:solidFill>
                  <a:srgbClr val="339966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42950" indent="-285750" algn="ctr">
              <a:lnSpc>
                <a:spcPct val="80000"/>
              </a:lnSpc>
              <a:spcBef>
                <a:spcPts val="500"/>
              </a:spcBef>
              <a:buSzPct val="75000"/>
              <a:buChar char="■"/>
              <a:defRPr sz="2400">
                <a:solidFill>
                  <a:srgbClr val="339966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188719" indent="-274319" algn="ctr">
              <a:lnSpc>
                <a:spcPct val="80000"/>
              </a:lnSpc>
              <a:spcBef>
                <a:spcPts val="500"/>
              </a:spcBef>
              <a:buSzPct val="75000"/>
              <a:buChar char="■"/>
              <a:defRPr sz="2400">
                <a:solidFill>
                  <a:srgbClr val="339966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676400" indent="-304800" algn="ctr">
              <a:lnSpc>
                <a:spcPct val="80000"/>
              </a:lnSpc>
              <a:spcBef>
                <a:spcPts val="500"/>
              </a:spcBef>
              <a:buSzPct val="75000"/>
              <a:buChar char="■"/>
              <a:defRPr sz="2400">
                <a:solidFill>
                  <a:srgbClr val="339966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133600" indent="-304800" algn="ctr">
              <a:lnSpc>
                <a:spcPct val="80000"/>
              </a:lnSpc>
              <a:spcBef>
                <a:spcPts val="500"/>
              </a:spcBef>
              <a:buSzPct val="75000"/>
              <a:buChar char="■"/>
              <a:defRPr sz="2400">
                <a:solidFill>
                  <a:srgbClr val="339966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91200" y="6161404"/>
            <a:ext cx="762000" cy="631191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 lim="800000"/>
          </a:ln>
        </p:spPr>
        <p:txBody>
          <a:bodyPr wrap="square" anchor="ctr"/>
          <a:lstStyle>
            <a:lvl1pPr>
              <a:defRPr sz="3200" b="1">
                <a:solidFill>
                  <a:srgbClr val="000066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3934242"/>
      </p:ext>
    </p:extLst>
  </p:cSld>
  <p:clrMapOvr>
    <a:masterClrMapping/>
  </p:clrMapOvr>
  <p:transition spd="med"/>
</p:sldLayout>
</file>

<file path=ppt/slideLayouts/slideLayout5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6_Title and Content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5" name="Rectangle 3"/>
          <p:cNvSpPr/>
          <p:nvPr/>
        </p:nvSpPr>
        <p:spPr>
          <a:xfrm>
            <a:off x="0" y="22860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36" name="Rectangle 4"/>
          <p:cNvSpPr/>
          <p:nvPr/>
        </p:nvSpPr>
        <p:spPr>
          <a:xfrm>
            <a:off x="533400" y="28194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37" name="Rectangle 5"/>
          <p:cNvSpPr/>
          <p:nvPr/>
        </p:nvSpPr>
        <p:spPr>
          <a:xfrm>
            <a:off x="1981200" y="533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38" name="Rectangle 6"/>
          <p:cNvSpPr/>
          <p:nvPr/>
        </p:nvSpPr>
        <p:spPr>
          <a:xfrm>
            <a:off x="762000" y="1066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39" name="Rectangle 7"/>
          <p:cNvSpPr/>
          <p:nvPr/>
        </p:nvSpPr>
        <p:spPr>
          <a:xfrm>
            <a:off x="1143000" y="685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40" name="Rectangle 8"/>
          <p:cNvSpPr/>
          <p:nvPr/>
        </p:nvSpPr>
        <p:spPr>
          <a:xfrm>
            <a:off x="2362200" y="152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41" name="Rectangle 9"/>
          <p:cNvSpPr/>
          <p:nvPr/>
        </p:nvSpPr>
        <p:spPr>
          <a:xfrm>
            <a:off x="0" y="755650"/>
            <a:ext cx="5867400" cy="762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42" name="Rectangle 10"/>
          <p:cNvSpPr/>
          <p:nvPr/>
        </p:nvSpPr>
        <p:spPr>
          <a:xfrm>
            <a:off x="5715000" y="609600"/>
            <a:ext cx="304800" cy="3048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43" name="Rectangle 11"/>
          <p:cNvSpPr/>
          <p:nvPr/>
        </p:nvSpPr>
        <p:spPr>
          <a:xfrm>
            <a:off x="5562600" y="457200"/>
            <a:ext cx="304800" cy="304800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44" name="Rectangle 12"/>
          <p:cNvSpPr/>
          <p:nvPr/>
        </p:nvSpPr>
        <p:spPr>
          <a:xfrm>
            <a:off x="8458200" y="3962400"/>
            <a:ext cx="381000" cy="3810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45" name="Rectangle 13"/>
          <p:cNvSpPr/>
          <p:nvPr/>
        </p:nvSpPr>
        <p:spPr>
          <a:xfrm>
            <a:off x="8686800" y="3657600"/>
            <a:ext cx="381000" cy="381000"/>
          </a:xfrm>
          <a:prstGeom prst="rect">
            <a:avLst/>
          </a:prstGeom>
          <a:solidFill>
            <a:srgbClr val="0099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8948" name="Group 14"/>
          <p:cNvGrpSpPr/>
          <p:nvPr/>
        </p:nvGrpSpPr>
        <p:grpSpPr>
          <a:xfrm>
            <a:off x="0" y="2286000"/>
            <a:ext cx="1066800" cy="1066800"/>
            <a:chOff x="0" y="0"/>
            <a:chExt cx="1066800" cy="1066800"/>
          </a:xfrm>
        </p:grpSpPr>
        <p:sp>
          <p:nvSpPr>
            <p:cNvPr id="8946" name="Rectangle 15"/>
            <p:cNvSpPr/>
            <p:nvPr/>
          </p:nvSpPr>
          <p:spPr>
            <a:xfrm>
              <a:off x="0" y="0"/>
              <a:ext cx="533400" cy="533400"/>
            </a:xfrm>
            <a:prstGeom prst="rect">
              <a:avLst/>
            </a:prstGeom>
            <a:solidFill>
              <a:srgbClr val="00CC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47" name="Rectangle 16"/>
            <p:cNvSpPr/>
            <p:nvPr/>
          </p:nvSpPr>
          <p:spPr>
            <a:xfrm>
              <a:off x="533400" y="533400"/>
              <a:ext cx="533400" cy="5334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8953" name="Group 21"/>
          <p:cNvGrpSpPr/>
          <p:nvPr/>
        </p:nvGrpSpPr>
        <p:grpSpPr>
          <a:xfrm>
            <a:off x="762000" y="152400"/>
            <a:ext cx="1981200" cy="1295400"/>
            <a:chOff x="0" y="0"/>
            <a:chExt cx="1981200" cy="1295400"/>
          </a:xfrm>
        </p:grpSpPr>
        <p:sp>
          <p:nvSpPr>
            <p:cNvPr id="8949" name="Rectangle 22"/>
            <p:cNvSpPr/>
            <p:nvPr/>
          </p:nvSpPr>
          <p:spPr>
            <a:xfrm>
              <a:off x="1219200" y="3810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50" name="Rectangle 23"/>
            <p:cNvSpPr/>
            <p:nvPr/>
          </p:nvSpPr>
          <p:spPr>
            <a:xfrm>
              <a:off x="0" y="9144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51" name="Rectangle 24"/>
            <p:cNvSpPr/>
            <p:nvPr/>
          </p:nvSpPr>
          <p:spPr>
            <a:xfrm>
              <a:off x="381000" y="533400"/>
              <a:ext cx="381000" cy="381000"/>
            </a:xfrm>
            <a:prstGeom prst="rect">
              <a:avLst/>
            </a:prstGeom>
            <a:solidFill>
              <a:srgbClr val="339966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52" name="Rectangle 25"/>
            <p:cNvSpPr/>
            <p:nvPr/>
          </p:nvSpPr>
          <p:spPr>
            <a:xfrm>
              <a:off x="1600200" y="0"/>
              <a:ext cx="381000" cy="3810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954" name="Title Text"/>
          <p:cNvSpPr txBox="1"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895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95400" y="2819400"/>
            <a:ext cx="70866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0099CC"/>
              </a:buClr>
              <a:buSzPct val="7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90575" indent="-333375">
              <a:spcBef>
                <a:spcPts val="600"/>
              </a:spcBef>
              <a:buClr>
                <a:srgbClr val="0099CC"/>
              </a:buClr>
              <a:buSzPct val="7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34439" indent="-320039">
              <a:spcBef>
                <a:spcPts val="600"/>
              </a:spcBef>
              <a:buClr>
                <a:srgbClr val="0099CC"/>
              </a:buClr>
              <a:buSzPct val="7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27200" indent="-355600">
              <a:spcBef>
                <a:spcPts val="600"/>
              </a:spcBef>
              <a:buClr>
                <a:srgbClr val="0099CC"/>
              </a:buClr>
              <a:buSzPct val="7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184400" indent="-355600">
              <a:spcBef>
                <a:spcPts val="600"/>
              </a:spcBef>
              <a:buClr>
                <a:srgbClr val="0099CC"/>
              </a:buClr>
              <a:buSzPct val="7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91200" y="6205321"/>
            <a:ext cx="762000" cy="543358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 lim="800000"/>
          </a:ln>
        </p:spPr>
        <p:txBody>
          <a:bodyPr wrap="square" anchor="ctr"/>
          <a:lstStyle>
            <a:lvl1pPr>
              <a:defRPr sz="2800" b="1">
                <a:solidFill>
                  <a:srgbClr val="00006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6369460"/>
      </p:ext>
    </p:extLst>
  </p:cSld>
  <p:clrMapOvr>
    <a:masterClrMapping/>
  </p:clrMapOvr>
  <p:transition spd="med"/>
</p:sldLayout>
</file>

<file path=ppt/slideLayouts/slideLayout5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2_Section Header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3" name="Rectangle 3"/>
          <p:cNvSpPr/>
          <p:nvPr/>
        </p:nvSpPr>
        <p:spPr>
          <a:xfrm>
            <a:off x="0" y="22860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64" name="Rectangle 4"/>
          <p:cNvSpPr/>
          <p:nvPr/>
        </p:nvSpPr>
        <p:spPr>
          <a:xfrm>
            <a:off x="533400" y="28194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65" name="Rectangle 5"/>
          <p:cNvSpPr/>
          <p:nvPr/>
        </p:nvSpPr>
        <p:spPr>
          <a:xfrm>
            <a:off x="1981200" y="533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66" name="Rectangle 6"/>
          <p:cNvSpPr/>
          <p:nvPr/>
        </p:nvSpPr>
        <p:spPr>
          <a:xfrm>
            <a:off x="762000" y="1066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67" name="Rectangle 7"/>
          <p:cNvSpPr/>
          <p:nvPr/>
        </p:nvSpPr>
        <p:spPr>
          <a:xfrm>
            <a:off x="1143000" y="685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68" name="Rectangle 8"/>
          <p:cNvSpPr/>
          <p:nvPr/>
        </p:nvSpPr>
        <p:spPr>
          <a:xfrm>
            <a:off x="2362200" y="152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69" name="Rectangle 9"/>
          <p:cNvSpPr/>
          <p:nvPr/>
        </p:nvSpPr>
        <p:spPr>
          <a:xfrm>
            <a:off x="0" y="755650"/>
            <a:ext cx="5867400" cy="762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70" name="Rectangle 10"/>
          <p:cNvSpPr/>
          <p:nvPr/>
        </p:nvSpPr>
        <p:spPr>
          <a:xfrm>
            <a:off x="5715000" y="609600"/>
            <a:ext cx="304800" cy="3048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71" name="Rectangle 11"/>
          <p:cNvSpPr/>
          <p:nvPr/>
        </p:nvSpPr>
        <p:spPr>
          <a:xfrm>
            <a:off x="5562600" y="457200"/>
            <a:ext cx="304800" cy="304800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72" name="Rectangle 12"/>
          <p:cNvSpPr/>
          <p:nvPr/>
        </p:nvSpPr>
        <p:spPr>
          <a:xfrm>
            <a:off x="8458200" y="3962400"/>
            <a:ext cx="381000" cy="3810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73" name="Rectangle 13"/>
          <p:cNvSpPr/>
          <p:nvPr/>
        </p:nvSpPr>
        <p:spPr>
          <a:xfrm>
            <a:off x="8686800" y="3657600"/>
            <a:ext cx="381000" cy="381000"/>
          </a:xfrm>
          <a:prstGeom prst="rect">
            <a:avLst/>
          </a:prstGeom>
          <a:solidFill>
            <a:srgbClr val="0099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8976" name="Group 14"/>
          <p:cNvGrpSpPr/>
          <p:nvPr/>
        </p:nvGrpSpPr>
        <p:grpSpPr>
          <a:xfrm>
            <a:off x="0" y="2286000"/>
            <a:ext cx="1066800" cy="1066800"/>
            <a:chOff x="0" y="0"/>
            <a:chExt cx="1066800" cy="1066800"/>
          </a:xfrm>
        </p:grpSpPr>
        <p:sp>
          <p:nvSpPr>
            <p:cNvPr id="8974" name="Rectangle 15"/>
            <p:cNvSpPr/>
            <p:nvPr/>
          </p:nvSpPr>
          <p:spPr>
            <a:xfrm>
              <a:off x="0" y="0"/>
              <a:ext cx="533400" cy="533400"/>
            </a:xfrm>
            <a:prstGeom prst="rect">
              <a:avLst/>
            </a:prstGeom>
            <a:solidFill>
              <a:srgbClr val="00CC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75" name="Rectangle 16"/>
            <p:cNvSpPr/>
            <p:nvPr/>
          </p:nvSpPr>
          <p:spPr>
            <a:xfrm>
              <a:off x="533400" y="533400"/>
              <a:ext cx="533400" cy="5334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8981" name="Group 21"/>
          <p:cNvGrpSpPr/>
          <p:nvPr/>
        </p:nvGrpSpPr>
        <p:grpSpPr>
          <a:xfrm>
            <a:off x="762000" y="152400"/>
            <a:ext cx="1981200" cy="1295400"/>
            <a:chOff x="0" y="0"/>
            <a:chExt cx="1981200" cy="1295400"/>
          </a:xfrm>
        </p:grpSpPr>
        <p:sp>
          <p:nvSpPr>
            <p:cNvPr id="8977" name="Rectangle 22"/>
            <p:cNvSpPr/>
            <p:nvPr/>
          </p:nvSpPr>
          <p:spPr>
            <a:xfrm>
              <a:off x="1219200" y="3810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78" name="Rectangle 23"/>
            <p:cNvSpPr/>
            <p:nvPr/>
          </p:nvSpPr>
          <p:spPr>
            <a:xfrm>
              <a:off x="0" y="9144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79" name="Rectangle 24"/>
            <p:cNvSpPr/>
            <p:nvPr/>
          </p:nvSpPr>
          <p:spPr>
            <a:xfrm>
              <a:off x="381000" y="533400"/>
              <a:ext cx="381000" cy="381000"/>
            </a:xfrm>
            <a:prstGeom prst="rect">
              <a:avLst/>
            </a:prstGeom>
            <a:solidFill>
              <a:srgbClr val="339966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8980" name="Rectangle 25"/>
            <p:cNvSpPr/>
            <p:nvPr/>
          </p:nvSpPr>
          <p:spPr>
            <a:xfrm>
              <a:off x="1600200" y="0"/>
              <a:ext cx="381000" cy="3810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898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89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9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91200" y="6205321"/>
            <a:ext cx="762000" cy="543358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 lim="800000"/>
          </a:ln>
        </p:spPr>
        <p:txBody>
          <a:bodyPr wrap="square" anchor="ctr"/>
          <a:lstStyle>
            <a:lvl1pPr>
              <a:defRPr sz="2800" b="1">
                <a:solidFill>
                  <a:srgbClr val="00006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2467440"/>
      </p:ext>
    </p:extLst>
  </p:cSld>
  <p:clrMapOvr>
    <a:masterClrMapping/>
  </p:clrMapOvr>
  <p:transition spd="med"/>
</p:sldLayout>
</file>

<file path=ppt/slideLayouts/slideLayout5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2_Two Content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1" name="Rectangle 3"/>
          <p:cNvSpPr/>
          <p:nvPr/>
        </p:nvSpPr>
        <p:spPr>
          <a:xfrm>
            <a:off x="0" y="22860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92" name="Rectangle 4"/>
          <p:cNvSpPr/>
          <p:nvPr/>
        </p:nvSpPr>
        <p:spPr>
          <a:xfrm>
            <a:off x="533400" y="28194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93" name="Rectangle 5"/>
          <p:cNvSpPr/>
          <p:nvPr/>
        </p:nvSpPr>
        <p:spPr>
          <a:xfrm>
            <a:off x="1981200" y="533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94" name="Rectangle 6"/>
          <p:cNvSpPr/>
          <p:nvPr/>
        </p:nvSpPr>
        <p:spPr>
          <a:xfrm>
            <a:off x="762000" y="1066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95" name="Rectangle 7"/>
          <p:cNvSpPr/>
          <p:nvPr/>
        </p:nvSpPr>
        <p:spPr>
          <a:xfrm>
            <a:off x="1143000" y="685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96" name="Rectangle 8"/>
          <p:cNvSpPr/>
          <p:nvPr/>
        </p:nvSpPr>
        <p:spPr>
          <a:xfrm>
            <a:off x="2362200" y="152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97" name="Rectangle 9"/>
          <p:cNvSpPr/>
          <p:nvPr/>
        </p:nvSpPr>
        <p:spPr>
          <a:xfrm>
            <a:off x="0" y="755650"/>
            <a:ext cx="5867400" cy="762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98" name="Rectangle 10"/>
          <p:cNvSpPr/>
          <p:nvPr/>
        </p:nvSpPr>
        <p:spPr>
          <a:xfrm>
            <a:off x="5715000" y="609600"/>
            <a:ext cx="304800" cy="3048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8999" name="Rectangle 11"/>
          <p:cNvSpPr/>
          <p:nvPr/>
        </p:nvSpPr>
        <p:spPr>
          <a:xfrm>
            <a:off x="5562600" y="457200"/>
            <a:ext cx="304800" cy="304800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00" name="Rectangle 12"/>
          <p:cNvSpPr/>
          <p:nvPr/>
        </p:nvSpPr>
        <p:spPr>
          <a:xfrm>
            <a:off x="8458200" y="3962400"/>
            <a:ext cx="381000" cy="3810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01" name="Rectangle 13"/>
          <p:cNvSpPr/>
          <p:nvPr/>
        </p:nvSpPr>
        <p:spPr>
          <a:xfrm>
            <a:off x="8686800" y="3657600"/>
            <a:ext cx="381000" cy="381000"/>
          </a:xfrm>
          <a:prstGeom prst="rect">
            <a:avLst/>
          </a:prstGeom>
          <a:solidFill>
            <a:srgbClr val="0099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004" name="Group 14"/>
          <p:cNvGrpSpPr/>
          <p:nvPr/>
        </p:nvGrpSpPr>
        <p:grpSpPr>
          <a:xfrm>
            <a:off x="0" y="2286000"/>
            <a:ext cx="1066800" cy="1066800"/>
            <a:chOff x="0" y="0"/>
            <a:chExt cx="1066800" cy="1066800"/>
          </a:xfrm>
        </p:grpSpPr>
        <p:sp>
          <p:nvSpPr>
            <p:cNvPr id="9002" name="Rectangle 15"/>
            <p:cNvSpPr/>
            <p:nvPr/>
          </p:nvSpPr>
          <p:spPr>
            <a:xfrm>
              <a:off x="0" y="0"/>
              <a:ext cx="533400" cy="533400"/>
            </a:xfrm>
            <a:prstGeom prst="rect">
              <a:avLst/>
            </a:prstGeom>
            <a:solidFill>
              <a:srgbClr val="00CC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03" name="Rectangle 16"/>
            <p:cNvSpPr/>
            <p:nvPr/>
          </p:nvSpPr>
          <p:spPr>
            <a:xfrm>
              <a:off x="533400" y="533400"/>
              <a:ext cx="533400" cy="5334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009" name="Group 21"/>
          <p:cNvGrpSpPr/>
          <p:nvPr/>
        </p:nvGrpSpPr>
        <p:grpSpPr>
          <a:xfrm>
            <a:off x="762000" y="152400"/>
            <a:ext cx="1981200" cy="1295400"/>
            <a:chOff x="0" y="0"/>
            <a:chExt cx="1981200" cy="1295400"/>
          </a:xfrm>
        </p:grpSpPr>
        <p:sp>
          <p:nvSpPr>
            <p:cNvPr id="9005" name="Rectangle 22"/>
            <p:cNvSpPr/>
            <p:nvPr/>
          </p:nvSpPr>
          <p:spPr>
            <a:xfrm>
              <a:off x="1219200" y="3810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06" name="Rectangle 23"/>
            <p:cNvSpPr/>
            <p:nvPr/>
          </p:nvSpPr>
          <p:spPr>
            <a:xfrm>
              <a:off x="0" y="9144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07" name="Rectangle 24"/>
            <p:cNvSpPr/>
            <p:nvPr/>
          </p:nvSpPr>
          <p:spPr>
            <a:xfrm>
              <a:off x="381000" y="533400"/>
              <a:ext cx="381000" cy="381000"/>
            </a:xfrm>
            <a:prstGeom prst="rect">
              <a:avLst/>
            </a:prstGeom>
            <a:solidFill>
              <a:srgbClr val="339966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08" name="Rectangle 25"/>
            <p:cNvSpPr/>
            <p:nvPr/>
          </p:nvSpPr>
          <p:spPr>
            <a:xfrm>
              <a:off x="1600200" y="0"/>
              <a:ext cx="381000" cy="3810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010" name="Title Text"/>
          <p:cNvSpPr txBox="1"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0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95400" y="2819400"/>
            <a:ext cx="3467100" cy="3352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0099CC"/>
              </a:buClr>
              <a:buSzPct val="7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90575" indent="-333375">
              <a:spcBef>
                <a:spcPts val="600"/>
              </a:spcBef>
              <a:buClr>
                <a:srgbClr val="0099CC"/>
              </a:buClr>
              <a:buSzPct val="7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34439" indent="-320039">
              <a:spcBef>
                <a:spcPts val="600"/>
              </a:spcBef>
              <a:buClr>
                <a:srgbClr val="0099CC"/>
              </a:buClr>
              <a:buSzPct val="7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27200" indent="-355600">
              <a:spcBef>
                <a:spcPts val="600"/>
              </a:spcBef>
              <a:buClr>
                <a:srgbClr val="0099CC"/>
              </a:buClr>
              <a:buSzPct val="7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184400" indent="-355600">
              <a:spcBef>
                <a:spcPts val="600"/>
              </a:spcBef>
              <a:buClr>
                <a:srgbClr val="0099CC"/>
              </a:buClr>
              <a:buSzPct val="75000"/>
              <a:buChar char="■"/>
              <a:defRPr sz="28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91200" y="6205321"/>
            <a:ext cx="762000" cy="543358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 lim="800000"/>
          </a:ln>
        </p:spPr>
        <p:txBody>
          <a:bodyPr wrap="square" anchor="ctr"/>
          <a:lstStyle>
            <a:lvl1pPr>
              <a:defRPr sz="2800" b="1">
                <a:solidFill>
                  <a:srgbClr val="00006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65157"/>
      </p:ext>
    </p:extLst>
  </p:cSld>
  <p:clrMapOvr>
    <a:masterClrMapping/>
  </p:clrMapOvr>
  <p:transition spd="med"/>
</p:sldLayout>
</file>

<file path=ppt/slideLayouts/slideLayout5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3_Comparison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9" name="Rectangle 3"/>
          <p:cNvSpPr/>
          <p:nvPr/>
        </p:nvSpPr>
        <p:spPr>
          <a:xfrm>
            <a:off x="0" y="22860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20" name="Rectangle 4"/>
          <p:cNvSpPr/>
          <p:nvPr/>
        </p:nvSpPr>
        <p:spPr>
          <a:xfrm>
            <a:off x="533400" y="28194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21" name="Rectangle 5"/>
          <p:cNvSpPr/>
          <p:nvPr/>
        </p:nvSpPr>
        <p:spPr>
          <a:xfrm>
            <a:off x="1981200" y="533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22" name="Rectangle 6"/>
          <p:cNvSpPr/>
          <p:nvPr/>
        </p:nvSpPr>
        <p:spPr>
          <a:xfrm>
            <a:off x="762000" y="1066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23" name="Rectangle 7"/>
          <p:cNvSpPr/>
          <p:nvPr/>
        </p:nvSpPr>
        <p:spPr>
          <a:xfrm>
            <a:off x="1143000" y="685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24" name="Rectangle 8"/>
          <p:cNvSpPr/>
          <p:nvPr/>
        </p:nvSpPr>
        <p:spPr>
          <a:xfrm>
            <a:off x="2362200" y="152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25" name="Rectangle 9"/>
          <p:cNvSpPr/>
          <p:nvPr/>
        </p:nvSpPr>
        <p:spPr>
          <a:xfrm>
            <a:off x="0" y="755650"/>
            <a:ext cx="5867400" cy="762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26" name="Rectangle 10"/>
          <p:cNvSpPr/>
          <p:nvPr/>
        </p:nvSpPr>
        <p:spPr>
          <a:xfrm>
            <a:off x="5715000" y="609600"/>
            <a:ext cx="304800" cy="3048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27" name="Rectangle 11"/>
          <p:cNvSpPr/>
          <p:nvPr/>
        </p:nvSpPr>
        <p:spPr>
          <a:xfrm>
            <a:off x="5562600" y="457200"/>
            <a:ext cx="304800" cy="304800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28" name="Rectangle 12"/>
          <p:cNvSpPr/>
          <p:nvPr/>
        </p:nvSpPr>
        <p:spPr>
          <a:xfrm>
            <a:off x="8458200" y="3962400"/>
            <a:ext cx="381000" cy="3810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29" name="Rectangle 13"/>
          <p:cNvSpPr/>
          <p:nvPr/>
        </p:nvSpPr>
        <p:spPr>
          <a:xfrm>
            <a:off x="8686800" y="3657600"/>
            <a:ext cx="381000" cy="381000"/>
          </a:xfrm>
          <a:prstGeom prst="rect">
            <a:avLst/>
          </a:prstGeom>
          <a:solidFill>
            <a:srgbClr val="0099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032" name="Group 14"/>
          <p:cNvGrpSpPr/>
          <p:nvPr/>
        </p:nvGrpSpPr>
        <p:grpSpPr>
          <a:xfrm>
            <a:off x="0" y="2286000"/>
            <a:ext cx="1066800" cy="1066800"/>
            <a:chOff x="0" y="0"/>
            <a:chExt cx="1066800" cy="1066800"/>
          </a:xfrm>
        </p:grpSpPr>
        <p:sp>
          <p:nvSpPr>
            <p:cNvPr id="9030" name="Rectangle 15"/>
            <p:cNvSpPr/>
            <p:nvPr/>
          </p:nvSpPr>
          <p:spPr>
            <a:xfrm>
              <a:off x="0" y="0"/>
              <a:ext cx="533400" cy="533400"/>
            </a:xfrm>
            <a:prstGeom prst="rect">
              <a:avLst/>
            </a:prstGeom>
            <a:solidFill>
              <a:srgbClr val="00CC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31" name="Rectangle 16"/>
            <p:cNvSpPr/>
            <p:nvPr/>
          </p:nvSpPr>
          <p:spPr>
            <a:xfrm>
              <a:off x="533400" y="533400"/>
              <a:ext cx="533400" cy="5334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037" name="Group 21"/>
          <p:cNvGrpSpPr/>
          <p:nvPr/>
        </p:nvGrpSpPr>
        <p:grpSpPr>
          <a:xfrm>
            <a:off x="762000" y="152400"/>
            <a:ext cx="1981200" cy="1295400"/>
            <a:chOff x="0" y="0"/>
            <a:chExt cx="1981200" cy="1295400"/>
          </a:xfrm>
        </p:grpSpPr>
        <p:sp>
          <p:nvSpPr>
            <p:cNvPr id="9033" name="Rectangle 22"/>
            <p:cNvSpPr/>
            <p:nvPr/>
          </p:nvSpPr>
          <p:spPr>
            <a:xfrm>
              <a:off x="1219200" y="3810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34" name="Rectangle 23"/>
            <p:cNvSpPr/>
            <p:nvPr/>
          </p:nvSpPr>
          <p:spPr>
            <a:xfrm>
              <a:off x="0" y="9144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35" name="Rectangle 24"/>
            <p:cNvSpPr/>
            <p:nvPr/>
          </p:nvSpPr>
          <p:spPr>
            <a:xfrm>
              <a:off x="381000" y="533400"/>
              <a:ext cx="381000" cy="381000"/>
            </a:xfrm>
            <a:prstGeom prst="rect">
              <a:avLst/>
            </a:prstGeom>
            <a:solidFill>
              <a:srgbClr val="339966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36" name="Rectangle 25"/>
            <p:cNvSpPr/>
            <p:nvPr/>
          </p:nvSpPr>
          <p:spPr>
            <a:xfrm>
              <a:off x="1600200" y="0"/>
              <a:ext cx="381000" cy="3810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03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03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4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0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91200" y="6205321"/>
            <a:ext cx="762000" cy="543358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 lim="800000"/>
          </a:ln>
        </p:spPr>
        <p:txBody>
          <a:bodyPr wrap="square" anchor="ctr"/>
          <a:lstStyle>
            <a:lvl1pPr>
              <a:defRPr sz="2800" b="1">
                <a:solidFill>
                  <a:srgbClr val="00006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8857971"/>
      </p:ext>
    </p:extLst>
  </p:cSld>
  <p:clrMapOvr>
    <a:masterClrMapping/>
  </p:clrMapOvr>
  <p:transition spd="med"/>
</p:sldLayout>
</file>

<file path=ppt/slideLayouts/slideLayout5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3_Title Only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8" name="Rectangle 3"/>
          <p:cNvSpPr/>
          <p:nvPr/>
        </p:nvSpPr>
        <p:spPr>
          <a:xfrm>
            <a:off x="0" y="22860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49" name="Rectangle 4"/>
          <p:cNvSpPr/>
          <p:nvPr/>
        </p:nvSpPr>
        <p:spPr>
          <a:xfrm>
            <a:off x="533400" y="28194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50" name="Rectangle 5"/>
          <p:cNvSpPr/>
          <p:nvPr/>
        </p:nvSpPr>
        <p:spPr>
          <a:xfrm>
            <a:off x="1981200" y="533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51" name="Rectangle 6"/>
          <p:cNvSpPr/>
          <p:nvPr/>
        </p:nvSpPr>
        <p:spPr>
          <a:xfrm>
            <a:off x="762000" y="1066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52" name="Rectangle 7"/>
          <p:cNvSpPr/>
          <p:nvPr/>
        </p:nvSpPr>
        <p:spPr>
          <a:xfrm>
            <a:off x="1143000" y="685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53" name="Rectangle 8"/>
          <p:cNvSpPr/>
          <p:nvPr/>
        </p:nvSpPr>
        <p:spPr>
          <a:xfrm>
            <a:off x="2362200" y="152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54" name="Rectangle 9"/>
          <p:cNvSpPr/>
          <p:nvPr/>
        </p:nvSpPr>
        <p:spPr>
          <a:xfrm>
            <a:off x="0" y="755650"/>
            <a:ext cx="5867400" cy="762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55" name="Rectangle 10"/>
          <p:cNvSpPr/>
          <p:nvPr/>
        </p:nvSpPr>
        <p:spPr>
          <a:xfrm>
            <a:off x="5715000" y="609600"/>
            <a:ext cx="304800" cy="3048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56" name="Rectangle 11"/>
          <p:cNvSpPr/>
          <p:nvPr/>
        </p:nvSpPr>
        <p:spPr>
          <a:xfrm>
            <a:off x="5562600" y="457200"/>
            <a:ext cx="304800" cy="304800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57" name="Rectangle 12"/>
          <p:cNvSpPr/>
          <p:nvPr/>
        </p:nvSpPr>
        <p:spPr>
          <a:xfrm>
            <a:off x="8458200" y="3962400"/>
            <a:ext cx="381000" cy="3810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58" name="Rectangle 13"/>
          <p:cNvSpPr/>
          <p:nvPr/>
        </p:nvSpPr>
        <p:spPr>
          <a:xfrm>
            <a:off x="8686800" y="3657600"/>
            <a:ext cx="381000" cy="381000"/>
          </a:xfrm>
          <a:prstGeom prst="rect">
            <a:avLst/>
          </a:prstGeom>
          <a:solidFill>
            <a:srgbClr val="0099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061" name="Group 14"/>
          <p:cNvGrpSpPr/>
          <p:nvPr/>
        </p:nvGrpSpPr>
        <p:grpSpPr>
          <a:xfrm>
            <a:off x="0" y="2286000"/>
            <a:ext cx="1066800" cy="1066800"/>
            <a:chOff x="0" y="0"/>
            <a:chExt cx="1066800" cy="1066800"/>
          </a:xfrm>
        </p:grpSpPr>
        <p:sp>
          <p:nvSpPr>
            <p:cNvPr id="9059" name="Rectangle 15"/>
            <p:cNvSpPr/>
            <p:nvPr/>
          </p:nvSpPr>
          <p:spPr>
            <a:xfrm>
              <a:off x="0" y="0"/>
              <a:ext cx="533400" cy="533400"/>
            </a:xfrm>
            <a:prstGeom prst="rect">
              <a:avLst/>
            </a:prstGeom>
            <a:solidFill>
              <a:srgbClr val="00CC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60" name="Rectangle 16"/>
            <p:cNvSpPr/>
            <p:nvPr/>
          </p:nvSpPr>
          <p:spPr>
            <a:xfrm>
              <a:off x="533400" y="533400"/>
              <a:ext cx="533400" cy="5334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066" name="Group 21"/>
          <p:cNvGrpSpPr/>
          <p:nvPr/>
        </p:nvGrpSpPr>
        <p:grpSpPr>
          <a:xfrm>
            <a:off x="762000" y="152400"/>
            <a:ext cx="1981200" cy="1295400"/>
            <a:chOff x="0" y="0"/>
            <a:chExt cx="1981200" cy="1295400"/>
          </a:xfrm>
        </p:grpSpPr>
        <p:sp>
          <p:nvSpPr>
            <p:cNvPr id="9062" name="Rectangle 22"/>
            <p:cNvSpPr/>
            <p:nvPr/>
          </p:nvSpPr>
          <p:spPr>
            <a:xfrm>
              <a:off x="1219200" y="3810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63" name="Rectangle 23"/>
            <p:cNvSpPr/>
            <p:nvPr/>
          </p:nvSpPr>
          <p:spPr>
            <a:xfrm>
              <a:off x="0" y="9144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64" name="Rectangle 24"/>
            <p:cNvSpPr/>
            <p:nvPr/>
          </p:nvSpPr>
          <p:spPr>
            <a:xfrm>
              <a:off x="381000" y="533400"/>
              <a:ext cx="381000" cy="381000"/>
            </a:xfrm>
            <a:prstGeom prst="rect">
              <a:avLst/>
            </a:prstGeom>
            <a:solidFill>
              <a:srgbClr val="339966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65" name="Rectangle 25"/>
            <p:cNvSpPr/>
            <p:nvPr/>
          </p:nvSpPr>
          <p:spPr>
            <a:xfrm>
              <a:off x="1600200" y="0"/>
              <a:ext cx="381000" cy="3810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067" name="Title Text"/>
          <p:cNvSpPr txBox="1">
            <a:spLocks noGrp="1"/>
          </p:cNvSpPr>
          <p:nvPr>
            <p:ph type="title"/>
          </p:nvPr>
        </p:nvSpPr>
        <p:spPr>
          <a:xfrm>
            <a:off x="1295400" y="1219200"/>
            <a:ext cx="7086600" cy="1447800"/>
          </a:xfrm>
          <a:prstGeom prst="rect">
            <a:avLst/>
          </a:prstGeom>
        </p:spPr>
        <p:txBody>
          <a:bodyPr anchor="ctr"/>
          <a:lstStyle>
            <a:lvl1pPr>
              <a:defRPr sz="40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0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91200" y="6205321"/>
            <a:ext cx="762000" cy="543358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 lim="800000"/>
          </a:ln>
        </p:spPr>
        <p:txBody>
          <a:bodyPr wrap="square" anchor="ctr"/>
          <a:lstStyle>
            <a:lvl1pPr>
              <a:defRPr sz="2800" b="1">
                <a:solidFill>
                  <a:srgbClr val="00006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66222414"/>
      </p:ext>
    </p:extLst>
  </p:cSld>
  <p:clrMapOvr>
    <a:masterClrMapping/>
  </p:clrMapOvr>
  <p:transition spd="med"/>
</p:sldLayout>
</file>

<file path=ppt/slideLayouts/slideLayout5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5_Blank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5" name="Rectangle 3"/>
          <p:cNvSpPr/>
          <p:nvPr/>
        </p:nvSpPr>
        <p:spPr>
          <a:xfrm>
            <a:off x="0" y="22860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76" name="Rectangle 4"/>
          <p:cNvSpPr/>
          <p:nvPr/>
        </p:nvSpPr>
        <p:spPr>
          <a:xfrm>
            <a:off x="533400" y="28194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77" name="Rectangle 5"/>
          <p:cNvSpPr/>
          <p:nvPr/>
        </p:nvSpPr>
        <p:spPr>
          <a:xfrm>
            <a:off x="1981200" y="533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78" name="Rectangle 6"/>
          <p:cNvSpPr/>
          <p:nvPr/>
        </p:nvSpPr>
        <p:spPr>
          <a:xfrm>
            <a:off x="762000" y="1066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79" name="Rectangle 7"/>
          <p:cNvSpPr/>
          <p:nvPr/>
        </p:nvSpPr>
        <p:spPr>
          <a:xfrm>
            <a:off x="1143000" y="685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80" name="Rectangle 8"/>
          <p:cNvSpPr/>
          <p:nvPr/>
        </p:nvSpPr>
        <p:spPr>
          <a:xfrm>
            <a:off x="2362200" y="152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81" name="Rectangle 9"/>
          <p:cNvSpPr/>
          <p:nvPr/>
        </p:nvSpPr>
        <p:spPr>
          <a:xfrm>
            <a:off x="0" y="755650"/>
            <a:ext cx="5867400" cy="762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82" name="Rectangle 10"/>
          <p:cNvSpPr/>
          <p:nvPr/>
        </p:nvSpPr>
        <p:spPr>
          <a:xfrm>
            <a:off x="5715000" y="609600"/>
            <a:ext cx="304800" cy="3048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83" name="Rectangle 11"/>
          <p:cNvSpPr/>
          <p:nvPr/>
        </p:nvSpPr>
        <p:spPr>
          <a:xfrm>
            <a:off x="5562600" y="457200"/>
            <a:ext cx="304800" cy="304800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84" name="Rectangle 12"/>
          <p:cNvSpPr/>
          <p:nvPr/>
        </p:nvSpPr>
        <p:spPr>
          <a:xfrm>
            <a:off x="8458200" y="3962400"/>
            <a:ext cx="381000" cy="3810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085" name="Rectangle 13"/>
          <p:cNvSpPr/>
          <p:nvPr/>
        </p:nvSpPr>
        <p:spPr>
          <a:xfrm>
            <a:off x="8686800" y="3657600"/>
            <a:ext cx="381000" cy="381000"/>
          </a:xfrm>
          <a:prstGeom prst="rect">
            <a:avLst/>
          </a:prstGeom>
          <a:solidFill>
            <a:srgbClr val="0099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088" name="Group 14"/>
          <p:cNvGrpSpPr/>
          <p:nvPr/>
        </p:nvGrpSpPr>
        <p:grpSpPr>
          <a:xfrm>
            <a:off x="0" y="2286000"/>
            <a:ext cx="1066800" cy="1066800"/>
            <a:chOff x="0" y="0"/>
            <a:chExt cx="1066800" cy="1066800"/>
          </a:xfrm>
        </p:grpSpPr>
        <p:sp>
          <p:nvSpPr>
            <p:cNvPr id="9086" name="Rectangle 15"/>
            <p:cNvSpPr/>
            <p:nvPr/>
          </p:nvSpPr>
          <p:spPr>
            <a:xfrm>
              <a:off x="0" y="0"/>
              <a:ext cx="533400" cy="533400"/>
            </a:xfrm>
            <a:prstGeom prst="rect">
              <a:avLst/>
            </a:prstGeom>
            <a:solidFill>
              <a:srgbClr val="00CC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87" name="Rectangle 16"/>
            <p:cNvSpPr/>
            <p:nvPr/>
          </p:nvSpPr>
          <p:spPr>
            <a:xfrm>
              <a:off x="533400" y="533400"/>
              <a:ext cx="533400" cy="5334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093" name="Group 21"/>
          <p:cNvGrpSpPr/>
          <p:nvPr/>
        </p:nvGrpSpPr>
        <p:grpSpPr>
          <a:xfrm>
            <a:off x="762000" y="152400"/>
            <a:ext cx="1981200" cy="1295400"/>
            <a:chOff x="0" y="0"/>
            <a:chExt cx="1981200" cy="1295400"/>
          </a:xfrm>
        </p:grpSpPr>
        <p:sp>
          <p:nvSpPr>
            <p:cNvPr id="9089" name="Rectangle 22"/>
            <p:cNvSpPr/>
            <p:nvPr/>
          </p:nvSpPr>
          <p:spPr>
            <a:xfrm>
              <a:off x="1219200" y="3810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90" name="Rectangle 23"/>
            <p:cNvSpPr/>
            <p:nvPr/>
          </p:nvSpPr>
          <p:spPr>
            <a:xfrm>
              <a:off x="0" y="9144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91" name="Rectangle 24"/>
            <p:cNvSpPr/>
            <p:nvPr/>
          </p:nvSpPr>
          <p:spPr>
            <a:xfrm>
              <a:off x="381000" y="533400"/>
              <a:ext cx="381000" cy="381000"/>
            </a:xfrm>
            <a:prstGeom prst="rect">
              <a:avLst/>
            </a:prstGeom>
            <a:solidFill>
              <a:srgbClr val="339966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092" name="Rectangle 25"/>
            <p:cNvSpPr/>
            <p:nvPr/>
          </p:nvSpPr>
          <p:spPr>
            <a:xfrm>
              <a:off x="1600200" y="0"/>
              <a:ext cx="381000" cy="3810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0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91200" y="6205321"/>
            <a:ext cx="762000" cy="543358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 lim="800000"/>
          </a:ln>
        </p:spPr>
        <p:txBody>
          <a:bodyPr wrap="square" anchor="ctr"/>
          <a:lstStyle>
            <a:lvl1pPr>
              <a:defRPr sz="2800" b="1">
                <a:solidFill>
                  <a:srgbClr val="00006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7329071"/>
      </p:ext>
    </p:extLst>
  </p:cSld>
  <p:clrMapOvr>
    <a:masterClrMapping/>
  </p:clrMapOvr>
  <p:transition spd="med"/>
</p:sldLayout>
</file>

<file path=ppt/slideLayouts/slideLayout5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3_Content with Caption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1" name="Rectangle 3"/>
          <p:cNvSpPr/>
          <p:nvPr/>
        </p:nvSpPr>
        <p:spPr>
          <a:xfrm>
            <a:off x="0" y="22860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02" name="Rectangle 4"/>
          <p:cNvSpPr/>
          <p:nvPr/>
        </p:nvSpPr>
        <p:spPr>
          <a:xfrm>
            <a:off x="533400" y="28194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03" name="Rectangle 5"/>
          <p:cNvSpPr/>
          <p:nvPr/>
        </p:nvSpPr>
        <p:spPr>
          <a:xfrm>
            <a:off x="1981200" y="533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04" name="Rectangle 6"/>
          <p:cNvSpPr/>
          <p:nvPr/>
        </p:nvSpPr>
        <p:spPr>
          <a:xfrm>
            <a:off x="762000" y="1066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05" name="Rectangle 7"/>
          <p:cNvSpPr/>
          <p:nvPr/>
        </p:nvSpPr>
        <p:spPr>
          <a:xfrm>
            <a:off x="1143000" y="685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06" name="Rectangle 8"/>
          <p:cNvSpPr/>
          <p:nvPr/>
        </p:nvSpPr>
        <p:spPr>
          <a:xfrm>
            <a:off x="2362200" y="152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07" name="Rectangle 9"/>
          <p:cNvSpPr/>
          <p:nvPr/>
        </p:nvSpPr>
        <p:spPr>
          <a:xfrm>
            <a:off x="0" y="755650"/>
            <a:ext cx="5867400" cy="762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08" name="Rectangle 10"/>
          <p:cNvSpPr/>
          <p:nvPr/>
        </p:nvSpPr>
        <p:spPr>
          <a:xfrm>
            <a:off x="5715000" y="609600"/>
            <a:ext cx="304800" cy="3048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09" name="Rectangle 11"/>
          <p:cNvSpPr/>
          <p:nvPr/>
        </p:nvSpPr>
        <p:spPr>
          <a:xfrm>
            <a:off x="5562600" y="457200"/>
            <a:ext cx="304800" cy="304800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10" name="Rectangle 12"/>
          <p:cNvSpPr/>
          <p:nvPr/>
        </p:nvSpPr>
        <p:spPr>
          <a:xfrm>
            <a:off x="8458200" y="3962400"/>
            <a:ext cx="381000" cy="3810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11" name="Rectangle 13"/>
          <p:cNvSpPr/>
          <p:nvPr/>
        </p:nvSpPr>
        <p:spPr>
          <a:xfrm>
            <a:off x="8686800" y="3657600"/>
            <a:ext cx="381000" cy="381000"/>
          </a:xfrm>
          <a:prstGeom prst="rect">
            <a:avLst/>
          </a:prstGeom>
          <a:solidFill>
            <a:srgbClr val="0099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114" name="Group 14"/>
          <p:cNvGrpSpPr/>
          <p:nvPr/>
        </p:nvGrpSpPr>
        <p:grpSpPr>
          <a:xfrm>
            <a:off x="0" y="2286000"/>
            <a:ext cx="1066800" cy="1066800"/>
            <a:chOff x="0" y="0"/>
            <a:chExt cx="1066800" cy="1066800"/>
          </a:xfrm>
        </p:grpSpPr>
        <p:sp>
          <p:nvSpPr>
            <p:cNvPr id="9112" name="Rectangle 15"/>
            <p:cNvSpPr/>
            <p:nvPr/>
          </p:nvSpPr>
          <p:spPr>
            <a:xfrm>
              <a:off x="0" y="0"/>
              <a:ext cx="533400" cy="533400"/>
            </a:xfrm>
            <a:prstGeom prst="rect">
              <a:avLst/>
            </a:prstGeom>
            <a:solidFill>
              <a:srgbClr val="00CC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13" name="Rectangle 16"/>
            <p:cNvSpPr/>
            <p:nvPr/>
          </p:nvSpPr>
          <p:spPr>
            <a:xfrm>
              <a:off x="533400" y="533400"/>
              <a:ext cx="533400" cy="5334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119" name="Group 21"/>
          <p:cNvGrpSpPr/>
          <p:nvPr/>
        </p:nvGrpSpPr>
        <p:grpSpPr>
          <a:xfrm>
            <a:off x="762000" y="152400"/>
            <a:ext cx="1981200" cy="1295400"/>
            <a:chOff x="0" y="0"/>
            <a:chExt cx="1981200" cy="1295400"/>
          </a:xfrm>
        </p:grpSpPr>
        <p:sp>
          <p:nvSpPr>
            <p:cNvPr id="9115" name="Rectangle 22"/>
            <p:cNvSpPr/>
            <p:nvPr/>
          </p:nvSpPr>
          <p:spPr>
            <a:xfrm>
              <a:off x="1219200" y="3810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16" name="Rectangle 23"/>
            <p:cNvSpPr/>
            <p:nvPr/>
          </p:nvSpPr>
          <p:spPr>
            <a:xfrm>
              <a:off x="0" y="9144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17" name="Rectangle 24"/>
            <p:cNvSpPr/>
            <p:nvPr/>
          </p:nvSpPr>
          <p:spPr>
            <a:xfrm>
              <a:off x="381000" y="533400"/>
              <a:ext cx="381000" cy="381000"/>
            </a:xfrm>
            <a:prstGeom prst="rect">
              <a:avLst/>
            </a:prstGeom>
            <a:solidFill>
              <a:srgbClr val="339966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18" name="Rectangle 25"/>
            <p:cNvSpPr/>
            <p:nvPr/>
          </p:nvSpPr>
          <p:spPr>
            <a:xfrm>
              <a:off x="1600200" y="0"/>
              <a:ext cx="381000" cy="3810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12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12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99CC"/>
              </a:buClr>
              <a:buSzPct val="75000"/>
              <a:buChar char="■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>
              <a:buClr>
                <a:srgbClr val="0099CC"/>
              </a:buClr>
              <a:buSzPct val="75000"/>
              <a:buChar char="■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>
              <a:buClr>
                <a:srgbClr val="0099CC"/>
              </a:buClr>
              <a:buSzPct val="75000"/>
              <a:buChar char="■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>
              <a:buClr>
                <a:srgbClr val="0099CC"/>
              </a:buClr>
              <a:buSzPct val="75000"/>
              <a:buChar char="■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>
              <a:buClr>
                <a:srgbClr val="0099CC"/>
              </a:buClr>
              <a:buSzPct val="75000"/>
              <a:buChar char="■"/>
              <a:defRPr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2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1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91200" y="6205321"/>
            <a:ext cx="762000" cy="543358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 lim="800000"/>
          </a:ln>
        </p:spPr>
        <p:txBody>
          <a:bodyPr wrap="square" anchor="ctr"/>
          <a:lstStyle>
            <a:lvl1pPr>
              <a:defRPr sz="2800" b="1">
                <a:solidFill>
                  <a:srgbClr val="00006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8293933"/>
      </p:ext>
    </p:extLst>
  </p:cSld>
  <p:clrMapOvr>
    <a:masterClrMapping/>
  </p:clrMapOvr>
  <p:transition spd="med"/>
</p:sldLayout>
</file>

<file path=ppt/slideLayouts/slideLayout5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3_Picture with Caption"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30" name="Rectangle 3"/>
          <p:cNvSpPr/>
          <p:nvPr/>
        </p:nvSpPr>
        <p:spPr>
          <a:xfrm>
            <a:off x="0" y="22860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31" name="Rectangle 4"/>
          <p:cNvSpPr/>
          <p:nvPr/>
        </p:nvSpPr>
        <p:spPr>
          <a:xfrm>
            <a:off x="533400" y="2819400"/>
            <a:ext cx="533400" cy="5334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32" name="Rectangle 5"/>
          <p:cNvSpPr/>
          <p:nvPr/>
        </p:nvSpPr>
        <p:spPr>
          <a:xfrm>
            <a:off x="1981200" y="533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33" name="Rectangle 6"/>
          <p:cNvSpPr/>
          <p:nvPr/>
        </p:nvSpPr>
        <p:spPr>
          <a:xfrm>
            <a:off x="762000" y="1066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34" name="Rectangle 7"/>
          <p:cNvSpPr/>
          <p:nvPr/>
        </p:nvSpPr>
        <p:spPr>
          <a:xfrm>
            <a:off x="1143000" y="6858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35" name="Rectangle 8"/>
          <p:cNvSpPr/>
          <p:nvPr/>
        </p:nvSpPr>
        <p:spPr>
          <a:xfrm>
            <a:off x="2362200" y="152400"/>
            <a:ext cx="381000" cy="3810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36" name="Rectangle 9"/>
          <p:cNvSpPr/>
          <p:nvPr/>
        </p:nvSpPr>
        <p:spPr>
          <a:xfrm>
            <a:off x="0" y="755650"/>
            <a:ext cx="5867400" cy="76200"/>
          </a:xfrm>
          <a:prstGeom prst="rect">
            <a:avLst/>
          </a:prstGeom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37" name="Rectangle 10"/>
          <p:cNvSpPr/>
          <p:nvPr/>
        </p:nvSpPr>
        <p:spPr>
          <a:xfrm>
            <a:off x="5715000" y="609600"/>
            <a:ext cx="304800" cy="3048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38" name="Rectangle 11"/>
          <p:cNvSpPr/>
          <p:nvPr/>
        </p:nvSpPr>
        <p:spPr>
          <a:xfrm>
            <a:off x="5562600" y="457200"/>
            <a:ext cx="304800" cy="304800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39" name="Rectangle 12"/>
          <p:cNvSpPr/>
          <p:nvPr/>
        </p:nvSpPr>
        <p:spPr>
          <a:xfrm>
            <a:off x="8458200" y="3962400"/>
            <a:ext cx="381000" cy="381000"/>
          </a:xfrm>
          <a:prstGeom prst="rect">
            <a:avLst/>
          </a:prstGeom>
          <a:solidFill>
            <a:srgbClr val="0099CC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40" name="Rectangle 13"/>
          <p:cNvSpPr/>
          <p:nvPr/>
        </p:nvSpPr>
        <p:spPr>
          <a:xfrm>
            <a:off x="8686800" y="3657600"/>
            <a:ext cx="381000" cy="381000"/>
          </a:xfrm>
          <a:prstGeom prst="rect">
            <a:avLst/>
          </a:prstGeom>
          <a:solidFill>
            <a:srgbClr val="009999"/>
          </a:solidFill>
          <a:ln w="57150">
            <a:solidFill>
              <a:srgbClr val="336699"/>
            </a:solidFill>
            <a:miter/>
          </a:ln>
        </p:spPr>
        <p:txBody>
          <a:bodyPr lIns="45719" rIns="45719" anchor="ctr"/>
          <a:lstStyle/>
          <a:p>
            <a:pPr>
              <a:defRPr b="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grpSp>
        <p:nvGrpSpPr>
          <p:cNvPr id="9143" name="Group 14"/>
          <p:cNvGrpSpPr/>
          <p:nvPr/>
        </p:nvGrpSpPr>
        <p:grpSpPr>
          <a:xfrm>
            <a:off x="0" y="2286000"/>
            <a:ext cx="1066800" cy="1066800"/>
            <a:chOff x="0" y="0"/>
            <a:chExt cx="1066800" cy="1066800"/>
          </a:xfrm>
        </p:grpSpPr>
        <p:sp>
          <p:nvSpPr>
            <p:cNvPr id="9141" name="Rectangle 15"/>
            <p:cNvSpPr/>
            <p:nvPr/>
          </p:nvSpPr>
          <p:spPr>
            <a:xfrm>
              <a:off x="0" y="0"/>
              <a:ext cx="533400" cy="533400"/>
            </a:xfrm>
            <a:prstGeom prst="rect">
              <a:avLst/>
            </a:prstGeom>
            <a:solidFill>
              <a:srgbClr val="00CC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42" name="Rectangle 16"/>
            <p:cNvSpPr/>
            <p:nvPr/>
          </p:nvSpPr>
          <p:spPr>
            <a:xfrm>
              <a:off x="533400" y="533400"/>
              <a:ext cx="533400" cy="5334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grpSp>
        <p:nvGrpSpPr>
          <p:cNvPr id="9148" name="Group 21"/>
          <p:cNvGrpSpPr/>
          <p:nvPr/>
        </p:nvGrpSpPr>
        <p:grpSpPr>
          <a:xfrm>
            <a:off x="762000" y="152400"/>
            <a:ext cx="1981200" cy="1295400"/>
            <a:chOff x="0" y="0"/>
            <a:chExt cx="1981200" cy="1295400"/>
          </a:xfrm>
        </p:grpSpPr>
        <p:sp>
          <p:nvSpPr>
            <p:cNvPr id="9144" name="Rectangle 22"/>
            <p:cNvSpPr/>
            <p:nvPr/>
          </p:nvSpPr>
          <p:spPr>
            <a:xfrm>
              <a:off x="1219200" y="3810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45" name="Rectangle 23"/>
            <p:cNvSpPr/>
            <p:nvPr/>
          </p:nvSpPr>
          <p:spPr>
            <a:xfrm>
              <a:off x="0" y="914400"/>
              <a:ext cx="381000" cy="381000"/>
            </a:xfrm>
            <a:prstGeom prst="rect">
              <a:avLst/>
            </a:prstGeom>
            <a:solidFill>
              <a:srgbClr val="0099CC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46" name="Rectangle 24"/>
            <p:cNvSpPr/>
            <p:nvPr/>
          </p:nvSpPr>
          <p:spPr>
            <a:xfrm>
              <a:off x="381000" y="533400"/>
              <a:ext cx="381000" cy="381000"/>
            </a:xfrm>
            <a:prstGeom prst="rect">
              <a:avLst/>
            </a:prstGeom>
            <a:solidFill>
              <a:srgbClr val="339966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sp>
          <p:nvSpPr>
            <p:cNvPr id="9147" name="Rectangle 25"/>
            <p:cNvSpPr/>
            <p:nvPr/>
          </p:nvSpPr>
          <p:spPr>
            <a:xfrm>
              <a:off x="1600200" y="0"/>
              <a:ext cx="381000" cy="381000"/>
            </a:xfrm>
            <a:prstGeom prst="rect">
              <a:avLst/>
            </a:prstGeom>
            <a:solidFill>
              <a:srgbClr val="009999"/>
            </a:solidFill>
            <a:ln w="57150" cap="flat">
              <a:solidFill>
                <a:srgbClr val="336699"/>
              </a:solidFill>
              <a:prstDash val="solid"/>
              <a:miter lim="8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 algn="l">
                <a:defRPr b="0"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</p:grpSp>
      <p:sp>
        <p:nvSpPr>
          <p:cNvPr id="9149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150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15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791200" y="6205321"/>
            <a:ext cx="762000" cy="543358"/>
          </a:xfrm>
          <a:prstGeom prst="rect">
            <a:avLst/>
          </a:prstGeom>
          <a:solidFill>
            <a:srgbClr val="00CC99"/>
          </a:solidFill>
          <a:ln w="57150">
            <a:solidFill>
              <a:srgbClr val="336699"/>
            </a:solidFill>
            <a:miter lim="800000"/>
          </a:ln>
        </p:spPr>
        <p:txBody>
          <a:bodyPr wrap="square" anchor="ctr"/>
          <a:lstStyle>
            <a:lvl1pPr>
              <a:defRPr sz="2800" b="1">
                <a:solidFill>
                  <a:srgbClr val="000066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0853643"/>
      </p:ext>
    </p:extLst>
  </p:cSld>
  <p:clrMapOvr>
    <a:masterClrMapping/>
  </p:clrMapOvr>
  <p:transition spd="med"/>
</p:sldLayout>
</file>

<file path=ppt/slideLayouts/slideLayout5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9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6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31477119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FF97E7-E9CD-6D46-9269-C21F509C3D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2235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60E156-198E-D840-8CAD-B6A2ED3461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41584"/>
      </p:ext>
    </p:extLst>
  </p:cSld>
  <p:clrMapOvr>
    <a:masterClrMapping/>
  </p:clrMapOvr>
</p:sldLayout>
</file>

<file path=ppt/slideLayouts/slideLayout6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7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69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96092206"/>
      </p:ext>
    </p:extLst>
  </p:cSld>
  <p:clrMapOvr>
    <a:masterClrMapping/>
  </p:clrMapOvr>
  <p:transition spd="med"/>
</p:sldLayout>
</file>

<file path=ppt/slideLayouts/slideLayout6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3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7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515269"/>
      </p:ext>
    </p:extLst>
  </p:cSld>
  <p:clrMapOvr>
    <a:masterClrMapping/>
  </p:clrMapOvr>
  <p:transition spd="med"/>
</p:sldLayout>
</file>

<file path=ppt/slideLayouts/slideLayout6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3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8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8891844"/>
      </p:ext>
    </p:extLst>
  </p:cSld>
  <p:clrMapOvr>
    <a:masterClrMapping/>
  </p:clrMapOvr>
  <p:transition spd="med"/>
</p:sldLayout>
</file>

<file path=ppt/slideLayouts/slideLayout6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4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1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19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1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699028"/>
      </p:ext>
    </p:extLst>
  </p:cSld>
  <p:clrMapOvr>
    <a:masterClrMapping/>
  </p:clrMapOvr>
  <p:transition spd="med"/>
</p:sldLayout>
</file>

<file path=ppt/slideLayouts/slideLayout6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4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0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2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370074"/>
      </p:ext>
    </p:extLst>
  </p:cSld>
  <p:clrMapOvr>
    <a:masterClrMapping/>
  </p:clrMapOvr>
  <p:transition spd="med"/>
</p:sldLayout>
</file>

<file path=ppt/slideLayouts/slideLayout6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6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0110279"/>
      </p:ext>
    </p:extLst>
  </p:cSld>
  <p:clrMapOvr>
    <a:masterClrMapping/>
  </p:clrMapOvr>
  <p:transition spd="med"/>
</p:sldLayout>
</file>

<file path=ppt/slideLayouts/slideLayout6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4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221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2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2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668169"/>
      </p:ext>
    </p:extLst>
  </p:cSld>
  <p:clrMapOvr>
    <a:masterClrMapping/>
  </p:clrMapOvr>
  <p:transition spd="med"/>
</p:sldLayout>
</file>

<file path=ppt/slideLayouts/slideLayout6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4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23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2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79752402"/>
      </p:ext>
    </p:extLst>
  </p:cSld>
  <p:clrMapOvr>
    <a:masterClrMapping/>
  </p:clrMapOvr>
  <p:transition spd="med"/>
</p:sldLayout>
</file>

<file path=ppt/slideLayouts/slideLayout6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0_Title Slide">
    <p:bg>
      <p:bgPr>
        <a:solidFill>
          <a:srgbClr val="212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40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41" name="Title Text"/>
          <p:cNvSpPr txBox="1">
            <a:spLocks noGrp="1"/>
          </p:cNvSpPr>
          <p:nvPr>
            <p:ph type="title"/>
          </p:nvPr>
        </p:nvSpPr>
        <p:spPr>
          <a:xfrm>
            <a:off x="685800" y="16764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2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3528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algn="ctr">
              <a:buSzPct val="85000"/>
              <a:buBlip>
                <a:blip r:embed="rId3"/>
              </a:buBlip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algn="ctr">
              <a:buSzPct val="95000"/>
              <a:buBlip>
                <a:blip r:embed="rId4"/>
              </a:buBlip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algn="ctr">
              <a:buBlip>
                <a:blip r:embed="rId3"/>
              </a:buBlip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algn="ctr">
              <a:buBlip>
                <a:blip r:embed="rId4"/>
              </a:buBlip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8492739"/>
      </p:ext>
    </p:extLst>
  </p:cSld>
  <p:clrMapOvr>
    <a:masterClrMapping/>
  </p:clrMapOvr>
  <p:transition spd="med"/>
</p:sldLayout>
</file>

<file path=ppt/slideLayouts/slideLayout6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8_Title and Content">
    <p:bg>
      <p:bgPr>
        <a:solidFill>
          <a:srgbClr val="212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50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5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25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90000"/>
              <a:buBlip>
                <a:blip r:embed="rId3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>
              <a:buSzPct val="85000"/>
              <a:buBlip>
                <a:blip r:embed="rId4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>
              <a:buSzPct val="95000"/>
              <a:buBlip>
                <a:blip r:embed="rId3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>
              <a:buBlip>
                <a:blip r:embed="rId4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>
              <a:buBlip>
                <a:blip r:embed="rId3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5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905713"/>
      </p:ext>
    </p:extLst>
  </p:cSld>
  <p:clrMapOvr>
    <a:masterClrMapping/>
  </p:clrMapOvr>
  <p:transition spd="med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8FBC8C-4077-C340-A9AB-4664174E41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538190"/>
      </p:ext>
    </p:extLst>
  </p:cSld>
  <p:clrMapOvr>
    <a:masterClrMapping/>
  </p:clrMapOvr>
</p:sldLayout>
</file>

<file path=ppt/slideLayouts/slideLayout6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4_Section Header">
    <p:bg>
      <p:bgPr>
        <a:solidFill>
          <a:srgbClr val="212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60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6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2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2573013"/>
      </p:ext>
    </p:extLst>
  </p:cSld>
  <p:clrMapOvr>
    <a:masterClrMapping/>
  </p:clrMapOvr>
  <p:transition spd="med"/>
</p:sldLayout>
</file>

<file path=ppt/slideLayouts/slideLayout6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4_Two Content">
    <p:bg>
      <p:bgPr>
        <a:solidFill>
          <a:srgbClr val="212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70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7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27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SzPct val="90000"/>
              <a:buBlip>
                <a:blip r:embed="rId3"/>
              </a:buBlip>
              <a:defRPr sz="28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790575" indent="-333375">
              <a:spcBef>
                <a:spcPts val="600"/>
              </a:spcBef>
              <a:buSzPct val="85000"/>
              <a:buBlip>
                <a:blip r:embed="rId4"/>
              </a:buBlip>
              <a:defRPr sz="28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1234439" indent="-320039">
              <a:spcBef>
                <a:spcPts val="600"/>
              </a:spcBef>
              <a:buSzPct val="95000"/>
              <a:buBlip>
                <a:blip r:embed="rId3"/>
              </a:buBlip>
              <a:defRPr sz="28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1727200" indent="-355600">
              <a:spcBef>
                <a:spcPts val="600"/>
              </a:spcBef>
              <a:buBlip>
                <a:blip r:embed="rId4"/>
              </a:buBlip>
              <a:defRPr sz="28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2184400" indent="-355600">
              <a:spcBef>
                <a:spcPts val="600"/>
              </a:spcBef>
              <a:buBlip>
                <a:blip r:embed="rId3"/>
              </a:buBlip>
              <a:defRPr sz="28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44646452"/>
      </p:ext>
    </p:extLst>
  </p:cSld>
  <p:clrMapOvr>
    <a:masterClrMapping/>
  </p:clrMapOvr>
  <p:transition spd="med"/>
</p:sldLayout>
</file>

<file path=ppt/slideLayouts/slideLayout6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5_Comparison">
    <p:bg>
      <p:bgPr>
        <a:solidFill>
          <a:srgbClr val="212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80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8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2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28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2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21852978"/>
      </p:ext>
    </p:extLst>
  </p:cSld>
  <p:clrMapOvr>
    <a:masterClrMapping/>
  </p:clrMapOvr>
  <p:transition spd="med"/>
</p:sldLayout>
</file>

<file path=ppt/slideLayouts/slideLayout6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5_Title Only">
    <p:bg>
      <p:bgPr>
        <a:solidFill>
          <a:srgbClr val="212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91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29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2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131902"/>
      </p:ext>
    </p:extLst>
  </p:cSld>
  <p:clrMapOvr>
    <a:masterClrMapping/>
  </p:clrMapOvr>
  <p:transition spd="med"/>
</p:sldLayout>
</file>

<file path=ppt/slideLayouts/slideLayout6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7_Blank">
    <p:bg>
      <p:bgPr>
        <a:solidFill>
          <a:srgbClr val="212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0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0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4366152"/>
      </p:ext>
    </p:extLst>
  </p:cSld>
  <p:clrMapOvr>
    <a:masterClrMapping/>
  </p:clrMapOvr>
  <p:transition spd="med"/>
</p:sldLayout>
</file>

<file path=ppt/slideLayouts/slideLayout6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5_Content with Caption">
    <p:bg>
      <p:bgPr>
        <a:solidFill>
          <a:srgbClr val="212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08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09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31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SzPct val="90000"/>
              <a:buBlip>
                <a:blip r:embed="rId3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>
              <a:buSzPct val="85000"/>
              <a:buBlip>
                <a:blip r:embed="rId4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>
              <a:buSzPct val="95000"/>
              <a:buBlip>
                <a:blip r:embed="rId3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>
              <a:buBlip>
                <a:blip r:embed="rId4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>
              <a:buBlip>
                <a:blip r:embed="rId3"/>
              </a:buBlip>
              <a:defRPr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1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sp>
        <p:nvSpPr>
          <p:cNvPr id="93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9707468"/>
      </p:ext>
    </p:extLst>
  </p:cSld>
  <p:clrMapOvr>
    <a:masterClrMapping/>
  </p:clrMapOvr>
  <p:transition spd="med"/>
</p:sldLayout>
</file>

<file path=ppt/slideLayouts/slideLayout6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5_Picture with Caption">
    <p:bg>
      <p:bgPr>
        <a:solidFill>
          <a:srgbClr val="2123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9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32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r>
              <a:t>Title Text</a:t>
            </a:r>
          </a:p>
        </p:txBody>
      </p:sp>
      <p:sp>
        <p:nvSpPr>
          <p:cNvPr id="932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3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307340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BBE0E3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725653"/>
      </p:ext>
    </p:extLst>
  </p:cSld>
  <p:clrMapOvr>
    <a:masterClrMapping/>
  </p:clrMapOvr>
  <p:transition spd="med"/>
</p:sldLayout>
</file>

<file path=ppt/slideLayouts/slideLayout6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1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3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277160"/>
      </p:ext>
    </p:extLst>
  </p:cSld>
  <p:clrMapOvr>
    <a:masterClrMapping/>
  </p:clrMapOvr>
  <p:transition spd="med"/>
</p:sldLayout>
</file>

<file path=ppt/slideLayouts/slideLayout6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9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340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8924184"/>
      </p:ext>
    </p:extLst>
  </p:cSld>
  <p:clrMapOvr>
    <a:masterClrMapping/>
  </p:clrMapOvr>
  <p:transition spd="med"/>
</p:sldLayout>
</file>

<file path=ppt/slideLayouts/slideLayout6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5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3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78395"/>
      </p:ext>
    </p:extLst>
  </p:cSld>
  <p:clrMapOvr>
    <a:masterClrMapping/>
  </p:clrMapOvr>
  <p:transition spd="med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A7F47-208A-3A47-9371-648CCA328A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990380"/>
      </p:ext>
    </p:extLst>
  </p:cSld>
  <p:clrMapOvr>
    <a:masterClrMapping/>
  </p:clrMapOvr>
</p:sldLayout>
</file>

<file path=ppt/slideLayouts/slideLayout6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5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35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3973152"/>
      </p:ext>
    </p:extLst>
  </p:cSld>
  <p:clrMapOvr>
    <a:masterClrMapping/>
  </p:clrMapOvr>
  <p:transition spd="med"/>
</p:sldLayout>
</file>

<file path=ppt/slideLayouts/slideLayout6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6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3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6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3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71162118"/>
      </p:ext>
    </p:extLst>
  </p:cSld>
  <p:clrMapOvr>
    <a:masterClrMapping/>
  </p:clrMapOvr>
  <p:transition spd="med"/>
</p:sldLayout>
</file>

<file path=ppt/slideLayouts/slideLayout6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6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6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37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3392281"/>
      </p:ext>
    </p:extLst>
  </p:cSld>
  <p:clrMapOvr>
    <a:masterClrMapping/>
  </p:clrMapOvr>
  <p:transition spd="med"/>
</p:sldLayout>
</file>

<file path=ppt/slideLayouts/slideLayout6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8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6213427"/>
      </p:ext>
    </p:extLst>
  </p:cSld>
  <p:clrMapOvr>
    <a:masterClrMapping/>
  </p:clrMapOvr>
  <p:transition spd="med"/>
</p:sldLayout>
</file>

<file path=ppt/slideLayouts/slideLayout6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6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1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39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393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3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454443"/>
      </p:ext>
    </p:extLst>
  </p:cSld>
  <p:clrMapOvr>
    <a:masterClrMapping/>
  </p:clrMapOvr>
  <p:transition spd="med"/>
</p:sldLayout>
</file>

<file path=ppt/slideLayouts/slideLayout6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6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0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40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13942152"/>
      </p:ext>
    </p:extLst>
  </p:cSld>
  <p:clrMapOvr>
    <a:masterClrMapping/>
  </p:clrMapOvr>
  <p:transition spd="med"/>
</p:sldLayout>
</file>

<file path=ppt/slideLayouts/slideLayout6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2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629470"/>
      </p:ext>
    </p:extLst>
  </p:cSld>
  <p:clrMapOvr>
    <a:masterClrMapping/>
  </p:clrMapOvr>
  <p:transition spd="med"/>
</p:sldLayout>
</file>

<file path=ppt/slideLayouts/slideLayout6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0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072682"/>
      </p:ext>
    </p:extLst>
  </p:cSld>
  <p:clrMapOvr>
    <a:masterClrMapping/>
  </p:clrMapOvr>
  <p:transition spd="med"/>
</p:sldLayout>
</file>

<file path=ppt/slideLayouts/slideLayout6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6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7649881"/>
      </p:ext>
    </p:extLst>
  </p:cSld>
  <p:clrMapOvr>
    <a:masterClrMapping/>
  </p:clrMapOvr>
  <p:transition spd="med"/>
</p:sldLayout>
</file>

<file path=ppt/slideLayouts/slideLayout6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6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0416474"/>
      </p:ext>
    </p:extLst>
  </p:cSld>
  <p:clrMapOvr>
    <a:masterClrMapping/>
  </p:clrMapOvr>
  <p:transition spd="med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4B4C81-B6B9-D045-A15D-2BB2E5577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038957"/>
      </p:ext>
    </p:extLst>
  </p:cSld>
  <p:clrMapOvr>
    <a:masterClrMapping/>
  </p:clrMapOvr>
</p:sldLayout>
</file>

<file path=ppt/slideLayouts/slideLayout6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7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4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7483041"/>
      </p:ext>
    </p:extLst>
  </p:cSld>
  <p:clrMapOvr>
    <a:masterClrMapping/>
  </p:clrMapOvr>
  <p:transition spd="med"/>
</p:sldLayout>
</file>

<file path=ppt/slideLayouts/slideLayout6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7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6207363"/>
      </p:ext>
    </p:extLst>
  </p:cSld>
  <p:clrMapOvr>
    <a:masterClrMapping/>
  </p:clrMapOvr>
  <p:transition spd="med"/>
</p:sldLayout>
</file>

<file path=ppt/slideLayouts/slideLayout6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9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83993822"/>
      </p:ext>
    </p:extLst>
  </p:cSld>
  <p:clrMapOvr>
    <a:masterClrMapping/>
  </p:clrMapOvr>
  <p:transition spd="med"/>
</p:sldLayout>
</file>

<file path=ppt/slideLayouts/slideLayout6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7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4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8773293"/>
      </p:ext>
    </p:extLst>
  </p:cSld>
  <p:clrMapOvr>
    <a:masterClrMapping/>
  </p:clrMapOvr>
  <p:transition spd="med"/>
</p:sldLayout>
</file>

<file path=ppt/slideLayouts/slideLayout6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7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4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384892" y="6245225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6448097"/>
      </p:ext>
    </p:extLst>
  </p:cSld>
  <p:clrMapOvr>
    <a:masterClrMapping/>
  </p:clrMapOvr>
  <p:transition spd="med"/>
</p:sldLayout>
</file>

<file path=ppt/slideLayouts/slideLayout6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3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49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260503"/>
      </p:ext>
    </p:extLst>
  </p:cSld>
  <p:clrMapOvr>
    <a:masterClrMapping/>
  </p:clrMapOvr>
  <p:transition spd="med"/>
</p:sldLayout>
</file>

<file path=ppt/slideLayouts/slideLayout6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1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50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41196"/>
      </p:ext>
    </p:extLst>
  </p:cSld>
  <p:clrMapOvr>
    <a:masterClrMapping/>
  </p:clrMapOvr>
  <p:transition spd="med"/>
</p:sldLayout>
</file>

<file path=ppt/slideLayouts/slideLayout6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7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5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0713859"/>
      </p:ext>
    </p:extLst>
  </p:cSld>
  <p:clrMapOvr>
    <a:masterClrMapping/>
  </p:clrMapOvr>
  <p:transition spd="med"/>
</p:sldLayout>
</file>

<file path=ppt/slideLayouts/slideLayout6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7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52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741578"/>
      </p:ext>
    </p:extLst>
  </p:cSld>
  <p:clrMapOvr>
    <a:masterClrMapping/>
  </p:clrMapOvr>
  <p:transition spd="med"/>
</p:sldLayout>
</file>

<file path=ppt/slideLayouts/slideLayout6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8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5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3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7965245"/>
      </p:ext>
    </p:extLst>
  </p:cSld>
  <p:clrMapOvr>
    <a:masterClrMapping/>
  </p:clrMapOvr>
  <p:transition spd="med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4DE18-5B83-DC44-ACE6-74AB98433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01106"/>
      </p:ext>
    </p:extLst>
  </p:cSld>
  <p:clrMapOvr>
    <a:masterClrMapping/>
  </p:clrMapOvr>
</p:sldLayout>
</file>

<file path=ppt/slideLayouts/slideLayout6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8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5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6663550"/>
      </p:ext>
    </p:extLst>
  </p:cSld>
  <p:clrMapOvr>
    <a:masterClrMapping/>
  </p:clrMapOvr>
  <p:transition spd="med"/>
</p:sldLayout>
</file>

<file path=ppt/slideLayouts/slideLayout6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8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55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5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5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83668142"/>
      </p:ext>
    </p:extLst>
  </p:cSld>
  <p:clrMapOvr>
    <a:masterClrMapping/>
  </p:clrMapOvr>
  <p:transition spd="med"/>
</p:sldLayout>
</file>

<file path=ppt/slideLayouts/slideLayout6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8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56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56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5480865"/>
      </p:ext>
    </p:extLst>
  </p:cSld>
  <p:clrMapOvr>
    <a:masterClrMapping/>
  </p:clrMapOvr>
  <p:transition spd="med"/>
</p:sldLayout>
</file>

<file path=ppt/slideLayouts/slideLayout6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4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3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57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1253477"/>
      </p:ext>
    </p:extLst>
  </p:cSld>
  <p:clrMapOvr>
    <a:masterClrMapping/>
  </p:clrMapOvr>
  <p:transition spd="med"/>
</p:sldLayout>
</file>

<file path=ppt/slideLayouts/slideLayout6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2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58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8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1180674"/>
      </p:ext>
    </p:extLst>
  </p:cSld>
  <p:clrMapOvr>
    <a:masterClrMapping/>
  </p:clrMapOvr>
  <p:transition spd="med"/>
</p:sldLayout>
</file>

<file path=ppt/slideLayouts/slideLayout6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2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59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59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7310093"/>
      </p:ext>
    </p:extLst>
  </p:cSld>
  <p:clrMapOvr>
    <a:masterClrMapping/>
  </p:clrMapOvr>
  <p:transition spd="med"/>
</p:sldLayout>
</file>

<file path=ppt/slideLayouts/slideLayout6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8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6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69975327"/>
      </p:ext>
    </p:extLst>
  </p:cSld>
  <p:clrMapOvr>
    <a:masterClrMapping/>
  </p:clrMapOvr>
  <p:transition spd="med"/>
</p:sldLayout>
</file>

<file path=ppt/slideLayouts/slideLayout6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8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0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61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62136595"/>
      </p:ext>
    </p:extLst>
  </p:cSld>
  <p:clrMapOvr>
    <a:masterClrMapping/>
  </p:clrMapOvr>
  <p:transition spd="med"/>
</p:sldLayout>
</file>

<file path=ppt/slideLayouts/slideLayout6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9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61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2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2129832"/>
      </p:ext>
    </p:extLst>
  </p:cSld>
  <p:clrMapOvr>
    <a:masterClrMapping/>
  </p:clrMapOvr>
  <p:transition spd="med"/>
</p:sldLayout>
</file>

<file path=ppt/slideLayouts/slideLayout6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9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6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29530921"/>
      </p:ext>
    </p:extLst>
  </p:cSld>
  <p:clrMapOvr>
    <a:masterClrMapping/>
  </p:clrMapOvr>
  <p:transition spd="med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A73312-B18A-F24D-A19B-1A69FD5A53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94815"/>
      </p:ext>
    </p:extLst>
  </p:cSld>
  <p:clrMapOvr>
    <a:masterClrMapping/>
  </p:clrMapOvr>
</p:sldLayout>
</file>

<file path=ppt/slideLayouts/slideLayout6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0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2922950"/>
      </p:ext>
    </p:extLst>
  </p:cSld>
  <p:clrMapOvr>
    <a:masterClrMapping/>
  </p:clrMapOvr>
  <p:transition spd="med"/>
</p:sldLayout>
</file>

<file path=ppt/slideLayouts/slideLayout6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9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64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4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6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56732"/>
      </p:ext>
    </p:extLst>
  </p:cSld>
  <p:clrMapOvr>
    <a:masterClrMapping/>
  </p:clrMapOvr>
  <p:transition spd="med"/>
</p:sldLayout>
</file>

<file path=ppt/slideLayouts/slideLayout6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9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5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65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65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5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888570"/>
      </p:ext>
    </p:extLst>
  </p:cSld>
  <p:clrMapOvr>
    <a:masterClrMapping/>
  </p:clrMapOvr>
  <p:transition spd="med"/>
</p:sldLayout>
</file>

<file path=ppt/slideLayouts/slideLayout6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5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3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66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361756"/>
      </p:ext>
    </p:extLst>
  </p:cSld>
  <p:clrMapOvr>
    <a:masterClrMapping/>
  </p:clrMapOvr>
  <p:transition spd="med"/>
</p:sldLayout>
</file>

<file path=ppt/slideLayouts/slideLayout6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3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673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7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3343065"/>
      </p:ext>
    </p:extLst>
  </p:cSld>
  <p:clrMapOvr>
    <a:masterClrMapping/>
  </p:clrMapOvr>
  <p:transition spd="med"/>
</p:sldLayout>
</file>

<file path=ppt/slideLayouts/slideLayout6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9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81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68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8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60202586"/>
      </p:ext>
    </p:extLst>
  </p:cSld>
  <p:clrMapOvr>
    <a:masterClrMapping/>
  </p:clrMapOvr>
  <p:transition spd="med"/>
</p:sldLayout>
</file>

<file path=ppt/slideLayouts/slideLayout6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9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69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/>
            </a:lvl1pPr>
            <a:lvl2pPr marL="790575" indent="-333375">
              <a:spcBef>
                <a:spcPts val="600"/>
              </a:spcBef>
              <a:buChar char="–"/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buChar char="–"/>
              <a:defRPr sz="2800"/>
            </a:lvl4pPr>
            <a:lvl5pPr marL="2184400" indent="-35560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6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508868"/>
      </p:ext>
    </p:extLst>
  </p:cSld>
  <p:clrMapOvr>
    <a:masterClrMapping/>
  </p:clrMapOvr>
  <p:transition spd="med"/>
</p:sldLayout>
</file>

<file path=ppt/slideLayouts/slideLayout6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0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9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70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01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97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1810513"/>
      </p:ext>
    </p:extLst>
  </p:cSld>
  <p:clrMapOvr>
    <a:masterClrMapping/>
  </p:clrMapOvr>
  <p:transition spd="med"/>
</p:sldLayout>
</file>

<file path=ppt/slideLayouts/slideLayout6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0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9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71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8261855"/>
      </p:ext>
    </p:extLst>
  </p:cSld>
  <p:clrMapOvr>
    <a:masterClrMapping/>
  </p:clrMapOvr>
  <p:transition spd="med"/>
</p:sldLayout>
</file>

<file path=ppt/slideLayouts/slideLayout6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1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3808194"/>
      </p:ext>
    </p:extLst>
  </p:cSld>
  <p:clrMapOvr>
    <a:masterClrMapping/>
  </p:clrMapOvr>
  <p:transition spd="med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5413" y="609600"/>
            <a:ext cx="19050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0413" y="609600"/>
            <a:ext cx="55626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D4B7-EA53-EA46-B165-D25686D44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016160"/>
      </p:ext>
    </p:extLst>
  </p:cSld>
  <p:clrMapOvr>
    <a:masterClrMapping/>
  </p:clrMapOvr>
</p:sldLayout>
</file>

<file path=ppt/slideLayouts/slideLayout6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0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4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725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97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17916986"/>
      </p:ext>
    </p:extLst>
  </p:cSld>
  <p:clrMapOvr>
    <a:masterClrMapping/>
  </p:clrMapOvr>
  <p:transition spd="med"/>
</p:sldLayout>
</file>

<file path=ppt/slideLayouts/slideLayout6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0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4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9735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73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00300037"/>
      </p:ext>
    </p:extLst>
  </p:cSld>
  <p:clrMapOvr>
    <a:masterClrMapping/>
  </p:clrMapOvr>
  <p:transition spd="med"/>
</p:sldLayout>
</file>

<file path=ppt/slideLayouts/slideLayout6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46" name="Group 7"/>
          <p:cNvGrpSpPr/>
          <p:nvPr/>
        </p:nvGrpSpPr>
        <p:grpSpPr>
          <a:xfrm>
            <a:off x="0" y="0"/>
            <a:ext cx="6362700" cy="6858000"/>
            <a:chOff x="0" y="0"/>
            <a:chExt cx="6362700" cy="6858000"/>
          </a:xfrm>
        </p:grpSpPr>
        <p:pic>
          <p:nvPicPr>
            <p:cNvPr id="9744" name="Picture 8" descr="Picture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58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9745" name="Picture 9" descr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5715000"/>
              <a:ext cx="2857500" cy="9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9747" name="Picture 10" descr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ln w="12700">
            <a:miter lim="400000"/>
          </a:ln>
        </p:spPr>
      </p:pic>
      <p:sp>
        <p:nvSpPr>
          <p:cNvPr id="9748" name="Title Text"/>
          <p:cNvSpPr txBox="1">
            <a:spLocks noGrp="1"/>
          </p:cNvSpPr>
          <p:nvPr>
            <p:ph type="title"/>
          </p:nvPr>
        </p:nvSpPr>
        <p:spPr>
          <a:xfrm>
            <a:off x="1752600" y="990600"/>
            <a:ext cx="6400800" cy="2514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97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2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algn="ctr">
              <a:buBlip>
                <a:blip r:embed="rId5"/>
              </a:buBlip>
            </a:lvl2pPr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7138" y="6550660"/>
            <a:ext cx="298263" cy="307340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9010172"/>
      </p:ext>
    </p:extLst>
  </p:cSld>
  <p:clrMapOvr>
    <a:masterClrMapping/>
  </p:clrMapOvr>
  <p:transition spd="med"/>
</p:sldLayout>
</file>

<file path=ppt/slideLayouts/slideLayout6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57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9758" name="Picture 7" descr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574800"/>
            <a:ext cx="7772400" cy="130175"/>
          </a:xfrm>
          <a:prstGeom prst="rect">
            <a:avLst/>
          </a:prstGeom>
          <a:ln w="12700">
            <a:miter lim="400000"/>
          </a:ln>
        </p:spPr>
      </p:pic>
      <p:sp>
        <p:nvSpPr>
          <p:cNvPr id="975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60" name="Body Level One…"/>
          <p:cNvSpPr txBox="1">
            <a:spLocks noGrp="1"/>
          </p:cNvSpPr>
          <p:nvPr>
            <p:ph type="body" idx="1"/>
          </p:nvPr>
        </p:nvSpPr>
        <p:spPr>
          <a:xfrm>
            <a:off x="1062037" y="1766888"/>
            <a:ext cx="7769226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4"/>
              </a:buBlip>
            </a:lvl1pPr>
            <a:lvl2pPr>
              <a:buBlip>
                <a:blip r:embed="rId5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6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3769" y="6550660"/>
            <a:ext cx="298262" cy="30734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4957484"/>
      </p:ext>
    </p:extLst>
  </p:cSld>
  <p:clrMapOvr>
    <a:masterClrMapping/>
  </p:clrMapOvr>
  <p:transition spd="med"/>
</p:sldLayout>
</file>

<file path=ppt/slideLayouts/slideLayout66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8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97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3769" y="6550660"/>
            <a:ext cx="298262" cy="30734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30545310"/>
      </p:ext>
    </p:extLst>
  </p:cSld>
  <p:clrMapOvr>
    <a:masterClrMapping/>
  </p:clrMapOvr>
  <p:transition spd="med"/>
</p:sldLayout>
</file>

<file path=ppt/slideLayouts/slideLayout6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78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062037" y="1766888"/>
            <a:ext cx="3808414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Blip>
                <a:blip r:embed="rId2"/>
              </a:buBlip>
              <a:defRPr sz="2800"/>
            </a:lvl1pPr>
            <a:lvl2pPr marL="790575" indent="-333375">
              <a:spcBef>
                <a:spcPts val="600"/>
              </a:spcBef>
              <a:buBlip>
                <a:blip r:embed="rId3"/>
              </a:buBlip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3769" y="6550660"/>
            <a:ext cx="298262" cy="30734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7821553"/>
      </p:ext>
    </p:extLst>
  </p:cSld>
  <p:clrMapOvr>
    <a:masterClrMapping/>
  </p:clrMapOvr>
  <p:transition spd="med"/>
</p:sldLayout>
</file>

<file path=ppt/slideLayouts/slideLayout66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8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78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97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3769" y="6550660"/>
            <a:ext cx="298262" cy="30734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0117806"/>
      </p:ext>
    </p:extLst>
  </p:cSld>
  <p:clrMapOvr>
    <a:masterClrMapping/>
  </p:clrMapOvr>
  <p:transition spd="med"/>
</p:sldLayout>
</file>

<file path=ppt/slideLayouts/slideLayout66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97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3769" y="6550660"/>
            <a:ext cx="298262" cy="30734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2884898"/>
      </p:ext>
    </p:extLst>
  </p:cSld>
  <p:clrMapOvr>
    <a:masterClrMapping/>
  </p:clrMapOvr>
  <p:transition spd="med"/>
</p:sldLayout>
</file>

<file path=ppt/slideLayouts/slideLayout66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3769" y="6550660"/>
            <a:ext cx="298262" cy="30734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3992708"/>
      </p:ext>
    </p:extLst>
  </p:cSld>
  <p:clrMapOvr>
    <a:masterClrMapping/>
  </p:clrMapOvr>
  <p:transition spd="med"/>
</p:sldLayout>
</file>

<file path=ppt/slideLayouts/slideLayout66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1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812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2"/>
              </a:buBlip>
            </a:lvl1pPr>
            <a:lvl2pPr>
              <a:buBlip>
                <a:blip r:embed="rId3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13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98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3769" y="6550660"/>
            <a:ext cx="298262" cy="30734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2477664"/>
      </p:ext>
    </p:extLst>
  </p:cSld>
  <p:clrMapOvr>
    <a:masterClrMapping/>
  </p:clrMapOvr>
  <p:transition spd="med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C51BD7-E499-484F-8F07-B90C4922A3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988244"/>
      </p:ext>
    </p:extLst>
  </p:cSld>
  <p:clrMapOvr>
    <a:masterClrMapping/>
  </p:clrMapOvr>
</p:sldLayout>
</file>

<file path=ppt/slideLayouts/slideLayout67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1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/>
            </a:lvl1pPr>
          </a:lstStyle>
          <a:p>
            <a:r>
              <a:t>Title Text</a:t>
            </a:r>
          </a:p>
        </p:txBody>
      </p:sp>
      <p:sp>
        <p:nvSpPr>
          <p:cNvPr id="9822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8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3769" y="6550660"/>
            <a:ext cx="298262" cy="307340"/>
          </a:xfrm>
          <a:prstGeom prst="rect">
            <a:avLst/>
          </a:prstGeom>
        </p:spPr>
        <p:txBody>
          <a:bodyPr/>
          <a:lstStyle>
            <a:lvl1pPr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2182255"/>
      </p:ext>
    </p:extLst>
  </p:cSld>
  <p:clrMapOvr>
    <a:masterClrMapping/>
  </p:clrMapOvr>
  <p:transition spd="med"/>
</p:sldLayout>
</file>

<file path=ppt/slideLayouts/slideLayout6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7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1" name="Title Text"/>
          <p:cNvSpPr txBox="1">
            <a:spLocks noGrp="1"/>
          </p:cNvSpPr>
          <p:nvPr>
            <p:ph type="title"/>
          </p:nvPr>
        </p:nvSpPr>
        <p:spPr>
          <a:xfrm>
            <a:off x="685800" y="22860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83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algn="ctr">
              <a:defRPr>
                <a:latin typeface="Arial"/>
                <a:ea typeface="Arial"/>
                <a:cs typeface="Arial"/>
                <a:sym typeface="Arial"/>
              </a:defRPr>
            </a:lvl3pPr>
            <a:lvl4pPr algn="ctr"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algn="ctr"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3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9938" y="6248400"/>
            <a:ext cx="298263" cy="307340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6314177"/>
      </p:ext>
    </p:extLst>
  </p:cSld>
  <p:clrMapOvr>
    <a:masterClrMapping/>
  </p:clrMapOvr>
  <p:transition spd="med"/>
</p:sldLayout>
</file>

<file path=ppt/slideLayouts/slideLayout6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5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0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841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9938" y="6248400"/>
            <a:ext cx="298263" cy="307340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3852979"/>
      </p:ext>
    </p:extLst>
  </p:cSld>
  <p:clrMapOvr>
    <a:masterClrMapping/>
  </p:clrMapOvr>
  <p:transition spd="med"/>
</p:sldLayout>
</file>

<file path=ppt/slideLayouts/slideLayout6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1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8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9938" y="6248400"/>
            <a:ext cx="298263" cy="307340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3071169"/>
      </p:ext>
    </p:extLst>
  </p:cSld>
  <p:clrMapOvr>
    <a:masterClrMapping/>
  </p:clrMapOvr>
  <p:transition spd="med"/>
</p:sldLayout>
</file>

<file path=ppt/slideLayouts/slideLayout6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1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58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85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9938" y="6248400"/>
            <a:ext cx="298263" cy="307340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4395495"/>
      </p:ext>
    </p:extLst>
  </p:cSld>
  <p:clrMapOvr>
    <a:masterClrMapping/>
  </p:clrMapOvr>
  <p:transition spd="med"/>
</p:sldLayout>
</file>

<file path=ppt/slideLayouts/slideLayout6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2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8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6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9938" y="6248400"/>
            <a:ext cx="298263" cy="307340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12689803"/>
      </p:ext>
    </p:extLst>
  </p:cSld>
  <p:clrMapOvr>
    <a:masterClrMapping/>
  </p:clrMapOvr>
  <p:transition spd="med"/>
</p:sldLayout>
</file>

<file path=ppt/slideLayouts/slideLayout6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2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8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9938" y="6248400"/>
            <a:ext cx="298263" cy="307340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5808854"/>
      </p:ext>
    </p:extLst>
  </p:cSld>
  <p:clrMapOvr>
    <a:masterClrMapping/>
  </p:clrMapOvr>
  <p:transition spd="med"/>
</p:sldLayout>
</file>

<file path=ppt/slideLayouts/slideLayout6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3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9938" y="6248400"/>
            <a:ext cx="298263" cy="307340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29327"/>
      </p:ext>
    </p:extLst>
  </p:cSld>
  <p:clrMapOvr>
    <a:masterClrMapping/>
  </p:clrMapOvr>
  <p:transition spd="med"/>
</p:sldLayout>
</file>

<file path=ppt/slideLayouts/slideLayout6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2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89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89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8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9938" y="6248400"/>
            <a:ext cx="298263" cy="307340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36667181"/>
      </p:ext>
    </p:extLst>
  </p:cSld>
  <p:clrMapOvr>
    <a:masterClrMapping/>
  </p:clrMapOvr>
  <p:transition spd="med"/>
</p:sldLayout>
</file>

<file path=ppt/slideLayouts/slideLayout6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2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0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0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90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9938" y="6248400"/>
            <a:ext cx="298263" cy="307340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1861757"/>
      </p:ext>
    </p:extLst>
  </p:cSld>
  <p:clrMapOvr>
    <a:masterClrMapping/>
  </p:clrMapOvr>
  <p:transition spd="med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15F284-A67E-354C-9E73-0F28E39A06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725875"/>
      </p:ext>
    </p:extLst>
  </p:cSld>
  <p:clrMapOvr>
    <a:masterClrMapping/>
  </p:clrMapOvr>
</p:sldLayout>
</file>

<file path=ppt/slideLayouts/slideLayout6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8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12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1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1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0280215"/>
      </p:ext>
    </p:extLst>
  </p:cSld>
  <p:clrMapOvr>
    <a:masterClrMapping/>
  </p:clrMapOvr>
  <p:transition spd="med"/>
</p:sldLayout>
</file>

<file path=ppt/slideLayouts/slideLayout6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6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21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22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2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6238402"/>
      </p:ext>
    </p:extLst>
  </p:cSld>
  <p:clrMapOvr>
    <a:masterClrMapping/>
  </p:clrMapOvr>
  <p:transition spd="med"/>
</p:sldLayout>
</file>

<file path=ppt/slideLayouts/slideLayout6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2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0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3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945364"/>
      </p:ext>
    </p:extLst>
  </p:cSld>
  <p:clrMapOvr>
    <a:masterClrMapping/>
  </p:clrMapOvr>
  <p:transition spd="med"/>
</p:sldLayout>
</file>

<file path=ppt/slideLayouts/slideLayout6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2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9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40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7150240"/>
      </p:ext>
    </p:extLst>
  </p:cSld>
  <p:clrMapOvr>
    <a:masterClrMapping/>
  </p:clrMapOvr>
  <p:transition spd="med"/>
</p:sldLayout>
</file>

<file path=ppt/slideLayouts/slideLayout6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3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4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50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9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31945887"/>
      </p:ext>
    </p:extLst>
  </p:cSld>
  <p:clrMapOvr>
    <a:masterClrMapping/>
  </p:clrMapOvr>
  <p:transition spd="med"/>
</p:sldLayout>
</file>

<file path=ppt/slideLayouts/slideLayout6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3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8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4298099"/>
      </p:ext>
    </p:extLst>
  </p:cSld>
  <p:clrMapOvr>
    <a:masterClrMapping/>
  </p:clrMapOvr>
  <p:transition spd="med"/>
</p:sldLayout>
</file>

<file path=ppt/slideLayouts/slideLayout6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4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6879819"/>
      </p:ext>
    </p:extLst>
  </p:cSld>
  <p:clrMapOvr>
    <a:masterClrMapping/>
  </p:clrMapOvr>
  <p:transition spd="med"/>
</p:sldLayout>
</file>

<file path=ppt/slideLayouts/slideLayout6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3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3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74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75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997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4010992"/>
      </p:ext>
    </p:extLst>
  </p:cSld>
  <p:clrMapOvr>
    <a:masterClrMapping/>
  </p:clrMapOvr>
  <p:transition spd="med"/>
</p:sldLayout>
</file>

<file path=ppt/slideLayouts/slideLayout6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3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3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84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998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8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6019700"/>
      </p:ext>
    </p:extLst>
  </p:cSld>
  <p:clrMapOvr>
    <a:masterClrMapping/>
  </p:clrMapOvr>
  <p:transition spd="med"/>
</p:sldLayout>
</file>

<file path=ppt/slideLayouts/slideLayout6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4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99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99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9926760"/>
      </p:ext>
    </p:extLst>
  </p:cSld>
  <p:clrMapOvr>
    <a:masterClrMapping/>
  </p:clrMapOvr>
  <p:transition spd="med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0DBDD-EDC1-864F-A059-E654FB4A5A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181922"/>
      </p:ext>
    </p:extLst>
  </p:cSld>
  <p:clrMapOvr>
    <a:masterClrMapping/>
  </p:clrMapOvr>
</p:sldLayout>
</file>

<file path=ppt/slideLayouts/slideLayout6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, Content, and 2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00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35107085"/>
      </p:ext>
    </p:extLst>
  </p:cSld>
  <p:clrMapOvr>
    <a:masterClrMapping/>
  </p:clrMapOvr>
  <p:transition spd="med"/>
</p:sldLayout>
</file>

<file path=ppt/slideLayouts/slideLayout6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9_Title Slide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1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0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>
              <a:buSzTx/>
              <a:buNone/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1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33284365"/>
      </p:ext>
    </p:extLst>
  </p:cSld>
  <p:clrMapOvr>
    <a:masterClrMapping/>
  </p:clrMapOvr>
  <p:transition spd="med"/>
</p:sldLayout>
</file>

<file path=ppt/slideLayouts/slideLayout6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7_Title and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021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Font typeface="Arial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2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5300692"/>
      </p:ext>
    </p:extLst>
  </p:cSld>
  <p:clrMapOvr>
    <a:masterClrMapping/>
  </p:clrMapOvr>
  <p:transition spd="med"/>
</p:sldLayout>
</file>

<file path=ppt/slideLayouts/slideLayout6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3_Section Header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29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0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210772"/>
      </p:ext>
    </p:extLst>
  </p:cSld>
  <p:clrMapOvr>
    <a:masterClrMapping/>
  </p:clrMapOvr>
  <p:transition spd="med"/>
</p:sldLayout>
</file>

<file path=ppt/slideLayouts/slideLayout6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3_Two Content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8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0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Font typeface="Arial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790575" indent="-333375">
              <a:spcBef>
                <a:spcPts val="600"/>
              </a:spcBef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2pPr>
            <a:lvl3pPr marL="1234439" indent="-320039">
              <a:spcBef>
                <a:spcPts val="600"/>
              </a:spcBef>
              <a:buFont typeface="Arial"/>
              <a:defRPr sz="2800">
                <a:latin typeface="Calibri"/>
                <a:ea typeface="Calibri"/>
                <a:cs typeface="Calibri"/>
                <a:sym typeface="Calibri"/>
              </a:defRPr>
            </a:lvl3pPr>
            <a:lvl4pPr marL="1727200" indent="-355600">
              <a:spcBef>
                <a:spcPts val="600"/>
              </a:spcBef>
              <a:buFont typeface="Arial"/>
              <a:buChar char="–"/>
              <a:defRPr sz="2800">
                <a:latin typeface="Calibri"/>
                <a:ea typeface="Calibri"/>
                <a:cs typeface="Calibri"/>
                <a:sym typeface="Calibri"/>
              </a:defRPr>
            </a:lvl4pPr>
            <a:lvl5pPr marL="2184400" indent="-355600">
              <a:spcBef>
                <a:spcPts val="600"/>
              </a:spcBef>
              <a:buFont typeface="Arial"/>
              <a:buChar char="»"/>
              <a:defRPr sz="28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8776022"/>
      </p:ext>
    </p:extLst>
  </p:cSld>
  <p:clrMapOvr>
    <a:masterClrMapping/>
  </p:clrMapOvr>
  <p:transition spd="med"/>
</p:sldLayout>
</file>

<file path=ppt/slideLayouts/slideLayout6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4_Comparis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0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09377926"/>
      </p:ext>
    </p:extLst>
  </p:cSld>
  <p:clrMapOvr>
    <a:masterClrMapping/>
  </p:clrMapOvr>
  <p:transition spd="med"/>
</p:sldLayout>
</file>

<file path=ppt/slideLayouts/slideLayout6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4_Title Only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7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0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041200"/>
      </p:ext>
    </p:extLst>
  </p:cSld>
  <p:clrMapOvr>
    <a:masterClrMapping/>
  </p:clrMapOvr>
  <p:transition spd="med"/>
</p:sldLayout>
</file>

<file path=ppt/slideLayouts/slideLayout6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5_Blank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2321008"/>
      </p:ext>
    </p:extLst>
  </p:cSld>
  <p:clrMapOvr>
    <a:masterClrMapping/>
  </p:clrMapOvr>
  <p:transition spd="med"/>
</p:sldLayout>
</file>

<file path=ppt/slideLayouts/slideLayout6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4_Content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2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073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Font typeface="Arial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2pPr>
            <a:lvl3pPr>
              <a:buFont typeface="Arial"/>
              <a:defRPr>
                <a:latin typeface="Calibri"/>
                <a:ea typeface="Calibri"/>
                <a:cs typeface="Calibri"/>
                <a:sym typeface="Calibri"/>
              </a:defRPr>
            </a:lvl3pPr>
            <a:lvl4pPr>
              <a:buFont typeface="Arial"/>
              <a:buChar char="–"/>
              <a:defRPr>
                <a:latin typeface="Calibri"/>
                <a:ea typeface="Calibri"/>
                <a:cs typeface="Calibri"/>
                <a:sym typeface="Calibri"/>
              </a:defRPr>
            </a:lvl4pPr>
            <a:lvl5pPr>
              <a:buFont typeface="Arial"/>
              <a:buChar char="»"/>
              <a:defRPr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74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1007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88438427"/>
      </p:ext>
    </p:extLst>
  </p:cSld>
  <p:clrMapOvr>
    <a:masterClrMapping/>
  </p:clrMapOvr>
  <p:transition spd="med"/>
</p:sldLayout>
</file>

<file path=ppt/slideLayouts/slideLayout6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4_Picture with Caption">
    <p:bg>
      <p:bgPr>
        <a:solidFill>
          <a:schemeClr val="accent3">
            <a:lumOff val="4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2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00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0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28176" y="6414760"/>
            <a:ext cx="258624" cy="248305"/>
          </a:xfrm>
          <a:prstGeom prst="rect">
            <a:avLst/>
          </a:prstGeom>
        </p:spPr>
        <p:txBody>
          <a:bodyPr anchor="ctr"/>
          <a:lstStyle>
            <a:lvl1pPr algn="r">
              <a:defRPr sz="1200" b="1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236207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78E02F-D8AB-8245-8427-9B107C4EB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53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A4CF7-F193-0B47-8E5F-8BB26FB457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483035"/>
      </p:ext>
    </p:extLst>
  </p:cSld>
  <p:clrMapOvr>
    <a:masterClrMapping/>
  </p:clrMapOvr>
</p:sldLayout>
</file>

<file path=ppt/slideLayouts/slideLayout70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21929" y="6570913"/>
            <a:ext cx="281941" cy="2870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130495"/>
      </p:ext>
    </p:extLst>
  </p:cSld>
  <p:clrMapOvr>
    <a:masterClrMapping/>
  </p:clrMapOvr>
  <p:transition spd="med"/>
</p:sldLayout>
</file>

<file path=ppt/slideLayouts/slideLayout7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5_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21929" y="6570913"/>
            <a:ext cx="281941" cy="287088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5636150"/>
      </p:ext>
    </p:extLst>
  </p:cSld>
  <p:clrMapOvr>
    <a:masterClrMapping/>
  </p:clrMapOvr>
  <p:transition spd="med"/>
</p:sldLayout>
</file>

<file path=ppt/slideLayouts/slideLayout7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0_Title Slide"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6" name="Title Text"/>
          <p:cNvSpPr txBox="1">
            <a:spLocks noGrp="1"/>
          </p:cNvSpPr>
          <p:nvPr>
            <p:ph type="title"/>
          </p:nvPr>
        </p:nvSpPr>
        <p:spPr>
          <a:xfrm>
            <a:off x="3581403" y="685800"/>
            <a:ext cx="5561014" cy="3352800"/>
          </a:xfrm>
          <a:prstGeom prst="rect">
            <a:avLst/>
          </a:prstGeom>
        </p:spPr>
        <p:txBody>
          <a:bodyPr lIns="46010" tIns="46010" rIns="46010" bIns="46010" anchor="ctr"/>
          <a:lstStyle>
            <a:lvl1pPr algn="ctr">
              <a:defRPr>
                <a:solidFill>
                  <a:srgbClr val="786950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</a:defRPr>
            </a:lvl1pPr>
          </a:lstStyle>
          <a:p>
            <a:r>
              <a:t>Title Text</a:t>
            </a:r>
          </a:p>
        </p:txBody>
      </p:sp>
      <p:sp>
        <p:nvSpPr>
          <p:cNvPr id="10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181603" y="4038600"/>
            <a:ext cx="3960814" cy="1752600"/>
          </a:xfrm>
          <a:prstGeom prst="rect">
            <a:avLst/>
          </a:prstGeom>
        </p:spPr>
        <p:txBody>
          <a:bodyPr lIns="46010" tIns="46010" rIns="46010" bIns="46010" anchor="ctr">
            <a:normAutofit/>
          </a:bodyPr>
          <a:lstStyle>
            <a:lvl1pPr marL="0" indent="0" algn="ctr">
              <a:buSzTx/>
              <a:buNone/>
              <a:defRPr>
                <a:solidFill>
                  <a:srgbClr val="786950"/>
                </a:solidFill>
              </a:defRPr>
            </a:lvl1pPr>
            <a:lvl2pPr marL="783312" indent="-326379" algn="ctr">
              <a:buSzPct val="95000"/>
              <a:buChar char="–"/>
              <a:defRPr>
                <a:solidFill>
                  <a:srgbClr val="786950"/>
                </a:solidFill>
              </a:defRPr>
            </a:lvl2pPr>
            <a:lvl3pPr marL="1218488" indent="-304620" algn="ctr">
              <a:defRPr>
                <a:solidFill>
                  <a:srgbClr val="786950"/>
                </a:solidFill>
              </a:defRPr>
            </a:lvl3pPr>
            <a:lvl4pPr marL="1736343" indent="-365544" algn="ctr">
              <a:buChar char="–"/>
              <a:defRPr>
                <a:solidFill>
                  <a:srgbClr val="786950"/>
                </a:solidFill>
              </a:defRPr>
            </a:lvl4pPr>
            <a:lvl5pPr marL="2193276" indent="-365543" algn="ctr">
              <a:buChar char="•"/>
              <a:defRPr>
                <a:solidFill>
                  <a:srgbClr val="78695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314" y="6248400"/>
            <a:ext cx="281887" cy="287033"/>
          </a:xfrm>
          <a:prstGeom prst="rect">
            <a:avLst/>
          </a:prstGeom>
        </p:spPr>
        <p:txBody>
          <a:bodyPr lIns="45692" tIns="45692" rIns="45692" bIns="45692" anchor="t"/>
          <a:lstStyle>
            <a:lvl1pPr algn="r">
              <a:spcBef>
                <a:spcPts val="800"/>
              </a:spcBef>
              <a:defRPr b="1">
                <a:solidFill>
                  <a:srgbClr val="EAEAEA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1078893"/>
      </p:ext>
    </p:extLst>
  </p:cSld>
  <p:clrMapOvr>
    <a:masterClrMapping/>
  </p:clrMapOvr>
  <p:transition spd="med"/>
</p:sldLayout>
</file>

<file path=ppt/slideLayouts/slideLayout7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8_Title and Content"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5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16" name="Title Text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</p:spPr>
        <p:txBody>
          <a:bodyPr lIns="46010" tIns="46010" rIns="46010" bIns="46010" anchor="ctr"/>
          <a:lstStyle>
            <a:lvl1pPr algn="ctr">
              <a:defRPr>
                <a:solidFill>
                  <a:srgbClr val="996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117" name="Body Level One…"/>
          <p:cNvSpPr txBox="1">
            <a:spLocks noGrp="1"/>
          </p:cNvSpPr>
          <p:nvPr>
            <p:ph type="body" idx="1"/>
          </p:nvPr>
        </p:nvSpPr>
        <p:spPr>
          <a:xfrm>
            <a:off x="1371600" y="1981200"/>
            <a:ext cx="7620000" cy="4114800"/>
          </a:xfrm>
          <a:prstGeom prst="rect">
            <a:avLst/>
          </a:prstGeom>
        </p:spPr>
        <p:txBody>
          <a:bodyPr lIns="45692" tIns="45692" rIns="45692" bIns="45692">
            <a:normAutofit/>
          </a:bodyPr>
          <a:lstStyle>
            <a:lvl1pPr marL="342698" indent="-342698">
              <a:buClr>
                <a:srgbClr val="996600"/>
              </a:buClr>
              <a:buChar char="⬥"/>
            </a:lvl1pPr>
            <a:lvl2pPr marL="783312" indent="-326379">
              <a:buClr>
                <a:srgbClr val="996600"/>
              </a:buClr>
              <a:buSzPct val="95000"/>
              <a:buChar char="–"/>
            </a:lvl2pPr>
            <a:lvl3pPr marL="1218488" indent="-304620">
              <a:buClr>
                <a:srgbClr val="996600"/>
              </a:buClr>
            </a:lvl3pPr>
            <a:lvl4pPr marL="1736343" indent="-365544">
              <a:buClr>
                <a:srgbClr val="996600"/>
              </a:buClr>
              <a:buChar char="–"/>
            </a:lvl4pPr>
            <a:lvl5pPr marL="2193276" indent="-365543">
              <a:buClr>
                <a:srgbClr val="996600"/>
              </a:buClr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2114" y="6248400"/>
            <a:ext cx="281887" cy="287033"/>
          </a:xfrm>
          <a:prstGeom prst="rect">
            <a:avLst/>
          </a:prstGeom>
        </p:spPr>
        <p:txBody>
          <a:bodyPr lIns="45692" tIns="45692" rIns="45692" bIns="45692"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4091210"/>
      </p:ext>
    </p:extLst>
  </p:cSld>
  <p:clrMapOvr>
    <a:masterClrMapping/>
  </p:clrMapOvr>
  <p:transition spd="med"/>
</p:sldLayout>
</file>

<file path=ppt/slideLayouts/slideLayout7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4_Section Header"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25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26" name="Title Text"/>
          <p:cNvSpPr txBox="1">
            <a:spLocks noGrp="1"/>
          </p:cNvSpPr>
          <p:nvPr>
            <p:ph type="title"/>
          </p:nvPr>
        </p:nvSpPr>
        <p:spPr>
          <a:xfrm>
            <a:off x="722312" y="4406906"/>
            <a:ext cx="7772401" cy="1362076"/>
          </a:xfrm>
          <a:prstGeom prst="rect">
            <a:avLst/>
          </a:prstGeom>
        </p:spPr>
        <p:txBody>
          <a:bodyPr lIns="46010" tIns="46010" rIns="46010" bIns="46010" anchor="t"/>
          <a:lstStyle>
            <a:lvl1pPr>
              <a:defRPr sz="4000" b="1" cap="all">
                <a:solidFill>
                  <a:srgbClr val="996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1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lIns="45692" tIns="45692" rIns="45692" bIns="45692"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6933">
              <a:spcBef>
                <a:spcPts val="400"/>
              </a:spcBef>
              <a:buSzTx/>
              <a:buNone/>
              <a:defRPr sz="2000"/>
            </a:lvl2pPr>
            <a:lvl3pPr marL="0" indent="913864">
              <a:spcBef>
                <a:spcPts val="400"/>
              </a:spcBef>
              <a:buSzTx/>
              <a:buNone/>
              <a:defRPr sz="2000"/>
            </a:lvl3pPr>
            <a:lvl4pPr marL="0" indent="1370798">
              <a:spcBef>
                <a:spcPts val="400"/>
              </a:spcBef>
              <a:buSzTx/>
              <a:buNone/>
              <a:defRPr sz="2000"/>
            </a:lvl4pPr>
            <a:lvl5pPr marL="0" indent="1827731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2114" y="6248400"/>
            <a:ext cx="281887" cy="287033"/>
          </a:xfrm>
          <a:prstGeom prst="rect">
            <a:avLst/>
          </a:prstGeom>
        </p:spPr>
        <p:txBody>
          <a:bodyPr lIns="45692" tIns="45692" rIns="45692" bIns="45692"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054265"/>
      </p:ext>
    </p:extLst>
  </p:cSld>
  <p:clrMapOvr>
    <a:masterClrMapping/>
  </p:clrMapOvr>
  <p:transition spd="med"/>
</p:sldLayout>
</file>

<file path=ppt/slideLayouts/slideLayout7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4_Two Content"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5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36" name="Title Text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</p:spPr>
        <p:txBody>
          <a:bodyPr lIns="46010" tIns="46010" rIns="46010" bIns="46010" anchor="ctr"/>
          <a:lstStyle>
            <a:lvl1pPr algn="ctr">
              <a:defRPr>
                <a:solidFill>
                  <a:srgbClr val="996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13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371600" y="1981200"/>
            <a:ext cx="3733800" cy="4114800"/>
          </a:xfrm>
          <a:prstGeom prst="rect">
            <a:avLst/>
          </a:prstGeom>
        </p:spPr>
        <p:txBody>
          <a:bodyPr lIns="45692" tIns="45692" rIns="45692" bIns="45692">
            <a:normAutofit/>
          </a:bodyPr>
          <a:lstStyle>
            <a:lvl1pPr marL="342698" indent="-342698">
              <a:spcBef>
                <a:spcPts val="600"/>
              </a:spcBef>
              <a:buClr>
                <a:srgbClr val="996600"/>
              </a:buClr>
              <a:buChar char="⬥"/>
              <a:defRPr sz="2800"/>
            </a:lvl1pPr>
            <a:lvl2pPr marL="790112" indent="-333179">
              <a:spcBef>
                <a:spcPts val="600"/>
              </a:spcBef>
              <a:buClr>
                <a:srgbClr val="996600"/>
              </a:buClr>
              <a:buSzPct val="95000"/>
              <a:buChar char="–"/>
              <a:defRPr sz="2800"/>
            </a:lvl2pPr>
            <a:lvl3pPr marL="1233718" indent="-319851">
              <a:spcBef>
                <a:spcPts val="600"/>
              </a:spcBef>
              <a:buClr>
                <a:srgbClr val="996600"/>
              </a:buClr>
              <a:defRPr sz="2800"/>
            </a:lvl3pPr>
            <a:lvl4pPr marL="1726189" indent="-355390">
              <a:spcBef>
                <a:spcPts val="600"/>
              </a:spcBef>
              <a:buClr>
                <a:srgbClr val="996600"/>
              </a:buClr>
              <a:buChar char="–"/>
              <a:defRPr sz="2800"/>
            </a:lvl4pPr>
            <a:lvl5pPr marL="2183121" indent="-355389">
              <a:spcBef>
                <a:spcPts val="600"/>
              </a:spcBef>
              <a:buClr>
                <a:srgbClr val="996600"/>
              </a:buClr>
              <a:buChar char="•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2114" y="6248400"/>
            <a:ext cx="281887" cy="287033"/>
          </a:xfrm>
          <a:prstGeom prst="rect">
            <a:avLst/>
          </a:prstGeom>
        </p:spPr>
        <p:txBody>
          <a:bodyPr lIns="45692" tIns="45692" rIns="45692" bIns="45692"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20726977"/>
      </p:ext>
    </p:extLst>
  </p:cSld>
  <p:clrMapOvr>
    <a:masterClrMapping/>
  </p:clrMapOvr>
  <p:transition spd="med"/>
</p:sldLayout>
</file>

<file path=ppt/slideLayouts/slideLayout7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5_Comparison"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45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46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lIns="46010" tIns="46010" rIns="46010" bIns="46010" anchor="ctr"/>
          <a:lstStyle>
            <a:lvl1pPr algn="ctr">
              <a:defRPr>
                <a:solidFill>
                  <a:srgbClr val="996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14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1" y="1535112"/>
            <a:ext cx="4040188" cy="639763"/>
          </a:xfrm>
          <a:prstGeom prst="rect">
            <a:avLst/>
          </a:prstGeom>
        </p:spPr>
        <p:txBody>
          <a:bodyPr lIns="45692" tIns="45692" rIns="45692" bIns="45692"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6933">
              <a:spcBef>
                <a:spcPts val="500"/>
              </a:spcBef>
              <a:buSzTx/>
              <a:buNone/>
              <a:defRPr sz="2400" b="1"/>
            </a:lvl2pPr>
            <a:lvl3pPr marL="0" indent="913864">
              <a:spcBef>
                <a:spcPts val="500"/>
              </a:spcBef>
              <a:buSzTx/>
              <a:buNone/>
              <a:defRPr sz="2400" b="1"/>
            </a:lvl3pPr>
            <a:lvl4pPr marL="0" indent="1370798">
              <a:spcBef>
                <a:spcPts val="500"/>
              </a:spcBef>
              <a:buSzTx/>
              <a:buNone/>
              <a:defRPr sz="2400" b="1"/>
            </a:lvl4pPr>
            <a:lvl5pPr marL="0" indent="1827731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4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30" y="1535112"/>
            <a:ext cx="4041776" cy="639763"/>
          </a:xfrm>
          <a:prstGeom prst="rect">
            <a:avLst/>
          </a:prstGeom>
        </p:spPr>
        <p:txBody>
          <a:bodyPr lIns="45692" tIns="45692" rIns="45692" bIns="45692"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10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2114" y="6248400"/>
            <a:ext cx="281887" cy="287033"/>
          </a:xfrm>
          <a:prstGeom prst="rect">
            <a:avLst/>
          </a:prstGeom>
        </p:spPr>
        <p:txBody>
          <a:bodyPr lIns="45692" tIns="45692" rIns="45692" bIns="45692"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636449"/>
      </p:ext>
    </p:extLst>
  </p:cSld>
  <p:clrMapOvr>
    <a:masterClrMapping/>
  </p:clrMapOvr>
  <p:transition spd="med"/>
</p:sldLayout>
</file>

<file path=ppt/slideLayouts/slideLayout7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5_Title Only"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56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57" name="Title Text"/>
          <p:cNvSpPr txBox="1">
            <a:spLocks noGrp="1"/>
          </p:cNvSpPr>
          <p:nvPr>
            <p:ph type="title"/>
          </p:nvPr>
        </p:nvSpPr>
        <p:spPr>
          <a:xfrm>
            <a:off x="1371600" y="533400"/>
            <a:ext cx="7543800" cy="1143000"/>
          </a:xfrm>
          <a:prstGeom prst="rect">
            <a:avLst/>
          </a:prstGeom>
        </p:spPr>
        <p:txBody>
          <a:bodyPr lIns="46010" tIns="46010" rIns="46010" bIns="46010" anchor="ctr"/>
          <a:lstStyle>
            <a:lvl1pPr algn="ctr">
              <a:defRPr>
                <a:solidFill>
                  <a:srgbClr val="996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2114" y="6248400"/>
            <a:ext cx="281887" cy="287033"/>
          </a:xfrm>
          <a:prstGeom prst="rect">
            <a:avLst/>
          </a:prstGeom>
        </p:spPr>
        <p:txBody>
          <a:bodyPr lIns="45692" tIns="45692" rIns="45692" bIns="45692"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7060856"/>
      </p:ext>
    </p:extLst>
  </p:cSld>
  <p:clrMapOvr>
    <a:masterClrMapping/>
  </p:clrMapOvr>
  <p:transition spd="med"/>
</p:sldLayout>
</file>

<file path=ppt/slideLayouts/slideLayout7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7_Blank"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65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2114" y="6248400"/>
            <a:ext cx="281887" cy="287033"/>
          </a:xfrm>
          <a:prstGeom prst="rect">
            <a:avLst/>
          </a:prstGeom>
        </p:spPr>
        <p:txBody>
          <a:bodyPr lIns="45692" tIns="45692" rIns="45692" bIns="45692"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8350181"/>
      </p:ext>
    </p:extLst>
  </p:cSld>
  <p:clrMapOvr>
    <a:masterClrMapping/>
  </p:clrMapOvr>
  <p:transition spd="med"/>
</p:sldLayout>
</file>

<file path=ppt/slideLayouts/slideLayout7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_Blank 0">
    <p:bg>
      <p:bgPr>
        <a:solidFill>
          <a:srgbClr val="E9E2B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2114" y="6248400"/>
            <a:ext cx="281887" cy="287033"/>
          </a:xfrm>
          <a:prstGeom prst="rect">
            <a:avLst/>
          </a:prstGeom>
        </p:spPr>
        <p:txBody>
          <a:bodyPr lIns="45692" tIns="45692" rIns="45692" bIns="45692"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339105"/>
      </p:ext>
    </p:extLst>
  </p:cSld>
  <p:clrMapOvr>
    <a:masterClrMapping/>
  </p:clrMapOvr>
  <p:transition spd="med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18F518-CE38-5E4D-B652-BD367D2970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42888"/>
      </p:ext>
    </p:extLst>
  </p:cSld>
  <p:clrMapOvr>
    <a:masterClrMapping/>
  </p:clrMapOvr>
</p:sldLayout>
</file>

<file path=ppt/slideLayouts/slideLayout7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1">
    <p:bg>
      <p:bgPr>
        <a:solidFill>
          <a:srgbClr val="E9E2B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0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8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2114" y="6248400"/>
            <a:ext cx="281887" cy="287033"/>
          </a:xfrm>
          <a:prstGeom prst="rect">
            <a:avLst/>
          </a:prstGeom>
        </p:spPr>
        <p:txBody>
          <a:bodyPr lIns="45692" tIns="45692" rIns="45692" bIns="45692"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81484289"/>
      </p:ext>
    </p:extLst>
  </p:cSld>
  <p:clrMapOvr>
    <a:masterClrMapping/>
  </p:clrMapOvr>
  <p:transition spd="med"/>
</p:sldLayout>
</file>

<file path=ppt/slideLayouts/slideLayout7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5_Content with Caption"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88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189" name="Title Text"/>
          <p:cNvSpPr txBox="1">
            <a:spLocks noGrp="1"/>
          </p:cNvSpPr>
          <p:nvPr>
            <p:ph type="title"/>
          </p:nvPr>
        </p:nvSpPr>
        <p:spPr>
          <a:xfrm>
            <a:off x="457204" y="273050"/>
            <a:ext cx="3008314" cy="1162050"/>
          </a:xfrm>
          <a:prstGeom prst="rect">
            <a:avLst/>
          </a:prstGeom>
        </p:spPr>
        <p:txBody>
          <a:bodyPr lIns="46010" tIns="46010" rIns="46010" bIns="46010"/>
          <a:lstStyle>
            <a:lvl1pPr>
              <a:defRPr sz="2000" b="1">
                <a:solidFill>
                  <a:srgbClr val="996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190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6"/>
            <a:ext cx="5111750" cy="5853113"/>
          </a:xfrm>
          <a:prstGeom prst="rect">
            <a:avLst/>
          </a:prstGeom>
        </p:spPr>
        <p:txBody>
          <a:bodyPr lIns="45692" tIns="45692" rIns="45692" bIns="45692">
            <a:normAutofit/>
          </a:bodyPr>
          <a:lstStyle>
            <a:lvl1pPr marL="342698" indent="-342698">
              <a:buClr>
                <a:srgbClr val="996600"/>
              </a:buClr>
              <a:buChar char="⬥"/>
            </a:lvl1pPr>
            <a:lvl2pPr marL="783312" indent="-326379">
              <a:buClr>
                <a:srgbClr val="996600"/>
              </a:buClr>
              <a:buSzPct val="95000"/>
              <a:buChar char="–"/>
            </a:lvl2pPr>
            <a:lvl3pPr marL="1218488" indent="-304620">
              <a:buClr>
                <a:srgbClr val="996600"/>
              </a:buClr>
            </a:lvl3pPr>
            <a:lvl4pPr marL="1736343" indent="-365544">
              <a:buClr>
                <a:srgbClr val="996600"/>
              </a:buClr>
              <a:buChar char="–"/>
            </a:lvl4pPr>
            <a:lvl5pPr marL="2193276" indent="-365543">
              <a:buClr>
                <a:srgbClr val="996600"/>
              </a:buClr>
              <a:buChar char="•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191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203" y="1435106"/>
            <a:ext cx="3008315" cy="4691063"/>
          </a:xfrm>
          <a:prstGeom prst="rect">
            <a:avLst/>
          </a:prstGeom>
        </p:spPr>
        <p:txBody>
          <a:bodyPr lIns="45692" tIns="45692" rIns="45692" bIns="45692"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01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2114" y="6248400"/>
            <a:ext cx="281887" cy="287033"/>
          </a:xfrm>
          <a:prstGeom prst="rect">
            <a:avLst/>
          </a:prstGeom>
        </p:spPr>
        <p:txBody>
          <a:bodyPr lIns="45692" tIns="45692" rIns="45692" bIns="45692"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5654586"/>
      </p:ext>
    </p:extLst>
  </p:cSld>
  <p:clrMapOvr>
    <a:masterClrMapping/>
  </p:clrMapOvr>
  <p:transition spd="med"/>
</p:sldLayout>
</file>

<file path=ppt/slideLayouts/slideLayout7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5_Picture with Caption"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99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200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lIns="46010" tIns="46010" rIns="46010" bIns="46010"/>
          <a:lstStyle>
            <a:lvl1pPr>
              <a:defRPr sz="2000" b="1">
                <a:solidFill>
                  <a:srgbClr val="9966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0201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20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 lIns="45692" tIns="45692" rIns="45692" bIns="45692"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6933">
              <a:spcBef>
                <a:spcPts val="300"/>
              </a:spcBef>
              <a:buSzTx/>
              <a:buNone/>
              <a:defRPr sz="1400"/>
            </a:lvl2pPr>
            <a:lvl3pPr marL="0" indent="913864">
              <a:spcBef>
                <a:spcPts val="300"/>
              </a:spcBef>
              <a:buSzTx/>
              <a:buNone/>
              <a:defRPr sz="1400"/>
            </a:lvl3pPr>
            <a:lvl4pPr marL="0" indent="1370798">
              <a:spcBef>
                <a:spcPts val="300"/>
              </a:spcBef>
              <a:buSzTx/>
              <a:buNone/>
              <a:defRPr sz="1400"/>
            </a:lvl4pPr>
            <a:lvl5pPr marL="0" indent="1827731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62114" y="6248400"/>
            <a:ext cx="281887" cy="287033"/>
          </a:xfrm>
          <a:prstGeom prst="rect">
            <a:avLst/>
          </a:prstGeom>
        </p:spPr>
        <p:txBody>
          <a:bodyPr lIns="45692" tIns="45692" rIns="45692" bIns="45692"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3123871"/>
      </p:ext>
    </p:extLst>
  </p:cSld>
  <p:clrMapOvr>
    <a:masterClrMapping/>
  </p:clrMapOvr>
  <p:transition spd="med"/>
</p:sldLayout>
</file>

<file path=ppt/slideLayouts/slideLayout7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1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0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21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4076666"/>
      </p:ext>
    </p:extLst>
  </p:cSld>
  <p:clrMapOvr>
    <a:masterClrMapping/>
  </p:clrMapOvr>
  <p:transition spd="med"/>
</p:sldLayout>
</file>

<file path=ppt/slideLayouts/slideLayout7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 0">
    <p:bg>
      <p:bgPr>
        <a:gradFill flip="none" rotWithShape="1">
          <a:gsLst>
            <a:gs pos="0">
              <a:srgbClr val="660066"/>
            </a:gs>
            <a:gs pos="100000">
              <a:srgbClr val="000000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9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22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2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02738721"/>
      </p:ext>
    </p:extLst>
  </p:cSld>
  <p:clrMapOvr>
    <a:masterClrMapping/>
  </p:clrMapOvr>
  <p:transition spd="med"/>
</p:sldLayout>
</file>

<file path=ppt/slideLayouts/slideLayout7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9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8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229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3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0158885"/>
      </p:ext>
    </p:extLst>
  </p:cSld>
  <p:clrMapOvr>
    <a:masterClrMapping/>
  </p:clrMapOvr>
  <p:transition spd="med"/>
</p:sldLayout>
</file>

<file path=ppt/slideLayouts/slideLayout7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5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2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3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6198671"/>
      </p:ext>
    </p:extLst>
  </p:cSld>
  <p:clrMapOvr>
    <a:masterClrMapping/>
  </p:clrMapOvr>
  <p:transition spd="med"/>
</p:sldLayout>
</file>

<file path=ppt/slideLayouts/slideLayout7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5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6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24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4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784246"/>
      </p:ext>
    </p:extLst>
  </p:cSld>
  <p:clrMapOvr>
    <a:masterClrMapping/>
  </p:clrMapOvr>
  <p:transition spd="med"/>
</p:sldLayout>
</file>

<file path=ppt/slideLayouts/slideLayout7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6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5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2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5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22498973"/>
      </p:ext>
    </p:extLst>
  </p:cSld>
  <p:clrMapOvr>
    <a:masterClrMapping/>
  </p:clrMapOvr>
  <p:transition spd="med"/>
</p:sldLayout>
</file>

<file path=ppt/slideLayouts/slideLayout7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6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5" name="Title Text"/>
          <p:cNvSpPr txBox="1">
            <a:spLocks noGrp="1"/>
          </p:cNvSpPr>
          <p:nvPr>
            <p:ph type="title"/>
          </p:nvPr>
        </p:nvSpPr>
        <p:spPr>
          <a:xfrm>
            <a:off x="38100" y="44450"/>
            <a:ext cx="9070975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26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3365172"/>
      </p:ext>
    </p:extLst>
  </p:cSld>
  <p:clrMapOvr>
    <a:masterClrMapping/>
  </p:clrMapOvr>
  <p:transition spd="med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599CB-268A-9742-A914-C7BF5349F5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493462"/>
      </p:ext>
    </p:extLst>
  </p:cSld>
  <p:clrMapOvr>
    <a:masterClrMapping/>
  </p:clrMapOvr>
</p:sldLayout>
</file>

<file path=ppt/slideLayouts/slideLayout7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8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45622570"/>
      </p:ext>
    </p:extLst>
  </p:cSld>
  <p:clrMapOvr>
    <a:masterClrMapping/>
  </p:clrMapOvr>
  <p:transition spd="med"/>
</p:sldLayout>
</file>

<file path=ppt/slideLayouts/slideLayout7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_Blank 0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41085497"/>
      </p:ext>
    </p:extLst>
  </p:cSld>
  <p:clrMapOvr>
    <a:masterClrMapping/>
  </p:clrMapOvr>
  <p:transition spd="med"/>
</p:sldLayout>
</file>

<file path=ppt/slideLayouts/slideLayout7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6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28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28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2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1294783"/>
      </p:ext>
    </p:extLst>
  </p:cSld>
  <p:clrMapOvr>
    <a:masterClrMapping/>
  </p:clrMapOvr>
  <p:transition spd="med"/>
</p:sldLayout>
</file>

<file path=ppt/slideLayouts/slideLayout7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6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29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2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6795342"/>
      </p:ext>
    </p:extLst>
  </p:cSld>
  <p:clrMapOvr>
    <a:masterClrMapping/>
  </p:clrMapOvr>
  <p:transition spd="med"/>
</p:sldLayout>
</file>

<file path=ppt/slideLayouts/slideLayout7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and 4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7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0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85800" y="1981200"/>
            <a:ext cx="3810000" cy="1981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0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42106"/>
      </p:ext>
    </p:extLst>
  </p:cSld>
  <p:clrMapOvr>
    <a:masterClrMapping/>
  </p:clrMapOvr>
  <p:transition spd="med"/>
</p:sldLayout>
</file>

<file path=ppt/slideLayouts/slideLayout7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, Content, and 2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6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1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8407232"/>
      </p:ext>
    </p:extLst>
  </p:cSld>
  <p:clrMapOvr>
    <a:masterClrMapping/>
  </p:clrMapOvr>
  <p:transition spd="med"/>
</p:sldLayout>
</file>

<file path=ppt/slideLayouts/slideLayout7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2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5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2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0381854"/>
      </p:ext>
    </p:extLst>
  </p:cSld>
  <p:clrMapOvr>
    <a:masterClrMapping/>
  </p:clrMapOvr>
  <p:transition spd="med"/>
</p:sldLayout>
</file>

<file path=ppt/slideLayouts/slideLayout7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0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4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35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45334795"/>
      </p:ext>
    </p:extLst>
  </p:cSld>
  <p:clrMapOvr>
    <a:masterClrMapping/>
  </p:clrMapOvr>
  <p:transition spd="med"/>
</p:sldLayout>
</file>

<file path=ppt/slideLayouts/slideLayout7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6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4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3045239"/>
      </p:ext>
    </p:extLst>
  </p:cSld>
  <p:clrMapOvr>
    <a:masterClrMapping/>
  </p:clrMapOvr>
  <p:transition spd="med"/>
</p:sldLayout>
</file>

<file path=ppt/slideLayouts/slideLayout7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6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5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9605744"/>
      </p:ext>
    </p:extLst>
  </p:cSld>
  <p:clrMapOvr>
    <a:masterClrMapping/>
  </p:clrMapOvr>
  <p:transition spd="med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E81E79-CA07-984F-8770-BB010ECF6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2325"/>
      </p:ext>
    </p:extLst>
  </p:cSld>
  <p:clrMapOvr>
    <a:masterClrMapping/>
  </p:clrMapOvr>
</p:sldLayout>
</file>

<file path=ppt/slideLayouts/slideLayout7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7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6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6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36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4107902"/>
      </p:ext>
    </p:extLst>
  </p:cSld>
  <p:clrMapOvr>
    <a:masterClrMapping/>
  </p:clrMapOvr>
  <p:transition spd="med"/>
</p:sldLayout>
</file>

<file path=ppt/slideLayouts/slideLayout7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7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09768307"/>
      </p:ext>
    </p:extLst>
  </p:cSld>
  <p:clrMapOvr>
    <a:masterClrMapping/>
  </p:clrMapOvr>
  <p:transition spd="med"/>
</p:sldLayout>
</file>

<file path=ppt/slideLayouts/slideLayout7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9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9821054"/>
      </p:ext>
    </p:extLst>
  </p:cSld>
  <p:clrMapOvr>
    <a:masterClrMapping/>
  </p:clrMapOvr>
  <p:transition spd="med"/>
</p:sldLayout>
</file>

<file path=ppt/slideLayouts/slideLayout7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7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8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8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3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00085154"/>
      </p:ext>
    </p:extLst>
  </p:cSld>
  <p:clrMapOvr>
    <a:masterClrMapping/>
  </p:clrMapOvr>
  <p:transition spd="med"/>
</p:sldLayout>
</file>

<file path=ppt/slideLayouts/slideLayout7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7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39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39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39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53105183"/>
      </p:ext>
    </p:extLst>
  </p:cSld>
  <p:clrMapOvr>
    <a:masterClrMapping/>
  </p:clrMapOvr>
  <p:transition spd="med"/>
</p:sldLayout>
</file>

<file path=ppt/slideLayouts/slideLayout7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0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1123537"/>
      </p:ext>
    </p:extLst>
  </p:cSld>
  <p:clrMapOvr>
    <a:masterClrMapping/>
  </p:clrMapOvr>
  <p:transition spd="med"/>
</p:sldLayout>
</file>

<file path=ppt/slideLayouts/slideLayout7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3_Title Slide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3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414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900">
                  <a:solidFill>
                    <a:srgbClr val="FFA27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0438" name="Group 26"/>
            <p:cNvGrpSpPr/>
            <p:nvPr/>
          </p:nvGrpSpPr>
          <p:grpSpPr>
            <a:xfrm>
              <a:off x="390524" y="323850"/>
              <a:ext cx="8366127" cy="6172200"/>
              <a:chOff x="0" y="0"/>
              <a:chExt cx="8366125" cy="6172200"/>
            </a:xfrm>
          </p:grpSpPr>
          <p:sp>
            <p:nvSpPr>
              <p:cNvPr id="10415" name="Rectangle 3"/>
              <p:cNvSpPr/>
              <p:nvPr/>
            </p:nvSpPr>
            <p:spPr>
              <a:xfrm>
                <a:off x="76199" y="38100"/>
                <a:ext cx="8281990" cy="6111875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16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17" name="Freeform 5"/>
              <p:cNvSpPr/>
              <p:nvPr/>
            </p:nvSpPr>
            <p:spPr>
              <a:xfrm>
                <a:off x="438150" y="5097462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18" name="Freeform 6"/>
              <p:cNvSpPr/>
              <p:nvPr/>
            </p:nvSpPr>
            <p:spPr>
              <a:xfrm>
                <a:off x="6569075" y="309562"/>
                <a:ext cx="1652589" cy="279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19" name="Freeform 7"/>
              <p:cNvSpPr/>
              <p:nvPr/>
            </p:nvSpPr>
            <p:spPr>
              <a:xfrm>
                <a:off x="406400" y="1622425"/>
                <a:ext cx="7748589" cy="222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20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21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22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23" name="Freeform 11"/>
              <p:cNvSpPr/>
              <p:nvPr/>
            </p:nvSpPr>
            <p:spPr>
              <a:xfrm>
                <a:off x="1717675" y="1277937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24" name="Freeform 12"/>
              <p:cNvSpPr/>
              <p:nvPr/>
            </p:nvSpPr>
            <p:spPr>
              <a:xfrm>
                <a:off x="5111750" y="563562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25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26" name="Freeform 14"/>
              <p:cNvSpPr/>
              <p:nvPr/>
            </p:nvSpPr>
            <p:spPr>
              <a:xfrm>
                <a:off x="0" y="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27" name="Freeform 15"/>
              <p:cNvSpPr/>
              <p:nvPr/>
            </p:nvSpPr>
            <p:spPr>
              <a:xfrm>
                <a:off x="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28" name="Freeform 16"/>
              <p:cNvSpPr/>
              <p:nvPr/>
            </p:nvSpPr>
            <p:spPr>
              <a:xfrm>
                <a:off x="819785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29" name="Freeform 17"/>
              <p:cNvSpPr/>
              <p:nvPr/>
            </p:nvSpPr>
            <p:spPr>
              <a:xfrm>
                <a:off x="0" y="598805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30" name="Freeform 18"/>
              <p:cNvSpPr/>
              <p:nvPr/>
            </p:nvSpPr>
            <p:spPr>
              <a:xfrm>
                <a:off x="8197850" y="184150"/>
                <a:ext cx="125414" cy="297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31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32" name="Freeform 20"/>
              <p:cNvSpPr/>
              <p:nvPr/>
            </p:nvSpPr>
            <p:spPr>
              <a:xfrm>
                <a:off x="4011612" y="5988050"/>
                <a:ext cx="2732089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33" name="Freeform 21"/>
              <p:cNvSpPr/>
              <p:nvPr/>
            </p:nvSpPr>
            <p:spPr>
              <a:xfrm>
                <a:off x="8197850" y="2855912"/>
                <a:ext cx="125414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34" name="Freeform 22"/>
              <p:cNvSpPr/>
              <p:nvPr/>
            </p:nvSpPr>
            <p:spPr>
              <a:xfrm>
                <a:off x="0" y="0"/>
                <a:ext cx="168276" cy="338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35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36" name="Freeform 24"/>
              <p:cNvSpPr/>
              <p:nvPr/>
            </p:nvSpPr>
            <p:spPr>
              <a:xfrm>
                <a:off x="1452562" y="0"/>
                <a:ext cx="4010027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37" name="Freeform 25"/>
              <p:cNvSpPr/>
              <p:nvPr/>
            </p:nvSpPr>
            <p:spPr>
              <a:xfrm>
                <a:off x="4483100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0442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439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40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41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0444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D34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04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 algn="ctr">
              <a:buSzTx/>
              <a:buNone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3301318"/>
      </p:ext>
    </p:extLst>
  </p:cSld>
  <p:clrMapOvr>
    <a:masterClrMapping/>
  </p:clrMapOvr>
  <p:transition spd="med"/>
</p:sldLayout>
</file>

<file path=ppt/slideLayouts/slideLayout7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1_Title and Content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82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453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900">
                  <a:solidFill>
                    <a:srgbClr val="FFA27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0477" name="Group 26"/>
            <p:cNvGrpSpPr/>
            <p:nvPr/>
          </p:nvGrpSpPr>
          <p:grpSpPr>
            <a:xfrm>
              <a:off x="390524" y="323850"/>
              <a:ext cx="8366127" cy="6172200"/>
              <a:chOff x="0" y="0"/>
              <a:chExt cx="8366125" cy="6172200"/>
            </a:xfrm>
          </p:grpSpPr>
          <p:sp>
            <p:nvSpPr>
              <p:cNvPr id="10454" name="Rectangle 3"/>
              <p:cNvSpPr/>
              <p:nvPr/>
            </p:nvSpPr>
            <p:spPr>
              <a:xfrm>
                <a:off x="76199" y="38100"/>
                <a:ext cx="8281990" cy="6111875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55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56" name="Freeform 5"/>
              <p:cNvSpPr/>
              <p:nvPr/>
            </p:nvSpPr>
            <p:spPr>
              <a:xfrm>
                <a:off x="438150" y="5097462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57" name="Freeform 6"/>
              <p:cNvSpPr/>
              <p:nvPr/>
            </p:nvSpPr>
            <p:spPr>
              <a:xfrm>
                <a:off x="6569075" y="309562"/>
                <a:ext cx="1652589" cy="279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58" name="Freeform 7"/>
              <p:cNvSpPr/>
              <p:nvPr/>
            </p:nvSpPr>
            <p:spPr>
              <a:xfrm>
                <a:off x="406400" y="1622425"/>
                <a:ext cx="7748589" cy="222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59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60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61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62" name="Freeform 11"/>
              <p:cNvSpPr/>
              <p:nvPr/>
            </p:nvSpPr>
            <p:spPr>
              <a:xfrm>
                <a:off x="1717675" y="1277937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63" name="Freeform 12"/>
              <p:cNvSpPr/>
              <p:nvPr/>
            </p:nvSpPr>
            <p:spPr>
              <a:xfrm>
                <a:off x="5111750" y="563562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64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65" name="Freeform 14"/>
              <p:cNvSpPr/>
              <p:nvPr/>
            </p:nvSpPr>
            <p:spPr>
              <a:xfrm>
                <a:off x="0" y="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66" name="Freeform 15"/>
              <p:cNvSpPr/>
              <p:nvPr/>
            </p:nvSpPr>
            <p:spPr>
              <a:xfrm>
                <a:off x="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67" name="Freeform 16"/>
              <p:cNvSpPr/>
              <p:nvPr/>
            </p:nvSpPr>
            <p:spPr>
              <a:xfrm>
                <a:off x="819785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68" name="Freeform 17"/>
              <p:cNvSpPr/>
              <p:nvPr/>
            </p:nvSpPr>
            <p:spPr>
              <a:xfrm>
                <a:off x="0" y="598805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69" name="Freeform 18"/>
              <p:cNvSpPr/>
              <p:nvPr/>
            </p:nvSpPr>
            <p:spPr>
              <a:xfrm>
                <a:off x="8197850" y="184150"/>
                <a:ext cx="125414" cy="297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70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71" name="Freeform 20"/>
              <p:cNvSpPr/>
              <p:nvPr/>
            </p:nvSpPr>
            <p:spPr>
              <a:xfrm>
                <a:off x="4011612" y="5988050"/>
                <a:ext cx="2732089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72" name="Freeform 21"/>
              <p:cNvSpPr/>
              <p:nvPr/>
            </p:nvSpPr>
            <p:spPr>
              <a:xfrm>
                <a:off x="8197850" y="2855912"/>
                <a:ext cx="125414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73" name="Freeform 22"/>
              <p:cNvSpPr/>
              <p:nvPr/>
            </p:nvSpPr>
            <p:spPr>
              <a:xfrm>
                <a:off x="0" y="0"/>
                <a:ext cx="168276" cy="338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74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75" name="Freeform 24"/>
              <p:cNvSpPr/>
              <p:nvPr/>
            </p:nvSpPr>
            <p:spPr>
              <a:xfrm>
                <a:off x="1452562" y="0"/>
                <a:ext cx="4010027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76" name="Freeform 25"/>
              <p:cNvSpPr/>
              <p:nvPr/>
            </p:nvSpPr>
            <p:spPr>
              <a:xfrm>
                <a:off x="4483100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0481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478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79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80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048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D34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0484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90015"/>
              </a:buClr>
              <a:buSzPct val="75000"/>
              <a:buChar char="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  <a:lvl2pPr>
              <a:buClr>
                <a:srgbClr val="790015"/>
              </a:buCl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2pPr>
            <a:lvl3pPr>
              <a:buClr>
                <a:srgbClr val="790015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3pPr>
            <a:lvl4pPr>
              <a:buClr>
                <a:srgbClr val="790015"/>
              </a:buCl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4pPr>
            <a:lvl5pPr>
              <a:buClr>
                <a:srgbClr val="790015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48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9670002"/>
      </p:ext>
    </p:extLst>
  </p:cSld>
  <p:clrMapOvr>
    <a:masterClrMapping/>
  </p:clrMapOvr>
  <p:transition spd="med"/>
</p:sldLayout>
</file>

<file path=ppt/slideLayouts/slideLayout7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7_Section Header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1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492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900">
                  <a:solidFill>
                    <a:srgbClr val="FFA27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0516" name="Group 26"/>
            <p:cNvGrpSpPr/>
            <p:nvPr/>
          </p:nvGrpSpPr>
          <p:grpSpPr>
            <a:xfrm>
              <a:off x="390524" y="323850"/>
              <a:ext cx="8366127" cy="6172200"/>
              <a:chOff x="0" y="0"/>
              <a:chExt cx="8366125" cy="6172200"/>
            </a:xfrm>
          </p:grpSpPr>
          <p:sp>
            <p:nvSpPr>
              <p:cNvPr id="10493" name="Rectangle 3"/>
              <p:cNvSpPr/>
              <p:nvPr/>
            </p:nvSpPr>
            <p:spPr>
              <a:xfrm>
                <a:off x="76199" y="38100"/>
                <a:ext cx="8281990" cy="6111875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94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95" name="Freeform 5"/>
              <p:cNvSpPr/>
              <p:nvPr/>
            </p:nvSpPr>
            <p:spPr>
              <a:xfrm>
                <a:off x="438150" y="5097462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96" name="Freeform 6"/>
              <p:cNvSpPr/>
              <p:nvPr/>
            </p:nvSpPr>
            <p:spPr>
              <a:xfrm>
                <a:off x="6569075" y="309562"/>
                <a:ext cx="1652589" cy="279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97" name="Freeform 7"/>
              <p:cNvSpPr/>
              <p:nvPr/>
            </p:nvSpPr>
            <p:spPr>
              <a:xfrm>
                <a:off x="406400" y="1622425"/>
                <a:ext cx="7748589" cy="222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98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499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00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01" name="Freeform 11"/>
              <p:cNvSpPr/>
              <p:nvPr/>
            </p:nvSpPr>
            <p:spPr>
              <a:xfrm>
                <a:off x="1717675" y="1277937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02" name="Freeform 12"/>
              <p:cNvSpPr/>
              <p:nvPr/>
            </p:nvSpPr>
            <p:spPr>
              <a:xfrm>
                <a:off x="5111750" y="563562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03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04" name="Freeform 14"/>
              <p:cNvSpPr/>
              <p:nvPr/>
            </p:nvSpPr>
            <p:spPr>
              <a:xfrm>
                <a:off x="0" y="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05" name="Freeform 15"/>
              <p:cNvSpPr/>
              <p:nvPr/>
            </p:nvSpPr>
            <p:spPr>
              <a:xfrm>
                <a:off x="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06" name="Freeform 16"/>
              <p:cNvSpPr/>
              <p:nvPr/>
            </p:nvSpPr>
            <p:spPr>
              <a:xfrm>
                <a:off x="819785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07" name="Freeform 17"/>
              <p:cNvSpPr/>
              <p:nvPr/>
            </p:nvSpPr>
            <p:spPr>
              <a:xfrm>
                <a:off x="0" y="598805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08" name="Freeform 18"/>
              <p:cNvSpPr/>
              <p:nvPr/>
            </p:nvSpPr>
            <p:spPr>
              <a:xfrm>
                <a:off x="8197850" y="184150"/>
                <a:ext cx="125414" cy="297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09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10" name="Freeform 20"/>
              <p:cNvSpPr/>
              <p:nvPr/>
            </p:nvSpPr>
            <p:spPr>
              <a:xfrm>
                <a:off x="4011612" y="5988050"/>
                <a:ext cx="2732089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11" name="Freeform 21"/>
              <p:cNvSpPr/>
              <p:nvPr/>
            </p:nvSpPr>
            <p:spPr>
              <a:xfrm>
                <a:off x="8197850" y="2855912"/>
                <a:ext cx="125414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12" name="Freeform 22"/>
              <p:cNvSpPr/>
              <p:nvPr/>
            </p:nvSpPr>
            <p:spPr>
              <a:xfrm>
                <a:off x="0" y="0"/>
                <a:ext cx="168276" cy="338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13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14" name="Freeform 24"/>
              <p:cNvSpPr/>
              <p:nvPr/>
            </p:nvSpPr>
            <p:spPr>
              <a:xfrm>
                <a:off x="1452562" y="0"/>
                <a:ext cx="4010027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15" name="Freeform 25"/>
              <p:cNvSpPr/>
              <p:nvPr/>
            </p:nvSpPr>
            <p:spPr>
              <a:xfrm>
                <a:off x="4483100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0520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517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18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19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0522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FFD34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052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583410"/>
      </p:ext>
    </p:extLst>
  </p:cSld>
  <p:clrMapOvr>
    <a:masterClrMapping/>
  </p:clrMapOvr>
  <p:transition spd="med"/>
</p:sldLayout>
</file>

<file path=ppt/slideLayouts/slideLayout7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7_Two Content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60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531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900">
                  <a:solidFill>
                    <a:srgbClr val="FFA27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0555" name="Group 26"/>
            <p:cNvGrpSpPr/>
            <p:nvPr/>
          </p:nvGrpSpPr>
          <p:grpSpPr>
            <a:xfrm>
              <a:off x="390524" y="323850"/>
              <a:ext cx="8366127" cy="6172200"/>
              <a:chOff x="0" y="0"/>
              <a:chExt cx="8366125" cy="6172200"/>
            </a:xfrm>
          </p:grpSpPr>
          <p:sp>
            <p:nvSpPr>
              <p:cNvPr id="10532" name="Rectangle 3"/>
              <p:cNvSpPr/>
              <p:nvPr/>
            </p:nvSpPr>
            <p:spPr>
              <a:xfrm>
                <a:off x="76199" y="38100"/>
                <a:ext cx="8281990" cy="6111875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33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34" name="Freeform 5"/>
              <p:cNvSpPr/>
              <p:nvPr/>
            </p:nvSpPr>
            <p:spPr>
              <a:xfrm>
                <a:off x="438150" y="5097462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35" name="Freeform 6"/>
              <p:cNvSpPr/>
              <p:nvPr/>
            </p:nvSpPr>
            <p:spPr>
              <a:xfrm>
                <a:off x="6569075" y="309562"/>
                <a:ext cx="1652589" cy="279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36" name="Freeform 7"/>
              <p:cNvSpPr/>
              <p:nvPr/>
            </p:nvSpPr>
            <p:spPr>
              <a:xfrm>
                <a:off x="406400" y="1622425"/>
                <a:ext cx="7748589" cy="222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37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38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39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40" name="Freeform 11"/>
              <p:cNvSpPr/>
              <p:nvPr/>
            </p:nvSpPr>
            <p:spPr>
              <a:xfrm>
                <a:off x="1717675" y="1277937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41" name="Freeform 12"/>
              <p:cNvSpPr/>
              <p:nvPr/>
            </p:nvSpPr>
            <p:spPr>
              <a:xfrm>
                <a:off x="5111750" y="563562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42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43" name="Freeform 14"/>
              <p:cNvSpPr/>
              <p:nvPr/>
            </p:nvSpPr>
            <p:spPr>
              <a:xfrm>
                <a:off x="0" y="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44" name="Freeform 15"/>
              <p:cNvSpPr/>
              <p:nvPr/>
            </p:nvSpPr>
            <p:spPr>
              <a:xfrm>
                <a:off x="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45" name="Freeform 16"/>
              <p:cNvSpPr/>
              <p:nvPr/>
            </p:nvSpPr>
            <p:spPr>
              <a:xfrm>
                <a:off x="819785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46" name="Freeform 17"/>
              <p:cNvSpPr/>
              <p:nvPr/>
            </p:nvSpPr>
            <p:spPr>
              <a:xfrm>
                <a:off x="0" y="598805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47" name="Freeform 18"/>
              <p:cNvSpPr/>
              <p:nvPr/>
            </p:nvSpPr>
            <p:spPr>
              <a:xfrm>
                <a:off x="8197850" y="184150"/>
                <a:ext cx="125414" cy="297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48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49" name="Freeform 20"/>
              <p:cNvSpPr/>
              <p:nvPr/>
            </p:nvSpPr>
            <p:spPr>
              <a:xfrm>
                <a:off x="4011612" y="5988050"/>
                <a:ext cx="2732089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50" name="Freeform 21"/>
              <p:cNvSpPr/>
              <p:nvPr/>
            </p:nvSpPr>
            <p:spPr>
              <a:xfrm>
                <a:off x="8197850" y="2855912"/>
                <a:ext cx="125414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51" name="Freeform 22"/>
              <p:cNvSpPr/>
              <p:nvPr/>
            </p:nvSpPr>
            <p:spPr>
              <a:xfrm>
                <a:off x="0" y="0"/>
                <a:ext cx="168276" cy="338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52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53" name="Freeform 24"/>
              <p:cNvSpPr/>
              <p:nvPr/>
            </p:nvSpPr>
            <p:spPr>
              <a:xfrm>
                <a:off x="1452562" y="0"/>
                <a:ext cx="4010027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54" name="Freeform 25"/>
              <p:cNvSpPr/>
              <p:nvPr/>
            </p:nvSpPr>
            <p:spPr>
              <a:xfrm>
                <a:off x="4483100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0559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556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57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58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056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D34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0562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lr>
                <a:srgbClr val="790015"/>
              </a:buClr>
              <a:buSzPct val="75000"/>
              <a:buChar char="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  <a:lvl2pPr marL="790575" indent="-333375">
              <a:spcBef>
                <a:spcPts val="600"/>
              </a:spcBef>
              <a:buClr>
                <a:srgbClr val="790015"/>
              </a:buClr>
              <a:buChar char="–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2pPr>
            <a:lvl3pPr marL="1234439" indent="-320039">
              <a:spcBef>
                <a:spcPts val="600"/>
              </a:spcBef>
              <a:buClr>
                <a:srgbClr val="790015"/>
              </a:buClr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3pPr>
            <a:lvl4pPr marL="1727200" indent="-355600">
              <a:spcBef>
                <a:spcPts val="600"/>
              </a:spcBef>
              <a:buClr>
                <a:srgbClr val="790015"/>
              </a:buClr>
              <a:buChar char="–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4pPr>
            <a:lvl5pPr marL="2184400" indent="-355600">
              <a:spcBef>
                <a:spcPts val="600"/>
              </a:spcBef>
              <a:buClr>
                <a:srgbClr val="790015"/>
              </a:buClr>
              <a:buChar char="•"/>
              <a:defRPr sz="28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56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0633812"/>
      </p:ext>
    </p:extLst>
  </p:cSld>
  <p:clrMapOvr>
    <a:masterClrMapping/>
  </p:clrMapOvr>
  <p:transition spd="med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BF0EE-8928-4B4E-9D30-238D00E1F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577501"/>
      </p:ext>
    </p:extLst>
  </p:cSld>
  <p:clrMapOvr>
    <a:masterClrMapping/>
  </p:clrMapOvr>
</p:sldLayout>
</file>

<file path=ppt/slideLayouts/slideLayout7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8_Comparison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99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570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900">
                  <a:solidFill>
                    <a:srgbClr val="FFA27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0594" name="Group 26"/>
            <p:cNvGrpSpPr/>
            <p:nvPr/>
          </p:nvGrpSpPr>
          <p:grpSpPr>
            <a:xfrm>
              <a:off x="390524" y="323850"/>
              <a:ext cx="8366127" cy="6172200"/>
              <a:chOff x="0" y="0"/>
              <a:chExt cx="8366125" cy="6172200"/>
            </a:xfrm>
          </p:grpSpPr>
          <p:sp>
            <p:nvSpPr>
              <p:cNvPr id="10571" name="Rectangle 3"/>
              <p:cNvSpPr/>
              <p:nvPr/>
            </p:nvSpPr>
            <p:spPr>
              <a:xfrm>
                <a:off x="76199" y="38100"/>
                <a:ext cx="8281990" cy="6111875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72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73" name="Freeform 5"/>
              <p:cNvSpPr/>
              <p:nvPr/>
            </p:nvSpPr>
            <p:spPr>
              <a:xfrm>
                <a:off x="438150" y="5097462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74" name="Freeform 6"/>
              <p:cNvSpPr/>
              <p:nvPr/>
            </p:nvSpPr>
            <p:spPr>
              <a:xfrm>
                <a:off x="6569075" y="309562"/>
                <a:ext cx="1652589" cy="279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75" name="Freeform 7"/>
              <p:cNvSpPr/>
              <p:nvPr/>
            </p:nvSpPr>
            <p:spPr>
              <a:xfrm>
                <a:off x="406400" y="1622425"/>
                <a:ext cx="7748589" cy="222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76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77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78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79" name="Freeform 11"/>
              <p:cNvSpPr/>
              <p:nvPr/>
            </p:nvSpPr>
            <p:spPr>
              <a:xfrm>
                <a:off x="1717675" y="1277937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80" name="Freeform 12"/>
              <p:cNvSpPr/>
              <p:nvPr/>
            </p:nvSpPr>
            <p:spPr>
              <a:xfrm>
                <a:off x="5111750" y="563562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81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82" name="Freeform 14"/>
              <p:cNvSpPr/>
              <p:nvPr/>
            </p:nvSpPr>
            <p:spPr>
              <a:xfrm>
                <a:off x="0" y="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83" name="Freeform 15"/>
              <p:cNvSpPr/>
              <p:nvPr/>
            </p:nvSpPr>
            <p:spPr>
              <a:xfrm>
                <a:off x="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84" name="Freeform 16"/>
              <p:cNvSpPr/>
              <p:nvPr/>
            </p:nvSpPr>
            <p:spPr>
              <a:xfrm>
                <a:off x="819785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85" name="Freeform 17"/>
              <p:cNvSpPr/>
              <p:nvPr/>
            </p:nvSpPr>
            <p:spPr>
              <a:xfrm>
                <a:off x="0" y="598805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86" name="Freeform 18"/>
              <p:cNvSpPr/>
              <p:nvPr/>
            </p:nvSpPr>
            <p:spPr>
              <a:xfrm>
                <a:off x="8197850" y="184150"/>
                <a:ext cx="125414" cy="297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87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88" name="Freeform 20"/>
              <p:cNvSpPr/>
              <p:nvPr/>
            </p:nvSpPr>
            <p:spPr>
              <a:xfrm>
                <a:off x="4011612" y="5988050"/>
                <a:ext cx="2732089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89" name="Freeform 21"/>
              <p:cNvSpPr/>
              <p:nvPr/>
            </p:nvSpPr>
            <p:spPr>
              <a:xfrm>
                <a:off x="8197850" y="2855912"/>
                <a:ext cx="125414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90" name="Freeform 22"/>
              <p:cNvSpPr/>
              <p:nvPr/>
            </p:nvSpPr>
            <p:spPr>
              <a:xfrm>
                <a:off x="0" y="0"/>
                <a:ext cx="168276" cy="338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91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92" name="Freeform 24"/>
              <p:cNvSpPr/>
              <p:nvPr/>
            </p:nvSpPr>
            <p:spPr>
              <a:xfrm>
                <a:off x="1452562" y="0"/>
                <a:ext cx="4010027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93" name="Freeform 25"/>
              <p:cNvSpPr/>
              <p:nvPr/>
            </p:nvSpPr>
            <p:spPr>
              <a:xfrm>
                <a:off x="4483100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0598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595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96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597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060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D34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0601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602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060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067605"/>
      </p:ext>
    </p:extLst>
  </p:cSld>
  <p:clrMapOvr>
    <a:masterClrMapping/>
  </p:clrMapOvr>
  <p:transition spd="med"/>
</p:sldLayout>
</file>

<file path=ppt/slideLayouts/slideLayout7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8_Title Only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39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610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900">
                  <a:solidFill>
                    <a:srgbClr val="FFA27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0634" name="Group 26"/>
            <p:cNvGrpSpPr/>
            <p:nvPr/>
          </p:nvGrpSpPr>
          <p:grpSpPr>
            <a:xfrm>
              <a:off x="390524" y="323850"/>
              <a:ext cx="8366127" cy="6172200"/>
              <a:chOff x="0" y="0"/>
              <a:chExt cx="8366125" cy="6172200"/>
            </a:xfrm>
          </p:grpSpPr>
          <p:sp>
            <p:nvSpPr>
              <p:cNvPr id="10611" name="Rectangle 3"/>
              <p:cNvSpPr/>
              <p:nvPr/>
            </p:nvSpPr>
            <p:spPr>
              <a:xfrm>
                <a:off x="76199" y="38100"/>
                <a:ext cx="8281990" cy="6111875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12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13" name="Freeform 5"/>
              <p:cNvSpPr/>
              <p:nvPr/>
            </p:nvSpPr>
            <p:spPr>
              <a:xfrm>
                <a:off x="438150" y="5097462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14" name="Freeform 6"/>
              <p:cNvSpPr/>
              <p:nvPr/>
            </p:nvSpPr>
            <p:spPr>
              <a:xfrm>
                <a:off x="6569075" y="309562"/>
                <a:ext cx="1652589" cy="279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15" name="Freeform 7"/>
              <p:cNvSpPr/>
              <p:nvPr/>
            </p:nvSpPr>
            <p:spPr>
              <a:xfrm>
                <a:off x="406400" y="1622425"/>
                <a:ext cx="7748589" cy="222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16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17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18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19" name="Freeform 11"/>
              <p:cNvSpPr/>
              <p:nvPr/>
            </p:nvSpPr>
            <p:spPr>
              <a:xfrm>
                <a:off x="1717675" y="1277937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20" name="Freeform 12"/>
              <p:cNvSpPr/>
              <p:nvPr/>
            </p:nvSpPr>
            <p:spPr>
              <a:xfrm>
                <a:off x="5111750" y="563562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21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22" name="Freeform 14"/>
              <p:cNvSpPr/>
              <p:nvPr/>
            </p:nvSpPr>
            <p:spPr>
              <a:xfrm>
                <a:off x="0" y="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23" name="Freeform 15"/>
              <p:cNvSpPr/>
              <p:nvPr/>
            </p:nvSpPr>
            <p:spPr>
              <a:xfrm>
                <a:off x="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24" name="Freeform 16"/>
              <p:cNvSpPr/>
              <p:nvPr/>
            </p:nvSpPr>
            <p:spPr>
              <a:xfrm>
                <a:off x="819785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25" name="Freeform 17"/>
              <p:cNvSpPr/>
              <p:nvPr/>
            </p:nvSpPr>
            <p:spPr>
              <a:xfrm>
                <a:off x="0" y="598805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26" name="Freeform 18"/>
              <p:cNvSpPr/>
              <p:nvPr/>
            </p:nvSpPr>
            <p:spPr>
              <a:xfrm>
                <a:off x="8197850" y="184150"/>
                <a:ext cx="125414" cy="297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27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28" name="Freeform 20"/>
              <p:cNvSpPr/>
              <p:nvPr/>
            </p:nvSpPr>
            <p:spPr>
              <a:xfrm>
                <a:off x="4011612" y="5988050"/>
                <a:ext cx="2732089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29" name="Freeform 21"/>
              <p:cNvSpPr/>
              <p:nvPr/>
            </p:nvSpPr>
            <p:spPr>
              <a:xfrm>
                <a:off x="8197850" y="2855912"/>
                <a:ext cx="125414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30" name="Freeform 22"/>
              <p:cNvSpPr/>
              <p:nvPr/>
            </p:nvSpPr>
            <p:spPr>
              <a:xfrm>
                <a:off x="0" y="0"/>
                <a:ext cx="168276" cy="338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31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32" name="Freeform 24"/>
              <p:cNvSpPr/>
              <p:nvPr/>
            </p:nvSpPr>
            <p:spPr>
              <a:xfrm>
                <a:off x="1452562" y="0"/>
                <a:ext cx="4010027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33" name="Freeform 25"/>
              <p:cNvSpPr/>
              <p:nvPr/>
            </p:nvSpPr>
            <p:spPr>
              <a:xfrm>
                <a:off x="4483100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0638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635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36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37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0640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t"/>
          <a:lstStyle>
            <a:lvl1pPr>
              <a:defRPr>
                <a:solidFill>
                  <a:srgbClr val="FFD34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06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8551745"/>
      </p:ext>
    </p:extLst>
  </p:cSld>
  <p:clrMapOvr>
    <a:masterClrMapping/>
  </p:clrMapOvr>
  <p:transition spd="med"/>
</p:sldLayout>
</file>

<file path=ppt/slideLayouts/slideLayout7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0_Blank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77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648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900">
                  <a:solidFill>
                    <a:srgbClr val="FFA27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0672" name="Group 26"/>
            <p:cNvGrpSpPr/>
            <p:nvPr/>
          </p:nvGrpSpPr>
          <p:grpSpPr>
            <a:xfrm>
              <a:off x="390524" y="323850"/>
              <a:ext cx="8366127" cy="6172200"/>
              <a:chOff x="0" y="0"/>
              <a:chExt cx="8366125" cy="6172200"/>
            </a:xfrm>
          </p:grpSpPr>
          <p:sp>
            <p:nvSpPr>
              <p:cNvPr id="10649" name="Rectangle 3"/>
              <p:cNvSpPr/>
              <p:nvPr/>
            </p:nvSpPr>
            <p:spPr>
              <a:xfrm>
                <a:off x="76199" y="38100"/>
                <a:ext cx="8281990" cy="6111875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50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51" name="Freeform 5"/>
              <p:cNvSpPr/>
              <p:nvPr/>
            </p:nvSpPr>
            <p:spPr>
              <a:xfrm>
                <a:off x="438150" y="5097462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52" name="Freeform 6"/>
              <p:cNvSpPr/>
              <p:nvPr/>
            </p:nvSpPr>
            <p:spPr>
              <a:xfrm>
                <a:off x="6569075" y="309562"/>
                <a:ext cx="1652589" cy="279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53" name="Freeform 7"/>
              <p:cNvSpPr/>
              <p:nvPr/>
            </p:nvSpPr>
            <p:spPr>
              <a:xfrm>
                <a:off x="406400" y="1622425"/>
                <a:ext cx="7748589" cy="222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54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55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56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57" name="Freeform 11"/>
              <p:cNvSpPr/>
              <p:nvPr/>
            </p:nvSpPr>
            <p:spPr>
              <a:xfrm>
                <a:off x="1717675" y="1277937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58" name="Freeform 12"/>
              <p:cNvSpPr/>
              <p:nvPr/>
            </p:nvSpPr>
            <p:spPr>
              <a:xfrm>
                <a:off x="5111750" y="563562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59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60" name="Freeform 14"/>
              <p:cNvSpPr/>
              <p:nvPr/>
            </p:nvSpPr>
            <p:spPr>
              <a:xfrm>
                <a:off x="0" y="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61" name="Freeform 15"/>
              <p:cNvSpPr/>
              <p:nvPr/>
            </p:nvSpPr>
            <p:spPr>
              <a:xfrm>
                <a:off x="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62" name="Freeform 16"/>
              <p:cNvSpPr/>
              <p:nvPr/>
            </p:nvSpPr>
            <p:spPr>
              <a:xfrm>
                <a:off x="819785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63" name="Freeform 17"/>
              <p:cNvSpPr/>
              <p:nvPr/>
            </p:nvSpPr>
            <p:spPr>
              <a:xfrm>
                <a:off x="0" y="598805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64" name="Freeform 18"/>
              <p:cNvSpPr/>
              <p:nvPr/>
            </p:nvSpPr>
            <p:spPr>
              <a:xfrm>
                <a:off x="8197850" y="184150"/>
                <a:ext cx="125414" cy="297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65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66" name="Freeform 20"/>
              <p:cNvSpPr/>
              <p:nvPr/>
            </p:nvSpPr>
            <p:spPr>
              <a:xfrm>
                <a:off x="4011612" y="5988050"/>
                <a:ext cx="2732089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67" name="Freeform 21"/>
              <p:cNvSpPr/>
              <p:nvPr/>
            </p:nvSpPr>
            <p:spPr>
              <a:xfrm>
                <a:off x="8197850" y="2855912"/>
                <a:ext cx="125414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68" name="Freeform 22"/>
              <p:cNvSpPr/>
              <p:nvPr/>
            </p:nvSpPr>
            <p:spPr>
              <a:xfrm>
                <a:off x="0" y="0"/>
                <a:ext cx="168276" cy="338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69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70" name="Freeform 24"/>
              <p:cNvSpPr/>
              <p:nvPr/>
            </p:nvSpPr>
            <p:spPr>
              <a:xfrm>
                <a:off x="1452562" y="0"/>
                <a:ext cx="4010027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71" name="Freeform 25"/>
              <p:cNvSpPr/>
              <p:nvPr/>
            </p:nvSpPr>
            <p:spPr>
              <a:xfrm>
                <a:off x="4483100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0676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673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74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75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067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6669018"/>
      </p:ext>
    </p:extLst>
  </p:cSld>
  <p:clrMapOvr>
    <a:masterClrMapping/>
  </p:clrMapOvr>
  <p:transition spd="med"/>
</p:sldLayout>
</file>

<file path=ppt/slideLayouts/slideLayout7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8_Content with Caption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14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685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900">
                  <a:solidFill>
                    <a:srgbClr val="FFA27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0709" name="Group 26"/>
            <p:cNvGrpSpPr/>
            <p:nvPr/>
          </p:nvGrpSpPr>
          <p:grpSpPr>
            <a:xfrm>
              <a:off x="390524" y="323850"/>
              <a:ext cx="8366127" cy="6172200"/>
              <a:chOff x="0" y="0"/>
              <a:chExt cx="8366125" cy="6172200"/>
            </a:xfrm>
          </p:grpSpPr>
          <p:sp>
            <p:nvSpPr>
              <p:cNvPr id="10686" name="Rectangle 3"/>
              <p:cNvSpPr/>
              <p:nvPr/>
            </p:nvSpPr>
            <p:spPr>
              <a:xfrm>
                <a:off x="76199" y="38100"/>
                <a:ext cx="8281990" cy="6111875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87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88" name="Freeform 5"/>
              <p:cNvSpPr/>
              <p:nvPr/>
            </p:nvSpPr>
            <p:spPr>
              <a:xfrm>
                <a:off x="438150" y="5097462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89" name="Freeform 6"/>
              <p:cNvSpPr/>
              <p:nvPr/>
            </p:nvSpPr>
            <p:spPr>
              <a:xfrm>
                <a:off x="6569075" y="309562"/>
                <a:ext cx="1652589" cy="279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90" name="Freeform 7"/>
              <p:cNvSpPr/>
              <p:nvPr/>
            </p:nvSpPr>
            <p:spPr>
              <a:xfrm>
                <a:off x="406400" y="1622425"/>
                <a:ext cx="7748589" cy="222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91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92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93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94" name="Freeform 11"/>
              <p:cNvSpPr/>
              <p:nvPr/>
            </p:nvSpPr>
            <p:spPr>
              <a:xfrm>
                <a:off x="1717675" y="1277937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95" name="Freeform 12"/>
              <p:cNvSpPr/>
              <p:nvPr/>
            </p:nvSpPr>
            <p:spPr>
              <a:xfrm>
                <a:off x="5111750" y="563562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96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97" name="Freeform 14"/>
              <p:cNvSpPr/>
              <p:nvPr/>
            </p:nvSpPr>
            <p:spPr>
              <a:xfrm>
                <a:off x="0" y="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98" name="Freeform 15"/>
              <p:cNvSpPr/>
              <p:nvPr/>
            </p:nvSpPr>
            <p:spPr>
              <a:xfrm>
                <a:off x="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699" name="Freeform 16"/>
              <p:cNvSpPr/>
              <p:nvPr/>
            </p:nvSpPr>
            <p:spPr>
              <a:xfrm>
                <a:off x="819785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00" name="Freeform 17"/>
              <p:cNvSpPr/>
              <p:nvPr/>
            </p:nvSpPr>
            <p:spPr>
              <a:xfrm>
                <a:off x="0" y="598805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01" name="Freeform 18"/>
              <p:cNvSpPr/>
              <p:nvPr/>
            </p:nvSpPr>
            <p:spPr>
              <a:xfrm>
                <a:off x="8197850" y="184150"/>
                <a:ext cx="125414" cy="297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02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03" name="Freeform 20"/>
              <p:cNvSpPr/>
              <p:nvPr/>
            </p:nvSpPr>
            <p:spPr>
              <a:xfrm>
                <a:off x="4011612" y="5988050"/>
                <a:ext cx="2732089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04" name="Freeform 21"/>
              <p:cNvSpPr/>
              <p:nvPr/>
            </p:nvSpPr>
            <p:spPr>
              <a:xfrm>
                <a:off x="8197850" y="2855912"/>
                <a:ext cx="125414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05" name="Freeform 22"/>
              <p:cNvSpPr/>
              <p:nvPr/>
            </p:nvSpPr>
            <p:spPr>
              <a:xfrm>
                <a:off x="0" y="0"/>
                <a:ext cx="168276" cy="338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06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07" name="Freeform 24"/>
              <p:cNvSpPr/>
              <p:nvPr/>
            </p:nvSpPr>
            <p:spPr>
              <a:xfrm>
                <a:off x="1452562" y="0"/>
                <a:ext cx="4010027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08" name="Freeform 25"/>
              <p:cNvSpPr/>
              <p:nvPr/>
            </p:nvSpPr>
            <p:spPr>
              <a:xfrm>
                <a:off x="4483100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0713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710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11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12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0715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FD34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0716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790015"/>
              </a:buClr>
              <a:buSzPct val="75000"/>
              <a:buChar char="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  <a:lvl2pPr>
              <a:buClr>
                <a:srgbClr val="790015"/>
              </a:buCl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2pPr>
            <a:lvl3pPr>
              <a:buClr>
                <a:srgbClr val="790015"/>
              </a:buClr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3pPr>
            <a:lvl4pPr>
              <a:buClr>
                <a:srgbClr val="790015"/>
              </a:buClr>
              <a:buChar char="–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4pPr>
            <a:lvl5pPr>
              <a:buClr>
                <a:srgbClr val="790015"/>
              </a:buClr>
              <a:buChar char="•"/>
              <a:defRPr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17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pPr>
            <a:endParaRPr/>
          </a:p>
        </p:txBody>
      </p:sp>
      <p:sp>
        <p:nvSpPr>
          <p:cNvPr id="1071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1078810"/>
      </p:ext>
    </p:extLst>
  </p:cSld>
  <p:clrMapOvr>
    <a:masterClrMapping/>
  </p:clrMapOvr>
  <p:transition spd="med"/>
</p:sldLayout>
</file>

<file path=ppt/slideLayouts/slideLayout7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8_Picture with Caption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54" name="Group 31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725" name="Rectangle 2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 sz="900">
                  <a:solidFill>
                    <a:srgbClr val="FFA27C"/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0749" name="Group 26"/>
            <p:cNvGrpSpPr/>
            <p:nvPr/>
          </p:nvGrpSpPr>
          <p:grpSpPr>
            <a:xfrm>
              <a:off x="390524" y="323850"/>
              <a:ext cx="8366127" cy="6172200"/>
              <a:chOff x="0" y="0"/>
              <a:chExt cx="8366125" cy="6172200"/>
            </a:xfrm>
          </p:grpSpPr>
          <p:sp>
            <p:nvSpPr>
              <p:cNvPr id="10726" name="Rectangle 3"/>
              <p:cNvSpPr/>
              <p:nvPr/>
            </p:nvSpPr>
            <p:spPr>
              <a:xfrm>
                <a:off x="76199" y="38100"/>
                <a:ext cx="8281990" cy="6111875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27" name="Freeform 4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28" name="Freeform 5"/>
              <p:cNvSpPr/>
              <p:nvPr/>
            </p:nvSpPr>
            <p:spPr>
              <a:xfrm>
                <a:off x="438150" y="5097462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29" name="Freeform 6"/>
              <p:cNvSpPr/>
              <p:nvPr/>
            </p:nvSpPr>
            <p:spPr>
              <a:xfrm>
                <a:off x="6569075" y="309562"/>
                <a:ext cx="1652589" cy="279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30" name="Freeform 7"/>
              <p:cNvSpPr/>
              <p:nvPr/>
            </p:nvSpPr>
            <p:spPr>
              <a:xfrm>
                <a:off x="406400" y="1622425"/>
                <a:ext cx="7748589" cy="222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31" name="Freeform 8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32" name="Freeform 9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33" name="Freeform 10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34" name="Freeform 11"/>
              <p:cNvSpPr/>
              <p:nvPr/>
            </p:nvSpPr>
            <p:spPr>
              <a:xfrm>
                <a:off x="1717675" y="1277937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35" name="Freeform 12"/>
              <p:cNvSpPr/>
              <p:nvPr/>
            </p:nvSpPr>
            <p:spPr>
              <a:xfrm>
                <a:off x="5111750" y="563562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36" name="Freeform 13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37" name="Freeform 14"/>
              <p:cNvSpPr/>
              <p:nvPr/>
            </p:nvSpPr>
            <p:spPr>
              <a:xfrm>
                <a:off x="0" y="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38" name="Freeform 15"/>
              <p:cNvSpPr/>
              <p:nvPr/>
            </p:nvSpPr>
            <p:spPr>
              <a:xfrm>
                <a:off x="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39" name="Freeform 16"/>
              <p:cNvSpPr/>
              <p:nvPr/>
            </p:nvSpPr>
            <p:spPr>
              <a:xfrm>
                <a:off x="819785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40" name="Freeform 17"/>
              <p:cNvSpPr/>
              <p:nvPr/>
            </p:nvSpPr>
            <p:spPr>
              <a:xfrm>
                <a:off x="0" y="598805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41" name="Freeform 18"/>
              <p:cNvSpPr/>
              <p:nvPr/>
            </p:nvSpPr>
            <p:spPr>
              <a:xfrm>
                <a:off x="8197850" y="184150"/>
                <a:ext cx="125414" cy="297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42" name="Freeform 19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43" name="Freeform 20"/>
              <p:cNvSpPr/>
              <p:nvPr/>
            </p:nvSpPr>
            <p:spPr>
              <a:xfrm>
                <a:off x="4011612" y="5988050"/>
                <a:ext cx="2732089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44" name="Freeform 21"/>
              <p:cNvSpPr/>
              <p:nvPr/>
            </p:nvSpPr>
            <p:spPr>
              <a:xfrm>
                <a:off x="8197850" y="2855912"/>
                <a:ext cx="125414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45" name="Freeform 22"/>
              <p:cNvSpPr/>
              <p:nvPr/>
            </p:nvSpPr>
            <p:spPr>
              <a:xfrm>
                <a:off x="0" y="0"/>
                <a:ext cx="168276" cy="338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46" name="Freeform 23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47" name="Freeform 24"/>
              <p:cNvSpPr/>
              <p:nvPr/>
            </p:nvSpPr>
            <p:spPr>
              <a:xfrm>
                <a:off x="1452562" y="0"/>
                <a:ext cx="4010027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48" name="Freeform 25"/>
              <p:cNvSpPr/>
              <p:nvPr/>
            </p:nvSpPr>
            <p:spPr>
              <a:xfrm>
                <a:off x="4483100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0753" name="Group 30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750" name="Rectangle 27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51" name="Rectangle 28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52" name="Rectangle 29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 sz="900">
                    <a:solidFill>
                      <a:srgbClr val="FFA27C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0755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FFD34A"/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r>
              <a:t>Title Text</a:t>
            </a:r>
          </a:p>
        </p:txBody>
      </p:sp>
      <p:sp>
        <p:nvSpPr>
          <p:cNvPr id="10756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7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solidFill>
                  <a:schemeClr val="accent3">
                    <a:lumOff val="44000"/>
                  </a:schemeClr>
                </a:solidFill>
                <a:effectLst>
                  <a:outerShdw blurRad="38100" dist="38100" dir="2700000" rotWithShape="0">
                    <a:srgbClr val="000000"/>
                  </a:outerShdw>
                </a:effectLst>
                <a:latin typeface="Times Roman"/>
                <a:ea typeface="Times Roman"/>
                <a:cs typeface="Times Roman"/>
                <a:sym typeface="Times Roman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7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24246661"/>
      </p:ext>
    </p:extLst>
  </p:cSld>
  <p:clrMapOvr>
    <a:masterClrMapping/>
  </p:clrMapOvr>
  <p:transition spd="med"/>
</p:sldLayout>
</file>

<file path=ppt/slideLayouts/slideLayout7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4_Title Slide">
    <p:bg>
      <p:bgPr>
        <a:solidFill>
          <a:srgbClr val="4747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94" name="Group 2"/>
          <p:cNvGrpSpPr/>
          <p:nvPr/>
        </p:nvGrpSpPr>
        <p:grpSpPr>
          <a:xfrm>
            <a:off x="-1" y="-1"/>
            <a:ext cx="9132890" cy="6845301"/>
            <a:chOff x="0" y="0"/>
            <a:chExt cx="9132888" cy="6845300"/>
          </a:xfrm>
        </p:grpSpPr>
        <p:sp>
          <p:nvSpPr>
            <p:cNvPr id="10765" name="Rectangle 3"/>
            <p:cNvSpPr/>
            <p:nvPr/>
          </p:nvSpPr>
          <p:spPr>
            <a:xfrm>
              <a:off x="-1" y="0"/>
              <a:ext cx="9132890" cy="6845300"/>
            </a:xfrm>
            <a:prstGeom prst="rect">
              <a:avLst/>
            </a:prstGeom>
            <a:gradFill flip="none" rotWithShape="1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45719" tIns="45719" rIns="45719" bIns="45719" numCol="1" anchor="ctr">
              <a:noAutofit/>
            </a:bodyPr>
            <a:lstStyle/>
            <a:p>
              <a:pPr>
                <a:defRPr>
                  <a:solidFill>
                    <a:schemeClr val="accent3">
                      <a:lumOff val="44000"/>
                    </a:schemeClr>
                  </a:solidFill>
                  <a:latin typeface="Arial"/>
                  <a:ea typeface="Arial"/>
                  <a:cs typeface="Arial"/>
                  <a:sym typeface="Arial"/>
                </a:defRPr>
              </a:pPr>
              <a:endParaRPr/>
            </a:p>
          </p:txBody>
        </p:sp>
        <p:grpSp>
          <p:nvGrpSpPr>
            <p:cNvPr id="10789" name="Group 4"/>
            <p:cNvGrpSpPr/>
            <p:nvPr/>
          </p:nvGrpSpPr>
          <p:grpSpPr>
            <a:xfrm>
              <a:off x="390524" y="323850"/>
              <a:ext cx="8366127" cy="6172200"/>
              <a:chOff x="0" y="0"/>
              <a:chExt cx="8366125" cy="6172200"/>
            </a:xfrm>
          </p:grpSpPr>
          <p:sp>
            <p:nvSpPr>
              <p:cNvPr id="10766" name="Rectangle 5"/>
              <p:cNvSpPr/>
              <p:nvPr/>
            </p:nvSpPr>
            <p:spPr>
              <a:xfrm>
                <a:off x="76199" y="38100"/>
                <a:ext cx="8281990" cy="6111875"/>
              </a:xfrm>
              <a:prstGeom prst="rect">
                <a:avLst/>
              </a:prstGeom>
              <a:solidFill>
                <a:srgbClr val="535353"/>
              </a:solidFill>
              <a:ln w="12700" cap="flat">
                <a:noFill/>
                <a:miter lim="400000"/>
              </a:ln>
              <a:effectLst>
                <a:outerShdw blurRad="63500" dist="197566" dir="2700000" rotWithShape="0">
                  <a:srgbClr val="000000">
                    <a:alpha val="74998"/>
                  </a:srgbClr>
                </a:outerShdw>
              </a:effectLst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67" name="Freeform 6"/>
              <p:cNvSpPr/>
              <p:nvPr/>
            </p:nvSpPr>
            <p:spPr>
              <a:xfrm>
                <a:off x="4375150" y="276225"/>
                <a:ext cx="2238376" cy="5459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766" y="138"/>
                    </a:lnTo>
                    <a:lnTo>
                      <a:pt x="1394" y="207"/>
                    </a:lnTo>
                    <a:lnTo>
                      <a:pt x="2007" y="138"/>
                    </a:lnTo>
                    <a:lnTo>
                      <a:pt x="2620" y="339"/>
                    </a:lnTo>
                    <a:lnTo>
                      <a:pt x="3248" y="477"/>
                    </a:lnTo>
                    <a:lnTo>
                      <a:pt x="3860" y="616"/>
                    </a:lnTo>
                    <a:lnTo>
                      <a:pt x="4473" y="886"/>
                    </a:lnTo>
                    <a:lnTo>
                      <a:pt x="5086" y="1093"/>
                    </a:lnTo>
                    <a:lnTo>
                      <a:pt x="5239" y="1369"/>
                    </a:lnTo>
                    <a:lnTo>
                      <a:pt x="5239" y="1639"/>
                    </a:lnTo>
                    <a:lnTo>
                      <a:pt x="5867" y="1916"/>
                    </a:lnTo>
                    <a:lnTo>
                      <a:pt x="6327" y="2186"/>
                    </a:lnTo>
                    <a:lnTo>
                      <a:pt x="6327" y="2531"/>
                    </a:lnTo>
                    <a:lnTo>
                      <a:pt x="6786" y="2801"/>
                    </a:lnTo>
                    <a:lnTo>
                      <a:pt x="7093" y="3078"/>
                    </a:lnTo>
                    <a:lnTo>
                      <a:pt x="6940" y="3624"/>
                    </a:lnTo>
                    <a:lnTo>
                      <a:pt x="6940" y="3894"/>
                    </a:lnTo>
                    <a:lnTo>
                      <a:pt x="7246" y="4171"/>
                    </a:lnTo>
                    <a:lnTo>
                      <a:pt x="7399" y="4441"/>
                    </a:lnTo>
                    <a:lnTo>
                      <a:pt x="7568" y="4717"/>
                    </a:lnTo>
                    <a:lnTo>
                      <a:pt x="7568" y="5810"/>
                    </a:lnTo>
                    <a:lnTo>
                      <a:pt x="7721" y="6086"/>
                    </a:lnTo>
                    <a:lnTo>
                      <a:pt x="7399" y="6356"/>
                    </a:lnTo>
                    <a:lnTo>
                      <a:pt x="7246" y="6633"/>
                    </a:lnTo>
                    <a:lnTo>
                      <a:pt x="7246" y="7179"/>
                    </a:lnTo>
                    <a:lnTo>
                      <a:pt x="7399" y="7449"/>
                    </a:lnTo>
                    <a:lnTo>
                      <a:pt x="7399" y="7726"/>
                    </a:lnTo>
                    <a:lnTo>
                      <a:pt x="7093" y="8065"/>
                    </a:lnTo>
                    <a:lnTo>
                      <a:pt x="6940" y="8341"/>
                    </a:lnTo>
                    <a:lnTo>
                      <a:pt x="6940" y="8680"/>
                    </a:lnTo>
                    <a:lnTo>
                      <a:pt x="6633" y="8957"/>
                    </a:lnTo>
                    <a:lnTo>
                      <a:pt x="6174" y="9227"/>
                    </a:lnTo>
                    <a:lnTo>
                      <a:pt x="5867" y="9503"/>
                    </a:lnTo>
                    <a:lnTo>
                      <a:pt x="5867" y="10049"/>
                    </a:lnTo>
                    <a:lnTo>
                      <a:pt x="5561" y="10320"/>
                    </a:lnTo>
                    <a:lnTo>
                      <a:pt x="5408" y="10596"/>
                    </a:lnTo>
                    <a:lnTo>
                      <a:pt x="5561" y="10866"/>
                    </a:lnTo>
                    <a:lnTo>
                      <a:pt x="5867" y="11211"/>
                    </a:lnTo>
                    <a:lnTo>
                      <a:pt x="6786" y="11280"/>
                    </a:lnTo>
                    <a:lnTo>
                      <a:pt x="7093" y="11620"/>
                    </a:lnTo>
                    <a:lnTo>
                      <a:pt x="7399" y="11896"/>
                    </a:lnTo>
                    <a:lnTo>
                      <a:pt x="7568" y="12166"/>
                    </a:lnTo>
                    <a:lnTo>
                      <a:pt x="7568" y="12442"/>
                    </a:lnTo>
                    <a:lnTo>
                      <a:pt x="8027" y="12713"/>
                    </a:lnTo>
                    <a:lnTo>
                      <a:pt x="8027" y="12989"/>
                    </a:lnTo>
                    <a:lnTo>
                      <a:pt x="8334" y="13328"/>
                    </a:lnTo>
                    <a:lnTo>
                      <a:pt x="8946" y="13535"/>
                    </a:lnTo>
                    <a:lnTo>
                      <a:pt x="9406" y="13805"/>
                    </a:lnTo>
                    <a:lnTo>
                      <a:pt x="9559" y="14289"/>
                    </a:lnTo>
                    <a:lnTo>
                      <a:pt x="10494" y="14352"/>
                    </a:lnTo>
                    <a:lnTo>
                      <a:pt x="10800" y="14766"/>
                    </a:lnTo>
                    <a:lnTo>
                      <a:pt x="11413" y="15036"/>
                    </a:lnTo>
                    <a:lnTo>
                      <a:pt x="12041" y="15313"/>
                    </a:lnTo>
                    <a:lnTo>
                      <a:pt x="12807" y="15514"/>
                    </a:lnTo>
                    <a:lnTo>
                      <a:pt x="13420" y="15790"/>
                    </a:lnTo>
                    <a:lnTo>
                      <a:pt x="13726" y="16129"/>
                    </a:lnTo>
                    <a:lnTo>
                      <a:pt x="14507" y="16406"/>
                    </a:lnTo>
                    <a:lnTo>
                      <a:pt x="15273" y="16544"/>
                    </a:lnTo>
                    <a:lnTo>
                      <a:pt x="15733" y="16814"/>
                    </a:lnTo>
                    <a:lnTo>
                      <a:pt x="16514" y="17090"/>
                    </a:lnTo>
                    <a:lnTo>
                      <a:pt x="16974" y="17360"/>
                    </a:lnTo>
                    <a:lnTo>
                      <a:pt x="17280" y="17637"/>
                    </a:lnTo>
                    <a:lnTo>
                      <a:pt x="17740" y="17907"/>
                    </a:lnTo>
                    <a:lnTo>
                      <a:pt x="18199" y="18252"/>
                    </a:lnTo>
                    <a:lnTo>
                      <a:pt x="18827" y="18522"/>
                    </a:lnTo>
                    <a:lnTo>
                      <a:pt x="19440" y="18868"/>
                    </a:lnTo>
                    <a:lnTo>
                      <a:pt x="19593" y="19207"/>
                    </a:lnTo>
                    <a:lnTo>
                      <a:pt x="19746" y="19552"/>
                    </a:lnTo>
                    <a:lnTo>
                      <a:pt x="20206" y="19823"/>
                    </a:lnTo>
                    <a:lnTo>
                      <a:pt x="20681" y="20162"/>
                    </a:lnTo>
                    <a:lnTo>
                      <a:pt x="20834" y="20507"/>
                    </a:lnTo>
                    <a:lnTo>
                      <a:pt x="20987" y="20777"/>
                    </a:lnTo>
                    <a:lnTo>
                      <a:pt x="21294" y="21054"/>
                    </a:lnTo>
                    <a:lnTo>
                      <a:pt x="21447" y="21324"/>
                    </a:lnTo>
                    <a:lnTo>
                      <a:pt x="21447" y="21600"/>
                    </a:lnTo>
                    <a:lnTo>
                      <a:pt x="21447" y="20846"/>
                    </a:lnTo>
                    <a:lnTo>
                      <a:pt x="21600" y="20300"/>
                    </a:lnTo>
                    <a:lnTo>
                      <a:pt x="21600" y="19483"/>
                    </a:lnTo>
                    <a:lnTo>
                      <a:pt x="21140" y="19207"/>
                    </a:lnTo>
                    <a:lnTo>
                      <a:pt x="20528" y="19207"/>
                    </a:lnTo>
                    <a:lnTo>
                      <a:pt x="20053" y="18730"/>
                    </a:lnTo>
                    <a:lnTo>
                      <a:pt x="19900" y="18453"/>
                    </a:lnTo>
                    <a:lnTo>
                      <a:pt x="19287" y="17976"/>
                    </a:lnTo>
                    <a:lnTo>
                      <a:pt x="18980" y="17706"/>
                    </a:lnTo>
                    <a:lnTo>
                      <a:pt x="18046" y="17291"/>
                    </a:lnTo>
                    <a:lnTo>
                      <a:pt x="16820" y="17090"/>
                    </a:lnTo>
                    <a:lnTo>
                      <a:pt x="15886" y="17090"/>
                    </a:lnTo>
                    <a:lnTo>
                      <a:pt x="15426" y="16198"/>
                    </a:lnTo>
                    <a:lnTo>
                      <a:pt x="15273" y="15790"/>
                    </a:lnTo>
                    <a:lnTo>
                      <a:pt x="14814" y="15514"/>
                    </a:lnTo>
                    <a:lnTo>
                      <a:pt x="13573" y="15451"/>
                    </a:lnTo>
                    <a:lnTo>
                      <a:pt x="12347" y="15382"/>
                    </a:lnTo>
                    <a:lnTo>
                      <a:pt x="11719" y="15313"/>
                    </a:lnTo>
                    <a:lnTo>
                      <a:pt x="11566" y="14766"/>
                    </a:lnTo>
                    <a:lnTo>
                      <a:pt x="11260" y="14490"/>
                    </a:lnTo>
                    <a:lnTo>
                      <a:pt x="10953" y="14151"/>
                    </a:lnTo>
                    <a:lnTo>
                      <a:pt x="10340" y="13874"/>
                    </a:lnTo>
                    <a:lnTo>
                      <a:pt x="9728" y="13736"/>
                    </a:lnTo>
                    <a:lnTo>
                      <a:pt x="8487" y="13190"/>
                    </a:lnTo>
                    <a:lnTo>
                      <a:pt x="8180" y="12920"/>
                    </a:lnTo>
                    <a:lnTo>
                      <a:pt x="8180" y="12304"/>
                    </a:lnTo>
                    <a:lnTo>
                      <a:pt x="8027" y="11896"/>
                    </a:lnTo>
                    <a:lnTo>
                      <a:pt x="7568" y="11551"/>
                    </a:lnTo>
                    <a:lnTo>
                      <a:pt x="6786" y="11211"/>
                    </a:lnTo>
                    <a:lnTo>
                      <a:pt x="6327" y="10935"/>
                    </a:lnTo>
                    <a:lnTo>
                      <a:pt x="6020" y="10596"/>
                    </a:lnTo>
                    <a:lnTo>
                      <a:pt x="6174" y="10250"/>
                    </a:lnTo>
                    <a:lnTo>
                      <a:pt x="6174" y="9980"/>
                    </a:lnTo>
                    <a:lnTo>
                      <a:pt x="6327" y="9704"/>
                    </a:lnTo>
                    <a:lnTo>
                      <a:pt x="6633" y="9365"/>
                    </a:lnTo>
                    <a:lnTo>
                      <a:pt x="6633" y="9088"/>
                    </a:lnTo>
                    <a:lnTo>
                      <a:pt x="7093" y="8749"/>
                    </a:lnTo>
                    <a:lnTo>
                      <a:pt x="7399" y="8473"/>
                    </a:lnTo>
                    <a:lnTo>
                      <a:pt x="7568" y="8134"/>
                    </a:lnTo>
                    <a:lnTo>
                      <a:pt x="7568" y="7864"/>
                    </a:lnTo>
                    <a:lnTo>
                      <a:pt x="7399" y="7587"/>
                    </a:lnTo>
                    <a:lnTo>
                      <a:pt x="7568" y="7311"/>
                    </a:lnTo>
                    <a:lnTo>
                      <a:pt x="8027" y="6702"/>
                    </a:lnTo>
                    <a:lnTo>
                      <a:pt x="8027" y="5471"/>
                    </a:lnTo>
                    <a:lnTo>
                      <a:pt x="7874" y="5056"/>
                    </a:lnTo>
                    <a:lnTo>
                      <a:pt x="8027" y="4786"/>
                    </a:lnTo>
                    <a:lnTo>
                      <a:pt x="8334" y="4441"/>
                    </a:lnTo>
                    <a:lnTo>
                      <a:pt x="8180" y="4032"/>
                    </a:lnTo>
                    <a:lnTo>
                      <a:pt x="8027" y="3762"/>
                    </a:lnTo>
                    <a:lnTo>
                      <a:pt x="7874" y="3486"/>
                    </a:lnTo>
                    <a:lnTo>
                      <a:pt x="8487" y="3279"/>
                    </a:lnTo>
                    <a:lnTo>
                      <a:pt x="8946" y="3009"/>
                    </a:lnTo>
                    <a:lnTo>
                      <a:pt x="9100" y="2732"/>
                    </a:lnTo>
                    <a:lnTo>
                      <a:pt x="10187" y="2462"/>
                    </a:lnTo>
                    <a:lnTo>
                      <a:pt x="11106" y="1916"/>
                    </a:lnTo>
                    <a:lnTo>
                      <a:pt x="12041" y="1501"/>
                    </a:lnTo>
                    <a:lnTo>
                      <a:pt x="12654" y="1369"/>
                    </a:lnTo>
                    <a:lnTo>
                      <a:pt x="13113" y="1093"/>
                    </a:lnTo>
                    <a:lnTo>
                      <a:pt x="13113" y="823"/>
                    </a:lnTo>
                    <a:lnTo>
                      <a:pt x="13420" y="477"/>
                    </a:lnTo>
                    <a:lnTo>
                      <a:pt x="14048" y="276"/>
                    </a:lnTo>
                    <a:lnTo>
                      <a:pt x="14660" y="0"/>
                    </a:lnTo>
                    <a:lnTo>
                      <a:pt x="14048" y="69"/>
                    </a:lnTo>
                    <a:lnTo>
                      <a:pt x="13113" y="138"/>
                    </a:lnTo>
                    <a:lnTo>
                      <a:pt x="12194" y="276"/>
                    </a:lnTo>
                    <a:lnTo>
                      <a:pt x="11719" y="546"/>
                    </a:lnTo>
                    <a:lnTo>
                      <a:pt x="11888" y="823"/>
                    </a:lnTo>
                    <a:lnTo>
                      <a:pt x="11566" y="1093"/>
                    </a:lnTo>
                    <a:lnTo>
                      <a:pt x="11566" y="1369"/>
                    </a:lnTo>
                    <a:lnTo>
                      <a:pt x="12654" y="1438"/>
                    </a:lnTo>
                    <a:lnTo>
                      <a:pt x="12041" y="1708"/>
                    </a:lnTo>
                    <a:lnTo>
                      <a:pt x="11413" y="1916"/>
                    </a:lnTo>
                    <a:lnTo>
                      <a:pt x="10800" y="2186"/>
                    </a:lnTo>
                    <a:lnTo>
                      <a:pt x="10187" y="2663"/>
                    </a:lnTo>
                    <a:lnTo>
                      <a:pt x="9559" y="2732"/>
                    </a:lnTo>
                    <a:lnTo>
                      <a:pt x="8946" y="2939"/>
                    </a:lnTo>
                    <a:lnTo>
                      <a:pt x="8334" y="3009"/>
                    </a:lnTo>
                    <a:lnTo>
                      <a:pt x="8180" y="3279"/>
                    </a:lnTo>
                    <a:lnTo>
                      <a:pt x="8180" y="3555"/>
                    </a:lnTo>
                    <a:lnTo>
                      <a:pt x="7568" y="3894"/>
                    </a:lnTo>
                    <a:lnTo>
                      <a:pt x="7399" y="4171"/>
                    </a:lnTo>
                    <a:lnTo>
                      <a:pt x="7399" y="4441"/>
                    </a:lnTo>
                    <a:lnTo>
                      <a:pt x="7399" y="3894"/>
                    </a:lnTo>
                    <a:lnTo>
                      <a:pt x="7246" y="3210"/>
                    </a:lnTo>
                    <a:lnTo>
                      <a:pt x="7093" y="2801"/>
                    </a:lnTo>
                    <a:lnTo>
                      <a:pt x="6940" y="2531"/>
                    </a:lnTo>
                    <a:lnTo>
                      <a:pt x="6786" y="2186"/>
                    </a:lnTo>
                    <a:lnTo>
                      <a:pt x="6327" y="1916"/>
                    </a:lnTo>
                    <a:lnTo>
                      <a:pt x="5867" y="1639"/>
                    </a:lnTo>
                    <a:lnTo>
                      <a:pt x="5867" y="1369"/>
                    </a:lnTo>
                    <a:lnTo>
                      <a:pt x="5408" y="1093"/>
                    </a:lnTo>
                    <a:lnTo>
                      <a:pt x="4780" y="886"/>
                    </a:lnTo>
                    <a:lnTo>
                      <a:pt x="4626" y="616"/>
                    </a:lnTo>
                    <a:lnTo>
                      <a:pt x="4014" y="477"/>
                    </a:lnTo>
                    <a:lnTo>
                      <a:pt x="3401" y="477"/>
                    </a:lnTo>
                    <a:lnTo>
                      <a:pt x="2773" y="207"/>
                    </a:lnTo>
                    <a:lnTo>
                      <a:pt x="2160" y="69"/>
                    </a:lnTo>
                    <a:lnTo>
                      <a:pt x="1547" y="0"/>
                    </a:lnTo>
                    <a:lnTo>
                      <a:pt x="919" y="69"/>
                    </a:lnTo>
                    <a:lnTo>
                      <a:pt x="306" y="69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68" name="Freeform 7"/>
              <p:cNvSpPr/>
              <p:nvPr/>
            </p:nvSpPr>
            <p:spPr>
              <a:xfrm>
                <a:off x="438150" y="5097462"/>
                <a:ext cx="3117851" cy="77628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0" y="1899"/>
                    </a:lnTo>
                    <a:lnTo>
                      <a:pt x="891" y="2871"/>
                    </a:lnTo>
                    <a:lnTo>
                      <a:pt x="1551" y="2871"/>
                    </a:lnTo>
                    <a:lnTo>
                      <a:pt x="1991" y="3357"/>
                    </a:lnTo>
                    <a:lnTo>
                      <a:pt x="2552" y="3357"/>
                    </a:lnTo>
                    <a:lnTo>
                      <a:pt x="2991" y="4815"/>
                    </a:lnTo>
                    <a:lnTo>
                      <a:pt x="3992" y="5742"/>
                    </a:lnTo>
                    <a:lnTo>
                      <a:pt x="5983" y="5742"/>
                    </a:lnTo>
                    <a:lnTo>
                      <a:pt x="6643" y="6228"/>
                    </a:lnTo>
                    <a:lnTo>
                      <a:pt x="7314" y="6714"/>
                    </a:lnTo>
                    <a:lnTo>
                      <a:pt x="7754" y="8658"/>
                    </a:lnTo>
                    <a:lnTo>
                      <a:pt x="7974" y="10557"/>
                    </a:lnTo>
                    <a:lnTo>
                      <a:pt x="8413" y="11043"/>
                    </a:lnTo>
                    <a:lnTo>
                      <a:pt x="8974" y="11043"/>
                    </a:lnTo>
                    <a:lnTo>
                      <a:pt x="9964" y="11529"/>
                    </a:lnTo>
                    <a:lnTo>
                      <a:pt x="10635" y="11043"/>
                    </a:lnTo>
                    <a:lnTo>
                      <a:pt x="11075" y="11529"/>
                    </a:lnTo>
                    <a:lnTo>
                      <a:pt x="11746" y="11529"/>
                    </a:lnTo>
                    <a:lnTo>
                      <a:pt x="12626" y="11043"/>
                    </a:lnTo>
                    <a:lnTo>
                      <a:pt x="13066" y="11529"/>
                    </a:lnTo>
                    <a:lnTo>
                      <a:pt x="13407" y="13428"/>
                    </a:lnTo>
                    <a:lnTo>
                      <a:pt x="13846" y="14400"/>
                    </a:lnTo>
                    <a:lnTo>
                      <a:pt x="14286" y="13914"/>
                    </a:lnTo>
                    <a:lnTo>
                      <a:pt x="14737" y="15372"/>
                    </a:lnTo>
                    <a:lnTo>
                      <a:pt x="15177" y="16785"/>
                    </a:lnTo>
                    <a:lnTo>
                      <a:pt x="16057" y="18729"/>
                    </a:lnTo>
                    <a:lnTo>
                      <a:pt x="16508" y="19701"/>
                    </a:lnTo>
                    <a:lnTo>
                      <a:pt x="18279" y="19701"/>
                    </a:lnTo>
                    <a:lnTo>
                      <a:pt x="18829" y="20142"/>
                    </a:lnTo>
                    <a:lnTo>
                      <a:pt x="20269" y="20142"/>
                    </a:lnTo>
                    <a:lnTo>
                      <a:pt x="20709" y="20628"/>
                    </a:lnTo>
                    <a:lnTo>
                      <a:pt x="21160" y="21600"/>
                    </a:lnTo>
                    <a:lnTo>
                      <a:pt x="21600" y="21600"/>
                    </a:lnTo>
                    <a:lnTo>
                      <a:pt x="21050" y="20628"/>
                    </a:lnTo>
                    <a:lnTo>
                      <a:pt x="20489" y="20628"/>
                    </a:lnTo>
                    <a:lnTo>
                      <a:pt x="20049" y="19701"/>
                    </a:lnTo>
                    <a:lnTo>
                      <a:pt x="18609" y="19701"/>
                    </a:lnTo>
                    <a:lnTo>
                      <a:pt x="18169" y="18243"/>
                    </a:lnTo>
                    <a:lnTo>
                      <a:pt x="17718" y="17757"/>
                    </a:lnTo>
                    <a:lnTo>
                      <a:pt x="17278" y="17757"/>
                    </a:lnTo>
                    <a:lnTo>
                      <a:pt x="16838" y="18243"/>
                    </a:lnTo>
                    <a:lnTo>
                      <a:pt x="16398" y="17757"/>
                    </a:lnTo>
                    <a:lnTo>
                      <a:pt x="15947" y="16299"/>
                    </a:lnTo>
                    <a:lnTo>
                      <a:pt x="15507" y="15372"/>
                    </a:lnTo>
                    <a:lnTo>
                      <a:pt x="15067" y="15372"/>
                    </a:lnTo>
                    <a:lnTo>
                      <a:pt x="14616" y="13428"/>
                    </a:lnTo>
                    <a:lnTo>
                      <a:pt x="14176" y="12015"/>
                    </a:lnTo>
                    <a:lnTo>
                      <a:pt x="13736" y="11529"/>
                    </a:lnTo>
                    <a:lnTo>
                      <a:pt x="13297" y="12501"/>
                    </a:lnTo>
                    <a:lnTo>
                      <a:pt x="12406" y="8658"/>
                    </a:lnTo>
                    <a:lnTo>
                      <a:pt x="11515" y="5742"/>
                    </a:lnTo>
                    <a:lnTo>
                      <a:pt x="11075" y="5301"/>
                    </a:lnTo>
                    <a:lnTo>
                      <a:pt x="10195" y="5742"/>
                    </a:lnTo>
                    <a:lnTo>
                      <a:pt x="10085" y="8172"/>
                    </a:lnTo>
                    <a:lnTo>
                      <a:pt x="9744" y="10071"/>
                    </a:lnTo>
                    <a:lnTo>
                      <a:pt x="9304" y="10557"/>
                    </a:lnTo>
                    <a:lnTo>
                      <a:pt x="8864" y="10071"/>
                    </a:lnTo>
                    <a:lnTo>
                      <a:pt x="8413" y="9099"/>
                    </a:lnTo>
                    <a:lnTo>
                      <a:pt x="7974" y="8658"/>
                    </a:lnTo>
                    <a:lnTo>
                      <a:pt x="7424" y="6714"/>
                    </a:lnTo>
                    <a:lnTo>
                      <a:pt x="6863" y="6714"/>
                    </a:lnTo>
                    <a:lnTo>
                      <a:pt x="6423" y="6228"/>
                    </a:lnTo>
                    <a:lnTo>
                      <a:pt x="5983" y="4815"/>
                    </a:lnTo>
                    <a:lnTo>
                      <a:pt x="4432" y="4815"/>
                    </a:lnTo>
                    <a:lnTo>
                      <a:pt x="3882" y="3357"/>
                    </a:lnTo>
                    <a:lnTo>
                      <a:pt x="3431" y="2871"/>
                    </a:lnTo>
                    <a:lnTo>
                      <a:pt x="2881" y="3843"/>
                    </a:lnTo>
                    <a:lnTo>
                      <a:pt x="2442" y="3843"/>
                    </a:lnTo>
                    <a:lnTo>
                      <a:pt x="1991" y="1899"/>
                    </a:lnTo>
                    <a:lnTo>
                      <a:pt x="1551" y="1458"/>
                    </a:lnTo>
                    <a:lnTo>
                      <a:pt x="1111" y="1458"/>
                    </a:lnTo>
                    <a:lnTo>
                      <a:pt x="660" y="1899"/>
                    </a:lnTo>
                    <a:lnTo>
                      <a:pt x="220" y="48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69" name="Freeform 8"/>
              <p:cNvSpPr/>
              <p:nvPr/>
            </p:nvSpPr>
            <p:spPr>
              <a:xfrm>
                <a:off x="6569075" y="309562"/>
                <a:ext cx="1652589" cy="27987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38" y="0"/>
                    </a:moveTo>
                    <a:lnTo>
                      <a:pt x="20272" y="931"/>
                    </a:lnTo>
                    <a:lnTo>
                      <a:pt x="19442" y="1335"/>
                    </a:lnTo>
                    <a:lnTo>
                      <a:pt x="18820" y="1862"/>
                    </a:lnTo>
                    <a:lnTo>
                      <a:pt x="17969" y="1605"/>
                    </a:lnTo>
                    <a:lnTo>
                      <a:pt x="16309" y="1605"/>
                    </a:lnTo>
                    <a:lnTo>
                      <a:pt x="15458" y="1862"/>
                    </a:lnTo>
                    <a:lnTo>
                      <a:pt x="15043" y="2401"/>
                    </a:lnTo>
                    <a:lnTo>
                      <a:pt x="14213" y="2806"/>
                    </a:lnTo>
                    <a:lnTo>
                      <a:pt x="13383" y="2806"/>
                    </a:lnTo>
                    <a:lnTo>
                      <a:pt x="12533" y="3063"/>
                    </a:lnTo>
                    <a:lnTo>
                      <a:pt x="11703" y="3467"/>
                    </a:lnTo>
                    <a:lnTo>
                      <a:pt x="10873" y="3467"/>
                    </a:lnTo>
                    <a:lnTo>
                      <a:pt x="10043" y="3737"/>
                    </a:lnTo>
                    <a:lnTo>
                      <a:pt x="9192" y="4264"/>
                    </a:lnTo>
                    <a:lnTo>
                      <a:pt x="8569" y="4803"/>
                    </a:lnTo>
                    <a:lnTo>
                      <a:pt x="7947" y="5330"/>
                    </a:lnTo>
                    <a:lnTo>
                      <a:pt x="7117" y="5464"/>
                    </a:lnTo>
                    <a:lnTo>
                      <a:pt x="7117" y="6261"/>
                    </a:lnTo>
                    <a:lnTo>
                      <a:pt x="6889" y="6800"/>
                    </a:lnTo>
                    <a:lnTo>
                      <a:pt x="6266" y="7339"/>
                    </a:lnTo>
                    <a:lnTo>
                      <a:pt x="5436" y="7461"/>
                    </a:lnTo>
                    <a:lnTo>
                      <a:pt x="4606" y="7339"/>
                    </a:lnTo>
                    <a:lnTo>
                      <a:pt x="3756" y="7461"/>
                    </a:lnTo>
                    <a:lnTo>
                      <a:pt x="2926" y="8000"/>
                    </a:lnTo>
                    <a:lnTo>
                      <a:pt x="2096" y="8135"/>
                    </a:lnTo>
                    <a:lnTo>
                      <a:pt x="1245" y="8000"/>
                    </a:lnTo>
                    <a:lnTo>
                      <a:pt x="415" y="8135"/>
                    </a:lnTo>
                    <a:lnTo>
                      <a:pt x="0" y="8662"/>
                    </a:lnTo>
                    <a:lnTo>
                      <a:pt x="830" y="8932"/>
                    </a:lnTo>
                    <a:lnTo>
                      <a:pt x="1681" y="8932"/>
                    </a:lnTo>
                    <a:lnTo>
                      <a:pt x="2511" y="9471"/>
                    </a:lnTo>
                    <a:lnTo>
                      <a:pt x="2926" y="9998"/>
                    </a:lnTo>
                    <a:lnTo>
                      <a:pt x="4606" y="9998"/>
                    </a:lnTo>
                    <a:lnTo>
                      <a:pt x="5436" y="10132"/>
                    </a:lnTo>
                    <a:lnTo>
                      <a:pt x="6266" y="10537"/>
                    </a:lnTo>
                    <a:lnTo>
                      <a:pt x="7117" y="11063"/>
                    </a:lnTo>
                    <a:lnTo>
                      <a:pt x="7947" y="11198"/>
                    </a:lnTo>
                    <a:lnTo>
                      <a:pt x="9607" y="11198"/>
                    </a:lnTo>
                    <a:lnTo>
                      <a:pt x="10458" y="11333"/>
                    </a:lnTo>
                    <a:lnTo>
                      <a:pt x="10873" y="10806"/>
                    </a:lnTo>
                    <a:lnTo>
                      <a:pt x="11288" y="10267"/>
                    </a:lnTo>
                    <a:lnTo>
                      <a:pt x="12118" y="9998"/>
                    </a:lnTo>
                    <a:lnTo>
                      <a:pt x="12761" y="9471"/>
                    </a:lnTo>
                    <a:lnTo>
                      <a:pt x="13591" y="9605"/>
                    </a:lnTo>
                    <a:lnTo>
                      <a:pt x="14006" y="10132"/>
                    </a:lnTo>
                    <a:lnTo>
                      <a:pt x="14628" y="10671"/>
                    </a:lnTo>
                    <a:lnTo>
                      <a:pt x="14836" y="11198"/>
                    </a:lnTo>
                    <a:lnTo>
                      <a:pt x="15251" y="11737"/>
                    </a:lnTo>
                    <a:lnTo>
                      <a:pt x="16101" y="12803"/>
                    </a:lnTo>
                    <a:lnTo>
                      <a:pt x="16516" y="13330"/>
                    </a:lnTo>
                    <a:lnTo>
                      <a:pt x="16516" y="13869"/>
                    </a:lnTo>
                    <a:lnTo>
                      <a:pt x="17554" y="14531"/>
                    </a:lnTo>
                    <a:lnTo>
                      <a:pt x="18176" y="15070"/>
                    </a:lnTo>
                    <a:lnTo>
                      <a:pt x="18176" y="15597"/>
                    </a:lnTo>
                    <a:lnTo>
                      <a:pt x="18405" y="16136"/>
                    </a:lnTo>
                    <a:lnTo>
                      <a:pt x="18820" y="16663"/>
                    </a:lnTo>
                    <a:lnTo>
                      <a:pt x="19027" y="17202"/>
                    </a:lnTo>
                    <a:lnTo>
                      <a:pt x="19027" y="18267"/>
                    </a:lnTo>
                    <a:lnTo>
                      <a:pt x="19857" y="18794"/>
                    </a:lnTo>
                    <a:lnTo>
                      <a:pt x="20272" y="19333"/>
                    </a:lnTo>
                    <a:lnTo>
                      <a:pt x="20272" y="19872"/>
                    </a:lnTo>
                    <a:lnTo>
                      <a:pt x="21102" y="20399"/>
                    </a:lnTo>
                    <a:lnTo>
                      <a:pt x="21102" y="20938"/>
                    </a:lnTo>
                    <a:lnTo>
                      <a:pt x="21538" y="21416"/>
                    </a:lnTo>
                    <a:lnTo>
                      <a:pt x="21600" y="21600"/>
                    </a:lnTo>
                    <a:lnTo>
                      <a:pt x="21538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70" name="Freeform 9"/>
              <p:cNvSpPr/>
              <p:nvPr/>
            </p:nvSpPr>
            <p:spPr>
              <a:xfrm>
                <a:off x="406400" y="1622425"/>
                <a:ext cx="7748589" cy="22256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77" y="339"/>
                    </a:lnTo>
                    <a:lnTo>
                      <a:pt x="358" y="508"/>
                    </a:lnTo>
                    <a:lnTo>
                      <a:pt x="535" y="169"/>
                    </a:lnTo>
                    <a:lnTo>
                      <a:pt x="668" y="832"/>
                    </a:lnTo>
                    <a:lnTo>
                      <a:pt x="850" y="1171"/>
                    </a:lnTo>
                    <a:lnTo>
                      <a:pt x="982" y="1849"/>
                    </a:lnTo>
                    <a:lnTo>
                      <a:pt x="1071" y="2511"/>
                    </a:lnTo>
                    <a:lnTo>
                      <a:pt x="1115" y="3174"/>
                    </a:lnTo>
                    <a:lnTo>
                      <a:pt x="1248" y="3852"/>
                    </a:lnTo>
                    <a:lnTo>
                      <a:pt x="1429" y="4191"/>
                    </a:lnTo>
                    <a:lnTo>
                      <a:pt x="1606" y="4191"/>
                    </a:lnTo>
                    <a:lnTo>
                      <a:pt x="1783" y="3852"/>
                    </a:lnTo>
                    <a:lnTo>
                      <a:pt x="2142" y="3852"/>
                    </a:lnTo>
                    <a:lnTo>
                      <a:pt x="2319" y="4021"/>
                    </a:lnTo>
                    <a:lnTo>
                      <a:pt x="2500" y="4684"/>
                    </a:lnTo>
                    <a:lnTo>
                      <a:pt x="2633" y="5361"/>
                    </a:lnTo>
                    <a:lnTo>
                      <a:pt x="2810" y="5854"/>
                    </a:lnTo>
                    <a:lnTo>
                      <a:pt x="2947" y="6532"/>
                    </a:lnTo>
                    <a:lnTo>
                      <a:pt x="3036" y="7195"/>
                    </a:lnTo>
                    <a:lnTo>
                      <a:pt x="3036" y="8535"/>
                    </a:lnTo>
                    <a:lnTo>
                      <a:pt x="3124" y="9383"/>
                    </a:lnTo>
                    <a:lnTo>
                      <a:pt x="3213" y="10215"/>
                    </a:lnTo>
                    <a:lnTo>
                      <a:pt x="3390" y="10877"/>
                    </a:lnTo>
                    <a:lnTo>
                      <a:pt x="3571" y="11047"/>
                    </a:lnTo>
                    <a:lnTo>
                      <a:pt x="3748" y="10384"/>
                    </a:lnTo>
                    <a:lnTo>
                      <a:pt x="3925" y="10045"/>
                    </a:lnTo>
                    <a:lnTo>
                      <a:pt x="4018" y="10723"/>
                    </a:lnTo>
                    <a:lnTo>
                      <a:pt x="4062" y="11385"/>
                    </a:lnTo>
                    <a:lnTo>
                      <a:pt x="3974" y="12063"/>
                    </a:lnTo>
                    <a:lnTo>
                      <a:pt x="3925" y="12726"/>
                    </a:lnTo>
                    <a:lnTo>
                      <a:pt x="4107" y="13388"/>
                    </a:lnTo>
                    <a:lnTo>
                      <a:pt x="4284" y="13065"/>
                    </a:lnTo>
                    <a:lnTo>
                      <a:pt x="4461" y="12556"/>
                    </a:lnTo>
                    <a:lnTo>
                      <a:pt x="4642" y="12726"/>
                    </a:lnTo>
                    <a:lnTo>
                      <a:pt x="4819" y="13065"/>
                    </a:lnTo>
                    <a:lnTo>
                      <a:pt x="4996" y="13065"/>
                    </a:lnTo>
                    <a:lnTo>
                      <a:pt x="5178" y="13234"/>
                    </a:lnTo>
                    <a:lnTo>
                      <a:pt x="5355" y="13388"/>
                    </a:lnTo>
                    <a:lnTo>
                      <a:pt x="5399" y="12726"/>
                    </a:lnTo>
                    <a:lnTo>
                      <a:pt x="5580" y="12556"/>
                    </a:lnTo>
                    <a:lnTo>
                      <a:pt x="5757" y="12726"/>
                    </a:lnTo>
                    <a:lnTo>
                      <a:pt x="5934" y="12556"/>
                    </a:lnTo>
                    <a:lnTo>
                      <a:pt x="5890" y="11894"/>
                    </a:lnTo>
                    <a:lnTo>
                      <a:pt x="5890" y="11216"/>
                    </a:lnTo>
                    <a:lnTo>
                      <a:pt x="6072" y="10723"/>
                    </a:lnTo>
                    <a:lnTo>
                      <a:pt x="6160" y="10045"/>
                    </a:lnTo>
                    <a:lnTo>
                      <a:pt x="6116" y="9383"/>
                    </a:lnTo>
                    <a:lnTo>
                      <a:pt x="6249" y="8705"/>
                    </a:lnTo>
                    <a:lnTo>
                      <a:pt x="6249" y="8042"/>
                    </a:lnTo>
                    <a:lnTo>
                      <a:pt x="6072" y="7703"/>
                    </a:lnTo>
                    <a:lnTo>
                      <a:pt x="5890" y="6871"/>
                    </a:lnTo>
                    <a:lnTo>
                      <a:pt x="5757" y="6193"/>
                    </a:lnTo>
                    <a:lnTo>
                      <a:pt x="5713" y="5531"/>
                    </a:lnTo>
                    <a:lnTo>
                      <a:pt x="5713" y="4853"/>
                    </a:lnTo>
                    <a:lnTo>
                      <a:pt x="5757" y="4191"/>
                    </a:lnTo>
                    <a:lnTo>
                      <a:pt x="5934" y="3513"/>
                    </a:lnTo>
                    <a:lnTo>
                      <a:pt x="6072" y="2850"/>
                    </a:lnTo>
                    <a:lnTo>
                      <a:pt x="6249" y="2511"/>
                    </a:lnTo>
                    <a:lnTo>
                      <a:pt x="6381" y="3174"/>
                    </a:lnTo>
                    <a:lnTo>
                      <a:pt x="6558" y="3343"/>
                    </a:lnTo>
                    <a:lnTo>
                      <a:pt x="6740" y="3174"/>
                    </a:lnTo>
                    <a:lnTo>
                      <a:pt x="7094" y="3174"/>
                    </a:lnTo>
                    <a:lnTo>
                      <a:pt x="7319" y="3020"/>
                    </a:lnTo>
                    <a:lnTo>
                      <a:pt x="7496" y="2850"/>
                    </a:lnTo>
                    <a:lnTo>
                      <a:pt x="7678" y="2850"/>
                    </a:lnTo>
                    <a:lnTo>
                      <a:pt x="7855" y="3174"/>
                    </a:lnTo>
                    <a:lnTo>
                      <a:pt x="7899" y="3852"/>
                    </a:lnTo>
                    <a:lnTo>
                      <a:pt x="8076" y="3852"/>
                    </a:lnTo>
                    <a:lnTo>
                      <a:pt x="8258" y="4360"/>
                    </a:lnTo>
                    <a:lnTo>
                      <a:pt x="8435" y="4853"/>
                    </a:lnTo>
                    <a:lnTo>
                      <a:pt x="8612" y="4514"/>
                    </a:lnTo>
                    <a:lnTo>
                      <a:pt x="8705" y="3852"/>
                    </a:lnTo>
                    <a:lnTo>
                      <a:pt x="8749" y="3174"/>
                    </a:lnTo>
                    <a:lnTo>
                      <a:pt x="8837" y="2511"/>
                    </a:lnTo>
                    <a:lnTo>
                      <a:pt x="9014" y="2342"/>
                    </a:lnTo>
                    <a:lnTo>
                      <a:pt x="9059" y="3020"/>
                    </a:lnTo>
                    <a:lnTo>
                      <a:pt x="9240" y="3343"/>
                    </a:lnTo>
                    <a:lnTo>
                      <a:pt x="9417" y="3343"/>
                    </a:lnTo>
                    <a:lnTo>
                      <a:pt x="9461" y="2681"/>
                    </a:lnTo>
                    <a:lnTo>
                      <a:pt x="9461" y="2003"/>
                    </a:lnTo>
                    <a:lnTo>
                      <a:pt x="9638" y="1849"/>
                    </a:lnTo>
                    <a:lnTo>
                      <a:pt x="9820" y="1849"/>
                    </a:lnTo>
                    <a:lnTo>
                      <a:pt x="9997" y="2511"/>
                    </a:lnTo>
                    <a:lnTo>
                      <a:pt x="10174" y="3020"/>
                    </a:lnTo>
                    <a:lnTo>
                      <a:pt x="10355" y="3020"/>
                    </a:lnTo>
                    <a:lnTo>
                      <a:pt x="10532" y="3343"/>
                    </a:lnTo>
                    <a:lnTo>
                      <a:pt x="10709" y="4021"/>
                    </a:lnTo>
                    <a:lnTo>
                      <a:pt x="10846" y="4684"/>
                    </a:lnTo>
                    <a:lnTo>
                      <a:pt x="11023" y="5192"/>
                    </a:lnTo>
                    <a:lnTo>
                      <a:pt x="11200" y="5361"/>
                    </a:lnTo>
                    <a:lnTo>
                      <a:pt x="11559" y="5361"/>
                    </a:lnTo>
                    <a:lnTo>
                      <a:pt x="11736" y="5531"/>
                    </a:lnTo>
                    <a:lnTo>
                      <a:pt x="11917" y="5700"/>
                    </a:lnTo>
                    <a:lnTo>
                      <a:pt x="12094" y="6024"/>
                    </a:lnTo>
                    <a:lnTo>
                      <a:pt x="12271" y="6702"/>
                    </a:lnTo>
                    <a:lnTo>
                      <a:pt x="12316" y="7364"/>
                    </a:lnTo>
                    <a:lnTo>
                      <a:pt x="12409" y="8042"/>
                    </a:lnTo>
                    <a:lnTo>
                      <a:pt x="12630" y="8705"/>
                    </a:lnTo>
                    <a:lnTo>
                      <a:pt x="12807" y="8874"/>
                    </a:lnTo>
                    <a:lnTo>
                      <a:pt x="13568" y="8874"/>
                    </a:lnTo>
                    <a:lnTo>
                      <a:pt x="13745" y="9044"/>
                    </a:lnTo>
                    <a:lnTo>
                      <a:pt x="13922" y="9383"/>
                    </a:lnTo>
                    <a:lnTo>
                      <a:pt x="14059" y="10045"/>
                    </a:lnTo>
                    <a:lnTo>
                      <a:pt x="14236" y="10553"/>
                    </a:lnTo>
                    <a:lnTo>
                      <a:pt x="14413" y="10723"/>
                    </a:lnTo>
                    <a:lnTo>
                      <a:pt x="14595" y="11216"/>
                    </a:lnTo>
                    <a:lnTo>
                      <a:pt x="14772" y="11894"/>
                    </a:lnTo>
                    <a:lnTo>
                      <a:pt x="15130" y="11894"/>
                    </a:lnTo>
                    <a:lnTo>
                      <a:pt x="15351" y="11724"/>
                    </a:lnTo>
                    <a:lnTo>
                      <a:pt x="15528" y="11724"/>
                    </a:lnTo>
                    <a:lnTo>
                      <a:pt x="15666" y="11047"/>
                    </a:lnTo>
                    <a:lnTo>
                      <a:pt x="15843" y="10877"/>
                    </a:lnTo>
                    <a:lnTo>
                      <a:pt x="16201" y="10877"/>
                    </a:lnTo>
                    <a:lnTo>
                      <a:pt x="16378" y="11555"/>
                    </a:lnTo>
                    <a:lnTo>
                      <a:pt x="16555" y="11894"/>
                    </a:lnTo>
                    <a:lnTo>
                      <a:pt x="16737" y="11894"/>
                    </a:lnTo>
                    <a:lnTo>
                      <a:pt x="16914" y="11724"/>
                    </a:lnTo>
                    <a:lnTo>
                      <a:pt x="17091" y="11385"/>
                    </a:lnTo>
                    <a:lnTo>
                      <a:pt x="17272" y="11047"/>
                    </a:lnTo>
                    <a:lnTo>
                      <a:pt x="17449" y="10877"/>
                    </a:lnTo>
                    <a:lnTo>
                      <a:pt x="17852" y="10877"/>
                    </a:lnTo>
                    <a:lnTo>
                      <a:pt x="18029" y="10723"/>
                    </a:lnTo>
                    <a:lnTo>
                      <a:pt x="18564" y="10723"/>
                    </a:lnTo>
                    <a:lnTo>
                      <a:pt x="18746" y="11047"/>
                    </a:lnTo>
                    <a:lnTo>
                      <a:pt x="18923" y="11555"/>
                    </a:lnTo>
                    <a:lnTo>
                      <a:pt x="19100" y="11894"/>
                    </a:lnTo>
                    <a:lnTo>
                      <a:pt x="19281" y="12063"/>
                    </a:lnTo>
                    <a:lnTo>
                      <a:pt x="20529" y="12063"/>
                    </a:lnTo>
                    <a:lnTo>
                      <a:pt x="20706" y="11894"/>
                    </a:lnTo>
                    <a:lnTo>
                      <a:pt x="20888" y="11724"/>
                    </a:lnTo>
                    <a:lnTo>
                      <a:pt x="21242" y="11724"/>
                    </a:lnTo>
                    <a:lnTo>
                      <a:pt x="21423" y="11894"/>
                    </a:lnTo>
                    <a:lnTo>
                      <a:pt x="21600" y="11894"/>
                    </a:lnTo>
                    <a:lnTo>
                      <a:pt x="21423" y="12556"/>
                    </a:lnTo>
                    <a:lnTo>
                      <a:pt x="21242" y="12726"/>
                    </a:lnTo>
                    <a:lnTo>
                      <a:pt x="21065" y="13065"/>
                    </a:lnTo>
                    <a:lnTo>
                      <a:pt x="20888" y="13558"/>
                    </a:lnTo>
                    <a:lnTo>
                      <a:pt x="20706" y="13727"/>
                    </a:lnTo>
                    <a:lnTo>
                      <a:pt x="20485" y="14066"/>
                    </a:lnTo>
                    <a:lnTo>
                      <a:pt x="20126" y="14236"/>
                    </a:lnTo>
                    <a:lnTo>
                      <a:pt x="19905" y="14236"/>
                    </a:lnTo>
                    <a:lnTo>
                      <a:pt x="19724" y="14405"/>
                    </a:lnTo>
                    <a:lnTo>
                      <a:pt x="19547" y="14898"/>
                    </a:lnTo>
                    <a:lnTo>
                      <a:pt x="19370" y="15068"/>
                    </a:lnTo>
                    <a:lnTo>
                      <a:pt x="18790" y="15068"/>
                    </a:lnTo>
                    <a:lnTo>
                      <a:pt x="18608" y="15407"/>
                    </a:lnTo>
                    <a:lnTo>
                      <a:pt x="18608" y="16577"/>
                    </a:lnTo>
                    <a:lnTo>
                      <a:pt x="18653" y="17240"/>
                    </a:lnTo>
                    <a:lnTo>
                      <a:pt x="18923" y="17409"/>
                    </a:lnTo>
                    <a:lnTo>
                      <a:pt x="19100" y="17748"/>
                    </a:lnTo>
                    <a:lnTo>
                      <a:pt x="18923" y="18580"/>
                    </a:lnTo>
                    <a:lnTo>
                      <a:pt x="18746" y="18919"/>
                    </a:lnTo>
                    <a:lnTo>
                      <a:pt x="18564" y="19258"/>
                    </a:lnTo>
                    <a:lnTo>
                      <a:pt x="18431" y="19921"/>
                    </a:lnTo>
                    <a:lnTo>
                      <a:pt x="18254" y="20599"/>
                    </a:lnTo>
                    <a:lnTo>
                      <a:pt x="17002" y="20599"/>
                    </a:lnTo>
                    <a:lnTo>
                      <a:pt x="16511" y="20260"/>
                    </a:lnTo>
                    <a:lnTo>
                      <a:pt x="16334" y="19921"/>
                    </a:lnTo>
                    <a:lnTo>
                      <a:pt x="16157" y="19089"/>
                    </a:lnTo>
                    <a:lnTo>
                      <a:pt x="16020" y="18257"/>
                    </a:lnTo>
                    <a:lnTo>
                      <a:pt x="15931" y="17579"/>
                    </a:lnTo>
                    <a:lnTo>
                      <a:pt x="15710" y="17086"/>
                    </a:lnTo>
                    <a:lnTo>
                      <a:pt x="15440" y="16747"/>
                    </a:lnTo>
                    <a:lnTo>
                      <a:pt x="15263" y="16069"/>
                    </a:lnTo>
                    <a:lnTo>
                      <a:pt x="15086" y="15576"/>
                    </a:lnTo>
                    <a:lnTo>
                      <a:pt x="14904" y="15237"/>
                    </a:lnTo>
                    <a:lnTo>
                      <a:pt x="14727" y="15068"/>
                    </a:lnTo>
                    <a:lnTo>
                      <a:pt x="14413" y="14898"/>
                    </a:lnTo>
                    <a:lnTo>
                      <a:pt x="14236" y="14898"/>
                    </a:lnTo>
                    <a:lnTo>
                      <a:pt x="14059" y="15068"/>
                    </a:lnTo>
                    <a:lnTo>
                      <a:pt x="13878" y="15068"/>
                    </a:lnTo>
                    <a:lnTo>
                      <a:pt x="13745" y="14405"/>
                    </a:lnTo>
                    <a:lnTo>
                      <a:pt x="13612" y="13727"/>
                    </a:lnTo>
                    <a:lnTo>
                      <a:pt x="13254" y="13388"/>
                    </a:lnTo>
                    <a:lnTo>
                      <a:pt x="13077" y="13234"/>
                    </a:lnTo>
                    <a:lnTo>
                      <a:pt x="12851" y="12895"/>
                    </a:lnTo>
                    <a:lnTo>
                      <a:pt x="12497" y="12726"/>
                    </a:lnTo>
                    <a:lnTo>
                      <a:pt x="12316" y="12556"/>
                    </a:lnTo>
                    <a:lnTo>
                      <a:pt x="12139" y="12726"/>
                    </a:lnTo>
                    <a:lnTo>
                      <a:pt x="11962" y="13065"/>
                    </a:lnTo>
                    <a:lnTo>
                      <a:pt x="11780" y="13388"/>
                    </a:lnTo>
                    <a:lnTo>
                      <a:pt x="11338" y="13727"/>
                    </a:lnTo>
                    <a:lnTo>
                      <a:pt x="11112" y="13897"/>
                    </a:lnTo>
                    <a:lnTo>
                      <a:pt x="10935" y="14236"/>
                    </a:lnTo>
                    <a:lnTo>
                      <a:pt x="10754" y="14236"/>
                    </a:lnTo>
                    <a:lnTo>
                      <a:pt x="10400" y="13897"/>
                    </a:lnTo>
                    <a:lnTo>
                      <a:pt x="10085" y="13388"/>
                    </a:lnTo>
                    <a:lnTo>
                      <a:pt x="9908" y="13234"/>
                    </a:lnTo>
                    <a:lnTo>
                      <a:pt x="9727" y="12895"/>
                    </a:lnTo>
                    <a:lnTo>
                      <a:pt x="9550" y="12556"/>
                    </a:lnTo>
                    <a:lnTo>
                      <a:pt x="9373" y="12063"/>
                    </a:lnTo>
                    <a:lnTo>
                      <a:pt x="9147" y="11894"/>
                    </a:lnTo>
                    <a:lnTo>
                      <a:pt x="8970" y="11894"/>
                    </a:lnTo>
                    <a:lnTo>
                      <a:pt x="8793" y="12217"/>
                    </a:lnTo>
                    <a:lnTo>
                      <a:pt x="8612" y="12556"/>
                    </a:lnTo>
                    <a:lnTo>
                      <a:pt x="8523" y="13234"/>
                    </a:lnTo>
                    <a:lnTo>
                      <a:pt x="8523" y="14575"/>
                    </a:lnTo>
                    <a:lnTo>
                      <a:pt x="8390" y="15237"/>
                    </a:lnTo>
                    <a:lnTo>
                      <a:pt x="8302" y="15900"/>
                    </a:lnTo>
                    <a:lnTo>
                      <a:pt x="8302" y="16577"/>
                    </a:lnTo>
                    <a:lnTo>
                      <a:pt x="8390" y="17240"/>
                    </a:lnTo>
                    <a:lnTo>
                      <a:pt x="8479" y="17918"/>
                    </a:lnTo>
                    <a:lnTo>
                      <a:pt x="8479" y="19921"/>
                    </a:lnTo>
                    <a:lnTo>
                      <a:pt x="8435" y="20599"/>
                    </a:lnTo>
                    <a:lnTo>
                      <a:pt x="8258" y="20938"/>
                    </a:lnTo>
                    <a:lnTo>
                      <a:pt x="7988" y="20938"/>
                    </a:lnTo>
                    <a:lnTo>
                      <a:pt x="7766" y="21261"/>
                    </a:lnTo>
                    <a:lnTo>
                      <a:pt x="7585" y="21261"/>
                    </a:lnTo>
                    <a:lnTo>
                      <a:pt x="7408" y="21431"/>
                    </a:lnTo>
                    <a:lnTo>
                      <a:pt x="7231" y="21431"/>
                    </a:lnTo>
                    <a:lnTo>
                      <a:pt x="7050" y="21600"/>
                    </a:lnTo>
                    <a:lnTo>
                      <a:pt x="6873" y="21092"/>
                    </a:lnTo>
                    <a:lnTo>
                      <a:pt x="6696" y="20768"/>
                    </a:lnTo>
                    <a:lnTo>
                      <a:pt x="6337" y="20768"/>
                    </a:lnTo>
                    <a:lnTo>
                      <a:pt x="6116" y="20429"/>
                    </a:lnTo>
                    <a:lnTo>
                      <a:pt x="5934" y="20090"/>
                    </a:lnTo>
                    <a:lnTo>
                      <a:pt x="5757" y="19597"/>
                    </a:lnTo>
                    <a:lnTo>
                      <a:pt x="5580" y="19258"/>
                    </a:lnTo>
                    <a:lnTo>
                      <a:pt x="5399" y="19089"/>
                    </a:lnTo>
                    <a:lnTo>
                      <a:pt x="5045" y="19089"/>
                    </a:lnTo>
                    <a:lnTo>
                      <a:pt x="4863" y="18919"/>
                    </a:lnTo>
                    <a:lnTo>
                      <a:pt x="4686" y="18919"/>
                    </a:lnTo>
                    <a:lnTo>
                      <a:pt x="4509" y="18750"/>
                    </a:lnTo>
                    <a:lnTo>
                      <a:pt x="4328" y="18750"/>
                    </a:lnTo>
                    <a:lnTo>
                      <a:pt x="4151" y="18919"/>
                    </a:lnTo>
                    <a:lnTo>
                      <a:pt x="3974" y="19258"/>
                    </a:lnTo>
                    <a:lnTo>
                      <a:pt x="3793" y="19751"/>
                    </a:lnTo>
                    <a:lnTo>
                      <a:pt x="3615" y="20260"/>
                    </a:lnTo>
                    <a:lnTo>
                      <a:pt x="3438" y="20599"/>
                    </a:lnTo>
                    <a:lnTo>
                      <a:pt x="3257" y="21092"/>
                    </a:lnTo>
                    <a:lnTo>
                      <a:pt x="3080" y="21261"/>
                    </a:lnTo>
                    <a:lnTo>
                      <a:pt x="2903" y="20599"/>
                    </a:lnTo>
                    <a:lnTo>
                      <a:pt x="2854" y="19921"/>
                    </a:lnTo>
                    <a:lnTo>
                      <a:pt x="2766" y="19258"/>
                    </a:lnTo>
                    <a:lnTo>
                      <a:pt x="2766" y="18580"/>
                    </a:lnTo>
                    <a:lnTo>
                      <a:pt x="2722" y="17918"/>
                    </a:lnTo>
                    <a:lnTo>
                      <a:pt x="2633" y="17240"/>
                    </a:lnTo>
                    <a:lnTo>
                      <a:pt x="2456" y="16916"/>
                    </a:lnTo>
                    <a:lnTo>
                      <a:pt x="2230" y="16747"/>
                    </a:lnTo>
                    <a:lnTo>
                      <a:pt x="2053" y="16577"/>
                    </a:lnTo>
                    <a:lnTo>
                      <a:pt x="1876" y="16069"/>
                    </a:lnTo>
                    <a:lnTo>
                      <a:pt x="1739" y="15407"/>
                    </a:lnTo>
                    <a:lnTo>
                      <a:pt x="1695" y="14729"/>
                    </a:lnTo>
                    <a:lnTo>
                      <a:pt x="1651" y="13897"/>
                    </a:lnTo>
                    <a:lnTo>
                      <a:pt x="1562" y="13234"/>
                    </a:lnTo>
                    <a:lnTo>
                      <a:pt x="1385" y="12895"/>
                    </a:lnTo>
                    <a:lnTo>
                      <a:pt x="1204" y="12387"/>
                    </a:lnTo>
                    <a:lnTo>
                      <a:pt x="1027" y="12063"/>
                    </a:lnTo>
                    <a:lnTo>
                      <a:pt x="624" y="12063"/>
                    </a:lnTo>
                    <a:lnTo>
                      <a:pt x="580" y="11385"/>
                    </a:lnTo>
                    <a:lnTo>
                      <a:pt x="535" y="10723"/>
                    </a:lnTo>
                    <a:lnTo>
                      <a:pt x="535" y="7195"/>
                    </a:lnTo>
                    <a:lnTo>
                      <a:pt x="358" y="7025"/>
                    </a:lnTo>
                    <a:lnTo>
                      <a:pt x="270" y="6363"/>
                    </a:lnTo>
                    <a:lnTo>
                      <a:pt x="270" y="4360"/>
                    </a:lnTo>
                    <a:lnTo>
                      <a:pt x="221" y="3682"/>
                    </a:lnTo>
                    <a:lnTo>
                      <a:pt x="270" y="3020"/>
                    </a:lnTo>
                    <a:lnTo>
                      <a:pt x="403" y="2342"/>
                    </a:lnTo>
                    <a:lnTo>
                      <a:pt x="403" y="1679"/>
                    </a:lnTo>
                    <a:lnTo>
                      <a:pt x="270" y="1001"/>
                    </a:lnTo>
                    <a:lnTo>
                      <a:pt x="89" y="662"/>
                    </a:lnTo>
                    <a:lnTo>
                      <a:pt x="0" y="0"/>
                    </a:lnTo>
                    <a:lnTo>
                      <a:pt x="0" y="100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71" name="Freeform 10"/>
              <p:cNvSpPr/>
              <p:nvPr/>
            </p:nvSpPr>
            <p:spPr>
              <a:xfrm>
                <a:off x="273050" y="547687"/>
                <a:ext cx="7924801" cy="51625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5365" y="16041"/>
                    </a:moveTo>
                    <a:lnTo>
                      <a:pt x="5149" y="16180"/>
                    </a:lnTo>
                    <a:lnTo>
                      <a:pt x="4976" y="16326"/>
                    </a:lnTo>
                    <a:lnTo>
                      <a:pt x="4933" y="16618"/>
                    </a:lnTo>
                    <a:lnTo>
                      <a:pt x="4933" y="16904"/>
                    </a:lnTo>
                    <a:lnTo>
                      <a:pt x="4842" y="17196"/>
                    </a:lnTo>
                    <a:lnTo>
                      <a:pt x="4669" y="17336"/>
                    </a:lnTo>
                    <a:lnTo>
                      <a:pt x="4496" y="17409"/>
                    </a:lnTo>
                    <a:lnTo>
                      <a:pt x="4318" y="17555"/>
                    </a:lnTo>
                    <a:lnTo>
                      <a:pt x="4188" y="17841"/>
                    </a:lnTo>
                    <a:lnTo>
                      <a:pt x="4188" y="18133"/>
                    </a:lnTo>
                    <a:lnTo>
                      <a:pt x="4145" y="18492"/>
                    </a:lnTo>
                    <a:lnTo>
                      <a:pt x="4145" y="18784"/>
                    </a:lnTo>
                    <a:lnTo>
                      <a:pt x="4188" y="19069"/>
                    </a:lnTo>
                    <a:lnTo>
                      <a:pt x="4188" y="19362"/>
                    </a:lnTo>
                    <a:lnTo>
                      <a:pt x="4059" y="19647"/>
                    </a:lnTo>
                    <a:lnTo>
                      <a:pt x="3838" y="19793"/>
                    </a:lnTo>
                    <a:lnTo>
                      <a:pt x="3665" y="20013"/>
                    </a:lnTo>
                    <a:lnTo>
                      <a:pt x="3492" y="20225"/>
                    </a:lnTo>
                    <a:lnTo>
                      <a:pt x="3098" y="20225"/>
                    </a:lnTo>
                    <a:lnTo>
                      <a:pt x="2925" y="20298"/>
                    </a:lnTo>
                    <a:lnTo>
                      <a:pt x="2882" y="20590"/>
                    </a:lnTo>
                    <a:lnTo>
                      <a:pt x="2882" y="20949"/>
                    </a:lnTo>
                    <a:lnTo>
                      <a:pt x="2791" y="21241"/>
                    </a:lnTo>
                    <a:lnTo>
                      <a:pt x="2575" y="21527"/>
                    </a:lnTo>
                    <a:lnTo>
                      <a:pt x="2401" y="21600"/>
                    </a:lnTo>
                    <a:lnTo>
                      <a:pt x="2267" y="21308"/>
                    </a:lnTo>
                    <a:lnTo>
                      <a:pt x="2181" y="21022"/>
                    </a:lnTo>
                    <a:lnTo>
                      <a:pt x="2051" y="20730"/>
                    </a:lnTo>
                    <a:lnTo>
                      <a:pt x="2094" y="20444"/>
                    </a:lnTo>
                    <a:lnTo>
                      <a:pt x="2094" y="20152"/>
                    </a:lnTo>
                    <a:lnTo>
                      <a:pt x="1921" y="20013"/>
                    </a:lnTo>
                    <a:lnTo>
                      <a:pt x="1744" y="20013"/>
                    </a:lnTo>
                    <a:lnTo>
                      <a:pt x="1571" y="20086"/>
                    </a:lnTo>
                    <a:lnTo>
                      <a:pt x="1398" y="20225"/>
                    </a:lnTo>
                    <a:lnTo>
                      <a:pt x="1220" y="20371"/>
                    </a:lnTo>
                    <a:lnTo>
                      <a:pt x="1047" y="20444"/>
                    </a:lnTo>
                    <a:lnTo>
                      <a:pt x="874" y="20371"/>
                    </a:lnTo>
                    <a:lnTo>
                      <a:pt x="697" y="20371"/>
                    </a:lnTo>
                    <a:lnTo>
                      <a:pt x="524" y="20086"/>
                    </a:lnTo>
                    <a:lnTo>
                      <a:pt x="524" y="19793"/>
                    </a:lnTo>
                    <a:lnTo>
                      <a:pt x="394" y="19508"/>
                    </a:lnTo>
                    <a:lnTo>
                      <a:pt x="173" y="19362"/>
                    </a:lnTo>
                    <a:lnTo>
                      <a:pt x="0" y="18996"/>
                    </a:lnTo>
                    <a:lnTo>
                      <a:pt x="130" y="18711"/>
                    </a:lnTo>
                    <a:lnTo>
                      <a:pt x="307" y="18784"/>
                    </a:lnTo>
                    <a:lnTo>
                      <a:pt x="394" y="19069"/>
                    </a:lnTo>
                    <a:lnTo>
                      <a:pt x="610" y="19215"/>
                    </a:lnTo>
                    <a:lnTo>
                      <a:pt x="788" y="19215"/>
                    </a:lnTo>
                    <a:lnTo>
                      <a:pt x="874" y="19508"/>
                    </a:lnTo>
                    <a:lnTo>
                      <a:pt x="1090" y="19720"/>
                    </a:lnTo>
                    <a:lnTo>
                      <a:pt x="1263" y="19508"/>
                    </a:lnTo>
                    <a:lnTo>
                      <a:pt x="1311" y="19215"/>
                    </a:lnTo>
                    <a:lnTo>
                      <a:pt x="1311" y="18930"/>
                    </a:lnTo>
                    <a:lnTo>
                      <a:pt x="1484" y="18857"/>
                    </a:lnTo>
                    <a:lnTo>
                      <a:pt x="1657" y="18996"/>
                    </a:lnTo>
                    <a:lnTo>
                      <a:pt x="1835" y="18784"/>
                    </a:lnTo>
                    <a:lnTo>
                      <a:pt x="2008" y="18565"/>
                    </a:lnTo>
                    <a:lnTo>
                      <a:pt x="2181" y="18784"/>
                    </a:lnTo>
                    <a:lnTo>
                      <a:pt x="2401" y="18996"/>
                    </a:lnTo>
                    <a:lnTo>
                      <a:pt x="2575" y="19069"/>
                    </a:lnTo>
                    <a:lnTo>
                      <a:pt x="2791" y="19142"/>
                    </a:lnTo>
                    <a:lnTo>
                      <a:pt x="2838" y="18857"/>
                    </a:lnTo>
                    <a:lnTo>
                      <a:pt x="2791" y="18565"/>
                    </a:lnTo>
                    <a:lnTo>
                      <a:pt x="2968" y="18418"/>
                    </a:lnTo>
                    <a:lnTo>
                      <a:pt x="2968" y="18133"/>
                    </a:lnTo>
                    <a:lnTo>
                      <a:pt x="3141" y="17987"/>
                    </a:lnTo>
                    <a:lnTo>
                      <a:pt x="3492" y="17987"/>
                    </a:lnTo>
                    <a:lnTo>
                      <a:pt x="3665" y="17841"/>
                    </a:lnTo>
                    <a:lnTo>
                      <a:pt x="3838" y="17701"/>
                    </a:lnTo>
                    <a:lnTo>
                      <a:pt x="3972" y="17409"/>
                    </a:lnTo>
                    <a:lnTo>
                      <a:pt x="4145" y="17263"/>
                    </a:lnTo>
                    <a:lnTo>
                      <a:pt x="4318" y="17263"/>
                    </a:lnTo>
                    <a:lnTo>
                      <a:pt x="4409" y="16977"/>
                    </a:lnTo>
                    <a:lnTo>
                      <a:pt x="4539" y="16685"/>
                    </a:lnTo>
                    <a:lnTo>
                      <a:pt x="4496" y="16399"/>
                    </a:lnTo>
                    <a:lnTo>
                      <a:pt x="4318" y="16253"/>
                    </a:lnTo>
                    <a:lnTo>
                      <a:pt x="4145" y="16253"/>
                    </a:lnTo>
                    <a:lnTo>
                      <a:pt x="3972" y="16107"/>
                    </a:lnTo>
                    <a:lnTo>
                      <a:pt x="3795" y="15968"/>
                    </a:lnTo>
                    <a:lnTo>
                      <a:pt x="3622" y="16041"/>
                    </a:lnTo>
                    <a:lnTo>
                      <a:pt x="3449" y="15968"/>
                    </a:lnTo>
                    <a:lnTo>
                      <a:pt x="3362" y="15675"/>
                    </a:lnTo>
                    <a:lnTo>
                      <a:pt x="3449" y="15390"/>
                    </a:lnTo>
                    <a:lnTo>
                      <a:pt x="3492" y="15097"/>
                    </a:lnTo>
                    <a:lnTo>
                      <a:pt x="3098" y="14885"/>
                    </a:lnTo>
                    <a:lnTo>
                      <a:pt x="2925" y="14812"/>
                    </a:lnTo>
                    <a:lnTo>
                      <a:pt x="2791" y="14520"/>
                    </a:lnTo>
                    <a:lnTo>
                      <a:pt x="2618" y="14373"/>
                    </a:lnTo>
                    <a:lnTo>
                      <a:pt x="2445" y="14300"/>
                    </a:lnTo>
                    <a:lnTo>
                      <a:pt x="2267" y="14161"/>
                    </a:lnTo>
                    <a:lnTo>
                      <a:pt x="2094" y="14015"/>
                    </a:lnTo>
                    <a:lnTo>
                      <a:pt x="1921" y="14015"/>
                    </a:lnTo>
                    <a:lnTo>
                      <a:pt x="1744" y="13942"/>
                    </a:lnTo>
                    <a:lnTo>
                      <a:pt x="1571" y="13942"/>
                    </a:lnTo>
                    <a:lnTo>
                      <a:pt x="1484" y="13656"/>
                    </a:lnTo>
                    <a:lnTo>
                      <a:pt x="1484" y="13364"/>
                    </a:lnTo>
                    <a:lnTo>
                      <a:pt x="1311" y="13291"/>
                    </a:lnTo>
                    <a:lnTo>
                      <a:pt x="1220" y="13005"/>
                    </a:lnTo>
                    <a:lnTo>
                      <a:pt x="1047" y="12713"/>
                    </a:lnTo>
                    <a:lnTo>
                      <a:pt x="961" y="12427"/>
                    </a:lnTo>
                    <a:lnTo>
                      <a:pt x="1047" y="12135"/>
                    </a:lnTo>
                    <a:lnTo>
                      <a:pt x="1220" y="12135"/>
                    </a:lnTo>
                    <a:lnTo>
                      <a:pt x="1354" y="12427"/>
                    </a:lnTo>
                    <a:lnTo>
                      <a:pt x="1527" y="12640"/>
                    </a:lnTo>
                    <a:lnTo>
                      <a:pt x="1700" y="12786"/>
                    </a:lnTo>
                    <a:lnTo>
                      <a:pt x="1744" y="13078"/>
                    </a:lnTo>
                    <a:lnTo>
                      <a:pt x="1921" y="13364"/>
                    </a:lnTo>
                    <a:lnTo>
                      <a:pt x="2094" y="13437"/>
                    </a:lnTo>
                    <a:lnTo>
                      <a:pt x="2267" y="13723"/>
                    </a:lnTo>
                    <a:lnTo>
                      <a:pt x="2401" y="14015"/>
                    </a:lnTo>
                    <a:lnTo>
                      <a:pt x="2575" y="14088"/>
                    </a:lnTo>
                    <a:lnTo>
                      <a:pt x="2925" y="14088"/>
                    </a:lnTo>
                    <a:lnTo>
                      <a:pt x="3098" y="13942"/>
                    </a:lnTo>
                    <a:lnTo>
                      <a:pt x="3271" y="13723"/>
                    </a:lnTo>
                    <a:lnTo>
                      <a:pt x="3449" y="13656"/>
                    </a:lnTo>
                    <a:lnTo>
                      <a:pt x="3622" y="13796"/>
                    </a:lnTo>
                    <a:lnTo>
                      <a:pt x="3795" y="14015"/>
                    </a:lnTo>
                    <a:lnTo>
                      <a:pt x="4145" y="14015"/>
                    </a:lnTo>
                    <a:lnTo>
                      <a:pt x="4318" y="14088"/>
                    </a:lnTo>
                    <a:lnTo>
                      <a:pt x="4452" y="14373"/>
                    </a:lnTo>
                    <a:lnTo>
                      <a:pt x="4625" y="14373"/>
                    </a:lnTo>
                    <a:lnTo>
                      <a:pt x="4799" y="14300"/>
                    </a:lnTo>
                    <a:lnTo>
                      <a:pt x="4976" y="14234"/>
                    </a:lnTo>
                    <a:lnTo>
                      <a:pt x="5149" y="14234"/>
                    </a:lnTo>
                    <a:lnTo>
                      <a:pt x="5149" y="14520"/>
                    </a:lnTo>
                    <a:lnTo>
                      <a:pt x="5106" y="14812"/>
                    </a:lnTo>
                    <a:lnTo>
                      <a:pt x="5063" y="15097"/>
                    </a:lnTo>
                    <a:lnTo>
                      <a:pt x="5106" y="15390"/>
                    </a:lnTo>
                    <a:lnTo>
                      <a:pt x="5279" y="15602"/>
                    </a:lnTo>
                    <a:lnTo>
                      <a:pt x="5456" y="15894"/>
                    </a:lnTo>
                    <a:lnTo>
                      <a:pt x="5629" y="15968"/>
                    </a:lnTo>
                    <a:lnTo>
                      <a:pt x="5716" y="15675"/>
                    </a:lnTo>
                    <a:lnTo>
                      <a:pt x="5716" y="15390"/>
                    </a:lnTo>
                    <a:lnTo>
                      <a:pt x="5629" y="15097"/>
                    </a:lnTo>
                    <a:lnTo>
                      <a:pt x="5586" y="14812"/>
                    </a:lnTo>
                    <a:lnTo>
                      <a:pt x="5716" y="14520"/>
                    </a:lnTo>
                    <a:lnTo>
                      <a:pt x="5889" y="14373"/>
                    </a:lnTo>
                    <a:lnTo>
                      <a:pt x="6066" y="14373"/>
                    </a:lnTo>
                    <a:lnTo>
                      <a:pt x="6066" y="14088"/>
                    </a:lnTo>
                    <a:lnTo>
                      <a:pt x="6023" y="13796"/>
                    </a:lnTo>
                    <a:lnTo>
                      <a:pt x="6239" y="13723"/>
                    </a:lnTo>
                    <a:lnTo>
                      <a:pt x="6413" y="13723"/>
                    </a:lnTo>
                    <a:lnTo>
                      <a:pt x="6590" y="13796"/>
                    </a:lnTo>
                    <a:lnTo>
                      <a:pt x="6720" y="13510"/>
                    </a:lnTo>
                    <a:lnTo>
                      <a:pt x="6720" y="12932"/>
                    </a:lnTo>
                    <a:lnTo>
                      <a:pt x="6893" y="12713"/>
                    </a:lnTo>
                    <a:lnTo>
                      <a:pt x="7113" y="12713"/>
                    </a:lnTo>
                    <a:lnTo>
                      <a:pt x="7330" y="12640"/>
                    </a:lnTo>
                    <a:lnTo>
                      <a:pt x="7724" y="12640"/>
                    </a:lnTo>
                    <a:lnTo>
                      <a:pt x="7897" y="12500"/>
                    </a:lnTo>
                    <a:lnTo>
                      <a:pt x="8074" y="12500"/>
                    </a:lnTo>
                    <a:lnTo>
                      <a:pt x="8204" y="12208"/>
                    </a:lnTo>
                    <a:lnTo>
                      <a:pt x="8204" y="11923"/>
                    </a:lnTo>
                    <a:lnTo>
                      <a:pt x="8161" y="11630"/>
                    </a:lnTo>
                    <a:lnTo>
                      <a:pt x="8161" y="11345"/>
                    </a:lnTo>
                    <a:lnTo>
                      <a:pt x="8204" y="11052"/>
                    </a:lnTo>
                    <a:lnTo>
                      <a:pt x="8161" y="10767"/>
                    </a:lnTo>
                    <a:lnTo>
                      <a:pt x="8161" y="10475"/>
                    </a:lnTo>
                    <a:lnTo>
                      <a:pt x="8334" y="10328"/>
                    </a:lnTo>
                    <a:lnTo>
                      <a:pt x="8727" y="10328"/>
                    </a:lnTo>
                    <a:lnTo>
                      <a:pt x="8727" y="10043"/>
                    </a:lnTo>
                    <a:lnTo>
                      <a:pt x="8857" y="9751"/>
                    </a:lnTo>
                    <a:lnTo>
                      <a:pt x="9078" y="9538"/>
                    </a:lnTo>
                    <a:lnTo>
                      <a:pt x="9121" y="9246"/>
                    </a:lnTo>
                    <a:lnTo>
                      <a:pt x="9121" y="8960"/>
                    </a:lnTo>
                    <a:lnTo>
                      <a:pt x="9294" y="8741"/>
                    </a:lnTo>
                    <a:lnTo>
                      <a:pt x="9467" y="8668"/>
                    </a:lnTo>
                    <a:lnTo>
                      <a:pt x="9424" y="8960"/>
                    </a:lnTo>
                    <a:lnTo>
                      <a:pt x="9381" y="9246"/>
                    </a:lnTo>
                    <a:lnTo>
                      <a:pt x="9294" y="9538"/>
                    </a:lnTo>
                    <a:lnTo>
                      <a:pt x="9294" y="10116"/>
                    </a:lnTo>
                    <a:lnTo>
                      <a:pt x="9251" y="10401"/>
                    </a:lnTo>
                    <a:lnTo>
                      <a:pt x="9424" y="10328"/>
                    </a:lnTo>
                    <a:lnTo>
                      <a:pt x="9558" y="10043"/>
                    </a:lnTo>
                    <a:lnTo>
                      <a:pt x="9731" y="10255"/>
                    </a:lnTo>
                    <a:lnTo>
                      <a:pt x="9904" y="10401"/>
                    </a:lnTo>
                    <a:lnTo>
                      <a:pt x="9948" y="10116"/>
                    </a:lnTo>
                    <a:lnTo>
                      <a:pt x="10125" y="9970"/>
                    </a:lnTo>
                    <a:lnTo>
                      <a:pt x="10212" y="9677"/>
                    </a:lnTo>
                    <a:lnTo>
                      <a:pt x="10168" y="9392"/>
                    </a:lnTo>
                    <a:lnTo>
                      <a:pt x="10168" y="9100"/>
                    </a:lnTo>
                    <a:lnTo>
                      <a:pt x="9991" y="9033"/>
                    </a:lnTo>
                    <a:lnTo>
                      <a:pt x="9861" y="8741"/>
                    </a:lnTo>
                    <a:lnTo>
                      <a:pt x="9861" y="8090"/>
                    </a:lnTo>
                    <a:lnTo>
                      <a:pt x="9904" y="7804"/>
                    </a:lnTo>
                    <a:lnTo>
                      <a:pt x="9904" y="7512"/>
                    </a:lnTo>
                    <a:lnTo>
                      <a:pt x="9861" y="7227"/>
                    </a:lnTo>
                    <a:lnTo>
                      <a:pt x="9688" y="7154"/>
                    </a:lnTo>
                    <a:lnTo>
                      <a:pt x="9511" y="7300"/>
                    </a:lnTo>
                    <a:lnTo>
                      <a:pt x="9338" y="7227"/>
                    </a:lnTo>
                    <a:lnTo>
                      <a:pt x="9164" y="6934"/>
                    </a:lnTo>
                    <a:lnTo>
                      <a:pt x="9078" y="6649"/>
                    </a:lnTo>
                    <a:lnTo>
                      <a:pt x="9121" y="6356"/>
                    </a:lnTo>
                    <a:lnTo>
                      <a:pt x="9078" y="6071"/>
                    </a:lnTo>
                    <a:lnTo>
                      <a:pt x="8987" y="5779"/>
                    </a:lnTo>
                    <a:lnTo>
                      <a:pt x="8944" y="5493"/>
                    </a:lnTo>
                    <a:lnTo>
                      <a:pt x="8987" y="5201"/>
                    </a:lnTo>
                    <a:lnTo>
                      <a:pt x="8987" y="4337"/>
                    </a:lnTo>
                    <a:lnTo>
                      <a:pt x="9121" y="4045"/>
                    </a:lnTo>
                    <a:lnTo>
                      <a:pt x="9208" y="3759"/>
                    </a:lnTo>
                    <a:lnTo>
                      <a:pt x="9208" y="3467"/>
                    </a:lnTo>
                    <a:lnTo>
                      <a:pt x="9121" y="3182"/>
                    </a:lnTo>
                    <a:lnTo>
                      <a:pt x="8944" y="3035"/>
                    </a:lnTo>
                    <a:lnTo>
                      <a:pt x="8771" y="2816"/>
                    </a:lnTo>
                    <a:lnTo>
                      <a:pt x="8598" y="2670"/>
                    </a:lnTo>
                    <a:lnTo>
                      <a:pt x="8247" y="2670"/>
                    </a:lnTo>
                    <a:lnTo>
                      <a:pt x="8117" y="2385"/>
                    </a:lnTo>
                    <a:lnTo>
                      <a:pt x="8247" y="2092"/>
                    </a:lnTo>
                    <a:lnTo>
                      <a:pt x="8204" y="1807"/>
                    </a:lnTo>
                    <a:lnTo>
                      <a:pt x="8247" y="1514"/>
                    </a:lnTo>
                    <a:lnTo>
                      <a:pt x="8334" y="1229"/>
                    </a:lnTo>
                    <a:lnTo>
                      <a:pt x="8117" y="1156"/>
                    </a:lnTo>
                    <a:lnTo>
                      <a:pt x="7940" y="1156"/>
                    </a:lnTo>
                    <a:lnTo>
                      <a:pt x="7724" y="1083"/>
                    </a:lnTo>
                    <a:lnTo>
                      <a:pt x="7594" y="797"/>
                    </a:lnTo>
                    <a:lnTo>
                      <a:pt x="7416" y="505"/>
                    </a:lnTo>
                    <a:lnTo>
                      <a:pt x="7070" y="359"/>
                    </a:lnTo>
                    <a:lnTo>
                      <a:pt x="7113" y="73"/>
                    </a:lnTo>
                    <a:lnTo>
                      <a:pt x="7287" y="0"/>
                    </a:lnTo>
                    <a:lnTo>
                      <a:pt x="7507" y="0"/>
                    </a:lnTo>
                    <a:lnTo>
                      <a:pt x="7594" y="292"/>
                    </a:lnTo>
                    <a:lnTo>
                      <a:pt x="7810" y="432"/>
                    </a:lnTo>
                    <a:lnTo>
                      <a:pt x="7987" y="432"/>
                    </a:lnTo>
                    <a:lnTo>
                      <a:pt x="8161" y="505"/>
                    </a:lnTo>
                    <a:lnTo>
                      <a:pt x="8377" y="578"/>
                    </a:lnTo>
                    <a:lnTo>
                      <a:pt x="8511" y="870"/>
                    </a:lnTo>
                    <a:lnTo>
                      <a:pt x="8511" y="1156"/>
                    </a:lnTo>
                    <a:lnTo>
                      <a:pt x="8684" y="1229"/>
                    </a:lnTo>
                    <a:lnTo>
                      <a:pt x="8814" y="1514"/>
                    </a:lnTo>
                    <a:lnTo>
                      <a:pt x="8987" y="1514"/>
                    </a:lnTo>
                    <a:lnTo>
                      <a:pt x="9208" y="1375"/>
                    </a:lnTo>
                    <a:lnTo>
                      <a:pt x="9424" y="1302"/>
                    </a:lnTo>
                    <a:lnTo>
                      <a:pt x="9601" y="1448"/>
                    </a:lnTo>
                    <a:lnTo>
                      <a:pt x="9601" y="1734"/>
                    </a:lnTo>
                    <a:lnTo>
                      <a:pt x="9511" y="2026"/>
                    </a:lnTo>
                    <a:lnTo>
                      <a:pt x="9511" y="2311"/>
                    </a:lnTo>
                    <a:lnTo>
                      <a:pt x="9645" y="2604"/>
                    </a:lnTo>
                    <a:lnTo>
                      <a:pt x="9818" y="2604"/>
                    </a:lnTo>
                    <a:lnTo>
                      <a:pt x="9991" y="2670"/>
                    </a:lnTo>
                    <a:lnTo>
                      <a:pt x="10168" y="2962"/>
                    </a:lnTo>
                    <a:lnTo>
                      <a:pt x="9948" y="3248"/>
                    </a:lnTo>
                    <a:lnTo>
                      <a:pt x="9775" y="3321"/>
                    </a:lnTo>
                    <a:lnTo>
                      <a:pt x="9688" y="3613"/>
                    </a:lnTo>
                    <a:lnTo>
                      <a:pt x="9688" y="3899"/>
                    </a:lnTo>
                    <a:lnTo>
                      <a:pt x="9601" y="4191"/>
                    </a:lnTo>
                    <a:lnTo>
                      <a:pt x="9467" y="4477"/>
                    </a:lnTo>
                    <a:lnTo>
                      <a:pt x="9121" y="4769"/>
                    </a:lnTo>
                    <a:lnTo>
                      <a:pt x="9078" y="5055"/>
                    </a:lnTo>
                    <a:lnTo>
                      <a:pt x="9078" y="5347"/>
                    </a:lnTo>
                    <a:lnTo>
                      <a:pt x="9121" y="5632"/>
                    </a:lnTo>
                    <a:lnTo>
                      <a:pt x="9294" y="5706"/>
                    </a:lnTo>
                    <a:lnTo>
                      <a:pt x="9467" y="5706"/>
                    </a:lnTo>
                    <a:lnTo>
                      <a:pt x="9645" y="5632"/>
                    </a:lnTo>
                    <a:lnTo>
                      <a:pt x="9991" y="6071"/>
                    </a:lnTo>
                    <a:lnTo>
                      <a:pt x="10168" y="5925"/>
                    </a:lnTo>
                    <a:lnTo>
                      <a:pt x="10212" y="5632"/>
                    </a:lnTo>
                    <a:lnTo>
                      <a:pt x="10212" y="4769"/>
                    </a:lnTo>
                    <a:lnTo>
                      <a:pt x="10385" y="4696"/>
                    </a:lnTo>
                    <a:lnTo>
                      <a:pt x="10562" y="4769"/>
                    </a:lnTo>
                    <a:lnTo>
                      <a:pt x="10735" y="4915"/>
                    </a:lnTo>
                    <a:lnTo>
                      <a:pt x="10908" y="4982"/>
                    </a:lnTo>
                    <a:lnTo>
                      <a:pt x="11086" y="4696"/>
                    </a:lnTo>
                    <a:lnTo>
                      <a:pt x="11129" y="4404"/>
                    </a:lnTo>
                    <a:lnTo>
                      <a:pt x="11129" y="4118"/>
                    </a:lnTo>
                    <a:lnTo>
                      <a:pt x="10951" y="3899"/>
                    </a:lnTo>
                    <a:lnTo>
                      <a:pt x="10778" y="3899"/>
                    </a:lnTo>
                    <a:lnTo>
                      <a:pt x="10605" y="3759"/>
                    </a:lnTo>
                    <a:lnTo>
                      <a:pt x="10514" y="3467"/>
                    </a:lnTo>
                    <a:lnTo>
                      <a:pt x="10514" y="2816"/>
                    </a:lnTo>
                    <a:lnTo>
                      <a:pt x="10428" y="2458"/>
                    </a:lnTo>
                    <a:lnTo>
                      <a:pt x="10385" y="2165"/>
                    </a:lnTo>
                    <a:lnTo>
                      <a:pt x="10562" y="2026"/>
                    </a:lnTo>
                    <a:lnTo>
                      <a:pt x="11086" y="2026"/>
                    </a:lnTo>
                    <a:lnTo>
                      <a:pt x="11259" y="2092"/>
                    </a:lnTo>
                    <a:lnTo>
                      <a:pt x="11432" y="1807"/>
                    </a:lnTo>
                    <a:lnTo>
                      <a:pt x="11562" y="1514"/>
                    </a:lnTo>
                    <a:lnTo>
                      <a:pt x="11739" y="1375"/>
                    </a:lnTo>
                    <a:lnTo>
                      <a:pt x="11912" y="1302"/>
                    </a:lnTo>
                    <a:lnTo>
                      <a:pt x="12089" y="1083"/>
                    </a:lnTo>
                    <a:lnTo>
                      <a:pt x="12262" y="937"/>
                    </a:lnTo>
                    <a:lnTo>
                      <a:pt x="12436" y="1083"/>
                    </a:lnTo>
                    <a:lnTo>
                      <a:pt x="12613" y="1302"/>
                    </a:lnTo>
                    <a:lnTo>
                      <a:pt x="12959" y="1156"/>
                    </a:lnTo>
                    <a:lnTo>
                      <a:pt x="13137" y="1083"/>
                    </a:lnTo>
                    <a:lnTo>
                      <a:pt x="13310" y="1302"/>
                    </a:lnTo>
                    <a:lnTo>
                      <a:pt x="13483" y="1448"/>
                    </a:lnTo>
                    <a:lnTo>
                      <a:pt x="13703" y="1375"/>
                    </a:lnTo>
                    <a:lnTo>
                      <a:pt x="13876" y="1302"/>
                    </a:lnTo>
                    <a:lnTo>
                      <a:pt x="14050" y="1448"/>
                    </a:lnTo>
                    <a:lnTo>
                      <a:pt x="14136" y="1734"/>
                    </a:lnTo>
                    <a:lnTo>
                      <a:pt x="14136" y="2026"/>
                    </a:lnTo>
                    <a:lnTo>
                      <a:pt x="14093" y="2311"/>
                    </a:lnTo>
                    <a:lnTo>
                      <a:pt x="13963" y="2604"/>
                    </a:lnTo>
                    <a:lnTo>
                      <a:pt x="13876" y="2889"/>
                    </a:lnTo>
                    <a:lnTo>
                      <a:pt x="13833" y="3182"/>
                    </a:lnTo>
                    <a:lnTo>
                      <a:pt x="13660" y="3394"/>
                    </a:lnTo>
                    <a:lnTo>
                      <a:pt x="13876" y="3613"/>
                    </a:lnTo>
                    <a:lnTo>
                      <a:pt x="14050" y="3686"/>
                    </a:lnTo>
                    <a:lnTo>
                      <a:pt x="14227" y="3759"/>
                    </a:lnTo>
                    <a:lnTo>
                      <a:pt x="14357" y="4045"/>
                    </a:lnTo>
                    <a:lnTo>
                      <a:pt x="14487" y="4337"/>
                    </a:lnTo>
                    <a:lnTo>
                      <a:pt x="14313" y="4477"/>
                    </a:lnTo>
                    <a:lnTo>
                      <a:pt x="13963" y="4477"/>
                    </a:lnTo>
                    <a:lnTo>
                      <a:pt x="13790" y="4696"/>
                    </a:lnTo>
                    <a:lnTo>
                      <a:pt x="13747" y="4982"/>
                    </a:lnTo>
                    <a:lnTo>
                      <a:pt x="13569" y="5201"/>
                    </a:lnTo>
                    <a:lnTo>
                      <a:pt x="12042" y="5201"/>
                    </a:lnTo>
                    <a:lnTo>
                      <a:pt x="11869" y="5347"/>
                    </a:lnTo>
                    <a:lnTo>
                      <a:pt x="11825" y="5632"/>
                    </a:lnTo>
                    <a:lnTo>
                      <a:pt x="12042" y="5852"/>
                    </a:lnTo>
                    <a:lnTo>
                      <a:pt x="12219" y="5852"/>
                    </a:lnTo>
                    <a:lnTo>
                      <a:pt x="12392" y="5779"/>
                    </a:lnTo>
                    <a:lnTo>
                      <a:pt x="12479" y="6071"/>
                    </a:lnTo>
                    <a:lnTo>
                      <a:pt x="12522" y="6356"/>
                    </a:lnTo>
                    <a:lnTo>
                      <a:pt x="12522" y="6715"/>
                    </a:lnTo>
                    <a:lnTo>
                      <a:pt x="12565" y="7007"/>
                    </a:lnTo>
                    <a:lnTo>
                      <a:pt x="12873" y="7007"/>
                    </a:lnTo>
                    <a:lnTo>
                      <a:pt x="13046" y="6934"/>
                    </a:lnTo>
                    <a:lnTo>
                      <a:pt x="13223" y="6861"/>
                    </a:lnTo>
                    <a:lnTo>
                      <a:pt x="13396" y="7007"/>
                    </a:lnTo>
                    <a:lnTo>
                      <a:pt x="13569" y="7007"/>
                    </a:lnTo>
                    <a:lnTo>
                      <a:pt x="13703" y="6715"/>
                    </a:lnTo>
                    <a:lnTo>
                      <a:pt x="13876" y="6576"/>
                    </a:lnTo>
                    <a:lnTo>
                      <a:pt x="14050" y="6430"/>
                    </a:lnTo>
                    <a:lnTo>
                      <a:pt x="14227" y="6283"/>
                    </a:lnTo>
                    <a:lnTo>
                      <a:pt x="14443" y="6356"/>
                    </a:lnTo>
                    <a:lnTo>
                      <a:pt x="14616" y="6649"/>
                    </a:lnTo>
                    <a:lnTo>
                      <a:pt x="14794" y="6861"/>
                    </a:lnTo>
                    <a:lnTo>
                      <a:pt x="15140" y="6861"/>
                    </a:lnTo>
                    <a:lnTo>
                      <a:pt x="15317" y="6715"/>
                    </a:lnTo>
                    <a:lnTo>
                      <a:pt x="15490" y="6649"/>
                    </a:lnTo>
                    <a:lnTo>
                      <a:pt x="15663" y="6649"/>
                    </a:lnTo>
                    <a:lnTo>
                      <a:pt x="15841" y="6715"/>
                    </a:lnTo>
                    <a:lnTo>
                      <a:pt x="15927" y="7080"/>
                    </a:lnTo>
                    <a:lnTo>
                      <a:pt x="15971" y="7366"/>
                    </a:lnTo>
                    <a:lnTo>
                      <a:pt x="15971" y="7658"/>
                    </a:lnTo>
                    <a:lnTo>
                      <a:pt x="15927" y="7944"/>
                    </a:lnTo>
                    <a:lnTo>
                      <a:pt x="16057" y="8236"/>
                    </a:lnTo>
                    <a:lnTo>
                      <a:pt x="16187" y="8522"/>
                    </a:lnTo>
                    <a:lnTo>
                      <a:pt x="16187" y="9173"/>
                    </a:lnTo>
                    <a:lnTo>
                      <a:pt x="16235" y="9465"/>
                    </a:lnTo>
                    <a:lnTo>
                      <a:pt x="16235" y="9751"/>
                    </a:lnTo>
                    <a:lnTo>
                      <a:pt x="16014" y="9897"/>
                    </a:lnTo>
                    <a:lnTo>
                      <a:pt x="15754" y="9970"/>
                    </a:lnTo>
                    <a:lnTo>
                      <a:pt x="15620" y="10255"/>
                    </a:lnTo>
                    <a:lnTo>
                      <a:pt x="15620" y="10548"/>
                    </a:lnTo>
                    <a:lnTo>
                      <a:pt x="15663" y="10833"/>
                    </a:lnTo>
                    <a:lnTo>
                      <a:pt x="15841" y="11052"/>
                    </a:lnTo>
                    <a:lnTo>
                      <a:pt x="16014" y="11199"/>
                    </a:lnTo>
                    <a:lnTo>
                      <a:pt x="16187" y="11125"/>
                    </a:lnTo>
                    <a:lnTo>
                      <a:pt x="16364" y="10979"/>
                    </a:lnTo>
                    <a:lnTo>
                      <a:pt x="16537" y="11052"/>
                    </a:lnTo>
                    <a:lnTo>
                      <a:pt x="16624" y="11345"/>
                    </a:lnTo>
                    <a:lnTo>
                      <a:pt x="16667" y="11630"/>
                    </a:lnTo>
                    <a:lnTo>
                      <a:pt x="16537" y="11923"/>
                    </a:lnTo>
                    <a:lnTo>
                      <a:pt x="16537" y="12208"/>
                    </a:lnTo>
                    <a:lnTo>
                      <a:pt x="16581" y="12567"/>
                    </a:lnTo>
                    <a:lnTo>
                      <a:pt x="16758" y="12640"/>
                    </a:lnTo>
                    <a:lnTo>
                      <a:pt x="16845" y="12932"/>
                    </a:lnTo>
                    <a:lnTo>
                      <a:pt x="17061" y="13078"/>
                    </a:lnTo>
                    <a:lnTo>
                      <a:pt x="17282" y="13078"/>
                    </a:lnTo>
                    <a:lnTo>
                      <a:pt x="17498" y="13005"/>
                    </a:lnTo>
                    <a:lnTo>
                      <a:pt x="17849" y="13005"/>
                    </a:lnTo>
                    <a:lnTo>
                      <a:pt x="17892" y="12713"/>
                    </a:lnTo>
                    <a:lnTo>
                      <a:pt x="17892" y="12427"/>
                    </a:lnTo>
                    <a:lnTo>
                      <a:pt x="18065" y="12135"/>
                    </a:lnTo>
                    <a:lnTo>
                      <a:pt x="18065" y="11849"/>
                    </a:lnTo>
                    <a:lnTo>
                      <a:pt x="18238" y="11630"/>
                    </a:lnTo>
                    <a:lnTo>
                      <a:pt x="18415" y="11411"/>
                    </a:lnTo>
                    <a:lnTo>
                      <a:pt x="18415" y="10833"/>
                    </a:lnTo>
                    <a:lnTo>
                      <a:pt x="18502" y="10548"/>
                    </a:lnTo>
                    <a:lnTo>
                      <a:pt x="18675" y="10401"/>
                    </a:lnTo>
                    <a:lnTo>
                      <a:pt x="18809" y="10767"/>
                    </a:lnTo>
                    <a:lnTo>
                      <a:pt x="18982" y="10979"/>
                    </a:lnTo>
                    <a:lnTo>
                      <a:pt x="19155" y="10906"/>
                    </a:lnTo>
                    <a:lnTo>
                      <a:pt x="19333" y="10833"/>
                    </a:lnTo>
                    <a:lnTo>
                      <a:pt x="19506" y="10906"/>
                    </a:lnTo>
                    <a:lnTo>
                      <a:pt x="19679" y="11052"/>
                    </a:lnTo>
                    <a:lnTo>
                      <a:pt x="19856" y="10833"/>
                    </a:lnTo>
                    <a:lnTo>
                      <a:pt x="19856" y="10548"/>
                    </a:lnTo>
                    <a:lnTo>
                      <a:pt x="19900" y="10255"/>
                    </a:lnTo>
                    <a:lnTo>
                      <a:pt x="20073" y="10116"/>
                    </a:lnTo>
                    <a:lnTo>
                      <a:pt x="20246" y="10116"/>
                    </a:lnTo>
                    <a:lnTo>
                      <a:pt x="20337" y="9824"/>
                    </a:lnTo>
                    <a:lnTo>
                      <a:pt x="20337" y="9538"/>
                    </a:lnTo>
                    <a:lnTo>
                      <a:pt x="20423" y="9246"/>
                    </a:lnTo>
                    <a:lnTo>
                      <a:pt x="20596" y="9033"/>
                    </a:lnTo>
                    <a:lnTo>
                      <a:pt x="20769" y="8960"/>
                    </a:lnTo>
                    <a:lnTo>
                      <a:pt x="20947" y="8960"/>
                    </a:lnTo>
                    <a:lnTo>
                      <a:pt x="21120" y="8741"/>
                    </a:lnTo>
                    <a:lnTo>
                      <a:pt x="21293" y="8668"/>
                    </a:lnTo>
                    <a:lnTo>
                      <a:pt x="21470" y="8668"/>
                    </a:lnTo>
                    <a:lnTo>
                      <a:pt x="21600" y="9033"/>
                    </a:lnTo>
                    <a:lnTo>
                      <a:pt x="21600" y="10189"/>
                    </a:lnTo>
                    <a:lnTo>
                      <a:pt x="21470" y="10475"/>
                    </a:lnTo>
                    <a:lnTo>
                      <a:pt x="21293" y="10401"/>
                    </a:lnTo>
                    <a:lnTo>
                      <a:pt x="21120" y="10255"/>
                    </a:lnTo>
                    <a:lnTo>
                      <a:pt x="20947" y="10328"/>
                    </a:lnTo>
                    <a:lnTo>
                      <a:pt x="20812" y="10621"/>
                    </a:lnTo>
                    <a:lnTo>
                      <a:pt x="20639" y="10833"/>
                    </a:lnTo>
                    <a:lnTo>
                      <a:pt x="20553" y="11125"/>
                    </a:lnTo>
                    <a:lnTo>
                      <a:pt x="20553" y="11411"/>
                    </a:lnTo>
                    <a:lnTo>
                      <a:pt x="20466" y="11703"/>
                    </a:lnTo>
                    <a:lnTo>
                      <a:pt x="20337" y="11989"/>
                    </a:lnTo>
                    <a:lnTo>
                      <a:pt x="20159" y="12281"/>
                    </a:lnTo>
                    <a:lnTo>
                      <a:pt x="20073" y="12567"/>
                    </a:lnTo>
                    <a:lnTo>
                      <a:pt x="20073" y="12859"/>
                    </a:lnTo>
                    <a:lnTo>
                      <a:pt x="19900" y="12859"/>
                    </a:lnTo>
                    <a:lnTo>
                      <a:pt x="19813" y="13218"/>
                    </a:lnTo>
                    <a:lnTo>
                      <a:pt x="19813" y="13796"/>
                    </a:lnTo>
                    <a:lnTo>
                      <a:pt x="19722" y="14088"/>
                    </a:lnTo>
                    <a:lnTo>
                      <a:pt x="19549" y="14161"/>
                    </a:lnTo>
                    <a:lnTo>
                      <a:pt x="19376" y="14161"/>
                    </a:lnTo>
                    <a:lnTo>
                      <a:pt x="19199" y="14234"/>
                    </a:lnTo>
                    <a:lnTo>
                      <a:pt x="19112" y="14520"/>
                    </a:lnTo>
                    <a:lnTo>
                      <a:pt x="18939" y="14739"/>
                    </a:lnTo>
                    <a:lnTo>
                      <a:pt x="18939" y="15390"/>
                    </a:lnTo>
                    <a:lnTo>
                      <a:pt x="18809" y="15675"/>
                    </a:lnTo>
                    <a:lnTo>
                      <a:pt x="18632" y="16041"/>
                    </a:lnTo>
                    <a:lnTo>
                      <a:pt x="18632" y="16399"/>
                    </a:lnTo>
                    <a:lnTo>
                      <a:pt x="18459" y="16545"/>
                    </a:lnTo>
                    <a:lnTo>
                      <a:pt x="17935" y="16545"/>
                    </a:lnTo>
                    <a:lnTo>
                      <a:pt x="17762" y="16618"/>
                    </a:lnTo>
                    <a:lnTo>
                      <a:pt x="17585" y="16685"/>
                    </a:lnTo>
                    <a:lnTo>
                      <a:pt x="17412" y="16545"/>
                    </a:lnTo>
                    <a:lnTo>
                      <a:pt x="17238" y="16326"/>
                    </a:lnTo>
                    <a:lnTo>
                      <a:pt x="16888" y="16326"/>
                    </a:lnTo>
                    <a:lnTo>
                      <a:pt x="16667" y="16472"/>
                    </a:lnTo>
                    <a:lnTo>
                      <a:pt x="16321" y="16326"/>
                    </a:lnTo>
                    <a:lnTo>
                      <a:pt x="16187" y="16904"/>
                    </a:lnTo>
                    <a:lnTo>
                      <a:pt x="16014" y="17123"/>
                    </a:lnTo>
                    <a:lnTo>
                      <a:pt x="15841" y="17123"/>
                    </a:lnTo>
                    <a:lnTo>
                      <a:pt x="15798" y="16831"/>
                    </a:lnTo>
                    <a:lnTo>
                      <a:pt x="15841" y="16545"/>
                    </a:lnTo>
                    <a:lnTo>
                      <a:pt x="15841" y="15968"/>
                    </a:lnTo>
                    <a:lnTo>
                      <a:pt x="15447" y="15675"/>
                    </a:lnTo>
                    <a:lnTo>
                      <a:pt x="15404" y="15390"/>
                    </a:lnTo>
                    <a:lnTo>
                      <a:pt x="15447" y="15097"/>
                    </a:lnTo>
                    <a:lnTo>
                      <a:pt x="15534" y="14812"/>
                    </a:lnTo>
                    <a:lnTo>
                      <a:pt x="15577" y="14446"/>
                    </a:lnTo>
                    <a:lnTo>
                      <a:pt x="15577" y="14088"/>
                    </a:lnTo>
                    <a:lnTo>
                      <a:pt x="15534" y="13796"/>
                    </a:lnTo>
                    <a:lnTo>
                      <a:pt x="15490" y="13437"/>
                    </a:lnTo>
                    <a:lnTo>
                      <a:pt x="15490" y="13145"/>
                    </a:lnTo>
                    <a:lnTo>
                      <a:pt x="15361" y="12859"/>
                    </a:lnTo>
                    <a:lnTo>
                      <a:pt x="15274" y="12567"/>
                    </a:lnTo>
                    <a:lnTo>
                      <a:pt x="15361" y="12281"/>
                    </a:lnTo>
                    <a:lnTo>
                      <a:pt x="15447" y="11989"/>
                    </a:lnTo>
                    <a:lnTo>
                      <a:pt x="15490" y="11703"/>
                    </a:lnTo>
                    <a:lnTo>
                      <a:pt x="15447" y="11125"/>
                    </a:lnTo>
                    <a:lnTo>
                      <a:pt x="15447" y="10833"/>
                    </a:lnTo>
                    <a:lnTo>
                      <a:pt x="15404" y="10475"/>
                    </a:lnTo>
                    <a:lnTo>
                      <a:pt x="15231" y="10255"/>
                    </a:lnTo>
                    <a:lnTo>
                      <a:pt x="15010" y="10401"/>
                    </a:lnTo>
                    <a:lnTo>
                      <a:pt x="14837" y="10548"/>
                    </a:lnTo>
                    <a:lnTo>
                      <a:pt x="14664" y="10548"/>
                    </a:lnTo>
                    <a:lnTo>
                      <a:pt x="14487" y="10401"/>
                    </a:lnTo>
                    <a:lnTo>
                      <a:pt x="14313" y="10255"/>
                    </a:lnTo>
                    <a:lnTo>
                      <a:pt x="14136" y="10475"/>
                    </a:lnTo>
                    <a:lnTo>
                      <a:pt x="14006" y="10767"/>
                    </a:lnTo>
                    <a:lnTo>
                      <a:pt x="13833" y="10833"/>
                    </a:lnTo>
                    <a:lnTo>
                      <a:pt x="13612" y="10694"/>
                    </a:lnTo>
                    <a:lnTo>
                      <a:pt x="13439" y="10621"/>
                    </a:lnTo>
                    <a:lnTo>
                      <a:pt x="13266" y="10906"/>
                    </a:lnTo>
                    <a:lnTo>
                      <a:pt x="13180" y="11199"/>
                    </a:lnTo>
                    <a:lnTo>
                      <a:pt x="13089" y="11484"/>
                    </a:lnTo>
                    <a:lnTo>
                      <a:pt x="13002" y="11776"/>
                    </a:lnTo>
                    <a:lnTo>
                      <a:pt x="12959" y="12062"/>
                    </a:lnTo>
                    <a:lnTo>
                      <a:pt x="12565" y="12062"/>
                    </a:lnTo>
                    <a:lnTo>
                      <a:pt x="12522" y="11776"/>
                    </a:lnTo>
                    <a:lnTo>
                      <a:pt x="12565" y="11484"/>
                    </a:lnTo>
                    <a:lnTo>
                      <a:pt x="12565" y="11199"/>
                    </a:lnTo>
                    <a:lnTo>
                      <a:pt x="12219" y="11052"/>
                    </a:lnTo>
                    <a:lnTo>
                      <a:pt x="12176" y="10694"/>
                    </a:lnTo>
                    <a:lnTo>
                      <a:pt x="12219" y="10401"/>
                    </a:lnTo>
                    <a:lnTo>
                      <a:pt x="12219" y="9751"/>
                    </a:lnTo>
                    <a:lnTo>
                      <a:pt x="12262" y="9465"/>
                    </a:lnTo>
                    <a:lnTo>
                      <a:pt x="12262" y="9173"/>
                    </a:lnTo>
                    <a:lnTo>
                      <a:pt x="12089" y="9033"/>
                    </a:lnTo>
                    <a:lnTo>
                      <a:pt x="11912" y="8887"/>
                    </a:lnTo>
                    <a:lnTo>
                      <a:pt x="11518" y="8887"/>
                    </a:lnTo>
                    <a:lnTo>
                      <a:pt x="11345" y="8668"/>
                    </a:lnTo>
                    <a:lnTo>
                      <a:pt x="11172" y="8595"/>
                    </a:lnTo>
                    <a:lnTo>
                      <a:pt x="10908" y="8595"/>
                    </a:lnTo>
                    <a:lnTo>
                      <a:pt x="10778" y="8887"/>
                    </a:lnTo>
                    <a:lnTo>
                      <a:pt x="10605" y="9173"/>
                    </a:lnTo>
                    <a:lnTo>
                      <a:pt x="10605" y="9751"/>
                    </a:lnTo>
                    <a:lnTo>
                      <a:pt x="10428" y="10043"/>
                    </a:lnTo>
                    <a:lnTo>
                      <a:pt x="10385" y="10328"/>
                    </a:lnTo>
                    <a:lnTo>
                      <a:pt x="10212" y="10401"/>
                    </a:lnTo>
                    <a:lnTo>
                      <a:pt x="10038" y="10328"/>
                    </a:lnTo>
                    <a:lnTo>
                      <a:pt x="9861" y="10475"/>
                    </a:lnTo>
                    <a:lnTo>
                      <a:pt x="9688" y="10621"/>
                    </a:lnTo>
                    <a:lnTo>
                      <a:pt x="9645" y="10979"/>
                    </a:lnTo>
                    <a:lnTo>
                      <a:pt x="9688" y="11272"/>
                    </a:lnTo>
                    <a:lnTo>
                      <a:pt x="9688" y="11557"/>
                    </a:lnTo>
                    <a:lnTo>
                      <a:pt x="9601" y="11849"/>
                    </a:lnTo>
                    <a:lnTo>
                      <a:pt x="9467" y="12135"/>
                    </a:lnTo>
                    <a:lnTo>
                      <a:pt x="9424" y="12427"/>
                    </a:lnTo>
                    <a:lnTo>
                      <a:pt x="9381" y="12713"/>
                    </a:lnTo>
                    <a:lnTo>
                      <a:pt x="9381" y="13005"/>
                    </a:lnTo>
                    <a:lnTo>
                      <a:pt x="9338" y="13291"/>
                    </a:lnTo>
                    <a:lnTo>
                      <a:pt x="9208" y="13583"/>
                    </a:lnTo>
                    <a:lnTo>
                      <a:pt x="9035" y="13869"/>
                    </a:lnTo>
                    <a:lnTo>
                      <a:pt x="8857" y="13869"/>
                    </a:lnTo>
                    <a:lnTo>
                      <a:pt x="8684" y="13796"/>
                    </a:lnTo>
                    <a:lnTo>
                      <a:pt x="8511" y="13942"/>
                    </a:lnTo>
                    <a:lnTo>
                      <a:pt x="8334" y="14234"/>
                    </a:lnTo>
                    <a:lnTo>
                      <a:pt x="8204" y="14593"/>
                    </a:lnTo>
                    <a:lnTo>
                      <a:pt x="8204" y="15463"/>
                    </a:lnTo>
                    <a:lnTo>
                      <a:pt x="8161" y="15748"/>
                    </a:lnTo>
                    <a:lnTo>
                      <a:pt x="8290" y="16041"/>
                    </a:lnTo>
                    <a:lnTo>
                      <a:pt x="8463" y="16253"/>
                    </a:lnTo>
                    <a:lnTo>
                      <a:pt x="8511" y="16545"/>
                    </a:lnTo>
                    <a:lnTo>
                      <a:pt x="8420" y="16831"/>
                    </a:lnTo>
                    <a:lnTo>
                      <a:pt x="8334" y="17196"/>
                    </a:lnTo>
                    <a:lnTo>
                      <a:pt x="8117" y="17336"/>
                    </a:lnTo>
                    <a:lnTo>
                      <a:pt x="7940" y="17336"/>
                    </a:lnTo>
                    <a:lnTo>
                      <a:pt x="7767" y="17555"/>
                    </a:lnTo>
                    <a:lnTo>
                      <a:pt x="7416" y="17555"/>
                    </a:lnTo>
                    <a:lnTo>
                      <a:pt x="7243" y="17409"/>
                    </a:lnTo>
                    <a:lnTo>
                      <a:pt x="7070" y="17409"/>
                    </a:lnTo>
                    <a:lnTo>
                      <a:pt x="6893" y="17555"/>
                    </a:lnTo>
                    <a:lnTo>
                      <a:pt x="6720" y="17196"/>
                    </a:lnTo>
                    <a:lnTo>
                      <a:pt x="6676" y="16904"/>
                    </a:lnTo>
                    <a:lnTo>
                      <a:pt x="6460" y="16904"/>
                    </a:lnTo>
                    <a:lnTo>
                      <a:pt x="6369" y="16618"/>
                    </a:lnTo>
                    <a:lnTo>
                      <a:pt x="6023" y="16180"/>
                    </a:lnTo>
                    <a:lnTo>
                      <a:pt x="5846" y="16180"/>
                    </a:lnTo>
                    <a:lnTo>
                      <a:pt x="5673" y="16107"/>
                    </a:lnTo>
                    <a:lnTo>
                      <a:pt x="5500" y="16041"/>
                    </a:lnTo>
                    <a:lnTo>
                      <a:pt x="5279" y="16326"/>
                    </a:lnTo>
                    <a:lnTo>
                      <a:pt x="5365" y="16041"/>
                    </a:lnTo>
                  </a:path>
                </a:pathLst>
              </a:custGeom>
              <a:solidFill>
                <a:srgbClr val="585858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72" name="Freeform 11"/>
              <p:cNvSpPr/>
              <p:nvPr/>
            </p:nvSpPr>
            <p:spPr>
              <a:xfrm>
                <a:off x="449262" y="493712"/>
                <a:ext cx="1065214" cy="9588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14" y="0"/>
                    </a:moveTo>
                    <a:lnTo>
                      <a:pt x="4957" y="1574"/>
                    </a:lnTo>
                    <a:lnTo>
                      <a:pt x="5408" y="2611"/>
                    </a:lnTo>
                    <a:lnTo>
                      <a:pt x="5408" y="4685"/>
                    </a:lnTo>
                    <a:lnTo>
                      <a:pt x="5601" y="5722"/>
                    </a:lnTo>
                    <a:lnTo>
                      <a:pt x="5827" y="6759"/>
                    </a:lnTo>
                    <a:lnTo>
                      <a:pt x="6470" y="8082"/>
                    </a:lnTo>
                    <a:lnTo>
                      <a:pt x="6470" y="9370"/>
                    </a:lnTo>
                    <a:lnTo>
                      <a:pt x="6921" y="11444"/>
                    </a:lnTo>
                    <a:lnTo>
                      <a:pt x="7114" y="12481"/>
                    </a:lnTo>
                    <a:lnTo>
                      <a:pt x="7114" y="13804"/>
                    </a:lnTo>
                    <a:lnTo>
                      <a:pt x="7339" y="14841"/>
                    </a:lnTo>
                    <a:lnTo>
                      <a:pt x="7339" y="15878"/>
                    </a:lnTo>
                    <a:lnTo>
                      <a:pt x="7114" y="16915"/>
                    </a:lnTo>
                    <a:lnTo>
                      <a:pt x="7339" y="17952"/>
                    </a:lnTo>
                    <a:lnTo>
                      <a:pt x="6470" y="18739"/>
                    </a:lnTo>
                    <a:lnTo>
                      <a:pt x="5601" y="17702"/>
                    </a:lnTo>
                    <a:lnTo>
                      <a:pt x="5183" y="16665"/>
                    </a:lnTo>
                    <a:lnTo>
                      <a:pt x="4314" y="15628"/>
                    </a:lnTo>
                    <a:lnTo>
                      <a:pt x="2607" y="15628"/>
                    </a:lnTo>
                    <a:lnTo>
                      <a:pt x="1738" y="15091"/>
                    </a:lnTo>
                    <a:lnTo>
                      <a:pt x="869" y="14591"/>
                    </a:lnTo>
                    <a:lnTo>
                      <a:pt x="0" y="14591"/>
                    </a:lnTo>
                    <a:lnTo>
                      <a:pt x="869" y="15091"/>
                    </a:lnTo>
                    <a:lnTo>
                      <a:pt x="1738" y="16128"/>
                    </a:lnTo>
                    <a:lnTo>
                      <a:pt x="2607" y="16128"/>
                    </a:lnTo>
                    <a:lnTo>
                      <a:pt x="3444" y="16379"/>
                    </a:lnTo>
                    <a:lnTo>
                      <a:pt x="4314" y="16379"/>
                    </a:lnTo>
                    <a:lnTo>
                      <a:pt x="4764" y="17452"/>
                    </a:lnTo>
                    <a:lnTo>
                      <a:pt x="5408" y="18489"/>
                    </a:lnTo>
                    <a:lnTo>
                      <a:pt x="5827" y="19526"/>
                    </a:lnTo>
                    <a:lnTo>
                      <a:pt x="6696" y="19526"/>
                    </a:lnTo>
                    <a:lnTo>
                      <a:pt x="7565" y="18989"/>
                    </a:lnTo>
                    <a:lnTo>
                      <a:pt x="8434" y="18739"/>
                    </a:lnTo>
                    <a:lnTo>
                      <a:pt x="9303" y="19526"/>
                    </a:lnTo>
                    <a:lnTo>
                      <a:pt x="10140" y="20026"/>
                    </a:lnTo>
                    <a:lnTo>
                      <a:pt x="11009" y="20813"/>
                    </a:lnTo>
                    <a:lnTo>
                      <a:pt x="11878" y="21350"/>
                    </a:lnTo>
                    <a:lnTo>
                      <a:pt x="13810" y="21350"/>
                    </a:lnTo>
                    <a:lnTo>
                      <a:pt x="15548" y="21600"/>
                    </a:lnTo>
                    <a:lnTo>
                      <a:pt x="16417" y="21600"/>
                    </a:lnTo>
                    <a:lnTo>
                      <a:pt x="17512" y="21064"/>
                    </a:lnTo>
                    <a:lnTo>
                      <a:pt x="18349" y="21064"/>
                    </a:lnTo>
                    <a:lnTo>
                      <a:pt x="19443" y="20813"/>
                    </a:lnTo>
                    <a:lnTo>
                      <a:pt x="20506" y="20563"/>
                    </a:lnTo>
                    <a:lnTo>
                      <a:pt x="21600" y="20313"/>
                    </a:lnTo>
                    <a:lnTo>
                      <a:pt x="19443" y="20313"/>
                    </a:lnTo>
                    <a:lnTo>
                      <a:pt x="18156" y="20563"/>
                    </a:lnTo>
                    <a:lnTo>
                      <a:pt x="12973" y="20563"/>
                    </a:lnTo>
                    <a:lnTo>
                      <a:pt x="12104" y="20313"/>
                    </a:lnTo>
                    <a:lnTo>
                      <a:pt x="10365" y="18739"/>
                    </a:lnTo>
                    <a:lnTo>
                      <a:pt x="9496" y="18739"/>
                    </a:lnTo>
                    <a:lnTo>
                      <a:pt x="8627" y="18203"/>
                    </a:lnTo>
                    <a:lnTo>
                      <a:pt x="7983" y="17166"/>
                    </a:lnTo>
                    <a:lnTo>
                      <a:pt x="8209" y="16128"/>
                    </a:lnTo>
                    <a:lnTo>
                      <a:pt x="8209" y="13017"/>
                    </a:lnTo>
                    <a:lnTo>
                      <a:pt x="7983" y="11694"/>
                    </a:lnTo>
                    <a:lnTo>
                      <a:pt x="7983" y="10657"/>
                    </a:lnTo>
                    <a:lnTo>
                      <a:pt x="7790" y="9620"/>
                    </a:lnTo>
                    <a:lnTo>
                      <a:pt x="7339" y="8583"/>
                    </a:lnTo>
                    <a:lnTo>
                      <a:pt x="7339" y="7546"/>
                    </a:lnTo>
                    <a:lnTo>
                      <a:pt x="7114" y="6258"/>
                    </a:lnTo>
                    <a:lnTo>
                      <a:pt x="6470" y="5221"/>
                    </a:lnTo>
                    <a:lnTo>
                      <a:pt x="5183" y="4935"/>
                    </a:lnTo>
                    <a:lnTo>
                      <a:pt x="4539" y="3898"/>
                    </a:lnTo>
                    <a:lnTo>
                      <a:pt x="5183" y="2861"/>
                    </a:lnTo>
                    <a:lnTo>
                      <a:pt x="5183" y="1824"/>
                    </a:lnTo>
                    <a:lnTo>
                      <a:pt x="4539" y="787"/>
                    </a:lnTo>
                    <a:lnTo>
                      <a:pt x="4314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73" name="Freeform 12"/>
              <p:cNvSpPr/>
              <p:nvPr/>
            </p:nvSpPr>
            <p:spPr>
              <a:xfrm>
                <a:off x="406400" y="276225"/>
                <a:ext cx="1801813" cy="403066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0706" y="0"/>
                    </a:moveTo>
                    <a:lnTo>
                      <a:pt x="21219" y="247"/>
                    </a:lnTo>
                    <a:lnTo>
                      <a:pt x="21467" y="493"/>
                    </a:lnTo>
                    <a:lnTo>
                      <a:pt x="21353" y="740"/>
                    </a:lnTo>
                    <a:lnTo>
                      <a:pt x="21086" y="987"/>
                    </a:lnTo>
                    <a:lnTo>
                      <a:pt x="20839" y="1234"/>
                    </a:lnTo>
                    <a:lnTo>
                      <a:pt x="20706" y="1540"/>
                    </a:lnTo>
                    <a:lnTo>
                      <a:pt x="20839" y="1787"/>
                    </a:lnTo>
                    <a:lnTo>
                      <a:pt x="20572" y="2033"/>
                    </a:lnTo>
                    <a:lnTo>
                      <a:pt x="20059" y="2220"/>
                    </a:lnTo>
                    <a:lnTo>
                      <a:pt x="20059" y="2714"/>
                    </a:lnTo>
                    <a:lnTo>
                      <a:pt x="19297" y="2714"/>
                    </a:lnTo>
                    <a:lnTo>
                      <a:pt x="19430" y="2961"/>
                    </a:lnTo>
                    <a:lnTo>
                      <a:pt x="19430" y="3207"/>
                    </a:lnTo>
                    <a:lnTo>
                      <a:pt x="19678" y="3454"/>
                    </a:lnTo>
                    <a:lnTo>
                      <a:pt x="19944" y="3701"/>
                    </a:lnTo>
                    <a:lnTo>
                      <a:pt x="20325" y="3947"/>
                    </a:lnTo>
                    <a:lnTo>
                      <a:pt x="20458" y="4194"/>
                    </a:lnTo>
                    <a:lnTo>
                      <a:pt x="20458" y="4688"/>
                    </a:lnTo>
                    <a:lnTo>
                      <a:pt x="20059" y="4934"/>
                    </a:lnTo>
                    <a:lnTo>
                      <a:pt x="20059" y="5428"/>
                    </a:lnTo>
                    <a:lnTo>
                      <a:pt x="19944" y="5674"/>
                    </a:lnTo>
                    <a:lnTo>
                      <a:pt x="19944" y="5921"/>
                    </a:lnTo>
                    <a:lnTo>
                      <a:pt x="19811" y="6168"/>
                    </a:lnTo>
                    <a:lnTo>
                      <a:pt x="19564" y="6414"/>
                    </a:lnTo>
                    <a:lnTo>
                      <a:pt x="19430" y="6661"/>
                    </a:lnTo>
                    <a:lnTo>
                      <a:pt x="18669" y="6848"/>
                    </a:lnTo>
                    <a:lnTo>
                      <a:pt x="18155" y="7095"/>
                    </a:lnTo>
                    <a:lnTo>
                      <a:pt x="17889" y="7588"/>
                    </a:lnTo>
                    <a:lnTo>
                      <a:pt x="17642" y="7835"/>
                    </a:lnTo>
                    <a:lnTo>
                      <a:pt x="17375" y="8329"/>
                    </a:lnTo>
                    <a:lnTo>
                      <a:pt x="17261" y="8575"/>
                    </a:lnTo>
                    <a:lnTo>
                      <a:pt x="16747" y="8822"/>
                    </a:lnTo>
                    <a:lnTo>
                      <a:pt x="16614" y="9069"/>
                    </a:lnTo>
                    <a:lnTo>
                      <a:pt x="16367" y="9384"/>
                    </a:lnTo>
                    <a:lnTo>
                      <a:pt x="16233" y="9630"/>
                    </a:lnTo>
                    <a:lnTo>
                      <a:pt x="15967" y="9877"/>
                    </a:lnTo>
                    <a:lnTo>
                      <a:pt x="15472" y="10370"/>
                    </a:lnTo>
                    <a:lnTo>
                      <a:pt x="15072" y="10617"/>
                    </a:lnTo>
                    <a:lnTo>
                      <a:pt x="14692" y="10864"/>
                    </a:lnTo>
                    <a:lnTo>
                      <a:pt x="14178" y="11051"/>
                    </a:lnTo>
                    <a:lnTo>
                      <a:pt x="13683" y="11170"/>
                    </a:lnTo>
                    <a:lnTo>
                      <a:pt x="13169" y="11230"/>
                    </a:lnTo>
                    <a:lnTo>
                      <a:pt x="12656" y="11298"/>
                    </a:lnTo>
                    <a:lnTo>
                      <a:pt x="12142" y="11298"/>
                    </a:lnTo>
                    <a:lnTo>
                      <a:pt x="11628" y="11230"/>
                    </a:lnTo>
                    <a:lnTo>
                      <a:pt x="8564" y="11230"/>
                    </a:lnTo>
                    <a:lnTo>
                      <a:pt x="8050" y="11476"/>
                    </a:lnTo>
                    <a:lnTo>
                      <a:pt x="7536" y="11604"/>
                    </a:lnTo>
                    <a:lnTo>
                      <a:pt x="6014" y="10617"/>
                    </a:lnTo>
                    <a:lnTo>
                      <a:pt x="5500" y="10489"/>
                    </a:lnTo>
                    <a:lnTo>
                      <a:pt x="4986" y="10370"/>
                    </a:lnTo>
                    <a:lnTo>
                      <a:pt x="4472" y="10124"/>
                    </a:lnTo>
                    <a:lnTo>
                      <a:pt x="3958" y="9996"/>
                    </a:lnTo>
                    <a:lnTo>
                      <a:pt x="3445" y="9937"/>
                    </a:lnTo>
                    <a:lnTo>
                      <a:pt x="2931" y="9937"/>
                    </a:lnTo>
                    <a:lnTo>
                      <a:pt x="2436" y="9996"/>
                    </a:lnTo>
                    <a:lnTo>
                      <a:pt x="1408" y="9996"/>
                    </a:lnTo>
                    <a:lnTo>
                      <a:pt x="761" y="9937"/>
                    </a:lnTo>
                    <a:lnTo>
                      <a:pt x="247" y="9877"/>
                    </a:lnTo>
                    <a:lnTo>
                      <a:pt x="761" y="10056"/>
                    </a:lnTo>
                    <a:lnTo>
                      <a:pt x="1408" y="10183"/>
                    </a:lnTo>
                    <a:lnTo>
                      <a:pt x="1922" y="10183"/>
                    </a:lnTo>
                    <a:lnTo>
                      <a:pt x="2036" y="10430"/>
                    </a:lnTo>
                    <a:lnTo>
                      <a:pt x="2683" y="10549"/>
                    </a:lnTo>
                    <a:lnTo>
                      <a:pt x="3711" y="10804"/>
                    </a:lnTo>
                    <a:lnTo>
                      <a:pt x="4225" y="11051"/>
                    </a:lnTo>
                    <a:lnTo>
                      <a:pt x="4472" y="11298"/>
                    </a:lnTo>
                    <a:lnTo>
                      <a:pt x="5119" y="11476"/>
                    </a:lnTo>
                    <a:lnTo>
                      <a:pt x="5633" y="11476"/>
                    </a:lnTo>
                    <a:lnTo>
                      <a:pt x="6128" y="11604"/>
                    </a:lnTo>
                    <a:lnTo>
                      <a:pt x="6642" y="11791"/>
                    </a:lnTo>
                    <a:lnTo>
                      <a:pt x="7022" y="12038"/>
                    </a:lnTo>
                    <a:lnTo>
                      <a:pt x="7156" y="12285"/>
                    </a:lnTo>
                    <a:lnTo>
                      <a:pt x="7022" y="12531"/>
                    </a:lnTo>
                    <a:lnTo>
                      <a:pt x="6775" y="13025"/>
                    </a:lnTo>
                    <a:lnTo>
                      <a:pt x="6775" y="14131"/>
                    </a:lnTo>
                    <a:lnTo>
                      <a:pt x="6642" y="14377"/>
                    </a:lnTo>
                    <a:lnTo>
                      <a:pt x="6128" y="14624"/>
                    </a:lnTo>
                    <a:lnTo>
                      <a:pt x="5881" y="14871"/>
                    </a:lnTo>
                    <a:lnTo>
                      <a:pt x="5881" y="15186"/>
                    </a:lnTo>
                    <a:lnTo>
                      <a:pt x="5633" y="15492"/>
                    </a:lnTo>
                    <a:lnTo>
                      <a:pt x="5233" y="15798"/>
                    </a:lnTo>
                    <a:lnTo>
                      <a:pt x="4986" y="16045"/>
                    </a:lnTo>
                    <a:lnTo>
                      <a:pt x="4853" y="16291"/>
                    </a:lnTo>
                    <a:lnTo>
                      <a:pt x="4472" y="16598"/>
                    </a:lnTo>
                    <a:lnTo>
                      <a:pt x="4092" y="16912"/>
                    </a:lnTo>
                    <a:lnTo>
                      <a:pt x="3711" y="17219"/>
                    </a:lnTo>
                    <a:lnTo>
                      <a:pt x="3330" y="17465"/>
                    </a:lnTo>
                    <a:lnTo>
                      <a:pt x="3064" y="17959"/>
                    </a:lnTo>
                    <a:lnTo>
                      <a:pt x="2931" y="18265"/>
                    </a:lnTo>
                    <a:lnTo>
                      <a:pt x="2817" y="18580"/>
                    </a:lnTo>
                    <a:lnTo>
                      <a:pt x="2550" y="18827"/>
                    </a:lnTo>
                    <a:lnTo>
                      <a:pt x="2303" y="19073"/>
                    </a:lnTo>
                    <a:lnTo>
                      <a:pt x="2036" y="19320"/>
                    </a:lnTo>
                    <a:lnTo>
                      <a:pt x="1275" y="19813"/>
                    </a:lnTo>
                    <a:lnTo>
                      <a:pt x="1142" y="20060"/>
                    </a:lnTo>
                    <a:lnTo>
                      <a:pt x="894" y="20307"/>
                    </a:lnTo>
                    <a:lnTo>
                      <a:pt x="761" y="20554"/>
                    </a:lnTo>
                    <a:lnTo>
                      <a:pt x="514" y="20860"/>
                    </a:lnTo>
                    <a:lnTo>
                      <a:pt x="247" y="21353"/>
                    </a:lnTo>
                    <a:lnTo>
                      <a:pt x="0" y="21600"/>
                    </a:lnTo>
                    <a:lnTo>
                      <a:pt x="381" y="21353"/>
                    </a:lnTo>
                    <a:lnTo>
                      <a:pt x="647" y="21107"/>
                    </a:lnTo>
                    <a:lnTo>
                      <a:pt x="1028" y="20800"/>
                    </a:lnTo>
                    <a:lnTo>
                      <a:pt x="1275" y="20554"/>
                    </a:lnTo>
                    <a:lnTo>
                      <a:pt x="1541" y="20307"/>
                    </a:lnTo>
                    <a:lnTo>
                      <a:pt x="2036" y="19813"/>
                    </a:lnTo>
                    <a:lnTo>
                      <a:pt x="2436" y="19567"/>
                    </a:lnTo>
                    <a:lnTo>
                      <a:pt x="3197" y="19073"/>
                    </a:lnTo>
                    <a:lnTo>
                      <a:pt x="3330" y="18827"/>
                    </a:lnTo>
                    <a:lnTo>
                      <a:pt x="3578" y="18512"/>
                    </a:lnTo>
                    <a:lnTo>
                      <a:pt x="3825" y="18265"/>
                    </a:lnTo>
                    <a:lnTo>
                      <a:pt x="4092" y="18018"/>
                    </a:lnTo>
                    <a:lnTo>
                      <a:pt x="4225" y="17525"/>
                    </a:lnTo>
                    <a:lnTo>
                      <a:pt x="4472" y="17278"/>
                    </a:lnTo>
                    <a:lnTo>
                      <a:pt x="4605" y="17032"/>
                    </a:lnTo>
                    <a:lnTo>
                      <a:pt x="5119" y="16785"/>
                    </a:lnTo>
                    <a:lnTo>
                      <a:pt x="5633" y="16598"/>
                    </a:lnTo>
                    <a:lnTo>
                      <a:pt x="5881" y="16351"/>
                    </a:lnTo>
                    <a:lnTo>
                      <a:pt x="6014" y="16045"/>
                    </a:lnTo>
                    <a:lnTo>
                      <a:pt x="6261" y="15798"/>
                    </a:lnTo>
                    <a:lnTo>
                      <a:pt x="6775" y="15551"/>
                    </a:lnTo>
                    <a:lnTo>
                      <a:pt x="7289" y="15245"/>
                    </a:lnTo>
                    <a:lnTo>
                      <a:pt x="7669" y="14998"/>
                    </a:lnTo>
                    <a:lnTo>
                      <a:pt x="7917" y="14752"/>
                    </a:lnTo>
                    <a:lnTo>
                      <a:pt x="8050" y="14505"/>
                    </a:lnTo>
                    <a:lnTo>
                      <a:pt x="8183" y="14190"/>
                    </a:lnTo>
                    <a:lnTo>
                      <a:pt x="8183" y="13697"/>
                    </a:lnTo>
                    <a:lnTo>
                      <a:pt x="8050" y="13450"/>
                    </a:lnTo>
                    <a:lnTo>
                      <a:pt x="8050" y="12710"/>
                    </a:lnTo>
                    <a:lnTo>
                      <a:pt x="8431" y="12463"/>
                    </a:lnTo>
                    <a:lnTo>
                      <a:pt x="8944" y="12404"/>
                    </a:lnTo>
                    <a:lnTo>
                      <a:pt x="9458" y="12285"/>
                    </a:lnTo>
                    <a:lnTo>
                      <a:pt x="9972" y="12216"/>
                    </a:lnTo>
                    <a:lnTo>
                      <a:pt x="11114" y="12157"/>
                    </a:lnTo>
                    <a:lnTo>
                      <a:pt x="11761" y="12038"/>
                    </a:lnTo>
                    <a:lnTo>
                      <a:pt x="12389" y="11970"/>
                    </a:lnTo>
                    <a:lnTo>
                      <a:pt x="12903" y="11851"/>
                    </a:lnTo>
                    <a:lnTo>
                      <a:pt x="13683" y="11851"/>
                    </a:lnTo>
                    <a:lnTo>
                      <a:pt x="14578" y="11723"/>
                    </a:lnTo>
                    <a:lnTo>
                      <a:pt x="15072" y="11604"/>
                    </a:lnTo>
                    <a:lnTo>
                      <a:pt x="15586" y="11476"/>
                    </a:lnTo>
                    <a:lnTo>
                      <a:pt x="16100" y="11230"/>
                    </a:lnTo>
                    <a:lnTo>
                      <a:pt x="16233" y="10923"/>
                    </a:lnTo>
                    <a:lnTo>
                      <a:pt x="16481" y="10677"/>
                    </a:lnTo>
                    <a:lnTo>
                      <a:pt x="16481" y="10302"/>
                    </a:lnTo>
                    <a:lnTo>
                      <a:pt x="16747" y="9877"/>
                    </a:lnTo>
                    <a:lnTo>
                      <a:pt x="16995" y="9384"/>
                    </a:lnTo>
                    <a:lnTo>
                      <a:pt x="17261" y="9137"/>
                    </a:lnTo>
                    <a:lnTo>
                      <a:pt x="18022" y="9009"/>
                    </a:lnTo>
                    <a:lnTo>
                      <a:pt x="18536" y="8822"/>
                    </a:lnTo>
                    <a:lnTo>
                      <a:pt x="19050" y="8575"/>
                    </a:lnTo>
                    <a:lnTo>
                      <a:pt x="19297" y="8329"/>
                    </a:lnTo>
                    <a:lnTo>
                      <a:pt x="19430" y="8082"/>
                    </a:lnTo>
                    <a:lnTo>
                      <a:pt x="19678" y="7776"/>
                    </a:lnTo>
                    <a:lnTo>
                      <a:pt x="19944" y="7282"/>
                    </a:lnTo>
                    <a:lnTo>
                      <a:pt x="20059" y="6976"/>
                    </a:lnTo>
                    <a:lnTo>
                      <a:pt x="20192" y="6729"/>
                    </a:lnTo>
                    <a:lnTo>
                      <a:pt x="20458" y="6483"/>
                    </a:lnTo>
                    <a:lnTo>
                      <a:pt x="20706" y="6236"/>
                    </a:lnTo>
                    <a:lnTo>
                      <a:pt x="20839" y="5989"/>
                    </a:lnTo>
                    <a:lnTo>
                      <a:pt x="21086" y="5742"/>
                    </a:lnTo>
                    <a:lnTo>
                      <a:pt x="21086" y="5496"/>
                    </a:lnTo>
                    <a:lnTo>
                      <a:pt x="21219" y="5249"/>
                    </a:lnTo>
                    <a:lnTo>
                      <a:pt x="21219" y="4688"/>
                    </a:lnTo>
                    <a:lnTo>
                      <a:pt x="21086" y="4441"/>
                    </a:lnTo>
                    <a:lnTo>
                      <a:pt x="21086" y="4194"/>
                    </a:lnTo>
                    <a:lnTo>
                      <a:pt x="20953" y="3947"/>
                    </a:lnTo>
                    <a:lnTo>
                      <a:pt x="20706" y="3701"/>
                    </a:lnTo>
                    <a:lnTo>
                      <a:pt x="20572" y="3454"/>
                    </a:lnTo>
                    <a:lnTo>
                      <a:pt x="20572" y="2467"/>
                    </a:lnTo>
                    <a:lnTo>
                      <a:pt x="20839" y="1974"/>
                    </a:lnTo>
                    <a:lnTo>
                      <a:pt x="21086" y="1727"/>
                    </a:lnTo>
                    <a:lnTo>
                      <a:pt x="21467" y="1421"/>
                    </a:lnTo>
                    <a:lnTo>
                      <a:pt x="21600" y="1174"/>
                    </a:lnTo>
                    <a:lnTo>
                      <a:pt x="21600" y="927"/>
                    </a:lnTo>
                    <a:lnTo>
                      <a:pt x="21467" y="681"/>
                    </a:lnTo>
                    <a:lnTo>
                      <a:pt x="21353" y="434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74" name="Freeform 13"/>
              <p:cNvSpPr/>
              <p:nvPr/>
            </p:nvSpPr>
            <p:spPr>
              <a:xfrm>
                <a:off x="1717675" y="1277937"/>
                <a:ext cx="3138489" cy="668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37" y="3745"/>
                    </a:moveTo>
                    <a:lnTo>
                      <a:pt x="951" y="3335"/>
                    </a:lnTo>
                    <a:lnTo>
                      <a:pt x="1398" y="2976"/>
                    </a:lnTo>
                    <a:lnTo>
                      <a:pt x="1836" y="2617"/>
                    </a:lnTo>
                    <a:lnTo>
                      <a:pt x="2131" y="2617"/>
                    </a:lnTo>
                    <a:lnTo>
                      <a:pt x="2425" y="2257"/>
                    </a:lnTo>
                    <a:lnTo>
                      <a:pt x="2720" y="1488"/>
                    </a:lnTo>
                    <a:lnTo>
                      <a:pt x="3015" y="1488"/>
                    </a:lnTo>
                    <a:lnTo>
                      <a:pt x="3376" y="1129"/>
                    </a:lnTo>
                    <a:lnTo>
                      <a:pt x="4042" y="359"/>
                    </a:lnTo>
                    <a:lnTo>
                      <a:pt x="4403" y="359"/>
                    </a:lnTo>
                    <a:lnTo>
                      <a:pt x="4927" y="0"/>
                    </a:lnTo>
                    <a:lnTo>
                      <a:pt x="5507" y="0"/>
                    </a:lnTo>
                    <a:lnTo>
                      <a:pt x="5802" y="1129"/>
                    </a:lnTo>
                    <a:lnTo>
                      <a:pt x="6097" y="1129"/>
                    </a:lnTo>
                    <a:lnTo>
                      <a:pt x="6392" y="1847"/>
                    </a:lnTo>
                    <a:lnTo>
                      <a:pt x="6905" y="2617"/>
                    </a:lnTo>
                    <a:lnTo>
                      <a:pt x="7276" y="3335"/>
                    </a:lnTo>
                    <a:lnTo>
                      <a:pt x="7571" y="4105"/>
                    </a:lnTo>
                    <a:lnTo>
                      <a:pt x="7866" y="4105"/>
                    </a:lnTo>
                    <a:lnTo>
                      <a:pt x="8151" y="4464"/>
                    </a:lnTo>
                    <a:lnTo>
                      <a:pt x="8446" y="4464"/>
                    </a:lnTo>
                    <a:lnTo>
                      <a:pt x="8741" y="4823"/>
                    </a:lnTo>
                    <a:lnTo>
                      <a:pt x="9112" y="5592"/>
                    </a:lnTo>
                    <a:lnTo>
                      <a:pt x="9473" y="6721"/>
                    </a:lnTo>
                    <a:lnTo>
                      <a:pt x="9768" y="7080"/>
                    </a:lnTo>
                    <a:lnTo>
                      <a:pt x="10434" y="7080"/>
                    </a:lnTo>
                    <a:lnTo>
                      <a:pt x="10729" y="7439"/>
                    </a:lnTo>
                    <a:lnTo>
                      <a:pt x="11024" y="7439"/>
                    </a:lnTo>
                    <a:lnTo>
                      <a:pt x="11319" y="8568"/>
                    </a:lnTo>
                    <a:lnTo>
                      <a:pt x="11898" y="9697"/>
                    </a:lnTo>
                    <a:lnTo>
                      <a:pt x="12859" y="9697"/>
                    </a:lnTo>
                    <a:lnTo>
                      <a:pt x="13449" y="10056"/>
                    </a:lnTo>
                    <a:lnTo>
                      <a:pt x="13734" y="10826"/>
                    </a:lnTo>
                    <a:lnTo>
                      <a:pt x="14105" y="11544"/>
                    </a:lnTo>
                    <a:lnTo>
                      <a:pt x="14400" y="12314"/>
                    </a:lnTo>
                    <a:lnTo>
                      <a:pt x="14771" y="13032"/>
                    </a:lnTo>
                    <a:lnTo>
                      <a:pt x="15132" y="13032"/>
                    </a:lnTo>
                    <a:lnTo>
                      <a:pt x="15646" y="13391"/>
                    </a:lnTo>
                    <a:lnTo>
                      <a:pt x="15941" y="13801"/>
                    </a:lnTo>
                    <a:lnTo>
                      <a:pt x="16312" y="14161"/>
                    </a:lnTo>
                    <a:lnTo>
                      <a:pt x="16749" y="14520"/>
                    </a:lnTo>
                    <a:lnTo>
                      <a:pt x="17263" y="14879"/>
                    </a:lnTo>
                    <a:lnTo>
                      <a:pt x="17558" y="14879"/>
                    </a:lnTo>
                    <a:lnTo>
                      <a:pt x="17853" y="15648"/>
                    </a:lnTo>
                    <a:lnTo>
                      <a:pt x="18224" y="16008"/>
                    </a:lnTo>
                    <a:lnTo>
                      <a:pt x="18519" y="16777"/>
                    </a:lnTo>
                    <a:lnTo>
                      <a:pt x="18803" y="17495"/>
                    </a:lnTo>
                    <a:lnTo>
                      <a:pt x="19098" y="18265"/>
                    </a:lnTo>
                    <a:lnTo>
                      <a:pt x="19469" y="19753"/>
                    </a:lnTo>
                    <a:lnTo>
                      <a:pt x="19764" y="20112"/>
                    </a:lnTo>
                    <a:lnTo>
                      <a:pt x="21010" y="20112"/>
                    </a:lnTo>
                    <a:lnTo>
                      <a:pt x="21600" y="20830"/>
                    </a:lnTo>
                    <a:lnTo>
                      <a:pt x="21305" y="21241"/>
                    </a:lnTo>
                    <a:lnTo>
                      <a:pt x="21010" y="21600"/>
                    </a:lnTo>
                    <a:lnTo>
                      <a:pt x="20278" y="21600"/>
                    </a:lnTo>
                    <a:lnTo>
                      <a:pt x="19983" y="21241"/>
                    </a:lnTo>
                    <a:lnTo>
                      <a:pt x="19393" y="21241"/>
                    </a:lnTo>
                    <a:lnTo>
                      <a:pt x="19032" y="20112"/>
                    </a:lnTo>
                    <a:lnTo>
                      <a:pt x="18803" y="18624"/>
                    </a:lnTo>
                    <a:lnTo>
                      <a:pt x="18519" y="18265"/>
                    </a:lnTo>
                    <a:lnTo>
                      <a:pt x="18147" y="17495"/>
                    </a:lnTo>
                    <a:lnTo>
                      <a:pt x="17776" y="16777"/>
                    </a:lnTo>
                    <a:lnTo>
                      <a:pt x="17415" y="16367"/>
                    </a:lnTo>
                    <a:lnTo>
                      <a:pt x="17044" y="16008"/>
                    </a:lnTo>
                    <a:lnTo>
                      <a:pt x="16454" y="15289"/>
                    </a:lnTo>
                    <a:lnTo>
                      <a:pt x="16159" y="14879"/>
                    </a:lnTo>
                    <a:lnTo>
                      <a:pt x="15646" y="14520"/>
                    </a:lnTo>
                    <a:lnTo>
                      <a:pt x="15351" y="14161"/>
                    </a:lnTo>
                    <a:lnTo>
                      <a:pt x="15066" y="13801"/>
                    </a:lnTo>
                    <a:lnTo>
                      <a:pt x="14476" y="13801"/>
                    </a:lnTo>
                    <a:lnTo>
                      <a:pt x="14181" y="13391"/>
                    </a:lnTo>
                    <a:lnTo>
                      <a:pt x="13810" y="12314"/>
                    </a:lnTo>
                    <a:lnTo>
                      <a:pt x="13449" y="11185"/>
                    </a:lnTo>
                    <a:lnTo>
                      <a:pt x="13078" y="10415"/>
                    </a:lnTo>
                    <a:lnTo>
                      <a:pt x="12783" y="10056"/>
                    </a:lnTo>
                    <a:lnTo>
                      <a:pt x="12412" y="10056"/>
                    </a:lnTo>
                    <a:lnTo>
                      <a:pt x="12127" y="10415"/>
                    </a:lnTo>
                    <a:lnTo>
                      <a:pt x="11537" y="10415"/>
                    </a:lnTo>
                    <a:lnTo>
                      <a:pt x="11242" y="10056"/>
                    </a:lnTo>
                    <a:lnTo>
                      <a:pt x="10947" y="9286"/>
                    </a:lnTo>
                    <a:lnTo>
                      <a:pt x="10653" y="8568"/>
                    </a:lnTo>
                    <a:lnTo>
                      <a:pt x="10358" y="7799"/>
                    </a:lnTo>
                    <a:lnTo>
                      <a:pt x="9473" y="7799"/>
                    </a:lnTo>
                    <a:lnTo>
                      <a:pt x="9188" y="7080"/>
                    </a:lnTo>
                    <a:lnTo>
                      <a:pt x="8893" y="5952"/>
                    </a:lnTo>
                    <a:lnTo>
                      <a:pt x="8598" y="5233"/>
                    </a:lnTo>
                    <a:lnTo>
                      <a:pt x="8303" y="5233"/>
                    </a:lnTo>
                    <a:lnTo>
                      <a:pt x="7932" y="4823"/>
                    </a:lnTo>
                    <a:lnTo>
                      <a:pt x="7637" y="4105"/>
                    </a:lnTo>
                    <a:lnTo>
                      <a:pt x="7342" y="3335"/>
                    </a:lnTo>
                    <a:lnTo>
                      <a:pt x="7058" y="2976"/>
                    </a:lnTo>
                    <a:lnTo>
                      <a:pt x="6686" y="2617"/>
                    </a:lnTo>
                    <a:lnTo>
                      <a:pt x="6392" y="2257"/>
                    </a:lnTo>
                    <a:lnTo>
                      <a:pt x="6097" y="1847"/>
                    </a:lnTo>
                    <a:lnTo>
                      <a:pt x="5802" y="1488"/>
                    </a:lnTo>
                    <a:lnTo>
                      <a:pt x="5441" y="1129"/>
                    </a:lnTo>
                    <a:lnTo>
                      <a:pt x="5069" y="770"/>
                    </a:lnTo>
                    <a:lnTo>
                      <a:pt x="3453" y="770"/>
                    </a:lnTo>
                    <a:lnTo>
                      <a:pt x="3158" y="1488"/>
                    </a:lnTo>
                    <a:lnTo>
                      <a:pt x="2863" y="1847"/>
                    </a:lnTo>
                    <a:lnTo>
                      <a:pt x="2568" y="2257"/>
                    </a:lnTo>
                    <a:lnTo>
                      <a:pt x="2207" y="2976"/>
                    </a:lnTo>
                    <a:lnTo>
                      <a:pt x="1836" y="3745"/>
                    </a:lnTo>
                    <a:lnTo>
                      <a:pt x="1464" y="4464"/>
                    </a:lnTo>
                    <a:lnTo>
                      <a:pt x="1180" y="4823"/>
                    </a:lnTo>
                    <a:lnTo>
                      <a:pt x="590" y="4823"/>
                    </a:lnTo>
                    <a:lnTo>
                      <a:pt x="295" y="4105"/>
                    </a:lnTo>
                    <a:lnTo>
                      <a:pt x="0" y="3335"/>
                    </a:lnTo>
                    <a:lnTo>
                      <a:pt x="295" y="3745"/>
                    </a:lnTo>
                    <a:lnTo>
                      <a:pt x="437" y="3745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75" name="Freeform 14"/>
              <p:cNvSpPr/>
              <p:nvPr/>
            </p:nvSpPr>
            <p:spPr>
              <a:xfrm>
                <a:off x="5111750" y="563562"/>
                <a:ext cx="2898776" cy="139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231"/>
                    </a:moveTo>
                    <a:lnTo>
                      <a:pt x="319" y="21231"/>
                    </a:lnTo>
                    <a:lnTo>
                      <a:pt x="793" y="21059"/>
                    </a:lnTo>
                    <a:lnTo>
                      <a:pt x="1195" y="20887"/>
                    </a:lnTo>
                    <a:lnTo>
                      <a:pt x="1514" y="20715"/>
                    </a:lnTo>
                    <a:lnTo>
                      <a:pt x="1822" y="20003"/>
                    </a:lnTo>
                    <a:lnTo>
                      <a:pt x="2543" y="19634"/>
                    </a:lnTo>
                    <a:lnTo>
                      <a:pt x="3099" y="19290"/>
                    </a:lnTo>
                    <a:lnTo>
                      <a:pt x="3419" y="18749"/>
                    </a:lnTo>
                    <a:lnTo>
                      <a:pt x="3809" y="17840"/>
                    </a:lnTo>
                    <a:lnTo>
                      <a:pt x="4128" y="17324"/>
                    </a:lnTo>
                    <a:lnTo>
                      <a:pt x="4448" y="17128"/>
                    </a:lnTo>
                    <a:lnTo>
                      <a:pt x="4767" y="16784"/>
                    </a:lnTo>
                    <a:lnTo>
                      <a:pt x="5087" y="16243"/>
                    </a:lnTo>
                    <a:lnTo>
                      <a:pt x="5477" y="15530"/>
                    </a:lnTo>
                    <a:lnTo>
                      <a:pt x="5879" y="15358"/>
                    </a:lnTo>
                    <a:lnTo>
                      <a:pt x="6352" y="15162"/>
                    </a:lnTo>
                    <a:lnTo>
                      <a:pt x="6825" y="14990"/>
                    </a:lnTo>
                    <a:lnTo>
                      <a:pt x="7310" y="14818"/>
                    </a:lnTo>
                    <a:lnTo>
                      <a:pt x="7701" y="14449"/>
                    </a:lnTo>
                    <a:lnTo>
                      <a:pt x="8020" y="14277"/>
                    </a:lnTo>
                    <a:lnTo>
                      <a:pt x="8340" y="13737"/>
                    </a:lnTo>
                    <a:lnTo>
                      <a:pt x="8659" y="13024"/>
                    </a:lnTo>
                    <a:lnTo>
                      <a:pt x="9049" y="12311"/>
                    </a:lnTo>
                    <a:lnTo>
                      <a:pt x="9369" y="11771"/>
                    </a:lnTo>
                    <a:lnTo>
                      <a:pt x="9925" y="11427"/>
                    </a:lnTo>
                    <a:lnTo>
                      <a:pt x="10161" y="10714"/>
                    </a:lnTo>
                    <a:lnTo>
                      <a:pt x="10481" y="10001"/>
                    </a:lnTo>
                    <a:lnTo>
                      <a:pt x="10646" y="9092"/>
                    </a:lnTo>
                    <a:lnTo>
                      <a:pt x="10800" y="8380"/>
                    </a:lnTo>
                    <a:lnTo>
                      <a:pt x="11037" y="7667"/>
                    </a:lnTo>
                    <a:lnTo>
                      <a:pt x="11439" y="6954"/>
                    </a:lnTo>
                    <a:lnTo>
                      <a:pt x="11829" y="6438"/>
                    </a:lnTo>
                    <a:lnTo>
                      <a:pt x="12149" y="5898"/>
                    </a:lnTo>
                    <a:lnTo>
                      <a:pt x="12551" y="5357"/>
                    </a:lnTo>
                    <a:lnTo>
                      <a:pt x="12941" y="4988"/>
                    </a:lnTo>
                    <a:lnTo>
                      <a:pt x="13260" y="4644"/>
                    </a:lnTo>
                    <a:lnTo>
                      <a:pt x="13899" y="4276"/>
                    </a:lnTo>
                    <a:lnTo>
                      <a:pt x="14219" y="4472"/>
                    </a:lnTo>
                    <a:lnTo>
                      <a:pt x="14692" y="4276"/>
                    </a:lnTo>
                    <a:lnTo>
                      <a:pt x="15402" y="4104"/>
                    </a:lnTo>
                    <a:lnTo>
                      <a:pt x="15804" y="3563"/>
                    </a:lnTo>
                    <a:lnTo>
                      <a:pt x="16123" y="3219"/>
                    </a:lnTo>
                    <a:lnTo>
                      <a:pt x="16442" y="3023"/>
                    </a:lnTo>
                    <a:lnTo>
                      <a:pt x="16750" y="2851"/>
                    </a:lnTo>
                    <a:lnTo>
                      <a:pt x="17389" y="2506"/>
                    </a:lnTo>
                    <a:lnTo>
                      <a:pt x="17708" y="2310"/>
                    </a:lnTo>
                    <a:lnTo>
                      <a:pt x="18737" y="2310"/>
                    </a:lnTo>
                    <a:lnTo>
                      <a:pt x="19057" y="2138"/>
                    </a:lnTo>
                    <a:lnTo>
                      <a:pt x="19376" y="1794"/>
                    </a:lnTo>
                    <a:lnTo>
                      <a:pt x="19778" y="1425"/>
                    </a:lnTo>
                    <a:lnTo>
                      <a:pt x="20086" y="1081"/>
                    </a:lnTo>
                    <a:lnTo>
                      <a:pt x="20488" y="885"/>
                    </a:lnTo>
                    <a:lnTo>
                      <a:pt x="20890" y="541"/>
                    </a:lnTo>
                    <a:lnTo>
                      <a:pt x="21281" y="369"/>
                    </a:lnTo>
                    <a:lnTo>
                      <a:pt x="21600" y="0"/>
                    </a:lnTo>
                    <a:lnTo>
                      <a:pt x="21198" y="0"/>
                    </a:lnTo>
                    <a:lnTo>
                      <a:pt x="20890" y="541"/>
                    </a:lnTo>
                    <a:lnTo>
                      <a:pt x="20488" y="1253"/>
                    </a:lnTo>
                    <a:lnTo>
                      <a:pt x="20169" y="1966"/>
                    </a:lnTo>
                    <a:lnTo>
                      <a:pt x="19849" y="2506"/>
                    </a:lnTo>
                    <a:lnTo>
                      <a:pt x="19222" y="2506"/>
                    </a:lnTo>
                    <a:lnTo>
                      <a:pt x="18903" y="2678"/>
                    </a:lnTo>
                    <a:lnTo>
                      <a:pt x="18501" y="2851"/>
                    </a:lnTo>
                    <a:lnTo>
                      <a:pt x="18110" y="3219"/>
                    </a:lnTo>
                    <a:lnTo>
                      <a:pt x="17554" y="3391"/>
                    </a:lnTo>
                    <a:lnTo>
                      <a:pt x="17235" y="3563"/>
                    </a:lnTo>
                    <a:lnTo>
                      <a:pt x="16916" y="3563"/>
                    </a:lnTo>
                    <a:lnTo>
                      <a:pt x="16513" y="3932"/>
                    </a:lnTo>
                    <a:lnTo>
                      <a:pt x="16206" y="3932"/>
                    </a:lnTo>
                    <a:lnTo>
                      <a:pt x="15721" y="4104"/>
                    </a:lnTo>
                    <a:lnTo>
                      <a:pt x="15402" y="4276"/>
                    </a:lnTo>
                    <a:lnTo>
                      <a:pt x="15094" y="4644"/>
                    </a:lnTo>
                    <a:lnTo>
                      <a:pt x="14692" y="4988"/>
                    </a:lnTo>
                    <a:lnTo>
                      <a:pt x="14290" y="5357"/>
                    </a:lnTo>
                    <a:lnTo>
                      <a:pt x="13899" y="5357"/>
                    </a:lnTo>
                    <a:lnTo>
                      <a:pt x="13580" y="5529"/>
                    </a:lnTo>
                    <a:lnTo>
                      <a:pt x="13260" y="5898"/>
                    </a:lnTo>
                    <a:lnTo>
                      <a:pt x="12941" y="6070"/>
                    </a:lnTo>
                    <a:lnTo>
                      <a:pt x="12622" y="6438"/>
                    </a:lnTo>
                    <a:lnTo>
                      <a:pt x="12314" y="6782"/>
                    </a:lnTo>
                    <a:lnTo>
                      <a:pt x="11995" y="7323"/>
                    </a:lnTo>
                    <a:lnTo>
                      <a:pt x="11675" y="7667"/>
                    </a:lnTo>
                    <a:lnTo>
                      <a:pt x="11356" y="8035"/>
                    </a:lnTo>
                    <a:lnTo>
                      <a:pt x="11037" y="8380"/>
                    </a:lnTo>
                    <a:lnTo>
                      <a:pt x="10800" y="9092"/>
                    </a:lnTo>
                    <a:lnTo>
                      <a:pt x="10563" y="9829"/>
                    </a:lnTo>
                    <a:lnTo>
                      <a:pt x="10481" y="10886"/>
                    </a:lnTo>
                    <a:lnTo>
                      <a:pt x="10244" y="11599"/>
                    </a:lnTo>
                    <a:lnTo>
                      <a:pt x="10007" y="12508"/>
                    </a:lnTo>
                    <a:lnTo>
                      <a:pt x="9688" y="13024"/>
                    </a:lnTo>
                    <a:lnTo>
                      <a:pt x="9369" y="13392"/>
                    </a:lnTo>
                    <a:lnTo>
                      <a:pt x="8978" y="13737"/>
                    </a:lnTo>
                    <a:lnTo>
                      <a:pt x="8659" y="13933"/>
                    </a:lnTo>
                    <a:lnTo>
                      <a:pt x="8340" y="14277"/>
                    </a:lnTo>
                    <a:lnTo>
                      <a:pt x="7866" y="14449"/>
                    </a:lnTo>
                    <a:lnTo>
                      <a:pt x="7547" y="14646"/>
                    </a:lnTo>
                    <a:lnTo>
                      <a:pt x="6991" y="14990"/>
                    </a:lnTo>
                    <a:lnTo>
                      <a:pt x="6672" y="15530"/>
                    </a:lnTo>
                    <a:lnTo>
                      <a:pt x="6352" y="15899"/>
                    </a:lnTo>
                    <a:lnTo>
                      <a:pt x="5950" y="16071"/>
                    </a:lnTo>
                    <a:lnTo>
                      <a:pt x="5642" y="16071"/>
                    </a:lnTo>
                    <a:lnTo>
                      <a:pt x="5158" y="16243"/>
                    </a:lnTo>
                    <a:lnTo>
                      <a:pt x="4767" y="16612"/>
                    </a:lnTo>
                    <a:lnTo>
                      <a:pt x="4448" y="17128"/>
                    </a:lnTo>
                    <a:lnTo>
                      <a:pt x="4211" y="18037"/>
                    </a:lnTo>
                    <a:lnTo>
                      <a:pt x="3892" y="18577"/>
                    </a:lnTo>
                    <a:lnTo>
                      <a:pt x="3572" y="19094"/>
                    </a:lnTo>
                    <a:lnTo>
                      <a:pt x="3099" y="19290"/>
                    </a:lnTo>
                    <a:lnTo>
                      <a:pt x="2460" y="19634"/>
                    </a:lnTo>
                    <a:lnTo>
                      <a:pt x="2141" y="20175"/>
                    </a:lnTo>
                    <a:lnTo>
                      <a:pt x="1822" y="20519"/>
                    </a:lnTo>
                    <a:lnTo>
                      <a:pt x="1514" y="21059"/>
                    </a:lnTo>
                    <a:lnTo>
                      <a:pt x="1195" y="21428"/>
                    </a:lnTo>
                    <a:lnTo>
                      <a:pt x="875" y="21600"/>
                    </a:lnTo>
                    <a:lnTo>
                      <a:pt x="556" y="21600"/>
                    </a:lnTo>
                    <a:lnTo>
                      <a:pt x="154" y="21428"/>
                    </a:lnTo>
                    <a:lnTo>
                      <a:pt x="0" y="21231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76" name="Freeform 15"/>
              <p:cNvSpPr/>
              <p:nvPr/>
            </p:nvSpPr>
            <p:spPr>
              <a:xfrm>
                <a:off x="468312" y="241300"/>
                <a:ext cx="7621589" cy="54943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9" y="0"/>
                    </a:moveTo>
                    <a:lnTo>
                      <a:pt x="589" y="275"/>
                    </a:lnTo>
                    <a:lnTo>
                      <a:pt x="774" y="474"/>
                    </a:lnTo>
                    <a:lnTo>
                      <a:pt x="954" y="680"/>
                    </a:lnTo>
                    <a:lnTo>
                      <a:pt x="1134" y="880"/>
                    </a:lnTo>
                    <a:lnTo>
                      <a:pt x="1224" y="1155"/>
                    </a:lnTo>
                    <a:lnTo>
                      <a:pt x="1408" y="1361"/>
                    </a:lnTo>
                    <a:lnTo>
                      <a:pt x="1588" y="1629"/>
                    </a:lnTo>
                    <a:lnTo>
                      <a:pt x="1768" y="1903"/>
                    </a:lnTo>
                    <a:lnTo>
                      <a:pt x="1953" y="2172"/>
                    </a:lnTo>
                    <a:lnTo>
                      <a:pt x="2133" y="2309"/>
                    </a:lnTo>
                    <a:lnTo>
                      <a:pt x="2313" y="2584"/>
                    </a:lnTo>
                    <a:lnTo>
                      <a:pt x="2497" y="2715"/>
                    </a:lnTo>
                    <a:lnTo>
                      <a:pt x="2677" y="2783"/>
                    </a:lnTo>
                    <a:lnTo>
                      <a:pt x="2861" y="2989"/>
                    </a:lnTo>
                    <a:lnTo>
                      <a:pt x="3041" y="3127"/>
                    </a:lnTo>
                    <a:lnTo>
                      <a:pt x="3176" y="3395"/>
                    </a:lnTo>
                    <a:lnTo>
                      <a:pt x="3356" y="3532"/>
                    </a:lnTo>
                    <a:lnTo>
                      <a:pt x="3541" y="3670"/>
                    </a:lnTo>
                    <a:lnTo>
                      <a:pt x="3631" y="4144"/>
                    </a:lnTo>
                    <a:lnTo>
                      <a:pt x="3766" y="4412"/>
                    </a:lnTo>
                    <a:lnTo>
                      <a:pt x="3950" y="4550"/>
                    </a:lnTo>
                    <a:lnTo>
                      <a:pt x="4130" y="4756"/>
                    </a:lnTo>
                    <a:lnTo>
                      <a:pt x="4265" y="5024"/>
                    </a:lnTo>
                    <a:lnTo>
                      <a:pt x="4450" y="5024"/>
                    </a:lnTo>
                    <a:lnTo>
                      <a:pt x="4585" y="5299"/>
                    </a:lnTo>
                    <a:lnTo>
                      <a:pt x="4765" y="5436"/>
                    </a:lnTo>
                    <a:lnTo>
                      <a:pt x="4944" y="5567"/>
                    </a:lnTo>
                    <a:lnTo>
                      <a:pt x="5129" y="5773"/>
                    </a:lnTo>
                    <a:lnTo>
                      <a:pt x="5309" y="5773"/>
                    </a:lnTo>
                    <a:lnTo>
                      <a:pt x="5489" y="5910"/>
                    </a:lnTo>
                    <a:lnTo>
                      <a:pt x="5718" y="6048"/>
                    </a:lnTo>
                    <a:lnTo>
                      <a:pt x="5898" y="6316"/>
                    </a:lnTo>
                    <a:lnTo>
                      <a:pt x="6083" y="6385"/>
                    </a:lnTo>
                    <a:lnTo>
                      <a:pt x="6263" y="6659"/>
                    </a:lnTo>
                    <a:lnTo>
                      <a:pt x="6353" y="6996"/>
                    </a:lnTo>
                    <a:lnTo>
                      <a:pt x="6582" y="7271"/>
                    </a:lnTo>
                    <a:lnTo>
                      <a:pt x="6807" y="7470"/>
                    </a:lnTo>
                    <a:lnTo>
                      <a:pt x="7032" y="7745"/>
                    </a:lnTo>
                    <a:lnTo>
                      <a:pt x="7216" y="7814"/>
                    </a:lnTo>
                    <a:lnTo>
                      <a:pt x="7441" y="8013"/>
                    </a:lnTo>
                    <a:lnTo>
                      <a:pt x="7626" y="8288"/>
                    </a:lnTo>
                    <a:lnTo>
                      <a:pt x="8031" y="8425"/>
                    </a:lnTo>
                    <a:lnTo>
                      <a:pt x="8215" y="8625"/>
                    </a:lnTo>
                    <a:lnTo>
                      <a:pt x="8305" y="8968"/>
                    </a:lnTo>
                    <a:lnTo>
                      <a:pt x="8350" y="9443"/>
                    </a:lnTo>
                    <a:lnTo>
                      <a:pt x="8575" y="9711"/>
                    </a:lnTo>
                    <a:lnTo>
                      <a:pt x="8805" y="9780"/>
                    </a:lnTo>
                    <a:lnTo>
                      <a:pt x="9030" y="9848"/>
                    </a:lnTo>
                    <a:lnTo>
                      <a:pt x="9214" y="10054"/>
                    </a:lnTo>
                    <a:lnTo>
                      <a:pt x="9394" y="10254"/>
                    </a:lnTo>
                    <a:lnTo>
                      <a:pt x="9574" y="10391"/>
                    </a:lnTo>
                    <a:lnTo>
                      <a:pt x="9848" y="10391"/>
                    </a:lnTo>
                    <a:lnTo>
                      <a:pt x="10208" y="10529"/>
                    </a:lnTo>
                    <a:lnTo>
                      <a:pt x="10303" y="11071"/>
                    </a:lnTo>
                    <a:lnTo>
                      <a:pt x="10393" y="11346"/>
                    </a:lnTo>
                    <a:lnTo>
                      <a:pt x="10618" y="11614"/>
                    </a:lnTo>
                    <a:lnTo>
                      <a:pt x="10802" y="11752"/>
                    </a:lnTo>
                    <a:lnTo>
                      <a:pt x="10847" y="12020"/>
                    </a:lnTo>
                    <a:lnTo>
                      <a:pt x="10892" y="12295"/>
                    </a:lnTo>
                    <a:lnTo>
                      <a:pt x="10982" y="12563"/>
                    </a:lnTo>
                    <a:lnTo>
                      <a:pt x="11117" y="12906"/>
                    </a:lnTo>
                    <a:lnTo>
                      <a:pt x="11252" y="13243"/>
                    </a:lnTo>
                    <a:lnTo>
                      <a:pt x="11297" y="13518"/>
                    </a:lnTo>
                    <a:lnTo>
                      <a:pt x="11347" y="13786"/>
                    </a:lnTo>
                    <a:lnTo>
                      <a:pt x="11437" y="14061"/>
                    </a:lnTo>
                    <a:lnTo>
                      <a:pt x="11662" y="14329"/>
                    </a:lnTo>
                    <a:lnTo>
                      <a:pt x="11846" y="14467"/>
                    </a:lnTo>
                    <a:lnTo>
                      <a:pt x="11981" y="14741"/>
                    </a:lnTo>
                    <a:lnTo>
                      <a:pt x="11617" y="14741"/>
                    </a:lnTo>
                    <a:lnTo>
                      <a:pt x="11392" y="14673"/>
                    </a:lnTo>
                    <a:lnTo>
                      <a:pt x="11207" y="14604"/>
                    </a:lnTo>
                    <a:lnTo>
                      <a:pt x="10847" y="14604"/>
                    </a:lnTo>
                    <a:lnTo>
                      <a:pt x="10663" y="14398"/>
                    </a:lnTo>
                    <a:lnTo>
                      <a:pt x="10438" y="14329"/>
                    </a:lnTo>
                    <a:lnTo>
                      <a:pt x="10258" y="14329"/>
                    </a:lnTo>
                    <a:lnTo>
                      <a:pt x="10073" y="14467"/>
                    </a:lnTo>
                    <a:lnTo>
                      <a:pt x="9893" y="14535"/>
                    </a:lnTo>
                    <a:lnTo>
                      <a:pt x="8985" y="14535"/>
                    </a:lnTo>
                    <a:lnTo>
                      <a:pt x="8760" y="14604"/>
                    </a:lnTo>
                    <a:lnTo>
                      <a:pt x="8530" y="14604"/>
                    </a:lnTo>
                    <a:lnTo>
                      <a:pt x="8350" y="14467"/>
                    </a:lnTo>
                    <a:lnTo>
                      <a:pt x="8121" y="14398"/>
                    </a:lnTo>
                    <a:lnTo>
                      <a:pt x="7806" y="14467"/>
                    </a:lnTo>
                    <a:lnTo>
                      <a:pt x="7626" y="14604"/>
                    </a:lnTo>
                    <a:lnTo>
                      <a:pt x="7441" y="14741"/>
                    </a:lnTo>
                    <a:lnTo>
                      <a:pt x="7261" y="14810"/>
                    </a:lnTo>
                    <a:lnTo>
                      <a:pt x="5853" y="14810"/>
                    </a:lnTo>
                    <a:lnTo>
                      <a:pt x="5673" y="14878"/>
                    </a:lnTo>
                    <a:lnTo>
                      <a:pt x="5489" y="15010"/>
                    </a:lnTo>
                    <a:lnTo>
                      <a:pt x="4585" y="15010"/>
                    </a:lnTo>
                    <a:lnTo>
                      <a:pt x="4400" y="14941"/>
                    </a:lnTo>
                    <a:lnTo>
                      <a:pt x="4220" y="14741"/>
                    </a:lnTo>
                    <a:lnTo>
                      <a:pt x="4085" y="14467"/>
                    </a:lnTo>
                    <a:lnTo>
                      <a:pt x="3901" y="14267"/>
                    </a:lnTo>
                    <a:lnTo>
                      <a:pt x="3721" y="14198"/>
                    </a:lnTo>
                    <a:lnTo>
                      <a:pt x="3541" y="14061"/>
                    </a:lnTo>
                    <a:lnTo>
                      <a:pt x="3266" y="13992"/>
                    </a:lnTo>
                    <a:lnTo>
                      <a:pt x="3086" y="13855"/>
                    </a:lnTo>
                    <a:lnTo>
                      <a:pt x="2906" y="13855"/>
                    </a:lnTo>
                    <a:lnTo>
                      <a:pt x="2722" y="13718"/>
                    </a:lnTo>
                    <a:lnTo>
                      <a:pt x="2497" y="13381"/>
                    </a:lnTo>
                    <a:lnTo>
                      <a:pt x="2313" y="13243"/>
                    </a:lnTo>
                    <a:lnTo>
                      <a:pt x="2088" y="13243"/>
                    </a:lnTo>
                    <a:lnTo>
                      <a:pt x="1908" y="13112"/>
                    </a:lnTo>
                    <a:lnTo>
                      <a:pt x="1678" y="12838"/>
                    </a:lnTo>
                    <a:lnTo>
                      <a:pt x="1363" y="12563"/>
                    </a:lnTo>
                    <a:lnTo>
                      <a:pt x="1179" y="12363"/>
                    </a:lnTo>
                    <a:lnTo>
                      <a:pt x="999" y="12295"/>
                    </a:lnTo>
                    <a:lnTo>
                      <a:pt x="819" y="12089"/>
                    </a:lnTo>
                    <a:lnTo>
                      <a:pt x="679" y="11820"/>
                    </a:lnTo>
                    <a:lnTo>
                      <a:pt x="499" y="11477"/>
                    </a:lnTo>
                    <a:lnTo>
                      <a:pt x="274" y="11140"/>
                    </a:lnTo>
                    <a:lnTo>
                      <a:pt x="90" y="10934"/>
                    </a:lnTo>
                    <a:lnTo>
                      <a:pt x="180" y="11209"/>
                    </a:lnTo>
                    <a:lnTo>
                      <a:pt x="364" y="11408"/>
                    </a:lnTo>
                    <a:lnTo>
                      <a:pt x="634" y="11958"/>
                    </a:lnTo>
                    <a:lnTo>
                      <a:pt x="819" y="12226"/>
                    </a:lnTo>
                    <a:lnTo>
                      <a:pt x="999" y="12363"/>
                    </a:lnTo>
                    <a:lnTo>
                      <a:pt x="1224" y="12563"/>
                    </a:lnTo>
                    <a:lnTo>
                      <a:pt x="1408" y="12700"/>
                    </a:lnTo>
                    <a:lnTo>
                      <a:pt x="1588" y="12906"/>
                    </a:lnTo>
                    <a:lnTo>
                      <a:pt x="1768" y="13044"/>
                    </a:lnTo>
                    <a:lnTo>
                      <a:pt x="1953" y="13175"/>
                    </a:lnTo>
                    <a:lnTo>
                      <a:pt x="2133" y="13243"/>
                    </a:lnTo>
                    <a:lnTo>
                      <a:pt x="2313" y="13449"/>
                    </a:lnTo>
                    <a:lnTo>
                      <a:pt x="2497" y="13655"/>
                    </a:lnTo>
                    <a:lnTo>
                      <a:pt x="2722" y="13924"/>
                    </a:lnTo>
                    <a:lnTo>
                      <a:pt x="3086" y="13924"/>
                    </a:lnTo>
                    <a:lnTo>
                      <a:pt x="3266" y="14198"/>
                    </a:lnTo>
                    <a:lnTo>
                      <a:pt x="3496" y="14267"/>
                    </a:lnTo>
                    <a:lnTo>
                      <a:pt x="3676" y="14329"/>
                    </a:lnTo>
                    <a:lnTo>
                      <a:pt x="4040" y="14535"/>
                    </a:lnTo>
                    <a:lnTo>
                      <a:pt x="4220" y="14810"/>
                    </a:lnTo>
                    <a:lnTo>
                      <a:pt x="4450" y="15147"/>
                    </a:lnTo>
                    <a:lnTo>
                      <a:pt x="4175" y="15215"/>
                    </a:lnTo>
                    <a:lnTo>
                      <a:pt x="3950" y="15010"/>
                    </a:lnTo>
                    <a:lnTo>
                      <a:pt x="3766" y="14941"/>
                    </a:lnTo>
                    <a:lnTo>
                      <a:pt x="3586" y="15010"/>
                    </a:lnTo>
                    <a:lnTo>
                      <a:pt x="3406" y="15147"/>
                    </a:lnTo>
                    <a:lnTo>
                      <a:pt x="3176" y="15147"/>
                    </a:lnTo>
                    <a:lnTo>
                      <a:pt x="2812" y="15078"/>
                    </a:lnTo>
                    <a:lnTo>
                      <a:pt x="2632" y="14941"/>
                    </a:lnTo>
                    <a:lnTo>
                      <a:pt x="2452" y="15010"/>
                    </a:lnTo>
                    <a:lnTo>
                      <a:pt x="2268" y="15147"/>
                    </a:lnTo>
                    <a:lnTo>
                      <a:pt x="2088" y="15215"/>
                    </a:lnTo>
                    <a:lnTo>
                      <a:pt x="1768" y="15421"/>
                    </a:lnTo>
                    <a:lnTo>
                      <a:pt x="1633" y="15896"/>
                    </a:lnTo>
                    <a:lnTo>
                      <a:pt x="1453" y="16033"/>
                    </a:lnTo>
                    <a:lnTo>
                      <a:pt x="1269" y="16095"/>
                    </a:lnTo>
                    <a:lnTo>
                      <a:pt x="1089" y="16033"/>
                    </a:lnTo>
                    <a:lnTo>
                      <a:pt x="544" y="16033"/>
                    </a:lnTo>
                    <a:lnTo>
                      <a:pt x="724" y="16164"/>
                    </a:lnTo>
                    <a:lnTo>
                      <a:pt x="909" y="16301"/>
                    </a:lnTo>
                    <a:lnTo>
                      <a:pt x="1269" y="16301"/>
                    </a:lnTo>
                    <a:lnTo>
                      <a:pt x="1453" y="16164"/>
                    </a:lnTo>
                    <a:lnTo>
                      <a:pt x="1633" y="15896"/>
                    </a:lnTo>
                    <a:lnTo>
                      <a:pt x="1863" y="15621"/>
                    </a:lnTo>
                    <a:lnTo>
                      <a:pt x="2043" y="15484"/>
                    </a:lnTo>
                    <a:lnTo>
                      <a:pt x="2223" y="15284"/>
                    </a:lnTo>
                    <a:lnTo>
                      <a:pt x="2452" y="15215"/>
                    </a:lnTo>
                    <a:lnTo>
                      <a:pt x="3356" y="15215"/>
                    </a:lnTo>
                    <a:lnTo>
                      <a:pt x="3541" y="15147"/>
                    </a:lnTo>
                    <a:lnTo>
                      <a:pt x="3766" y="15078"/>
                    </a:lnTo>
                    <a:lnTo>
                      <a:pt x="3950" y="15215"/>
                    </a:lnTo>
                    <a:lnTo>
                      <a:pt x="4130" y="15284"/>
                    </a:lnTo>
                    <a:lnTo>
                      <a:pt x="4355" y="15353"/>
                    </a:lnTo>
                    <a:lnTo>
                      <a:pt x="4540" y="15353"/>
                    </a:lnTo>
                    <a:lnTo>
                      <a:pt x="4675" y="15078"/>
                    </a:lnTo>
                    <a:lnTo>
                      <a:pt x="4854" y="15010"/>
                    </a:lnTo>
                    <a:lnTo>
                      <a:pt x="5039" y="15147"/>
                    </a:lnTo>
                    <a:lnTo>
                      <a:pt x="5219" y="15353"/>
                    </a:lnTo>
                    <a:lnTo>
                      <a:pt x="5399" y="15484"/>
                    </a:lnTo>
                    <a:lnTo>
                      <a:pt x="5583" y="15484"/>
                    </a:lnTo>
                    <a:lnTo>
                      <a:pt x="5763" y="15621"/>
                    </a:lnTo>
                    <a:lnTo>
                      <a:pt x="5988" y="15758"/>
                    </a:lnTo>
                    <a:lnTo>
                      <a:pt x="6173" y="15827"/>
                    </a:lnTo>
                    <a:lnTo>
                      <a:pt x="6353" y="15896"/>
                    </a:lnTo>
                    <a:lnTo>
                      <a:pt x="6672" y="15964"/>
                    </a:lnTo>
                    <a:lnTo>
                      <a:pt x="6942" y="16033"/>
                    </a:lnTo>
                    <a:lnTo>
                      <a:pt x="7127" y="16301"/>
                    </a:lnTo>
                    <a:lnTo>
                      <a:pt x="7172" y="16576"/>
                    </a:lnTo>
                    <a:lnTo>
                      <a:pt x="7531" y="16913"/>
                    </a:lnTo>
                    <a:lnTo>
                      <a:pt x="7716" y="17119"/>
                    </a:lnTo>
                    <a:lnTo>
                      <a:pt x="7851" y="17593"/>
                    </a:lnTo>
                    <a:lnTo>
                      <a:pt x="7986" y="17862"/>
                    </a:lnTo>
                    <a:lnTo>
                      <a:pt x="7626" y="17930"/>
                    </a:lnTo>
                    <a:lnTo>
                      <a:pt x="7441" y="18136"/>
                    </a:lnTo>
                    <a:lnTo>
                      <a:pt x="7306" y="18405"/>
                    </a:lnTo>
                    <a:lnTo>
                      <a:pt x="7261" y="18748"/>
                    </a:lnTo>
                    <a:lnTo>
                      <a:pt x="6852" y="18954"/>
                    </a:lnTo>
                    <a:lnTo>
                      <a:pt x="6488" y="19016"/>
                    </a:lnTo>
                    <a:lnTo>
                      <a:pt x="6263" y="19222"/>
                    </a:lnTo>
                    <a:lnTo>
                      <a:pt x="6038" y="19559"/>
                    </a:lnTo>
                    <a:lnTo>
                      <a:pt x="5853" y="19697"/>
                    </a:lnTo>
                    <a:lnTo>
                      <a:pt x="5673" y="19765"/>
                    </a:lnTo>
                    <a:lnTo>
                      <a:pt x="5309" y="19765"/>
                    </a:lnTo>
                    <a:lnTo>
                      <a:pt x="5129" y="19834"/>
                    </a:lnTo>
                    <a:lnTo>
                      <a:pt x="4765" y="19902"/>
                    </a:lnTo>
                    <a:lnTo>
                      <a:pt x="4585" y="19971"/>
                    </a:lnTo>
                    <a:lnTo>
                      <a:pt x="4310" y="20040"/>
                    </a:lnTo>
                    <a:lnTo>
                      <a:pt x="3856" y="20040"/>
                    </a:lnTo>
                    <a:lnTo>
                      <a:pt x="3676" y="20108"/>
                    </a:lnTo>
                    <a:lnTo>
                      <a:pt x="3451" y="20239"/>
                    </a:lnTo>
                    <a:lnTo>
                      <a:pt x="3266" y="20377"/>
                    </a:lnTo>
                    <a:lnTo>
                      <a:pt x="3086" y="20514"/>
                    </a:lnTo>
                    <a:lnTo>
                      <a:pt x="2906" y="20583"/>
                    </a:lnTo>
                    <a:lnTo>
                      <a:pt x="2632" y="20583"/>
                    </a:lnTo>
                    <a:lnTo>
                      <a:pt x="2452" y="20651"/>
                    </a:lnTo>
                    <a:lnTo>
                      <a:pt x="2268" y="20651"/>
                    </a:lnTo>
                    <a:lnTo>
                      <a:pt x="2088" y="20720"/>
                    </a:lnTo>
                    <a:lnTo>
                      <a:pt x="1044" y="20720"/>
                    </a:lnTo>
                    <a:lnTo>
                      <a:pt x="864" y="20782"/>
                    </a:lnTo>
                    <a:lnTo>
                      <a:pt x="679" y="20851"/>
                    </a:lnTo>
                    <a:lnTo>
                      <a:pt x="364" y="20851"/>
                    </a:lnTo>
                    <a:lnTo>
                      <a:pt x="180" y="20920"/>
                    </a:lnTo>
                    <a:lnTo>
                      <a:pt x="0" y="21194"/>
                    </a:lnTo>
                    <a:lnTo>
                      <a:pt x="180" y="21194"/>
                    </a:lnTo>
                    <a:lnTo>
                      <a:pt x="364" y="21057"/>
                    </a:lnTo>
                    <a:lnTo>
                      <a:pt x="544" y="20920"/>
                    </a:lnTo>
                    <a:lnTo>
                      <a:pt x="724" y="20851"/>
                    </a:lnTo>
                    <a:lnTo>
                      <a:pt x="909" y="20851"/>
                    </a:lnTo>
                    <a:lnTo>
                      <a:pt x="1089" y="20782"/>
                    </a:lnTo>
                    <a:lnTo>
                      <a:pt x="1269" y="20720"/>
                    </a:lnTo>
                    <a:lnTo>
                      <a:pt x="1453" y="20651"/>
                    </a:lnTo>
                    <a:lnTo>
                      <a:pt x="1818" y="20651"/>
                    </a:lnTo>
                    <a:lnTo>
                      <a:pt x="2088" y="20720"/>
                    </a:lnTo>
                    <a:lnTo>
                      <a:pt x="2812" y="20720"/>
                    </a:lnTo>
                    <a:lnTo>
                      <a:pt x="2996" y="20651"/>
                    </a:lnTo>
                    <a:lnTo>
                      <a:pt x="3176" y="20651"/>
                    </a:lnTo>
                    <a:lnTo>
                      <a:pt x="3406" y="20583"/>
                    </a:lnTo>
                    <a:lnTo>
                      <a:pt x="3586" y="20377"/>
                    </a:lnTo>
                    <a:lnTo>
                      <a:pt x="3766" y="20239"/>
                    </a:lnTo>
                    <a:lnTo>
                      <a:pt x="4175" y="20239"/>
                    </a:lnTo>
                    <a:lnTo>
                      <a:pt x="4355" y="20108"/>
                    </a:lnTo>
                    <a:lnTo>
                      <a:pt x="4585" y="20040"/>
                    </a:lnTo>
                    <a:lnTo>
                      <a:pt x="5129" y="20040"/>
                    </a:lnTo>
                    <a:lnTo>
                      <a:pt x="5354" y="19971"/>
                    </a:lnTo>
                    <a:lnTo>
                      <a:pt x="5538" y="19902"/>
                    </a:lnTo>
                    <a:lnTo>
                      <a:pt x="5763" y="19971"/>
                    </a:lnTo>
                    <a:lnTo>
                      <a:pt x="5988" y="19971"/>
                    </a:lnTo>
                    <a:lnTo>
                      <a:pt x="6173" y="19834"/>
                    </a:lnTo>
                    <a:lnTo>
                      <a:pt x="6308" y="19559"/>
                    </a:lnTo>
                    <a:lnTo>
                      <a:pt x="6398" y="19291"/>
                    </a:lnTo>
                    <a:lnTo>
                      <a:pt x="6582" y="19222"/>
                    </a:lnTo>
                    <a:lnTo>
                      <a:pt x="6852" y="19154"/>
                    </a:lnTo>
                    <a:lnTo>
                      <a:pt x="7032" y="19016"/>
                    </a:lnTo>
                    <a:lnTo>
                      <a:pt x="7216" y="18817"/>
                    </a:lnTo>
                    <a:lnTo>
                      <a:pt x="7396" y="18611"/>
                    </a:lnTo>
                    <a:lnTo>
                      <a:pt x="7576" y="18342"/>
                    </a:lnTo>
                    <a:lnTo>
                      <a:pt x="7761" y="18274"/>
                    </a:lnTo>
                    <a:lnTo>
                      <a:pt x="7941" y="18068"/>
                    </a:lnTo>
                    <a:lnTo>
                      <a:pt x="8121" y="17930"/>
                    </a:lnTo>
                    <a:lnTo>
                      <a:pt x="8305" y="17862"/>
                    </a:lnTo>
                    <a:lnTo>
                      <a:pt x="8485" y="17999"/>
                    </a:lnTo>
                    <a:lnTo>
                      <a:pt x="8670" y="18068"/>
                    </a:lnTo>
                    <a:lnTo>
                      <a:pt x="8850" y="18068"/>
                    </a:lnTo>
                    <a:lnTo>
                      <a:pt x="9030" y="18136"/>
                    </a:lnTo>
                    <a:lnTo>
                      <a:pt x="9349" y="18205"/>
                    </a:lnTo>
                    <a:lnTo>
                      <a:pt x="9529" y="18205"/>
                    </a:lnTo>
                    <a:lnTo>
                      <a:pt x="9803" y="18274"/>
                    </a:lnTo>
                    <a:lnTo>
                      <a:pt x="10028" y="18342"/>
                    </a:lnTo>
                    <a:lnTo>
                      <a:pt x="10208" y="18473"/>
                    </a:lnTo>
                    <a:lnTo>
                      <a:pt x="10393" y="18611"/>
                    </a:lnTo>
                    <a:lnTo>
                      <a:pt x="10573" y="18748"/>
                    </a:lnTo>
                    <a:lnTo>
                      <a:pt x="10753" y="18817"/>
                    </a:lnTo>
                    <a:lnTo>
                      <a:pt x="10937" y="18817"/>
                    </a:lnTo>
                    <a:lnTo>
                      <a:pt x="11117" y="18954"/>
                    </a:lnTo>
                    <a:lnTo>
                      <a:pt x="11297" y="19085"/>
                    </a:lnTo>
                    <a:lnTo>
                      <a:pt x="11482" y="19291"/>
                    </a:lnTo>
                    <a:lnTo>
                      <a:pt x="11752" y="19359"/>
                    </a:lnTo>
                    <a:lnTo>
                      <a:pt x="11936" y="19359"/>
                    </a:lnTo>
                    <a:lnTo>
                      <a:pt x="12116" y="19559"/>
                    </a:lnTo>
                    <a:lnTo>
                      <a:pt x="12296" y="19697"/>
                    </a:lnTo>
                    <a:lnTo>
                      <a:pt x="12480" y="19765"/>
                    </a:lnTo>
                    <a:lnTo>
                      <a:pt x="12705" y="19902"/>
                    </a:lnTo>
                    <a:lnTo>
                      <a:pt x="12885" y="19971"/>
                    </a:lnTo>
                    <a:lnTo>
                      <a:pt x="13524" y="19971"/>
                    </a:lnTo>
                    <a:lnTo>
                      <a:pt x="13749" y="20040"/>
                    </a:lnTo>
                    <a:lnTo>
                      <a:pt x="13979" y="20239"/>
                    </a:lnTo>
                    <a:lnTo>
                      <a:pt x="14204" y="20308"/>
                    </a:lnTo>
                    <a:lnTo>
                      <a:pt x="15067" y="20308"/>
                    </a:lnTo>
                    <a:lnTo>
                      <a:pt x="15247" y="20377"/>
                    </a:lnTo>
                    <a:lnTo>
                      <a:pt x="15472" y="20583"/>
                    </a:lnTo>
                    <a:lnTo>
                      <a:pt x="15657" y="20651"/>
                    </a:lnTo>
                    <a:lnTo>
                      <a:pt x="15837" y="20720"/>
                    </a:lnTo>
                    <a:lnTo>
                      <a:pt x="16066" y="20782"/>
                    </a:lnTo>
                    <a:lnTo>
                      <a:pt x="16471" y="20782"/>
                    </a:lnTo>
                    <a:lnTo>
                      <a:pt x="16656" y="20851"/>
                    </a:lnTo>
                    <a:lnTo>
                      <a:pt x="16835" y="21057"/>
                    </a:lnTo>
                    <a:lnTo>
                      <a:pt x="17470" y="21057"/>
                    </a:lnTo>
                    <a:lnTo>
                      <a:pt x="17699" y="21126"/>
                    </a:lnTo>
                    <a:lnTo>
                      <a:pt x="18694" y="21126"/>
                    </a:lnTo>
                    <a:lnTo>
                      <a:pt x="18923" y="21325"/>
                    </a:lnTo>
                    <a:lnTo>
                      <a:pt x="19148" y="21531"/>
                    </a:lnTo>
                    <a:lnTo>
                      <a:pt x="20376" y="21531"/>
                    </a:lnTo>
                    <a:lnTo>
                      <a:pt x="20601" y="21600"/>
                    </a:lnTo>
                    <a:lnTo>
                      <a:pt x="20831" y="21600"/>
                    </a:lnTo>
                    <a:lnTo>
                      <a:pt x="20237" y="21600"/>
                    </a:lnTo>
                    <a:lnTo>
                      <a:pt x="19877" y="21463"/>
                    </a:lnTo>
                    <a:lnTo>
                      <a:pt x="19647" y="21394"/>
                    </a:lnTo>
                    <a:lnTo>
                      <a:pt x="19287" y="21463"/>
                    </a:lnTo>
                    <a:lnTo>
                      <a:pt x="19103" y="21531"/>
                    </a:lnTo>
                    <a:lnTo>
                      <a:pt x="18923" y="21463"/>
                    </a:lnTo>
                    <a:lnTo>
                      <a:pt x="18833" y="21194"/>
                    </a:lnTo>
                    <a:lnTo>
                      <a:pt x="18424" y="21057"/>
                    </a:lnTo>
                    <a:lnTo>
                      <a:pt x="18244" y="21057"/>
                    </a:lnTo>
                    <a:lnTo>
                      <a:pt x="18014" y="20988"/>
                    </a:lnTo>
                    <a:lnTo>
                      <a:pt x="17744" y="20920"/>
                    </a:lnTo>
                    <a:lnTo>
                      <a:pt x="17380" y="20851"/>
                    </a:lnTo>
                    <a:lnTo>
                      <a:pt x="17155" y="20782"/>
                    </a:lnTo>
                    <a:lnTo>
                      <a:pt x="16970" y="20782"/>
                    </a:lnTo>
                    <a:lnTo>
                      <a:pt x="16701" y="20851"/>
                    </a:lnTo>
                    <a:lnTo>
                      <a:pt x="16201" y="20851"/>
                    </a:lnTo>
                    <a:lnTo>
                      <a:pt x="15972" y="20583"/>
                    </a:lnTo>
                    <a:lnTo>
                      <a:pt x="15792" y="20583"/>
                    </a:lnTo>
                    <a:lnTo>
                      <a:pt x="15472" y="20514"/>
                    </a:lnTo>
                    <a:lnTo>
                      <a:pt x="15112" y="20514"/>
                    </a:lnTo>
                    <a:lnTo>
                      <a:pt x="14928" y="20377"/>
                    </a:lnTo>
                    <a:lnTo>
                      <a:pt x="14703" y="20171"/>
                    </a:lnTo>
                    <a:lnTo>
                      <a:pt x="14523" y="20040"/>
                    </a:lnTo>
                    <a:lnTo>
                      <a:pt x="14339" y="19971"/>
                    </a:lnTo>
                    <a:lnTo>
                      <a:pt x="13979" y="19971"/>
                    </a:lnTo>
                    <a:lnTo>
                      <a:pt x="13794" y="19902"/>
                    </a:lnTo>
                    <a:lnTo>
                      <a:pt x="13524" y="19834"/>
                    </a:lnTo>
                    <a:lnTo>
                      <a:pt x="13250" y="19765"/>
                    </a:lnTo>
                    <a:lnTo>
                      <a:pt x="13070" y="19628"/>
                    </a:lnTo>
                    <a:lnTo>
                      <a:pt x="12840" y="19497"/>
                    </a:lnTo>
                    <a:lnTo>
                      <a:pt x="11981" y="19497"/>
                    </a:lnTo>
                    <a:lnTo>
                      <a:pt x="11617" y="19428"/>
                    </a:lnTo>
                    <a:lnTo>
                      <a:pt x="11437" y="19085"/>
                    </a:lnTo>
                    <a:lnTo>
                      <a:pt x="11252" y="18817"/>
                    </a:lnTo>
                    <a:lnTo>
                      <a:pt x="10663" y="18817"/>
                    </a:lnTo>
                    <a:lnTo>
                      <a:pt x="10303" y="18405"/>
                    </a:lnTo>
                    <a:lnTo>
                      <a:pt x="10073" y="18136"/>
                    </a:lnTo>
                    <a:lnTo>
                      <a:pt x="9848" y="17999"/>
                    </a:lnTo>
                    <a:lnTo>
                      <a:pt x="8850" y="17999"/>
                    </a:lnTo>
                    <a:lnTo>
                      <a:pt x="8670" y="17862"/>
                    </a:lnTo>
                    <a:lnTo>
                      <a:pt x="8170" y="17731"/>
                    </a:lnTo>
                    <a:lnTo>
                      <a:pt x="7716" y="17525"/>
                    </a:lnTo>
                    <a:lnTo>
                      <a:pt x="7626" y="17250"/>
                    </a:lnTo>
                    <a:lnTo>
                      <a:pt x="7671" y="16982"/>
                    </a:lnTo>
                    <a:lnTo>
                      <a:pt x="7531" y="16707"/>
                    </a:lnTo>
                    <a:lnTo>
                      <a:pt x="7396" y="16439"/>
                    </a:lnTo>
                    <a:lnTo>
                      <a:pt x="7261" y="16164"/>
                    </a:lnTo>
                    <a:lnTo>
                      <a:pt x="7077" y="15964"/>
                    </a:lnTo>
                    <a:lnTo>
                      <a:pt x="6897" y="15827"/>
                    </a:lnTo>
                    <a:lnTo>
                      <a:pt x="6717" y="15758"/>
                    </a:lnTo>
                    <a:lnTo>
                      <a:pt x="6353" y="15552"/>
                    </a:lnTo>
                    <a:lnTo>
                      <a:pt x="6173" y="15552"/>
                    </a:lnTo>
                    <a:lnTo>
                      <a:pt x="5988" y="15484"/>
                    </a:lnTo>
                    <a:lnTo>
                      <a:pt x="5763" y="15421"/>
                    </a:lnTo>
                    <a:lnTo>
                      <a:pt x="5444" y="15421"/>
                    </a:lnTo>
                    <a:lnTo>
                      <a:pt x="5264" y="15284"/>
                    </a:lnTo>
                    <a:lnTo>
                      <a:pt x="5084" y="15215"/>
                    </a:lnTo>
                    <a:lnTo>
                      <a:pt x="5354" y="15147"/>
                    </a:lnTo>
                    <a:lnTo>
                      <a:pt x="5538" y="15010"/>
                    </a:lnTo>
                    <a:lnTo>
                      <a:pt x="5718" y="14941"/>
                    </a:lnTo>
                    <a:lnTo>
                      <a:pt x="6897" y="14941"/>
                    </a:lnTo>
                    <a:lnTo>
                      <a:pt x="7077" y="14878"/>
                    </a:lnTo>
                    <a:lnTo>
                      <a:pt x="7441" y="14878"/>
                    </a:lnTo>
                    <a:lnTo>
                      <a:pt x="7851" y="14810"/>
                    </a:lnTo>
                    <a:lnTo>
                      <a:pt x="8031" y="14673"/>
                    </a:lnTo>
                    <a:lnTo>
                      <a:pt x="8215" y="14604"/>
                    </a:lnTo>
                    <a:lnTo>
                      <a:pt x="8850" y="14604"/>
                    </a:lnTo>
                    <a:lnTo>
                      <a:pt x="9120" y="14535"/>
                    </a:lnTo>
                    <a:lnTo>
                      <a:pt x="9304" y="14467"/>
                    </a:lnTo>
                    <a:lnTo>
                      <a:pt x="9664" y="14467"/>
                    </a:lnTo>
                    <a:lnTo>
                      <a:pt x="9848" y="14604"/>
                    </a:lnTo>
                    <a:lnTo>
                      <a:pt x="10073" y="14673"/>
                    </a:lnTo>
                    <a:lnTo>
                      <a:pt x="10847" y="14673"/>
                    </a:lnTo>
                    <a:lnTo>
                      <a:pt x="11027" y="14741"/>
                    </a:lnTo>
                    <a:lnTo>
                      <a:pt x="11572" y="14741"/>
                    </a:lnTo>
                    <a:lnTo>
                      <a:pt x="11752" y="14941"/>
                    </a:lnTo>
                    <a:lnTo>
                      <a:pt x="12116" y="15078"/>
                    </a:lnTo>
                    <a:lnTo>
                      <a:pt x="12296" y="15147"/>
                    </a:lnTo>
                    <a:lnTo>
                      <a:pt x="12525" y="15215"/>
                    </a:lnTo>
                    <a:lnTo>
                      <a:pt x="12705" y="15215"/>
                    </a:lnTo>
                    <a:lnTo>
                      <a:pt x="12840" y="15484"/>
                    </a:lnTo>
                    <a:lnTo>
                      <a:pt x="13070" y="15758"/>
                    </a:lnTo>
                    <a:lnTo>
                      <a:pt x="13340" y="15827"/>
                    </a:lnTo>
                    <a:lnTo>
                      <a:pt x="13524" y="15896"/>
                    </a:lnTo>
                    <a:lnTo>
                      <a:pt x="13704" y="16033"/>
                    </a:lnTo>
                    <a:lnTo>
                      <a:pt x="13884" y="16301"/>
                    </a:lnTo>
                    <a:lnTo>
                      <a:pt x="14069" y="16439"/>
                    </a:lnTo>
                    <a:lnTo>
                      <a:pt x="14249" y="16507"/>
                    </a:lnTo>
                    <a:lnTo>
                      <a:pt x="14478" y="16576"/>
                    </a:lnTo>
                    <a:lnTo>
                      <a:pt x="14658" y="16576"/>
                    </a:lnTo>
                    <a:lnTo>
                      <a:pt x="14838" y="16638"/>
                    </a:lnTo>
                    <a:lnTo>
                      <a:pt x="15022" y="16844"/>
                    </a:lnTo>
                    <a:lnTo>
                      <a:pt x="15202" y="17050"/>
                    </a:lnTo>
                    <a:lnTo>
                      <a:pt x="15517" y="17119"/>
                    </a:lnTo>
                    <a:lnTo>
                      <a:pt x="15702" y="17119"/>
                    </a:lnTo>
                    <a:lnTo>
                      <a:pt x="15882" y="17250"/>
                    </a:lnTo>
                    <a:lnTo>
                      <a:pt x="16246" y="17387"/>
                    </a:lnTo>
                    <a:lnTo>
                      <a:pt x="16561" y="17456"/>
                    </a:lnTo>
                    <a:lnTo>
                      <a:pt x="16835" y="17525"/>
                    </a:lnTo>
                    <a:lnTo>
                      <a:pt x="17245" y="17799"/>
                    </a:lnTo>
                    <a:lnTo>
                      <a:pt x="17425" y="17930"/>
                    </a:lnTo>
                    <a:lnTo>
                      <a:pt x="17605" y="18205"/>
                    </a:lnTo>
                    <a:lnTo>
                      <a:pt x="17924" y="18473"/>
                    </a:lnTo>
                    <a:lnTo>
                      <a:pt x="18104" y="18611"/>
                    </a:lnTo>
                    <a:lnTo>
                      <a:pt x="18289" y="18748"/>
                    </a:lnTo>
                    <a:lnTo>
                      <a:pt x="18514" y="18885"/>
                    </a:lnTo>
                    <a:lnTo>
                      <a:pt x="18788" y="19016"/>
                    </a:lnTo>
                    <a:lnTo>
                      <a:pt x="19013" y="19222"/>
                    </a:lnTo>
                    <a:lnTo>
                      <a:pt x="19193" y="19359"/>
                    </a:lnTo>
                    <a:lnTo>
                      <a:pt x="19377" y="19559"/>
                    </a:lnTo>
                    <a:lnTo>
                      <a:pt x="19557" y="19765"/>
                    </a:lnTo>
                    <a:lnTo>
                      <a:pt x="19877" y="19834"/>
                    </a:lnTo>
                    <a:lnTo>
                      <a:pt x="20057" y="19902"/>
                    </a:lnTo>
                    <a:lnTo>
                      <a:pt x="20286" y="20040"/>
                    </a:lnTo>
                    <a:lnTo>
                      <a:pt x="20511" y="20239"/>
                    </a:lnTo>
                    <a:lnTo>
                      <a:pt x="20691" y="20514"/>
                    </a:lnTo>
                    <a:lnTo>
                      <a:pt x="20876" y="20583"/>
                    </a:lnTo>
                    <a:lnTo>
                      <a:pt x="21056" y="20651"/>
                    </a:lnTo>
                    <a:lnTo>
                      <a:pt x="21236" y="20851"/>
                    </a:lnTo>
                    <a:lnTo>
                      <a:pt x="21420" y="21057"/>
                    </a:lnTo>
                    <a:lnTo>
                      <a:pt x="21600" y="21126"/>
                    </a:lnTo>
                    <a:lnTo>
                      <a:pt x="21420" y="20988"/>
                    </a:lnTo>
                    <a:lnTo>
                      <a:pt x="21191" y="20720"/>
                    </a:lnTo>
                    <a:lnTo>
                      <a:pt x="21056" y="20445"/>
                    </a:lnTo>
                    <a:lnTo>
                      <a:pt x="20876" y="20377"/>
                    </a:lnTo>
                    <a:lnTo>
                      <a:pt x="20646" y="20171"/>
                    </a:lnTo>
                    <a:lnTo>
                      <a:pt x="20421" y="19902"/>
                    </a:lnTo>
                    <a:lnTo>
                      <a:pt x="20237" y="19628"/>
                    </a:lnTo>
                    <a:lnTo>
                      <a:pt x="20057" y="19559"/>
                    </a:lnTo>
                    <a:lnTo>
                      <a:pt x="19877" y="19559"/>
                    </a:lnTo>
                    <a:lnTo>
                      <a:pt x="19692" y="19428"/>
                    </a:lnTo>
                    <a:lnTo>
                      <a:pt x="19512" y="19291"/>
                    </a:lnTo>
                    <a:lnTo>
                      <a:pt x="19193" y="19016"/>
                    </a:lnTo>
                    <a:lnTo>
                      <a:pt x="19013" y="18885"/>
                    </a:lnTo>
                    <a:lnTo>
                      <a:pt x="18833" y="18817"/>
                    </a:lnTo>
                    <a:lnTo>
                      <a:pt x="18604" y="18748"/>
                    </a:lnTo>
                    <a:lnTo>
                      <a:pt x="18424" y="18473"/>
                    </a:lnTo>
                    <a:lnTo>
                      <a:pt x="18199" y="18473"/>
                    </a:lnTo>
                    <a:lnTo>
                      <a:pt x="17969" y="18136"/>
                    </a:lnTo>
                    <a:lnTo>
                      <a:pt x="17789" y="17862"/>
                    </a:lnTo>
                    <a:lnTo>
                      <a:pt x="17605" y="17731"/>
                    </a:lnTo>
                    <a:lnTo>
                      <a:pt x="17425" y="17593"/>
                    </a:lnTo>
                    <a:lnTo>
                      <a:pt x="17155" y="17525"/>
                    </a:lnTo>
                    <a:lnTo>
                      <a:pt x="16970" y="17387"/>
                    </a:lnTo>
                    <a:lnTo>
                      <a:pt x="16791" y="17250"/>
                    </a:lnTo>
                    <a:lnTo>
                      <a:pt x="16426" y="17250"/>
                    </a:lnTo>
                    <a:lnTo>
                      <a:pt x="16201" y="17050"/>
                    </a:lnTo>
                    <a:lnTo>
                      <a:pt x="16017" y="16844"/>
                    </a:lnTo>
                    <a:lnTo>
                      <a:pt x="15837" y="16844"/>
                    </a:lnTo>
                    <a:lnTo>
                      <a:pt x="15657" y="16707"/>
                    </a:lnTo>
                    <a:lnTo>
                      <a:pt x="15427" y="16576"/>
                    </a:lnTo>
                    <a:lnTo>
                      <a:pt x="15157" y="16507"/>
                    </a:lnTo>
                    <a:lnTo>
                      <a:pt x="14973" y="16507"/>
                    </a:lnTo>
                    <a:lnTo>
                      <a:pt x="14703" y="16439"/>
                    </a:lnTo>
                    <a:lnTo>
                      <a:pt x="14478" y="16370"/>
                    </a:lnTo>
                    <a:lnTo>
                      <a:pt x="14294" y="16233"/>
                    </a:lnTo>
                    <a:lnTo>
                      <a:pt x="14069" y="15964"/>
                    </a:lnTo>
                    <a:lnTo>
                      <a:pt x="13839" y="15690"/>
                    </a:lnTo>
                    <a:lnTo>
                      <a:pt x="13614" y="15484"/>
                    </a:lnTo>
                    <a:lnTo>
                      <a:pt x="13434" y="15353"/>
                    </a:lnTo>
                    <a:lnTo>
                      <a:pt x="13205" y="15215"/>
                    </a:lnTo>
                    <a:lnTo>
                      <a:pt x="12840" y="15078"/>
                    </a:lnTo>
                    <a:lnTo>
                      <a:pt x="12660" y="14941"/>
                    </a:lnTo>
                    <a:lnTo>
                      <a:pt x="12251" y="14741"/>
                    </a:lnTo>
                    <a:lnTo>
                      <a:pt x="12071" y="14604"/>
                    </a:lnTo>
                    <a:lnTo>
                      <a:pt x="11981" y="14329"/>
                    </a:lnTo>
                    <a:lnTo>
                      <a:pt x="11846" y="14061"/>
                    </a:lnTo>
                    <a:lnTo>
                      <a:pt x="11662" y="13924"/>
                    </a:lnTo>
                    <a:lnTo>
                      <a:pt x="11527" y="13587"/>
                    </a:lnTo>
                    <a:lnTo>
                      <a:pt x="11297" y="13312"/>
                    </a:lnTo>
                    <a:lnTo>
                      <a:pt x="11252" y="13044"/>
                    </a:lnTo>
                    <a:lnTo>
                      <a:pt x="11207" y="12769"/>
                    </a:lnTo>
                    <a:lnTo>
                      <a:pt x="11117" y="12501"/>
                    </a:lnTo>
                    <a:lnTo>
                      <a:pt x="11027" y="12226"/>
                    </a:lnTo>
                    <a:lnTo>
                      <a:pt x="10937" y="11958"/>
                    </a:lnTo>
                    <a:lnTo>
                      <a:pt x="10892" y="11683"/>
                    </a:lnTo>
                    <a:lnTo>
                      <a:pt x="10802" y="11408"/>
                    </a:lnTo>
                    <a:lnTo>
                      <a:pt x="10708" y="11140"/>
                    </a:lnTo>
                    <a:lnTo>
                      <a:pt x="10528" y="10934"/>
                    </a:lnTo>
                    <a:lnTo>
                      <a:pt x="10438" y="10666"/>
                    </a:lnTo>
                    <a:lnTo>
                      <a:pt x="10303" y="10391"/>
                    </a:lnTo>
                    <a:lnTo>
                      <a:pt x="10118" y="10254"/>
                    </a:lnTo>
                    <a:lnTo>
                      <a:pt x="9893" y="10123"/>
                    </a:lnTo>
                    <a:lnTo>
                      <a:pt x="9709" y="9986"/>
                    </a:lnTo>
                    <a:lnTo>
                      <a:pt x="9484" y="9917"/>
                    </a:lnTo>
                    <a:lnTo>
                      <a:pt x="9304" y="9848"/>
                    </a:lnTo>
                    <a:lnTo>
                      <a:pt x="9120" y="9711"/>
                    </a:lnTo>
                    <a:lnTo>
                      <a:pt x="8940" y="9443"/>
                    </a:lnTo>
                    <a:lnTo>
                      <a:pt x="8760" y="9168"/>
                    </a:lnTo>
                    <a:lnTo>
                      <a:pt x="8575" y="8968"/>
                    </a:lnTo>
                    <a:lnTo>
                      <a:pt x="8395" y="8900"/>
                    </a:lnTo>
                    <a:lnTo>
                      <a:pt x="8260" y="8556"/>
                    </a:lnTo>
                    <a:lnTo>
                      <a:pt x="8076" y="8357"/>
                    </a:lnTo>
                    <a:lnTo>
                      <a:pt x="7716" y="8082"/>
                    </a:lnTo>
                    <a:lnTo>
                      <a:pt x="7531" y="7814"/>
                    </a:lnTo>
                    <a:lnTo>
                      <a:pt x="7351" y="7608"/>
                    </a:lnTo>
                    <a:lnTo>
                      <a:pt x="7172" y="7539"/>
                    </a:lnTo>
                    <a:lnTo>
                      <a:pt x="6987" y="7402"/>
                    </a:lnTo>
                    <a:lnTo>
                      <a:pt x="6807" y="7133"/>
                    </a:lnTo>
                    <a:lnTo>
                      <a:pt x="6672" y="6859"/>
                    </a:lnTo>
                    <a:lnTo>
                      <a:pt x="6488" y="6659"/>
                    </a:lnTo>
                    <a:lnTo>
                      <a:pt x="6263" y="6316"/>
                    </a:lnTo>
                    <a:lnTo>
                      <a:pt x="6083" y="6048"/>
                    </a:lnTo>
                    <a:lnTo>
                      <a:pt x="5898" y="5910"/>
                    </a:lnTo>
                    <a:lnTo>
                      <a:pt x="5718" y="5910"/>
                    </a:lnTo>
                    <a:lnTo>
                      <a:pt x="5489" y="5704"/>
                    </a:lnTo>
                    <a:lnTo>
                      <a:pt x="5264" y="5505"/>
                    </a:lnTo>
                    <a:lnTo>
                      <a:pt x="5084" y="5367"/>
                    </a:lnTo>
                    <a:lnTo>
                      <a:pt x="4899" y="5161"/>
                    </a:lnTo>
                    <a:lnTo>
                      <a:pt x="4720" y="5024"/>
                    </a:lnTo>
                    <a:lnTo>
                      <a:pt x="4540" y="4893"/>
                    </a:lnTo>
                    <a:lnTo>
                      <a:pt x="4355" y="4687"/>
                    </a:lnTo>
                    <a:lnTo>
                      <a:pt x="4175" y="4618"/>
                    </a:lnTo>
                    <a:lnTo>
                      <a:pt x="3995" y="4481"/>
                    </a:lnTo>
                    <a:lnTo>
                      <a:pt x="3856" y="4213"/>
                    </a:lnTo>
                    <a:lnTo>
                      <a:pt x="3766" y="3938"/>
                    </a:lnTo>
                    <a:lnTo>
                      <a:pt x="3631" y="3670"/>
                    </a:lnTo>
                    <a:lnTo>
                      <a:pt x="3496" y="3395"/>
                    </a:lnTo>
                    <a:lnTo>
                      <a:pt x="3356" y="3127"/>
                    </a:lnTo>
                    <a:lnTo>
                      <a:pt x="2996" y="2715"/>
                    </a:lnTo>
                    <a:lnTo>
                      <a:pt x="2812" y="2515"/>
                    </a:lnTo>
                    <a:lnTo>
                      <a:pt x="2452" y="2378"/>
                    </a:lnTo>
                    <a:lnTo>
                      <a:pt x="2268" y="2241"/>
                    </a:lnTo>
                    <a:lnTo>
                      <a:pt x="2088" y="2172"/>
                    </a:lnTo>
                    <a:lnTo>
                      <a:pt x="1908" y="2041"/>
                    </a:lnTo>
                    <a:lnTo>
                      <a:pt x="1768" y="1766"/>
                    </a:lnTo>
                    <a:lnTo>
                      <a:pt x="1678" y="1492"/>
                    </a:lnTo>
                    <a:lnTo>
                      <a:pt x="1543" y="1223"/>
                    </a:lnTo>
                    <a:lnTo>
                      <a:pt x="1363" y="1017"/>
                    </a:lnTo>
                    <a:lnTo>
                      <a:pt x="1224" y="749"/>
                    </a:lnTo>
                    <a:lnTo>
                      <a:pt x="1044" y="543"/>
                    </a:lnTo>
                    <a:lnTo>
                      <a:pt x="864" y="406"/>
                    </a:lnTo>
                    <a:lnTo>
                      <a:pt x="679" y="275"/>
                    </a:lnTo>
                    <a:lnTo>
                      <a:pt x="499" y="69"/>
                    </a:lnTo>
                    <a:lnTo>
                      <a:pt x="409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77" name="Freeform 16"/>
              <p:cNvSpPr/>
              <p:nvPr/>
            </p:nvSpPr>
            <p:spPr>
              <a:xfrm>
                <a:off x="0" y="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443" y="21600"/>
                    </a:lnTo>
                    <a:lnTo>
                      <a:pt x="21157" y="21600"/>
                    </a:lnTo>
                    <a:lnTo>
                      <a:pt x="2160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78" name="Freeform 17"/>
              <p:cNvSpPr/>
              <p:nvPr/>
            </p:nvSpPr>
            <p:spPr>
              <a:xfrm>
                <a:off x="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0" y="21600"/>
                    </a:lnTo>
                    <a:lnTo>
                      <a:pt x="21600" y="20956"/>
                    </a:lnTo>
                    <a:lnTo>
                      <a:pt x="21600" y="64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79" name="Freeform 18"/>
              <p:cNvSpPr/>
              <p:nvPr/>
            </p:nvSpPr>
            <p:spPr>
              <a:xfrm>
                <a:off x="8197850" y="0"/>
                <a:ext cx="168276" cy="61722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644"/>
                    </a:moveTo>
                    <a:lnTo>
                      <a:pt x="0" y="20956"/>
                    </a:lnTo>
                    <a:lnTo>
                      <a:pt x="21600" y="21600"/>
                    </a:lnTo>
                    <a:lnTo>
                      <a:pt x="21600" y="0"/>
                    </a:lnTo>
                    <a:lnTo>
                      <a:pt x="0" y="644"/>
                    </a:lnTo>
                  </a:path>
                </a:pathLst>
              </a:custGeom>
              <a:solidFill>
                <a:srgbClr val="74747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80" name="Freeform 19"/>
              <p:cNvSpPr/>
              <p:nvPr/>
            </p:nvSpPr>
            <p:spPr>
              <a:xfrm>
                <a:off x="0" y="5988050"/>
                <a:ext cx="8366126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43" y="0"/>
                    </a:moveTo>
                    <a:lnTo>
                      <a:pt x="21157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443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81" name="Freeform 20"/>
              <p:cNvSpPr/>
              <p:nvPr/>
            </p:nvSpPr>
            <p:spPr>
              <a:xfrm>
                <a:off x="8197850" y="184150"/>
                <a:ext cx="125414" cy="2971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0937" y="588"/>
                    </a:lnTo>
                    <a:lnTo>
                      <a:pt x="12577" y="923"/>
                    </a:lnTo>
                    <a:lnTo>
                      <a:pt x="12577" y="1258"/>
                    </a:lnTo>
                    <a:lnTo>
                      <a:pt x="9023" y="1592"/>
                    </a:lnTo>
                    <a:lnTo>
                      <a:pt x="7109" y="1927"/>
                    </a:lnTo>
                    <a:lnTo>
                      <a:pt x="10937" y="2596"/>
                    </a:lnTo>
                    <a:lnTo>
                      <a:pt x="14491" y="2931"/>
                    </a:lnTo>
                    <a:lnTo>
                      <a:pt x="14491" y="3600"/>
                    </a:lnTo>
                    <a:lnTo>
                      <a:pt x="12577" y="3935"/>
                    </a:lnTo>
                    <a:lnTo>
                      <a:pt x="9023" y="4269"/>
                    </a:lnTo>
                    <a:lnTo>
                      <a:pt x="9023" y="4685"/>
                    </a:lnTo>
                    <a:lnTo>
                      <a:pt x="10937" y="5019"/>
                    </a:lnTo>
                    <a:lnTo>
                      <a:pt x="12577" y="5354"/>
                    </a:lnTo>
                    <a:lnTo>
                      <a:pt x="14491" y="5781"/>
                    </a:lnTo>
                    <a:lnTo>
                      <a:pt x="12577" y="6115"/>
                    </a:lnTo>
                    <a:lnTo>
                      <a:pt x="10937" y="6450"/>
                    </a:lnTo>
                    <a:lnTo>
                      <a:pt x="9023" y="6785"/>
                    </a:lnTo>
                    <a:lnTo>
                      <a:pt x="10937" y="7119"/>
                    </a:lnTo>
                    <a:lnTo>
                      <a:pt x="12577" y="7454"/>
                    </a:lnTo>
                    <a:lnTo>
                      <a:pt x="14491" y="7788"/>
                    </a:lnTo>
                    <a:lnTo>
                      <a:pt x="16132" y="8123"/>
                    </a:lnTo>
                    <a:lnTo>
                      <a:pt x="18046" y="8458"/>
                    </a:lnTo>
                    <a:lnTo>
                      <a:pt x="18046" y="9208"/>
                    </a:lnTo>
                    <a:lnTo>
                      <a:pt x="14491" y="9623"/>
                    </a:lnTo>
                    <a:lnTo>
                      <a:pt x="9023" y="9958"/>
                    </a:lnTo>
                    <a:lnTo>
                      <a:pt x="5468" y="10292"/>
                    </a:lnTo>
                    <a:lnTo>
                      <a:pt x="3554" y="10627"/>
                    </a:lnTo>
                    <a:lnTo>
                      <a:pt x="5468" y="11054"/>
                    </a:lnTo>
                    <a:lnTo>
                      <a:pt x="12577" y="11723"/>
                    </a:lnTo>
                    <a:lnTo>
                      <a:pt x="16132" y="12138"/>
                    </a:lnTo>
                    <a:lnTo>
                      <a:pt x="16132" y="12554"/>
                    </a:lnTo>
                    <a:lnTo>
                      <a:pt x="14491" y="12981"/>
                    </a:lnTo>
                    <a:lnTo>
                      <a:pt x="12577" y="13315"/>
                    </a:lnTo>
                    <a:lnTo>
                      <a:pt x="12577" y="13731"/>
                    </a:lnTo>
                    <a:lnTo>
                      <a:pt x="14491" y="14065"/>
                    </a:lnTo>
                    <a:lnTo>
                      <a:pt x="14491" y="14400"/>
                    </a:lnTo>
                    <a:lnTo>
                      <a:pt x="16132" y="14735"/>
                    </a:lnTo>
                    <a:lnTo>
                      <a:pt x="14491" y="15150"/>
                    </a:lnTo>
                    <a:lnTo>
                      <a:pt x="14491" y="19258"/>
                    </a:lnTo>
                    <a:lnTo>
                      <a:pt x="18046" y="19592"/>
                    </a:lnTo>
                    <a:lnTo>
                      <a:pt x="18046" y="19927"/>
                    </a:lnTo>
                    <a:lnTo>
                      <a:pt x="14491" y="20262"/>
                    </a:lnTo>
                    <a:lnTo>
                      <a:pt x="12577" y="20596"/>
                    </a:lnTo>
                    <a:lnTo>
                      <a:pt x="16132" y="20931"/>
                    </a:lnTo>
                    <a:lnTo>
                      <a:pt x="18046" y="21265"/>
                    </a:lnTo>
                    <a:lnTo>
                      <a:pt x="18046" y="21600"/>
                    </a:lnTo>
                    <a:lnTo>
                      <a:pt x="10937" y="20931"/>
                    </a:lnTo>
                    <a:lnTo>
                      <a:pt x="9023" y="20596"/>
                    </a:lnTo>
                    <a:lnTo>
                      <a:pt x="16132" y="19927"/>
                    </a:lnTo>
                    <a:lnTo>
                      <a:pt x="14491" y="19592"/>
                    </a:lnTo>
                    <a:lnTo>
                      <a:pt x="12577" y="19258"/>
                    </a:lnTo>
                    <a:lnTo>
                      <a:pt x="14491" y="18923"/>
                    </a:lnTo>
                    <a:lnTo>
                      <a:pt x="14491" y="18254"/>
                    </a:lnTo>
                    <a:lnTo>
                      <a:pt x="12577" y="17919"/>
                    </a:lnTo>
                    <a:lnTo>
                      <a:pt x="12577" y="17250"/>
                    </a:lnTo>
                    <a:lnTo>
                      <a:pt x="14491" y="16823"/>
                    </a:lnTo>
                    <a:lnTo>
                      <a:pt x="14491" y="16073"/>
                    </a:lnTo>
                    <a:lnTo>
                      <a:pt x="12577" y="15738"/>
                    </a:lnTo>
                    <a:lnTo>
                      <a:pt x="12577" y="15323"/>
                    </a:lnTo>
                    <a:lnTo>
                      <a:pt x="14491" y="14988"/>
                    </a:lnTo>
                    <a:lnTo>
                      <a:pt x="14491" y="14573"/>
                    </a:lnTo>
                    <a:lnTo>
                      <a:pt x="12577" y="14227"/>
                    </a:lnTo>
                    <a:lnTo>
                      <a:pt x="10937" y="13892"/>
                    </a:lnTo>
                    <a:lnTo>
                      <a:pt x="9023" y="13558"/>
                    </a:lnTo>
                    <a:lnTo>
                      <a:pt x="10937" y="13142"/>
                    </a:lnTo>
                    <a:lnTo>
                      <a:pt x="18046" y="12473"/>
                    </a:lnTo>
                    <a:lnTo>
                      <a:pt x="16132" y="12138"/>
                    </a:lnTo>
                    <a:lnTo>
                      <a:pt x="10937" y="11804"/>
                    </a:lnTo>
                    <a:lnTo>
                      <a:pt x="3554" y="11550"/>
                    </a:lnTo>
                    <a:lnTo>
                      <a:pt x="1914" y="11215"/>
                    </a:lnTo>
                    <a:lnTo>
                      <a:pt x="9023" y="10881"/>
                    </a:lnTo>
                    <a:lnTo>
                      <a:pt x="14491" y="10465"/>
                    </a:lnTo>
                    <a:lnTo>
                      <a:pt x="14491" y="9381"/>
                    </a:lnTo>
                    <a:lnTo>
                      <a:pt x="16132" y="9046"/>
                    </a:lnTo>
                    <a:lnTo>
                      <a:pt x="16132" y="8712"/>
                    </a:lnTo>
                    <a:lnTo>
                      <a:pt x="14491" y="8377"/>
                    </a:lnTo>
                    <a:lnTo>
                      <a:pt x="14491" y="8042"/>
                    </a:lnTo>
                    <a:lnTo>
                      <a:pt x="10937" y="7708"/>
                    </a:lnTo>
                    <a:lnTo>
                      <a:pt x="10937" y="7027"/>
                    </a:lnTo>
                    <a:lnTo>
                      <a:pt x="16132" y="6692"/>
                    </a:lnTo>
                    <a:lnTo>
                      <a:pt x="19686" y="6358"/>
                    </a:lnTo>
                    <a:lnTo>
                      <a:pt x="21600" y="5942"/>
                    </a:lnTo>
                    <a:lnTo>
                      <a:pt x="21600" y="5608"/>
                    </a:lnTo>
                    <a:lnTo>
                      <a:pt x="16132" y="5273"/>
                    </a:lnTo>
                    <a:lnTo>
                      <a:pt x="14491" y="4938"/>
                    </a:lnTo>
                    <a:lnTo>
                      <a:pt x="14491" y="4269"/>
                    </a:lnTo>
                    <a:lnTo>
                      <a:pt x="12577" y="3935"/>
                    </a:lnTo>
                    <a:lnTo>
                      <a:pt x="9023" y="3600"/>
                    </a:lnTo>
                    <a:lnTo>
                      <a:pt x="9023" y="3265"/>
                    </a:lnTo>
                    <a:lnTo>
                      <a:pt x="7109" y="2850"/>
                    </a:lnTo>
                    <a:lnTo>
                      <a:pt x="7109" y="2515"/>
                    </a:lnTo>
                    <a:lnTo>
                      <a:pt x="10937" y="2181"/>
                    </a:lnTo>
                    <a:lnTo>
                      <a:pt x="14491" y="1846"/>
                    </a:lnTo>
                    <a:lnTo>
                      <a:pt x="14491" y="1177"/>
                    </a:lnTo>
                    <a:lnTo>
                      <a:pt x="9023" y="842"/>
                    </a:lnTo>
                    <a:lnTo>
                      <a:pt x="1914" y="173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82" name="Freeform 21"/>
              <p:cNvSpPr/>
              <p:nvPr/>
            </p:nvSpPr>
            <p:spPr>
              <a:xfrm>
                <a:off x="1087437" y="6013450"/>
                <a:ext cx="2370139" cy="12541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8" y="11757"/>
                    </a:moveTo>
                    <a:lnTo>
                      <a:pt x="1259" y="0"/>
                    </a:lnTo>
                    <a:lnTo>
                      <a:pt x="1649" y="1914"/>
                    </a:lnTo>
                    <a:lnTo>
                      <a:pt x="2040" y="7929"/>
                    </a:lnTo>
                    <a:lnTo>
                      <a:pt x="2431" y="11757"/>
                    </a:lnTo>
                    <a:lnTo>
                      <a:pt x="3892" y="11757"/>
                    </a:lnTo>
                    <a:lnTo>
                      <a:pt x="4470" y="13671"/>
                    </a:lnTo>
                    <a:lnTo>
                      <a:pt x="4861" y="17772"/>
                    </a:lnTo>
                    <a:lnTo>
                      <a:pt x="5642" y="21600"/>
                    </a:lnTo>
                    <a:lnTo>
                      <a:pt x="7002" y="21600"/>
                    </a:lnTo>
                    <a:lnTo>
                      <a:pt x="7595" y="19686"/>
                    </a:lnTo>
                    <a:lnTo>
                      <a:pt x="8174" y="17772"/>
                    </a:lnTo>
                    <a:lnTo>
                      <a:pt x="8854" y="17772"/>
                    </a:lnTo>
                    <a:lnTo>
                      <a:pt x="9534" y="15585"/>
                    </a:lnTo>
                    <a:lnTo>
                      <a:pt x="10315" y="11757"/>
                    </a:lnTo>
                    <a:lnTo>
                      <a:pt x="11777" y="11757"/>
                    </a:lnTo>
                    <a:lnTo>
                      <a:pt x="12167" y="13671"/>
                    </a:lnTo>
                    <a:lnTo>
                      <a:pt x="12645" y="15585"/>
                    </a:lnTo>
                    <a:lnTo>
                      <a:pt x="13035" y="15585"/>
                    </a:lnTo>
                    <a:lnTo>
                      <a:pt x="14106" y="13671"/>
                    </a:lnTo>
                    <a:lnTo>
                      <a:pt x="14887" y="9843"/>
                    </a:lnTo>
                    <a:lnTo>
                      <a:pt x="17810" y="9843"/>
                    </a:lnTo>
                    <a:lnTo>
                      <a:pt x="18591" y="7929"/>
                    </a:lnTo>
                    <a:lnTo>
                      <a:pt x="19951" y="7929"/>
                    </a:lnTo>
                    <a:lnTo>
                      <a:pt x="20341" y="9843"/>
                    </a:lnTo>
                    <a:lnTo>
                      <a:pt x="20819" y="11757"/>
                    </a:lnTo>
                    <a:lnTo>
                      <a:pt x="21209" y="6015"/>
                    </a:lnTo>
                    <a:lnTo>
                      <a:pt x="21600" y="3828"/>
                    </a:lnTo>
                    <a:lnTo>
                      <a:pt x="21209" y="6015"/>
                    </a:lnTo>
                    <a:lnTo>
                      <a:pt x="20428" y="9843"/>
                    </a:lnTo>
                    <a:lnTo>
                      <a:pt x="20038" y="9843"/>
                    </a:lnTo>
                    <a:lnTo>
                      <a:pt x="19560" y="7929"/>
                    </a:lnTo>
                    <a:lnTo>
                      <a:pt x="18779" y="7929"/>
                    </a:lnTo>
                    <a:lnTo>
                      <a:pt x="17896" y="11757"/>
                    </a:lnTo>
                    <a:lnTo>
                      <a:pt x="17318" y="15585"/>
                    </a:lnTo>
                    <a:lnTo>
                      <a:pt x="16927" y="19686"/>
                    </a:lnTo>
                    <a:lnTo>
                      <a:pt x="16450" y="19686"/>
                    </a:lnTo>
                    <a:lnTo>
                      <a:pt x="16059" y="17772"/>
                    </a:lnTo>
                    <a:lnTo>
                      <a:pt x="15668" y="15585"/>
                    </a:lnTo>
                    <a:lnTo>
                      <a:pt x="15278" y="13671"/>
                    </a:lnTo>
                    <a:lnTo>
                      <a:pt x="14786" y="9843"/>
                    </a:lnTo>
                    <a:lnTo>
                      <a:pt x="13238" y="9843"/>
                    </a:lnTo>
                    <a:lnTo>
                      <a:pt x="12746" y="11757"/>
                    </a:lnTo>
                    <a:lnTo>
                      <a:pt x="11965" y="15585"/>
                    </a:lnTo>
                    <a:lnTo>
                      <a:pt x="9534" y="15585"/>
                    </a:lnTo>
                    <a:lnTo>
                      <a:pt x="9143" y="13671"/>
                    </a:lnTo>
                    <a:lnTo>
                      <a:pt x="8753" y="13671"/>
                    </a:lnTo>
                    <a:lnTo>
                      <a:pt x="8362" y="15585"/>
                    </a:lnTo>
                    <a:lnTo>
                      <a:pt x="7972" y="15585"/>
                    </a:lnTo>
                    <a:lnTo>
                      <a:pt x="7595" y="17772"/>
                    </a:lnTo>
                    <a:lnTo>
                      <a:pt x="7002" y="17772"/>
                    </a:lnTo>
                    <a:lnTo>
                      <a:pt x="6424" y="15585"/>
                    </a:lnTo>
                    <a:lnTo>
                      <a:pt x="6033" y="15585"/>
                    </a:lnTo>
                    <a:lnTo>
                      <a:pt x="5642" y="11757"/>
                    </a:lnTo>
                    <a:lnTo>
                      <a:pt x="5252" y="9843"/>
                    </a:lnTo>
                    <a:lnTo>
                      <a:pt x="4861" y="11757"/>
                    </a:lnTo>
                    <a:lnTo>
                      <a:pt x="4470" y="15585"/>
                    </a:lnTo>
                    <a:lnTo>
                      <a:pt x="3704" y="15585"/>
                    </a:lnTo>
                    <a:lnTo>
                      <a:pt x="3212" y="13671"/>
                    </a:lnTo>
                    <a:lnTo>
                      <a:pt x="2821" y="13671"/>
                    </a:lnTo>
                    <a:lnTo>
                      <a:pt x="2431" y="6015"/>
                    </a:lnTo>
                    <a:lnTo>
                      <a:pt x="2040" y="1914"/>
                    </a:lnTo>
                    <a:lnTo>
                      <a:pt x="1649" y="3828"/>
                    </a:lnTo>
                    <a:lnTo>
                      <a:pt x="1172" y="6015"/>
                    </a:lnTo>
                    <a:lnTo>
                      <a:pt x="781" y="9843"/>
                    </a:lnTo>
                    <a:lnTo>
                      <a:pt x="391" y="9843"/>
                    </a:lnTo>
                    <a:lnTo>
                      <a:pt x="0" y="13671"/>
                    </a:lnTo>
                    <a:lnTo>
                      <a:pt x="188" y="11757"/>
                    </a:lnTo>
                  </a:path>
                </a:pathLst>
              </a:custGeom>
              <a:solidFill>
                <a:srgbClr val="39393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83" name="Freeform 22"/>
              <p:cNvSpPr/>
              <p:nvPr/>
            </p:nvSpPr>
            <p:spPr>
              <a:xfrm>
                <a:off x="4011612" y="5988050"/>
                <a:ext cx="2732089" cy="1270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0583" y="5940"/>
                    </a:lnTo>
                    <a:lnTo>
                      <a:pt x="20245" y="1890"/>
                    </a:lnTo>
                    <a:lnTo>
                      <a:pt x="19918" y="0"/>
                    </a:lnTo>
                    <a:lnTo>
                      <a:pt x="19579" y="4050"/>
                    </a:lnTo>
                    <a:lnTo>
                      <a:pt x="19240" y="11880"/>
                    </a:lnTo>
                    <a:lnTo>
                      <a:pt x="18902" y="15660"/>
                    </a:lnTo>
                    <a:lnTo>
                      <a:pt x="18563" y="19710"/>
                    </a:lnTo>
                    <a:lnTo>
                      <a:pt x="17797" y="21600"/>
                    </a:lnTo>
                    <a:lnTo>
                      <a:pt x="16956" y="21600"/>
                    </a:lnTo>
                    <a:lnTo>
                      <a:pt x="16454" y="19710"/>
                    </a:lnTo>
                    <a:lnTo>
                      <a:pt x="16115" y="17550"/>
                    </a:lnTo>
                    <a:lnTo>
                      <a:pt x="15689" y="19710"/>
                    </a:lnTo>
                    <a:lnTo>
                      <a:pt x="14684" y="19710"/>
                    </a:lnTo>
                    <a:lnTo>
                      <a:pt x="14095" y="17550"/>
                    </a:lnTo>
                    <a:lnTo>
                      <a:pt x="13756" y="17550"/>
                    </a:lnTo>
                    <a:lnTo>
                      <a:pt x="13241" y="15660"/>
                    </a:lnTo>
                    <a:lnTo>
                      <a:pt x="12915" y="15660"/>
                    </a:lnTo>
                    <a:lnTo>
                      <a:pt x="12576" y="9720"/>
                    </a:lnTo>
                    <a:lnTo>
                      <a:pt x="12149" y="4050"/>
                    </a:lnTo>
                    <a:lnTo>
                      <a:pt x="11057" y="4050"/>
                    </a:lnTo>
                    <a:lnTo>
                      <a:pt x="10631" y="7830"/>
                    </a:lnTo>
                    <a:lnTo>
                      <a:pt x="9878" y="11880"/>
                    </a:lnTo>
                    <a:lnTo>
                      <a:pt x="9451" y="13770"/>
                    </a:lnTo>
                    <a:lnTo>
                      <a:pt x="9112" y="13770"/>
                    </a:lnTo>
                    <a:lnTo>
                      <a:pt x="8610" y="11880"/>
                    </a:lnTo>
                    <a:lnTo>
                      <a:pt x="8271" y="7830"/>
                    </a:lnTo>
                    <a:lnTo>
                      <a:pt x="7932" y="5940"/>
                    </a:lnTo>
                    <a:lnTo>
                      <a:pt x="7091" y="5940"/>
                    </a:lnTo>
                    <a:lnTo>
                      <a:pt x="6664" y="7830"/>
                    </a:lnTo>
                    <a:lnTo>
                      <a:pt x="5987" y="7830"/>
                    </a:lnTo>
                    <a:lnTo>
                      <a:pt x="5485" y="9720"/>
                    </a:lnTo>
                    <a:lnTo>
                      <a:pt x="5058" y="11880"/>
                    </a:lnTo>
                    <a:lnTo>
                      <a:pt x="3539" y="11880"/>
                    </a:lnTo>
                    <a:lnTo>
                      <a:pt x="2874" y="7830"/>
                    </a:lnTo>
                    <a:lnTo>
                      <a:pt x="2447" y="5940"/>
                    </a:lnTo>
                    <a:lnTo>
                      <a:pt x="2109" y="5940"/>
                    </a:lnTo>
                    <a:lnTo>
                      <a:pt x="1770" y="4050"/>
                    </a:lnTo>
                    <a:lnTo>
                      <a:pt x="1431" y="1890"/>
                    </a:lnTo>
                    <a:lnTo>
                      <a:pt x="1092" y="1890"/>
                    </a:lnTo>
                    <a:lnTo>
                      <a:pt x="766" y="4050"/>
                    </a:lnTo>
                    <a:lnTo>
                      <a:pt x="427" y="5940"/>
                    </a:lnTo>
                    <a:lnTo>
                      <a:pt x="88" y="9720"/>
                    </a:lnTo>
                  </a:path>
                </a:pathLst>
              </a:custGeom>
              <a:solidFill>
                <a:srgbClr val="313131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84" name="Freeform 23"/>
              <p:cNvSpPr/>
              <p:nvPr/>
            </p:nvSpPr>
            <p:spPr>
              <a:xfrm>
                <a:off x="8197850" y="2855912"/>
                <a:ext cx="125414" cy="216693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9023" y="1725"/>
                    </a:lnTo>
                    <a:lnTo>
                      <a:pt x="14491" y="2184"/>
                    </a:lnTo>
                    <a:lnTo>
                      <a:pt x="16132" y="2643"/>
                    </a:lnTo>
                    <a:lnTo>
                      <a:pt x="18046" y="3102"/>
                    </a:lnTo>
                    <a:lnTo>
                      <a:pt x="16132" y="3671"/>
                    </a:lnTo>
                    <a:lnTo>
                      <a:pt x="12577" y="4257"/>
                    </a:lnTo>
                    <a:lnTo>
                      <a:pt x="10937" y="4716"/>
                    </a:lnTo>
                    <a:lnTo>
                      <a:pt x="9023" y="5285"/>
                    </a:lnTo>
                    <a:lnTo>
                      <a:pt x="9023" y="6203"/>
                    </a:lnTo>
                    <a:lnTo>
                      <a:pt x="10937" y="6662"/>
                    </a:lnTo>
                    <a:lnTo>
                      <a:pt x="10937" y="7232"/>
                    </a:lnTo>
                    <a:lnTo>
                      <a:pt x="14491" y="7817"/>
                    </a:lnTo>
                    <a:lnTo>
                      <a:pt x="14491" y="11029"/>
                    </a:lnTo>
                    <a:lnTo>
                      <a:pt x="16132" y="11726"/>
                    </a:lnTo>
                    <a:lnTo>
                      <a:pt x="18046" y="12185"/>
                    </a:lnTo>
                    <a:lnTo>
                      <a:pt x="18046" y="12644"/>
                    </a:lnTo>
                    <a:lnTo>
                      <a:pt x="16132" y="13213"/>
                    </a:lnTo>
                    <a:lnTo>
                      <a:pt x="12577" y="13783"/>
                    </a:lnTo>
                    <a:lnTo>
                      <a:pt x="14491" y="14242"/>
                    </a:lnTo>
                    <a:lnTo>
                      <a:pt x="18046" y="14701"/>
                    </a:lnTo>
                    <a:lnTo>
                      <a:pt x="18046" y="15160"/>
                    </a:lnTo>
                    <a:lnTo>
                      <a:pt x="16132" y="16077"/>
                    </a:lnTo>
                    <a:lnTo>
                      <a:pt x="14491" y="16774"/>
                    </a:lnTo>
                    <a:lnTo>
                      <a:pt x="14491" y="17233"/>
                    </a:lnTo>
                    <a:lnTo>
                      <a:pt x="16132" y="17691"/>
                    </a:lnTo>
                    <a:lnTo>
                      <a:pt x="19686" y="18150"/>
                    </a:lnTo>
                    <a:lnTo>
                      <a:pt x="19686" y="18609"/>
                    </a:lnTo>
                    <a:lnTo>
                      <a:pt x="16132" y="19195"/>
                    </a:lnTo>
                    <a:lnTo>
                      <a:pt x="12577" y="19654"/>
                    </a:lnTo>
                    <a:lnTo>
                      <a:pt x="14491" y="20223"/>
                    </a:lnTo>
                    <a:lnTo>
                      <a:pt x="18046" y="20682"/>
                    </a:lnTo>
                    <a:lnTo>
                      <a:pt x="19686" y="21141"/>
                    </a:lnTo>
                    <a:lnTo>
                      <a:pt x="21600" y="21600"/>
                    </a:lnTo>
                    <a:lnTo>
                      <a:pt x="16132" y="20571"/>
                    </a:lnTo>
                    <a:lnTo>
                      <a:pt x="10937" y="20113"/>
                    </a:lnTo>
                    <a:lnTo>
                      <a:pt x="9023" y="19654"/>
                    </a:lnTo>
                    <a:lnTo>
                      <a:pt x="9023" y="18720"/>
                    </a:lnTo>
                    <a:lnTo>
                      <a:pt x="16132" y="17802"/>
                    </a:lnTo>
                    <a:lnTo>
                      <a:pt x="16132" y="16315"/>
                    </a:lnTo>
                    <a:lnTo>
                      <a:pt x="18046" y="15745"/>
                    </a:lnTo>
                    <a:lnTo>
                      <a:pt x="18046" y="13672"/>
                    </a:lnTo>
                    <a:lnTo>
                      <a:pt x="10937" y="13213"/>
                    </a:lnTo>
                    <a:lnTo>
                      <a:pt x="7109" y="12644"/>
                    </a:lnTo>
                    <a:lnTo>
                      <a:pt x="7109" y="8735"/>
                    </a:lnTo>
                    <a:lnTo>
                      <a:pt x="10937" y="8276"/>
                    </a:lnTo>
                    <a:lnTo>
                      <a:pt x="12577" y="7691"/>
                    </a:lnTo>
                    <a:lnTo>
                      <a:pt x="12577" y="3560"/>
                    </a:lnTo>
                    <a:lnTo>
                      <a:pt x="14491" y="3102"/>
                    </a:lnTo>
                    <a:lnTo>
                      <a:pt x="16132" y="2532"/>
                    </a:lnTo>
                    <a:lnTo>
                      <a:pt x="12577" y="2073"/>
                    </a:lnTo>
                    <a:lnTo>
                      <a:pt x="7109" y="1614"/>
                    </a:lnTo>
                    <a:lnTo>
                      <a:pt x="3554" y="1155"/>
                    </a:lnTo>
                    <a:lnTo>
                      <a:pt x="3554" y="696"/>
                    </a:lnTo>
                    <a:lnTo>
                      <a:pt x="1914" y="23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85" name="Freeform 24"/>
              <p:cNvSpPr/>
              <p:nvPr/>
            </p:nvSpPr>
            <p:spPr>
              <a:xfrm>
                <a:off x="0" y="0"/>
                <a:ext cx="168276" cy="33877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21600" y="1174"/>
                    </a:lnTo>
                    <a:lnTo>
                      <a:pt x="21600" y="9990"/>
                    </a:lnTo>
                    <a:lnTo>
                      <a:pt x="10800" y="10577"/>
                    </a:lnTo>
                    <a:lnTo>
                      <a:pt x="10800" y="11751"/>
                    </a:lnTo>
                    <a:lnTo>
                      <a:pt x="13449" y="12339"/>
                    </a:lnTo>
                    <a:lnTo>
                      <a:pt x="8151" y="12926"/>
                    </a:lnTo>
                    <a:lnTo>
                      <a:pt x="8151" y="13523"/>
                    </a:lnTo>
                    <a:lnTo>
                      <a:pt x="5502" y="14110"/>
                    </a:lnTo>
                    <a:lnTo>
                      <a:pt x="10800" y="15284"/>
                    </a:lnTo>
                    <a:lnTo>
                      <a:pt x="10800" y="15871"/>
                    </a:lnTo>
                    <a:lnTo>
                      <a:pt x="13449" y="16458"/>
                    </a:lnTo>
                    <a:lnTo>
                      <a:pt x="8151" y="17045"/>
                    </a:lnTo>
                    <a:lnTo>
                      <a:pt x="5502" y="17632"/>
                    </a:lnTo>
                    <a:lnTo>
                      <a:pt x="5502" y="18219"/>
                    </a:lnTo>
                    <a:lnTo>
                      <a:pt x="8151" y="18958"/>
                    </a:lnTo>
                    <a:lnTo>
                      <a:pt x="8151" y="19687"/>
                    </a:lnTo>
                    <a:lnTo>
                      <a:pt x="5502" y="20426"/>
                    </a:lnTo>
                    <a:lnTo>
                      <a:pt x="10800" y="21600"/>
                    </a:lnTo>
                    <a:lnTo>
                      <a:pt x="2649" y="20861"/>
                    </a:lnTo>
                    <a:lnTo>
                      <a:pt x="2649" y="19393"/>
                    </a:lnTo>
                    <a:lnTo>
                      <a:pt x="5502" y="18806"/>
                    </a:lnTo>
                    <a:lnTo>
                      <a:pt x="8151" y="18219"/>
                    </a:lnTo>
                    <a:lnTo>
                      <a:pt x="8151" y="14990"/>
                    </a:lnTo>
                    <a:lnTo>
                      <a:pt x="10800" y="14403"/>
                    </a:lnTo>
                    <a:lnTo>
                      <a:pt x="10800" y="13077"/>
                    </a:lnTo>
                    <a:lnTo>
                      <a:pt x="8151" y="12490"/>
                    </a:lnTo>
                    <a:lnTo>
                      <a:pt x="8151" y="11903"/>
                    </a:lnTo>
                    <a:lnTo>
                      <a:pt x="13449" y="10729"/>
                    </a:lnTo>
                    <a:lnTo>
                      <a:pt x="13449" y="5587"/>
                    </a:lnTo>
                    <a:lnTo>
                      <a:pt x="10800" y="5000"/>
                    </a:lnTo>
                    <a:lnTo>
                      <a:pt x="10800" y="1468"/>
                    </a:lnTo>
                    <a:lnTo>
                      <a:pt x="5502" y="88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86" name="Freeform 25"/>
              <p:cNvSpPr/>
              <p:nvPr/>
            </p:nvSpPr>
            <p:spPr>
              <a:xfrm>
                <a:off x="22225" y="369887"/>
                <a:ext cx="146051" cy="269557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8548" y="929"/>
                    </a:lnTo>
                    <a:lnTo>
                      <a:pt x="18548" y="1666"/>
                    </a:lnTo>
                    <a:lnTo>
                      <a:pt x="15496" y="2404"/>
                    </a:lnTo>
                    <a:lnTo>
                      <a:pt x="6104" y="3142"/>
                    </a:lnTo>
                    <a:lnTo>
                      <a:pt x="6104" y="4618"/>
                    </a:lnTo>
                    <a:lnTo>
                      <a:pt x="9157" y="5355"/>
                    </a:lnTo>
                    <a:lnTo>
                      <a:pt x="12443" y="6093"/>
                    </a:lnTo>
                    <a:lnTo>
                      <a:pt x="12443" y="6831"/>
                    </a:lnTo>
                    <a:lnTo>
                      <a:pt x="9157" y="7760"/>
                    </a:lnTo>
                    <a:lnTo>
                      <a:pt x="9157" y="9973"/>
                    </a:lnTo>
                    <a:lnTo>
                      <a:pt x="3052" y="10889"/>
                    </a:lnTo>
                    <a:lnTo>
                      <a:pt x="0" y="11627"/>
                    </a:lnTo>
                    <a:lnTo>
                      <a:pt x="0" y="12365"/>
                    </a:lnTo>
                    <a:lnTo>
                      <a:pt x="6104" y="13102"/>
                    </a:lnTo>
                    <a:lnTo>
                      <a:pt x="6104" y="14031"/>
                    </a:lnTo>
                    <a:lnTo>
                      <a:pt x="3052" y="14960"/>
                    </a:lnTo>
                    <a:lnTo>
                      <a:pt x="3052" y="17173"/>
                    </a:lnTo>
                    <a:lnTo>
                      <a:pt x="0" y="17911"/>
                    </a:lnTo>
                    <a:lnTo>
                      <a:pt x="0" y="18649"/>
                    </a:lnTo>
                    <a:lnTo>
                      <a:pt x="3052" y="19387"/>
                    </a:lnTo>
                    <a:lnTo>
                      <a:pt x="12443" y="20124"/>
                    </a:lnTo>
                    <a:lnTo>
                      <a:pt x="12443" y="20862"/>
                    </a:lnTo>
                    <a:lnTo>
                      <a:pt x="6104" y="21600"/>
                    </a:lnTo>
                    <a:lnTo>
                      <a:pt x="12443" y="20862"/>
                    </a:lnTo>
                    <a:lnTo>
                      <a:pt x="9157" y="19934"/>
                    </a:lnTo>
                    <a:lnTo>
                      <a:pt x="6104" y="19196"/>
                    </a:lnTo>
                    <a:lnTo>
                      <a:pt x="6104" y="15329"/>
                    </a:lnTo>
                    <a:lnTo>
                      <a:pt x="12443" y="14591"/>
                    </a:lnTo>
                    <a:lnTo>
                      <a:pt x="15496" y="13840"/>
                    </a:lnTo>
                    <a:lnTo>
                      <a:pt x="9157" y="13102"/>
                    </a:lnTo>
                    <a:lnTo>
                      <a:pt x="3052" y="12365"/>
                    </a:lnTo>
                    <a:lnTo>
                      <a:pt x="3052" y="11627"/>
                    </a:lnTo>
                    <a:lnTo>
                      <a:pt x="9157" y="10151"/>
                    </a:lnTo>
                    <a:lnTo>
                      <a:pt x="9157" y="9413"/>
                    </a:lnTo>
                    <a:lnTo>
                      <a:pt x="12443" y="8676"/>
                    </a:lnTo>
                    <a:lnTo>
                      <a:pt x="15496" y="7938"/>
                    </a:lnTo>
                    <a:lnTo>
                      <a:pt x="15496" y="7200"/>
                    </a:lnTo>
                    <a:lnTo>
                      <a:pt x="12443" y="6462"/>
                    </a:lnTo>
                    <a:lnTo>
                      <a:pt x="9157" y="5724"/>
                    </a:lnTo>
                    <a:lnTo>
                      <a:pt x="6104" y="4987"/>
                    </a:lnTo>
                    <a:lnTo>
                      <a:pt x="6104" y="3511"/>
                    </a:lnTo>
                    <a:lnTo>
                      <a:pt x="15496" y="2773"/>
                    </a:lnTo>
                    <a:lnTo>
                      <a:pt x="15496" y="1298"/>
                    </a:lnTo>
                  </a:path>
                </a:pathLst>
              </a:custGeom>
              <a:solidFill>
                <a:srgbClr val="49494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87" name="Freeform 26"/>
              <p:cNvSpPr/>
              <p:nvPr/>
            </p:nvSpPr>
            <p:spPr>
              <a:xfrm>
                <a:off x="1452562" y="0"/>
                <a:ext cx="4010027" cy="1841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693" y="13593"/>
                    </a:lnTo>
                    <a:lnTo>
                      <a:pt x="1146" y="10800"/>
                    </a:lnTo>
                    <a:lnTo>
                      <a:pt x="1608" y="8193"/>
                    </a:lnTo>
                    <a:lnTo>
                      <a:pt x="2069" y="8193"/>
                    </a:lnTo>
                    <a:lnTo>
                      <a:pt x="2531" y="10800"/>
                    </a:lnTo>
                    <a:lnTo>
                      <a:pt x="3104" y="16200"/>
                    </a:lnTo>
                    <a:lnTo>
                      <a:pt x="5054" y="16200"/>
                    </a:lnTo>
                    <a:lnTo>
                      <a:pt x="5515" y="13593"/>
                    </a:lnTo>
                    <a:lnTo>
                      <a:pt x="6430" y="10800"/>
                    </a:lnTo>
                    <a:lnTo>
                      <a:pt x="7123" y="10800"/>
                    </a:lnTo>
                    <a:lnTo>
                      <a:pt x="7585" y="8193"/>
                    </a:lnTo>
                    <a:lnTo>
                      <a:pt x="8047" y="8193"/>
                    </a:lnTo>
                    <a:lnTo>
                      <a:pt x="8619" y="10800"/>
                    </a:lnTo>
                    <a:lnTo>
                      <a:pt x="10338" y="10800"/>
                    </a:lnTo>
                    <a:lnTo>
                      <a:pt x="10911" y="8193"/>
                    </a:lnTo>
                    <a:lnTo>
                      <a:pt x="12408" y="8193"/>
                    </a:lnTo>
                    <a:lnTo>
                      <a:pt x="12869" y="5400"/>
                    </a:lnTo>
                    <a:lnTo>
                      <a:pt x="13331" y="0"/>
                    </a:lnTo>
                    <a:lnTo>
                      <a:pt x="21138" y="0"/>
                    </a:lnTo>
                    <a:lnTo>
                      <a:pt x="21600" y="5400"/>
                    </a:lnTo>
                    <a:lnTo>
                      <a:pt x="21138" y="10800"/>
                    </a:lnTo>
                    <a:lnTo>
                      <a:pt x="19189" y="10800"/>
                    </a:lnTo>
                    <a:lnTo>
                      <a:pt x="18616" y="18993"/>
                    </a:lnTo>
                    <a:lnTo>
                      <a:pt x="18154" y="13593"/>
                    </a:lnTo>
                    <a:lnTo>
                      <a:pt x="17692" y="13593"/>
                    </a:lnTo>
                    <a:lnTo>
                      <a:pt x="17230" y="16200"/>
                    </a:lnTo>
                    <a:lnTo>
                      <a:pt x="16546" y="16200"/>
                    </a:lnTo>
                    <a:lnTo>
                      <a:pt x="15973" y="13593"/>
                    </a:lnTo>
                    <a:lnTo>
                      <a:pt x="15512" y="10800"/>
                    </a:lnTo>
                    <a:lnTo>
                      <a:pt x="13553" y="10800"/>
                    </a:lnTo>
                    <a:lnTo>
                      <a:pt x="13100" y="13593"/>
                    </a:lnTo>
                    <a:lnTo>
                      <a:pt x="12177" y="13593"/>
                    </a:lnTo>
                    <a:lnTo>
                      <a:pt x="11715" y="10800"/>
                    </a:lnTo>
                    <a:lnTo>
                      <a:pt x="10227" y="10800"/>
                    </a:lnTo>
                    <a:lnTo>
                      <a:pt x="9304" y="13593"/>
                    </a:lnTo>
                    <a:lnTo>
                      <a:pt x="8269" y="13593"/>
                    </a:lnTo>
                    <a:lnTo>
                      <a:pt x="7816" y="16200"/>
                    </a:lnTo>
                    <a:lnTo>
                      <a:pt x="7234" y="16200"/>
                    </a:lnTo>
                    <a:lnTo>
                      <a:pt x="6661" y="13593"/>
                    </a:lnTo>
                    <a:lnTo>
                      <a:pt x="3104" y="13593"/>
                    </a:lnTo>
                    <a:lnTo>
                      <a:pt x="2642" y="8193"/>
                    </a:lnTo>
                    <a:lnTo>
                      <a:pt x="1727" y="8193"/>
                    </a:lnTo>
                    <a:lnTo>
                      <a:pt x="1266" y="13593"/>
                    </a:lnTo>
                    <a:lnTo>
                      <a:pt x="804" y="13593"/>
                    </a:lnTo>
                    <a:lnTo>
                      <a:pt x="0" y="21600"/>
                    </a:lnTo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88" name="Freeform 27"/>
              <p:cNvSpPr/>
              <p:nvPr/>
            </p:nvSpPr>
            <p:spPr>
              <a:xfrm>
                <a:off x="4483100" y="0"/>
                <a:ext cx="2711451" cy="11747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378" y="0"/>
                    </a:moveTo>
                    <a:lnTo>
                      <a:pt x="4591" y="21600"/>
                    </a:lnTo>
                    <a:lnTo>
                      <a:pt x="7828" y="21600"/>
                    </a:lnTo>
                    <a:lnTo>
                      <a:pt x="8840" y="17222"/>
                    </a:lnTo>
                    <a:lnTo>
                      <a:pt x="9523" y="17222"/>
                    </a:lnTo>
                    <a:lnTo>
                      <a:pt x="10206" y="12843"/>
                    </a:lnTo>
                    <a:lnTo>
                      <a:pt x="11736" y="12843"/>
                    </a:lnTo>
                    <a:lnTo>
                      <a:pt x="12583" y="21600"/>
                    </a:lnTo>
                    <a:lnTo>
                      <a:pt x="16845" y="21600"/>
                    </a:lnTo>
                    <a:lnTo>
                      <a:pt x="17692" y="17222"/>
                    </a:lnTo>
                    <a:lnTo>
                      <a:pt x="18375" y="12843"/>
                    </a:lnTo>
                    <a:lnTo>
                      <a:pt x="19045" y="12843"/>
                    </a:lnTo>
                    <a:lnTo>
                      <a:pt x="19728" y="8757"/>
                    </a:lnTo>
                    <a:lnTo>
                      <a:pt x="21600" y="8757"/>
                    </a:lnTo>
                    <a:lnTo>
                      <a:pt x="20917" y="12843"/>
                    </a:lnTo>
                    <a:lnTo>
                      <a:pt x="20247" y="21600"/>
                    </a:lnTo>
                    <a:lnTo>
                      <a:pt x="18881" y="21600"/>
                    </a:lnTo>
                    <a:lnTo>
                      <a:pt x="18034" y="17222"/>
                    </a:lnTo>
                    <a:lnTo>
                      <a:pt x="11230" y="17222"/>
                    </a:lnTo>
                    <a:lnTo>
                      <a:pt x="10370" y="21600"/>
                    </a:lnTo>
                    <a:lnTo>
                      <a:pt x="9700" y="21600"/>
                    </a:lnTo>
                    <a:lnTo>
                      <a:pt x="8840" y="17222"/>
                    </a:lnTo>
                    <a:lnTo>
                      <a:pt x="8170" y="12843"/>
                    </a:lnTo>
                    <a:lnTo>
                      <a:pt x="6804" y="12843"/>
                    </a:lnTo>
                    <a:lnTo>
                      <a:pt x="6121" y="17222"/>
                    </a:lnTo>
                    <a:lnTo>
                      <a:pt x="5438" y="17222"/>
                    </a:lnTo>
                    <a:lnTo>
                      <a:pt x="4768" y="8757"/>
                    </a:lnTo>
                    <a:lnTo>
                      <a:pt x="4085" y="4378"/>
                    </a:lnTo>
                    <a:lnTo>
                      <a:pt x="2036" y="4378"/>
                    </a:lnTo>
                    <a:lnTo>
                      <a:pt x="1366" y="8757"/>
                    </a:lnTo>
                    <a:lnTo>
                      <a:pt x="683" y="12843"/>
                    </a:lnTo>
                    <a:lnTo>
                      <a:pt x="0" y="17222"/>
                    </a:lnTo>
                    <a:lnTo>
                      <a:pt x="683" y="17222"/>
                    </a:lnTo>
                    <a:lnTo>
                      <a:pt x="1366" y="8757"/>
                    </a:lnTo>
                    <a:lnTo>
                      <a:pt x="2036" y="8757"/>
                    </a:lnTo>
                    <a:lnTo>
                      <a:pt x="2378" y="0"/>
                    </a:lnTo>
                  </a:path>
                </a:pathLst>
              </a:custGeom>
              <a:solidFill>
                <a:srgbClr val="6D6D6D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t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  <p:grpSp>
          <p:nvGrpSpPr>
            <p:cNvPr id="10793" name="Group 28"/>
            <p:cNvGrpSpPr/>
            <p:nvPr/>
          </p:nvGrpSpPr>
          <p:grpSpPr>
            <a:xfrm>
              <a:off x="-1" y="-1"/>
              <a:ext cx="1978026" cy="1955801"/>
              <a:chOff x="0" y="0"/>
              <a:chExt cx="1978025" cy="1955800"/>
            </a:xfrm>
          </p:grpSpPr>
          <p:sp>
            <p:nvSpPr>
              <p:cNvPr id="10790" name="Rectangle 29"/>
              <p:cNvSpPr/>
              <p:nvPr/>
            </p:nvSpPr>
            <p:spPr>
              <a:xfrm>
                <a:off x="-1" y="0"/>
                <a:ext cx="1978026" cy="1955800"/>
              </a:xfrm>
              <a:prstGeom prst="rect">
                <a:avLst/>
              </a:prstGeom>
              <a:solidFill>
                <a:srgbClr val="1A0004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91" name="Rectangle 30"/>
              <p:cNvSpPr/>
              <p:nvPr/>
            </p:nvSpPr>
            <p:spPr>
              <a:xfrm>
                <a:off x="390524" y="320675"/>
                <a:ext cx="1587501" cy="1635125"/>
              </a:xfrm>
              <a:prstGeom prst="rect">
                <a:avLst/>
              </a:prstGeom>
              <a:solidFill>
                <a:srgbClr val="47474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  <p:sp>
            <p:nvSpPr>
              <p:cNvPr id="10792" name="Rectangle 31"/>
              <p:cNvSpPr/>
              <p:nvPr/>
            </p:nvSpPr>
            <p:spPr>
              <a:xfrm>
                <a:off x="-1" y="-1"/>
                <a:ext cx="1860551" cy="1849439"/>
              </a:xfrm>
              <a:prstGeom prst="rect">
                <a:avLst/>
              </a:prstGeom>
              <a:gradFill flip="none" rotWithShape="1">
                <a:gsLst>
                  <a:gs pos="0">
                    <a:srgbClr val="790015"/>
                  </a:gs>
                  <a:gs pos="100000">
                    <a:srgbClr val="610011"/>
                  </a:gs>
                </a:gsLst>
                <a:lin ang="5400000" scaled="0"/>
              </a:gradFill>
              <a:ln w="12700" cap="flat">
                <a:noFill/>
                <a:miter lim="4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>
                  <a:defRPr>
                    <a:solidFill>
                      <a:schemeClr val="accent3">
                        <a:lumOff val="44000"/>
                      </a:schemeClr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  <a:endParaRPr/>
              </a:p>
            </p:txBody>
          </p:sp>
        </p:grpSp>
      </p:grpSp>
      <p:sp>
        <p:nvSpPr>
          <p:cNvPr id="10795" name="Rectangle 32"/>
          <p:cNvSpPr/>
          <p:nvPr/>
        </p:nvSpPr>
        <p:spPr>
          <a:xfrm>
            <a:off x="1562100" y="812800"/>
            <a:ext cx="6934200" cy="5372100"/>
          </a:xfrm>
          <a:prstGeom prst="rect">
            <a:avLst/>
          </a:prstGeom>
          <a:gradFill>
            <a:gsLst>
              <a:gs pos="0">
                <a:srgbClr val="000099"/>
              </a:gs>
              <a:gs pos="100000">
                <a:srgbClr val="000025"/>
              </a:gs>
            </a:gsLst>
            <a:path path="circle">
              <a:fillToRect l="37721" t="-19636" r="62278" b="119636"/>
            </a:path>
          </a:gradFill>
          <a:ln w="76200">
            <a:solidFill>
              <a:srgbClr val="790015"/>
            </a:solidFill>
            <a:miter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</p:spPr>
        <p:txBody>
          <a:bodyPr lIns="45719" rIns="45719" anchor="ctr"/>
          <a:lstStyle/>
          <a:p>
            <a:pPr>
              <a:defRPr>
                <a:solidFill>
                  <a:schemeClr val="accent3">
                    <a:lumOff val="44000"/>
                  </a:schemeClr>
                </a:solidFill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796" name="Rectangle 36"/>
          <p:cNvSpPr txBox="1"/>
          <p:nvPr/>
        </p:nvSpPr>
        <p:spPr>
          <a:xfrm>
            <a:off x="387350" y="438150"/>
            <a:ext cx="2733676" cy="1003300"/>
          </a:xfrm>
          <a:prstGeom prst="rect">
            <a:avLst/>
          </a:prstGeom>
          <a:ln w="12700">
            <a:miter lim="400000"/>
          </a:ln>
          <a:effectLst>
            <a:outerShdw blurRad="63500" dist="107762" dir="2700000" rotWithShape="0">
              <a:srgbClr val="1A0004">
                <a:alpha val="74998"/>
              </a:srgbClr>
            </a:outerShdw>
          </a:effectLst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4450" tIns="44450" rIns="44450" bIns="44450">
            <a:spAutoFit/>
          </a:bodyPr>
          <a:lstStyle/>
          <a:p>
            <a:pPr>
              <a:defRPr sz="2000">
                <a:solidFill>
                  <a:srgbClr val="FFD34A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 DRESSING</a:t>
            </a:r>
            <a:endParaRPr>
              <a:solidFill>
                <a:schemeClr val="accent3">
                  <a:lumOff val="44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solidFill>
                  <a:srgbClr val="FFD34A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     THE                                    </a:t>
            </a:r>
            <a:endParaRPr>
              <a:solidFill>
                <a:schemeClr val="accent3">
                  <a:lumOff val="44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defRPr sz="2000">
                <a:solidFill>
                  <a:srgbClr val="FFD34A"/>
                </a:solidFill>
                <a:latin typeface="Times Roman"/>
                <a:ea typeface="Times Roman"/>
                <a:cs typeface="Times Roman"/>
                <a:sym typeface="Times Roman"/>
              </a:defRPr>
            </a:pPr>
            <a:r>
              <a:t>   STAGE</a:t>
            </a:r>
          </a:p>
        </p:txBody>
      </p:sp>
      <p:sp>
        <p:nvSpPr>
          <p:cNvPr id="107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4864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56131641"/>
      </p:ext>
    </p:extLst>
  </p:cSld>
  <p:clrMapOvr>
    <a:masterClrMapping/>
  </p:clrMapOvr>
  <p:transition spd="med"/>
</p:sldLayout>
</file>

<file path=ppt/slideLayouts/slideLayout7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1_Blank">
    <p:bg>
      <p:bgPr>
        <a:blipFill rotWithShape="1">
          <a:blip r:embed="rId2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356" y="6248400"/>
            <a:ext cx="301844" cy="288760"/>
          </a:xfrm>
          <a:prstGeom prst="rect">
            <a:avLst/>
          </a:prstGeom>
        </p:spPr>
        <p:txBody>
          <a:bodyPr lIns="45687" tIns="45687" rIns="45687" bIns="45687"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0043884"/>
      </p:ext>
    </p:extLst>
  </p:cSld>
  <p:clrMapOvr>
    <a:masterClrMapping/>
  </p:clrMapOvr>
  <p:transition spd="med"/>
</p:sldLayout>
</file>

<file path=ppt/slideLayouts/slideLayout7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2_Blank"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11" name="Picture 6" descr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081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21128410"/>
      </p:ext>
    </p:extLst>
  </p:cSld>
  <p:clrMapOvr>
    <a:masterClrMapping/>
  </p:clrMapOvr>
  <p:transition spd="med"/>
</p:sldLayout>
</file>

<file path=ppt/slideLayouts/slideLayout7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8_Blank 0">
    <p:bg>
      <p:bgPr>
        <a:solidFill>
          <a:srgbClr val="E9E2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8420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spcBef>
                <a:spcPts val="800"/>
              </a:spcBef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3952225"/>
      </p:ext>
    </p:extLst>
  </p:cSld>
  <p:clrMapOvr>
    <a:masterClrMapping/>
  </p:clrMapOvr>
  <p:transition spd="med"/>
</p:sldLayout>
</file>

<file path=ppt/slideLayouts/slideLayout7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5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6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2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2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59478965"/>
      </p:ext>
    </p:extLst>
  </p:cSld>
  <p:clrMapOvr>
    <a:masterClrMapping/>
  </p:clrMapOvr>
  <p:transition spd="med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B9380-9413-4643-BC78-CA799CE32D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008526"/>
      </p:ext>
    </p:extLst>
  </p:cSld>
  <p:clrMapOvr>
    <a:masterClrMapping/>
  </p:clrMapOvr>
</p:sldLayout>
</file>

<file path=ppt/slideLayouts/slideLayout7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2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36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3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6164145"/>
      </p:ext>
    </p:extLst>
  </p:cSld>
  <p:clrMapOvr>
    <a:masterClrMapping/>
  </p:clrMapOvr>
  <p:transition spd="med"/>
</p:sldLayout>
</file>

<file path=ppt/slideLayouts/slideLayout7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8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4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4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4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59686950"/>
      </p:ext>
    </p:extLst>
  </p:cSld>
  <p:clrMapOvr>
    <a:masterClrMapping/>
  </p:clrMapOvr>
  <p:transition spd="med"/>
</p:sldLayout>
</file>

<file path=ppt/slideLayouts/slideLayout7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8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5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5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66340456"/>
      </p:ext>
    </p:extLst>
  </p:cSld>
  <p:clrMapOvr>
    <a:masterClrMapping/>
  </p:clrMapOvr>
  <p:transition spd="med"/>
</p:sldLayout>
</file>

<file path=ppt/slideLayouts/slideLayout7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9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6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6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86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4990879"/>
      </p:ext>
    </p:extLst>
  </p:cSld>
  <p:clrMapOvr>
    <a:masterClrMapping/>
  </p:clrMapOvr>
  <p:transition spd="med"/>
</p:sldLayout>
</file>

<file path=ppt/slideLayouts/slideLayout7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9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7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2432849"/>
      </p:ext>
    </p:extLst>
  </p:cSld>
  <p:clrMapOvr>
    <a:masterClrMapping/>
  </p:clrMapOvr>
  <p:transition spd="med"/>
</p:sldLayout>
</file>

<file path=ppt/slideLayouts/slideLayout7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3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92814441"/>
      </p:ext>
    </p:extLst>
  </p:cSld>
  <p:clrMapOvr>
    <a:masterClrMapping/>
  </p:clrMapOvr>
  <p:transition spd="med"/>
</p:sldLayout>
</file>

<file path=ppt/slideLayouts/slideLayout7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9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8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88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89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2318325"/>
      </p:ext>
    </p:extLst>
  </p:cSld>
  <p:clrMapOvr>
    <a:masterClrMapping/>
  </p:clrMapOvr>
  <p:transition spd="med"/>
</p:sldLayout>
</file>

<file path=ppt/slideLayouts/slideLayout7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9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89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89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0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1697252"/>
      </p:ext>
    </p:extLst>
  </p:cSld>
  <p:clrMapOvr>
    <a:masterClrMapping/>
  </p:clrMapOvr>
  <p:transition spd="med"/>
</p:sldLayout>
</file>

<file path=ppt/slideLayouts/slideLayout7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7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609600"/>
            <a:ext cx="7772400" cy="54864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0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965388"/>
      </p:ext>
    </p:extLst>
  </p:cSld>
  <p:clrMapOvr>
    <a:masterClrMapping/>
  </p:clrMapOvr>
  <p:transition spd="med"/>
</p:sldLayout>
</file>

<file path=ppt/slideLayouts/slideLayout7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6_Title Slide">
    <p:bg>
      <p:bgPr>
        <a:solidFill>
          <a:srgbClr val="FBE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5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1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marL="0" indent="4572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2pPr>
            <a:lvl3pPr marL="0" indent="9144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3pPr>
            <a:lvl4pPr marL="0" indent="13716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4pPr>
            <a:lvl5pPr marL="0" indent="1828800" algn="ctr">
              <a:buSzTx/>
              <a:buNone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1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8565311"/>
      </p:ext>
    </p:extLst>
  </p:cSld>
  <p:clrMapOvr>
    <a:masterClrMapping/>
  </p:clrMapOvr>
  <p:transition spd="med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42CA-F7CC-6D42-AA62-C4FDA74A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38302"/>
      </p:ext>
    </p:extLst>
  </p:cSld>
  <p:clrMapOvr>
    <a:masterClrMapping/>
  </p:clrMapOvr>
</p:sldLayout>
</file>

<file path=ppt/slideLayouts/slideLayout7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3_Title and Content">
    <p:bg>
      <p:bgPr>
        <a:solidFill>
          <a:srgbClr val="FBE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4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25" name="Body Level One…"/>
          <p:cNvSpPr txBox="1">
            <a:spLocks noGrp="1"/>
          </p:cNvSpPr>
          <p:nvPr>
            <p:ph type="body" idx="1"/>
          </p:nvPr>
        </p:nvSpPr>
        <p:spPr>
          <a:xfrm>
            <a:off x="685800" y="1981200"/>
            <a:ext cx="77724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2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975171"/>
      </p:ext>
    </p:extLst>
  </p:cSld>
  <p:clrMapOvr>
    <a:masterClrMapping/>
  </p:clrMapOvr>
  <p:transition spd="med"/>
</p:sldLayout>
</file>

<file path=ppt/slideLayouts/slideLayout7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9_Section Header">
    <p:bg>
      <p:bgPr>
        <a:solidFill>
          <a:srgbClr val="FBE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3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3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68474759"/>
      </p:ext>
    </p:extLst>
  </p:cSld>
  <p:clrMapOvr>
    <a:masterClrMapping/>
  </p:clrMapOvr>
  <p:transition spd="med"/>
</p:sldLayout>
</file>

<file path=ppt/slideLayouts/slideLayout7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69_Two Content">
    <p:bg>
      <p:bgPr>
        <a:solidFill>
          <a:srgbClr val="FBE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4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–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»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4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4252892"/>
      </p:ext>
    </p:extLst>
  </p:cSld>
  <p:clrMapOvr>
    <a:masterClrMapping/>
  </p:clrMapOvr>
  <p:transition spd="med"/>
</p:sldLayout>
</file>

<file path=ppt/slideLayouts/slideLayout7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0_Comparison">
    <p:bg>
      <p:bgPr>
        <a:solidFill>
          <a:srgbClr val="FBE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1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5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53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95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43354951"/>
      </p:ext>
    </p:extLst>
  </p:cSld>
  <p:clrMapOvr>
    <a:masterClrMapping/>
  </p:clrMapOvr>
  <p:transition spd="med"/>
</p:sldLayout>
</file>

<file path=ppt/slideLayouts/slideLayout7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0_Title Only">
    <p:bg>
      <p:bgPr>
        <a:solidFill>
          <a:srgbClr val="FBE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1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169020"/>
      </p:ext>
    </p:extLst>
  </p:cSld>
  <p:clrMapOvr>
    <a:masterClrMapping/>
  </p:clrMapOvr>
  <p:transition spd="med"/>
</p:sldLayout>
</file>

<file path=ppt/slideLayouts/slideLayout7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4_Blank">
    <p:bg>
      <p:bgPr>
        <a:solidFill>
          <a:srgbClr val="FBE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6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4828634"/>
      </p:ext>
    </p:extLst>
  </p:cSld>
  <p:clrMapOvr>
    <a:masterClrMapping/>
  </p:clrMapOvr>
  <p:transition spd="med"/>
</p:sldLayout>
</file>

<file path=ppt/slideLayouts/slideLayout7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0_Content with Caption">
    <p:bg>
      <p:bgPr>
        <a:solidFill>
          <a:srgbClr val="FBE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6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77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78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09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8955678"/>
      </p:ext>
    </p:extLst>
  </p:cSld>
  <p:clrMapOvr>
    <a:masterClrMapping/>
  </p:clrMapOvr>
  <p:transition spd="med"/>
</p:sldLayout>
</file>

<file path=ppt/slideLayouts/slideLayout7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0_Picture with Caption">
    <p:bg>
      <p:bgPr>
        <a:solidFill>
          <a:srgbClr val="FBE7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6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10987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098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56292" y="6248400"/>
            <a:ext cx="301909" cy="288824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0218078"/>
      </p:ext>
    </p:extLst>
  </p:cSld>
  <p:clrMapOvr>
    <a:masterClrMapping/>
  </p:clrMapOvr>
  <p:transition spd="med"/>
</p:sldLayout>
</file>

<file path=ppt/slideLayouts/slideLayout7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7_Title Slide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6" name="Title Text"/>
          <p:cNvSpPr txBox="1">
            <a:spLocks noGrp="1"/>
          </p:cNvSpPr>
          <p:nvPr>
            <p:ph type="title"/>
          </p:nvPr>
        </p:nvSpPr>
        <p:spPr>
          <a:xfrm>
            <a:off x="2895600" y="1143000"/>
            <a:ext cx="5562600" cy="2286000"/>
          </a:xfrm>
          <a:prstGeom prst="rect">
            <a:avLst/>
          </a:prstGeom>
          <a:effectLst>
            <a:outerShdw blurRad="635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ctr"/>
          <a:lstStyle>
            <a:lvl1pPr algn="r"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099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133600" y="3886200"/>
            <a:ext cx="4267200" cy="2057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SzTx/>
              <a:buNone/>
              <a:defRPr i="1">
                <a:latin typeface="Arial"/>
                <a:ea typeface="Arial"/>
                <a:cs typeface="Arial"/>
                <a:sym typeface="Arial"/>
              </a:defRPr>
            </a:lvl1pPr>
            <a:lvl2pPr>
              <a:buChar char="▪"/>
              <a:defRPr i="1">
                <a:latin typeface="Arial"/>
                <a:ea typeface="Arial"/>
                <a:cs typeface="Arial"/>
                <a:sym typeface="Arial"/>
              </a:defRPr>
            </a:lvl2pPr>
            <a:lvl3pPr>
              <a:buChar char="▪"/>
              <a:defRPr i="1">
                <a:latin typeface="Arial"/>
                <a:ea typeface="Arial"/>
                <a:cs typeface="Arial"/>
                <a:sym typeface="Arial"/>
              </a:defRPr>
            </a:lvl3pPr>
            <a:lvl4pPr>
              <a:buChar char="▪"/>
              <a:defRPr i="1">
                <a:latin typeface="Arial"/>
                <a:ea typeface="Arial"/>
                <a:cs typeface="Arial"/>
                <a:sym typeface="Arial"/>
              </a:defRPr>
            </a:lvl4pPr>
            <a:lvl5pPr>
              <a:buChar char="▪"/>
              <a:defRPr i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99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527188" y="6248400"/>
            <a:ext cx="321412" cy="265863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5322488"/>
      </p:ext>
    </p:extLst>
  </p:cSld>
  <p:clrMapOvr>
    <a:masterClrMapping/>
  </p:clrMapOvr>
  <p:transition spd="med"/>
</p:sldLayout>
</file>

<file path=ppt/slideLayouts/slideLayout7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4_Title and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5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635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006" name="Body Level One…"/>
          <p:cNvSpPr txBox="1">
            <a:spLocks noGrp="1"/>
          </p:cNvSpPr>
          <p:nvPr>
            <p:ph type="body" idx="1"/>
          </p:nvPr>
        </p:nvSpPr>
        <p:spPr>
          <a:xfrm>
            <a:off x="1295400" y="1981200"/>
            <a:ext cx="7162800" cy="4114800"/>
          </a:xfrm>
          <a:prstGeom prst="rect">
            <a:avLst/>
          </a:prstGeom>
          <a:effectLst>
            <a:outerShdw blurRad="381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0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36788" y="6248400"/>
            <a:ext cx="321412" cy="265863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30274840"/>
      </p:ext>
    </p:extLst>
  </p:cSld>
  <p:clrMapOvr>
    <a:masterClrMapping/>
  </p:clrMapOvr>
  <p:transition spd="med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1CA6FC-39CE-E941-AEF6-A0C3500F7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654071"/>
      </p:ext>
    </p:extLst>
  </p:cSld>
  <p:clrMapOvr>
    <a:masterClrMapping/>
  </p:clrMapOvr>
</p:sldLayout>
</file>

<file path=ppt/slideLayouts/slideLayout7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0_Section Header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4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  <a:effectLst>
            <a:outerShdw blurRad="635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t"/>
          <a:lstStyle>
            <a:lvl1pPr>
              <a:defRPr sz="4000" cap="all"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0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  <a:effectLst>
            <a:outerShdw blurRad="381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400"/>
              </a:spcBef>
              <a:buSzTx/>
              <a:buNone/>
              <a:defRPr sz="20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36788" y="6248400"/>
            <a:ext cx="321412" cy="265863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4160240"/>
      </p:ext>
    </p:extLst>
  </p:cSld>
  <p:clrMapOvr>
    <a:masterClrMapping/>
  </p:clrMapOvr>
  <p:transition spd="med"/>
</p:sldLayout>
</file>

<file path=ppt/slideLayouts/slideLayout7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0_Two Content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2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635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024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295400" y="1981200"/>
            <a:ext cx="3505200" cy="4114800"/>
          </a:xfrm>
          <a:prstGeom prst="rect">
            <a:avLst/>
          </a:prstGeom>
          <a:effectLst>
            <a:outerShdw blurRad="381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>
              <a:spcBef>
                <a:spcPts val="600"/>
              </a:spcBef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1pPr>
            <a:lvl2pPr marL="790575" indent="-333375">
              <a:spcBef>
                <a:spcPts val="600"/>
              </a:spcBef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2pPr>
            <a:lvl3pPr marL="1234439" indent="-320039">
              <a:spcBef>
                <a:spcPts val="600"/>
              </a:spcBef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3pPr>
            <a:lvl4pPr marL="1727200" indent="-355600">
              <a:spcBef>
                <a:spcPts val="600"/>
              </a:spcBef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4pPr>
            <a:lvl5pPr marL="2184400" indent="-355600">
              <a:spcBef>
                <a:spcPts val="600"/>
              </a:spcBef>
              <a:buChar char="▪"/>
              <a:defRPr sz="28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2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36788" y="6248400"/>
            <a:ext cx="321412" cy="265863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9499062"/>
      </p:ext>
    </p:extLst>
  </p:cSld>
  <p:clrMapOvr>
    <a:masterClrMapping/>
  </p:clrMapOvr>
  <p:transition spd="med"/>
</p:sldLayout>
</file>

<file path=ppt/slideLayouts/slideLayout7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1_Comparis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2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effectLst>
            <a:outerShdw blurRad="635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033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  <a:effectLst>
            <a:outerShdw blurRad="381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34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  <a:effectLst>
            <a:outerShdw blurRad="381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0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36788" y="6248400"/>
            <a:ext cx="321412" cy="265863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3051235"/>
      </p:ext>
    </p:extLst>
  </p:cSld>
  <p:clrMapOvr>
    <a:masterClrMapping/>
  </p:clrMapOvr>
  <p:transition spd="med"/>
</p:sldLayout>
</file>

<file path=ppt/slideLayouts/slideLayout7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1_Title Only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2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  <a:effectLst>
            <a:outerShdw blurRad="635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 anchor="ctr"/>
          <a:lstStyle>
            <a:lvl1pPr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04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36788" y="6248400"/>
            <a:ext cx="321412" cy="265863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21893676"/>
      </p:ext>
    </p:extLst>
  </p:cSld>
  <p:clrMapOvr>
    <a:masterClrMapping/>
  </p:clrMapOvr>
  <p:transition spd="med"/>
</p:sldLayout>
</file>

<file path=ppt/slideLayouts/slideLayout7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5_Blank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36788" y="6248400"/>
            <a:ext cx="321412" cy="265863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53743256"/>
      </p:ext>
    </p:extLst>
  </p:cSld>
  <p:clrMapOvr>
    <a:masterClrMapping/>
  </p:clrMapOvr>
  <p:transition spd="med"/>
</p:sldLayout>
</file>

<file path=ppt/slideLayouts/slideLayout7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1_Content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7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  <a:effectLst>
            <a:outerShdw blurRad="635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058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effectLst>
            <a:outerShdw blurRad="381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>
              <a:buChar char="▪"/>
              <a:defRPr>
                <a:latin typeface="Arial"/>
                <a:ea typeface="Arial"/>
                <a:cs typeface="Arial"/>
                <a:sym typeface="Arial"/>
              </a:defRPr>
            </a:lvl1pPr>
            <a:lvl2pPr>
              <a:buChar char="▪"/>
              <a:defRPr>
                <a:latin typeface="Arial"/>
                <a:ea typeface="Arial"/>
                <a:cs typeface="Arial"/>
                <a:sym typeface="Arial"/>
              </a:defRPr>
            </a:lvl2pPr>
            <a:lvl3pPr>
              <a:buChar char="▪"/>
              <a:defRPr>
                <a:latin typeface="Arial"/>
                <a:ea typeface="Arial"/>
                <a:cs typeface="Arial"/>
                <a:sym typeface="Arial"/>
              </a:defRPr>
            </a:lvl3pPr>
            <a:lvl4pPr>
              <a:buChar char="▪"/>
              <a:defRPr>
                <a:latin typeface="Arial"/>
                <a:ea typeface="Arial"/>
                <a:cs typeface="Arial"/>
                <a:sym typeface="Arial"/>
              </a:defRPr>
            </a:lvl4pPr>
            <a:lvl5pPr>
              <a:buChar char="▪"/>
              <a:defRPr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59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  <a:effectLst>
            <a:outerShdw blurRad="381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pPr>
            <a:endParaRPr/>
          </a:p>
        </p:txBody>
      </p:sp>
      <p:sp>
        <p:nvSpPr>
          <p:cNvPr id="1106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36788" y="6248400"/>
            <a:ext cx="321412" cy="265863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64670366"/>
      </p:ext>
    </p:extLst>
  </p:cSld>
  <p:clrMapOvr>
    <a:masterClrMapping/>
  </p:clrMapOvr>
  <p:transition spd="med"/>
</p:sldLayout>
</file>

<file path=ppt/slideLayouts/slideLayout7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1_Picture with Caption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7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  <a:effectLst>
            <a:outerShdw blurRad="63500" rotWithShape="0">
              <a:schemeClr val="accent3">
                <a:lumOff val="44000"/>
                <a:alpha val="74998"/>
              </a:schemeClr>
            </a:outerShdw>
          </a:effectLst>
        </p:spPr>
        <p:txBody>
          <a:bodyPr/>
          <a:lstStyle>
            <a:lvl1pPr>
              <a:defRPr sz="2000"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r>
              <a:t>Title Text</a:t>
            </a:r>
          </a:p>
        </p:txBody>
      </p:sp>
      <p:sp>
        <p:nvSpPr>
          <p:cNvPr id="11068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  <a:effectLst>
            <a:outerShdw blurRad="381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 lIns="91439" rIns="91439"/>
          <a:lstStyle/>
          <a:p>
            <a:endParaRPr/>
          </a:p>
        </p:txBody>
      </p:sp>
      <p:sp>
        <p:nvSpPr>
          <p:cNvPr id="1106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  <a:effectLst>
            <a:outerShdw blurRad="38100" rotWithShape="0">
              <a:schemeClr val="accent3">
                <a:lumOff val="44000"/>
                <a:alpha val="75000"/>
              </a:schemeClr>
            </a:outerShdw>
          </a:effectLst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marL="0" indent="4572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2pPr>
            <a:lvl3pPr marL="0" indent="9144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3pPr>
            <a:lvl4pPr marL="0" indent="13716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4pPr>
            <a:lvl5pPr marL="0" indent="1828800">
              <a:spcBef>
                <a:spcPts val="300"/>
              </a:spcBef>
              <a:buSzTx/>
              <a:buNone/>
              <a:defRPr sz="1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36788" y="6248400"/>
            <a:ext cx="321412" cy="265863"/>
          </a:xfrm>
          <a:prstGeom prst="rect">
            <a:avLst/>
          </a:prstGeom>
        </p:spPr>
        <p:txBody>
          <a:bodyPr anchor="t"/>
          <a:lstStyle>
            <a:lvl1pPr algn="r">
              <a:defRPr>
                <a:solidFill>
                  <a:srgbClr val="000000"/>
                </a:solidFill>
                <a:latin typeface="Copperplate Gothic Light"/>
                <a:ea typeface="Copperplate Gothic Light"/>
                <a:cs typeface="Copperplate Gothic Light"/>
                <a:sym typeface="Copperplate Gothic Light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75979629"/>
      </p:ext>
    </p:extLst>
  </p:cSld>
  <p:clrMapOvr>
    <a:masterClrMapping/>
  </p:clrMapOvr>
  <p:transition spd="med"/>
</p:sldLayout>
</file>

<file path=ppt/slideLayouts/slideLayout7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8_Title Slide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7" name="Title Text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07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marL="0" indent="457200" algn="ctr">
              <a:buSzTx/>
              <a:buNone/>
            </a:lvl2pPr>
            <a:lvl3pPr marL="0" indent="914400" algn="ctr">
              <a:buSzTx/>
              <a:buNone/>
            </a:lvl3pPr>
            <a:lvl4pPr marL="0" indent="1371600" algn="ctr">
              <a:buSzTx/>
              <a:buNone/>
            </a:lvl4pPr>
            <a:lvl5pPr marL="0" indent="1828800" algn="ctr">
              <a:buSzTx/>
              <a:buNone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7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50389046"/>
      </p:ext>
    </p:extLst>
  </p:cSld>
  <p:clrMapOvr>
    <a:masterClrMapping/>
  </p:clrMapOvr>
  <p:transition spd="med"/>
</p:sldLayout>
</file>

<file path=ppt/slideLayouts/slideLayout7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5_Title and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86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087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3560242"/>
      </p:ext>
    </p:extLst>
  </p:cSld>
  <p:clrMapOvr>
    <a:masterClrMapping/>
  </p:clrMapOvr>
  <p:transition spd="med"/>
</p:sldLayout>
</file>

<file path=ppt/slideLayouts/slideLayout7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1_Section Head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5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09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215268"/>
      </p:ext>
    </p:extLst>
  </p:cSld>
  <p:clrMapOvr>
    <a:masterClrMapping/>
  </p:clrMapOvr>
  <p:transition spd="med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36301-CACC-8E4B-BFE8-4A68E99D15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49402"/>
      </p:ext>
    </p:extLst>
  </p:cSld>
  <p:clrMapOvr>
    <a:masterClrMapping/>
  </p:clrMapOvr>
</p:sldLayout>
</file>

<file path=ppt/slideLayouts/slideLayout7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1_Two Cont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04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05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spcBef>
                <a:spcPts val="600"/>
              </a:spcBef>
              <a:buChar char="•"/>
              <a:defRPr sz="2800"/>
            </a:lvl1pPr>
            <a:lvl2pPr marL="790575" indent="-333375">
              <a:spcBef>
                <a:spcPts val="600"/>
              </a:spcBef>
              <a:buChar char="–"/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buChar char="–"/>
              <a:defRPr sz="2800"/>
            </a:lvl4pPr>
            <a:lvl5pPr marL="2184400" indent="-355600">
              <a:spcBef>
                <a:spcPts val="600"/>
              </a:spcBef>
              <a:buChar char="»"/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0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252798"/>
      </p:ext>
    </p:extLst>
  </p:cSld>
  <p:clrMapOvr>
    <a:masterClrMapping/>
  </p:clrMapOvr>
  <p:transition spd="med"/>
</p:sldLayout>
</file>

<file path=ppt/slideLayouts/slideLayout7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2_Comparis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3" name="Title Text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1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500"/>
              </a:spcBef>
              <a:buSz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1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spcBef>
                <a:spcPts val="500"/>
              </a:spcBef>
              <a:buSzTx/>
              <a:buNone/>
              <a:defRPr sz="2400" b="1"/>
            </a:pPr>
            <a:endParaRPr/>
          </a:p>
        </p:txBody>
      </p:sp>
      <p:sp>
        <p:nvSpPr>
          <p:cNvPr id="111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5778964"/>
      </p:ext>
    </p:extLst>
  </p:cSld>
  <p:clrMapOvr>
    <a:masterClrMapping/>
  </p:clrMapOvr>
  <p:transition spd="med"/>
</p:sldLayout>
</file>

<file path=ppt/slideLayouts/slideLayout7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2_Title Only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3" name="Title Text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>
            <a:avLst/>
          </a:prstGeom>
        </p:spPr>
        <p:txBody>
          <a:bodyPr anchor="ctr"/>
          <a:lstStyle>
            <a:lvl1pPr algn="ctr">
              <a:defRPr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70383713"/>
      </p:ext>
    </p:extLst>
  </p:cSld>
  <p:clrMapOvr>
    <a:masterClrMapping/>
  </p:clrMapOvr>
  <p:transition spd="med"/>
</p:sldLayout>
</file>

<file path=ppt/slideLayouts/slideLayout7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6_Blan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3659797"/>
      </p:ext>
    </p:extLst>
  </p:cSld>
  <p:clrMapOvr>
    <a:masterClrMapping/>
  </p:clrMapOvr>
  <p:transition spd="med"/>
</p:sldLayout>
</file>

<file path=ppt/slideLayouts/slideLayout7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2_Content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38" name="Title Text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39" name="Body Level One…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har char="•"/>
            </a:lvl1pPr>
            <a:lvl2pPr>
              <a:buChar char="–"/>
            </a:lvl2pPr>
            <a:lvl4pPr>
              <a:buChar char="–"/>
            </a:lvl4pPr>
            <a:lvl5pPr>
              <a:buChar char="»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40" name="Text Placeholder 3"/>
          <p:cNvSpPr>
            <a:spLocks noGrp="1"/>
          </p:cNvSpPr>
          <p:nvPr>
            <p:ph type="body" sz="half" idx="21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spcBef>
                <a:spcPts val="300"/>
              </a:spcBef>
              <a:buSzTx/>
              <a:buNone/>
              <a:defRPr sz="1400"/>
            </a:pPr>
            <a:endParaRPr/>
          </a:p>
        </p:txBody>
      </p:sp>
      <p:sp>
        <p:nvSpPr>
          <p:cNvPr id="1114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8840250"/>
      </p:ext>
    </p:extLst>
  </p:cSld>
  <p:clrMapOvr>
    <a:masterClrMapping/>
  </p:clrMapOvr>
  <p:transition spd="med"/>
</p:sldLayout>
</file>

<file path=ppt/slideLayouts/slideLayout7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72_Picture with Caption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8" name="Title Text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/>
          <a:lstStyle>
            <a:lvl1pPr>
              <a:defRPr sz="2000" b="1">
                <a:solidFill>
                  <a:srgbClr val="000000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1149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/>
          <a:lstStyle/>
          <a:p>
            <a:endParaRPr/>
          </a:p>
        </p:txBody>
      </p:sp>
      <p:sp>
        <p:nvSpPr>
          <p:cNvPr id="1115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SzTx/>
              <a:buNone/>
              <a:defRPr sz="1400"/>
            </a:lvl1pPr>
            <a:lvl2pPr marL="0" indent="457200">
              <a:spcBef>
                <a:spcPts val="300"/>
              </a:spcBef>
              <a:buSzTx/>
              <a:buNone/>
              <a:defRPr sz="1400"/>
            </a:lvl2pPr>
            <a:lvl3pPr marL="0" indent="914400">
              <a:spcBef>
                <a:spcPts val="300"/>
              </a:spcBef>
              <a:buSzTx/>
              <a:buNone/>
              <a:defRPr sz="1400"/>
            </a:lvl3pPr>
            <a:lvl4pPr marL="0" indent="1371600">
              <a:spcBef>
                <a:spcPts val="300"/>
              </a:spcBef>
              <a:buSzTx/>
              <a:buNone/>
              <a:defRPr sz="1400"/>
            </a:lvl4pPr>
            <a:lvl5pPr marL="0" indent="1828800">
              <a:spcBef>
                <a:spcPts val="300"/>
              </a:spcBef>
              <a:buSzTx/>
              <a:buNone/>
              <a:defRPr sz="1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1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176259" y="6248400"/>
            <a:ext cx="281941" cy="287087"/>
          </a:xfrm>
          <a:prstGeom prst="rect">
            <a:avLst/>
          </a:prstGeom>
        </p:spPr>
        <p:txBody>
          <a:bodyPr anchor="t"/>
          <a:lstStyle>
            <a:lvl1pPr algn="r">
              <a:defRPr b="1">
                <a:solidFill>
                  <a:srgbClr val="000000"/>
                </a:solidFill>
                <a:latin typeface="+mn-lt"/>
                <a:ea typeface="+mn-ea"/>
                <a:cs typeface="+mn-cs"/>
                <a:sym typeface="Times New Roman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80400372"/>
      </p:ext>
    </p:extLst>
  </p:cSld>
  <p:clrMapOvr>
    <a:masterClrMapping/>
  </p:clrMapOvr>
  <p:transition spd="med"/>
</p:sldLayout>
</file>

<file path=ppt/slideLayouts/slideLayout7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A2C9B-4DAF-A94E-909D-8DA2CB6B1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3753961"/>
      </p:ext>
    </p:extLst>
  </p:cSld>
  <p:clrMapOvr>
    <a:masterClrMapping/>
  </p:clrMapOvr>
</p:sldLayout>
</file>

<file path=ppt/slideLayouts/slideLayout7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5E7B6-398F-CA49-A617-2FFB09DA7C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066441"/>
      </p:ext>
    </p:extLst>
  </p:cSld>
  <p:clrMapOvr>
    <a:masterClrMapping/>
  </p:clrMapOvr>
</p:sldLayout>
</file>

<file path=ppt/slideLayouts/slideLayout7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F1FC0-8EA7-E545-9413-42A57BA183C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461"/>
      </p:ext>
    </p:extLst>
  </p:cSld>
  <p:clrMapOvr>
    <a:masterClrMapping/>
  </p:clrMapOvr>
</p:sldLayout>
</file>

<file path=ppt/slideLayouts/slideLayout7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FB3F0-3B93-4847-86B5-82F6E736F3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28436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DA8EC-02B6-4B41-9063-6FB7841FD4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606637"/>
      </p:ext>
    </p:extLst>
  </p:cSld>
  <p:clrMapOvr>
    <a:masterClrMapping/>
  </p:clrMapOvr>
</p:sldLayout>
</file>

<file path=ppt/slideLayouts/slideLayout7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397B10-611C-8141-9774-51D03FC5D6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663183"/>
      </p:ext>
    </p:extLst>
  </p:cSld>
  <p:clrMapOvr>
    <a:masterClrMapping/>
  </p:clrMapOvr>
</p:sldLayout>
</file>

<file path=ppt/slideLayouts/slideLayout7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B6B4B-54B3-2F41-AC34-096A56606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8345255"/>
      </p:ext>
    </p:extLst>
  </p:cSld>
  <p:clrMapOvr>
    <a:masterClrMapping/>
  </p:clrMapOvr>
</p:sldLayout>
</file>

<file path=ppt/slideLayouts/slideLayout7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276DE-479E-C248-9BA5-BFE9E65C5CE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131516"/>
      </p:ext>
    </p:extLst>
  </p:cSld>
  <p:clrMapOvr>
    <a:masterClrMapping/>
  </p:clrMapOvr>
</p:sldLayout>
</file>

<file path=ppt/slideLayouts/slideLayout7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3FCBF-2E7B-9044-9860-5D702A29E53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606863"/>
      </p:ext>
    </p:extLst>
  </p:cSld>
  <p:clrMapOvr>
    <a:masterClrMapping/>
  </p:clrMapOvr>
</p:sldLayout>
</file>

<file path=ppt/slideLayouts/slideLayout7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0A792D-47F2-8D4C-8E38-889A1DA5833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3465504"/>
      </p:ext>
    </p:extLst>
  </p:cSld>
  <p:clrMapOvr>
    <a:masterClrMapping/>
  </p:clrMapOvr>
</p:sldLayout>
</file>

<file path=ppt/slideLayouts/slideLayout7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2A26E6-222A-C543-A247-965731E758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643725"/>
      </p:ext>
    </p:extLst>
  </p:cSld>
  <p:clrMapOvr>
    <a:masterClrMapping/>
  </p:clrMapOvr>
</p:sldLayout>
</file>

<file path=ppt/slideLayouts/slideLayout7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A2DB72-7ADB-A748-9EF2-1836529D24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6852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66E58-B75B-3441-85D5-87902A958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2066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4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184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22CAEDE8-D27A-7A44-87FA-7DC35652AB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601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A952F94-B5DB-0C45-984E-AD1D575B16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90854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844CBEDB-24A0-6045-92BA-5933D7CF39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18850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FE9A42B-3A36-7449-99ED-817D9254A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6530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70744F15-205F-234F-A5D3-6EF9EADE74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7941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787A0E3-0097-C049-891F-7F7028842C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7639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91C5670-3A43-2F4B-A73F-1E7DF4D39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07229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E81F9691-5F3F-AB44-8B81-1DDF8E3ABC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07341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11761CC-1784-F341-A97C-615743737A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066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DCAC8F98-A1BD-E246-BE01-D85C8A1941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33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CD6177-9BAD-6C42-8FB5-592D5D2EB0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3005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997EBD10-C3A6-424E-9025-74B8C3CC05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70412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A1809185-2629-F942-A379-987FE71F4C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7674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Engravers MT" charset="0"/>
              </a:defRPr>
            </a:lvl1pPr>
          </a:lstStyle>
          <a:p>
            <a:pPr>
              <a:defRPr/>
            </a:pPr>
            <a:fld id="{16DEC45D-C811-7148-8153-CF8B7FE969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62173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Engravers MT" charset="0"/>
              </a:defRPr>
            </a:lvl1pPr>
          </a:lstStyle>
          <a:p>
            <a:pPr>
              <a:defRPr/>
            </a:pPr>
            <a:fld id="{CA61734E-D973-5249-BD11-0B1A89756A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2115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Engravers MT" charset="0"/>
              </a:defRPr>
            </a:lvl1pPr>
          </a:lstStyle>
          <a:p>
            <a:pPr>
              <a:defRPr/>
            </a:pPr>
            <a:fld id="{D38C7381-6E33-8B44-A212-589FA1C5D6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5732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Engravers MT" charset="0"/>
              </a:defRPr>
            </a:lvl1pPr>
          </a:lstStyle>
          <a:p>
            <a:pPr>
              <a:defRPr/>
            </a:pPr>
            <a:fld id="{D8FFDEDC-BB62-7446-AFE3-9383BF248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68382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40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40 w 5740"/>
                <a:gd name="T7" fmla="*/ 0 h 4316"/>
                <a:gd name="T8" fmla="*/ 5940 w 5740"/>
                <a:gd name="T9" fmla="*/ 0 h 4316"/>
                <a:gd name="T10" fmla="*/ 5940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7" name="Group 5"/>
              <p:cNvGrpSpPr>
                <a:grpSpLocks/>
              </p:cNvGrpSpPr>
              <p:nvPr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60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1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2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3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4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5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6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67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8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9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0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1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2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3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4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5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6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7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8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19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0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1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2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3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6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7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28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0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1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2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3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4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6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7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8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9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40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0 w 382"/>
                  <a:gd name="T19" fmla="*/ 96 h 96"/>
                  <a:gd name="T20" fmla="*/ 274 w 382"/>
                  <a:gd name="T21" fmla="*/ 90 h 96"/>
                  <a:gd name="T22" fmla="*/ 322 w 382"/>
                  <a:gd name="T23" fmla="*/ 84 h 96"/>
                  <a:gd name="T24" fmla="*/ 363 w 382"/>
                  <a:gd name="T25" fmla="*/ 66 h 96"/>
                  <a:gd name="T26" fmla="*/ 393 w 382"/>
                  <a:gd name="T27" fmla="*/ 42 h 96"/>
                  <a:gd name="T28" fmla="*/ 387 w 382"/>
                  <a:gd name="T29" fmla="*/ 42 h 96"/>
                  <a:gd name="T30" fmla="*/ 357 w 382"/>
                  <a:gd name="T31" fmla="*/ 66 h 96"/>
                  <a:gd name="T32" fmla="*/ 316 w 382"/>
                  <a:gd name="T33" fmla="*/ 78 h 96"/>
                  <a:gd name="T34" fmla="*/ 274 w 382"/>
                  <a:gd name="T35" fmla="*/ 90 h 96"/>
                  <a:gd name="T36" fmla="*/ 220 w 382"/>
                  <a:gd name="T37" fmla="*/ 96 h 96"/>
                  <a:gd name="T38" fmla="*/ 22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0 w 185"/>
                  <a:gd name="T5" fmla="*/ 36 h 210"/>
                  <a:gd name="T6" fmla="*/ 166 w 185"/>
                  <a:gd name="T7" fmla="*/ 72 h 210"/>
                  <a:gd name="T8" fmla="*/ 172 w 185"/>
                  <a:gd name="T9" fmla="*/ 90 h 210"/>
                  <a:gd name="T10" fmla="*/ 178 w 185"/>
                  <a:gd name="T11" fmla="*/ 114 h 210"/>
                  <a:gd name="T12" fmla="*/ 172 w 185"/>
                  <a:gd name="T13" fmla="*/ 138 h 210"/>
                  <a:gd name="T14" fmla="*/ 160 w 185"/>
                  <a:gd name="T15" fmla="*/ 162 h 210"/>
                  <a:gd name="T16" fmla="*/ 130 w 185"/>
                  <a:gd name="T17" fmla="*/ 180 h 210"/>
                  <a:gd name="T18" fmla="*/ 90 w 185"/>
                  <a:gd name="T19" fmla="*/ 198 h 210"/>
                  <a:gd name="T20" fmla="*/ 107 w 185"/>
                  <a:gd name="T21" fmla="*/ 210 h 210"/>
                  <a:gd name="T22" fmla="*/ 142 w 185"/>
                  <a:gd name="T23" fmla="*/ 192 h 210"/>
                  <a:gd name="T24" fmla="*/ 172 w 185"/>
                  <a:gd name="T25" fmla="*/ 168 h 210"/>
                  <a:gd name="T26" fmla="*/ 190 w 185"/>
                  <a:gd name="T27" fmla="*/ 144 h 210"/>
                  <a:gd name="T28" fmla="*/ 196 w 185"/>
                  <a:gd name="T29" fmla="*/ 114 h 210"/>
                  <a:gd name="T30" fmla="*/ 190 w 185"/>
                  <a:gd name="T31" fmla="*/ 90 h 210"/>
                  <a:gd name="T32" fmla="*/ 184 w 185"/>
                  <a:gd name="T33" fmla="*/ 66 h 210"/>
                  <a:gd name="T34" fmla="*/ 166 w 185"/>
                  <a:gd name="T35" fmla="*/ 48 h 210"/>
                  <a:gd name="T36" fmla="*/ 14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48" name="Group 54"/>
              <p:cNvGrpSpPr>
                <a:grpSpLocks/>
              </p:cNvGrpSpPr>
              <p:nvPr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54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5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6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7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8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59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49" name="Group 61"/>
              <p:cNvGrpSpPr>
                <a:grpSpLocks/>
              </p:cNvGrpSpPr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0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51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52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53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36930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7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6931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-110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8" name="Rectangle 6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 algn="ctr"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Engravers MT" charset="0"/>
              </a:defRPr>
            </a:lvl1pPr>
          </a:lstStyle>
          <a:p>
            <a:pPr>
              <a:defRPr/>
            </a:pPr>
            <a:fld id="{BF9E065D-43F3-414F-9553-C391A79B3F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97287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7"/>
          <p:cNvGrpSpPr/>
          <p:nvPr/>
        </p:nvGrpSpPr>
        <p:grpSpPr>
          <a:xfrm>
            <a:off x="0" y="0"/>
            <a:ext cx="6362700" cy="6858000"/>
            <a:chOff x="0" y="0"/>
            <a:chExt cx="6362700" cy="6858000"/>
          </a:xfrm>
        </p:grpSpPr>
        <p:pic>
          <p:nvPicPr>
            <p:cNvPr id="13" name="Picture 8" descr="Picture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685800" cy="685800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4" name="Picture 9" descr="Picture 9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505200" y="5715000"/>
              <a:ext cx="2857500" cy="952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6" name="Picture 10" descr="Picture 1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81200" y="3657600"/>
            <a:ext cx="5715000" cy="95250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Title Text"/>
          <p:cNvSpPr txBox="1">
            <a:spLocks noGrp="1"/>
          </p:cNvSpPr>
          <p:nvPr>
            <p:ph type="title"/>
          </p:nvPr>
        </p:nvSpPr>
        <p:spPr>
          <a:xfrm>
            <a:off x="1752600" y="990600"/>
            <a:ext cx="6400800" cy="2514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52600" y="3886200"/>
            <a:ext cx="6400800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SzTx/>
              <a:buNone/>
            </a:lvl1pPr>
            <a:lvl2pPr algn="ctr">
              <a:buBlip>
                <a:blip r:embed="rId5"/>
              </a:buBlip>
            </a:lvl2pPr>
            <a:lvl3pPr algn="ctr"/>
            <a:lvl4pPr algn="ctr"/>
            <a:lvl5pPr algn="ctr"/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613492" y="6569176"/>
            <a:ext cx="301909" cy="288825"/>
          </a:xfrm>
          <a:prstGeom prst="rect">
            <a:avLst/>
          </a:prstGeom>
        </p:spPr>
        <p:txBody>
          <a:bodyPr/>
          <a:lstStyle>
            <a:lvl1pPr algn="r"/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3758244"/>
      </p:ext>
    </p:extLst>
  </p:cSld>
  <p:clrMapOvr>
    <a:masterClrMapping/>
  </p:clrMapOvr>
  <p:transition spd="med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7" descr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1574800"/>
            <a:ext cx="7772400" cy="130175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9" name="Body Level One…"/>
          <p:cNvSpPr txBox="1">
            <a:spLocks noGrp="1"/>
          </p:cNvSpPr>
          <p:nvPr>
            <p:ph type="body" idx="1"/>
          </p:nvPr>
        </p:nvSpPr>
        <p:spPr>
          <a:xfrm>
            <a:off x="1062037" y="1766888"/>
            <a:ext cx="7769226" cy="411321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Blip>
                <a:blip r:embed="rId4"/>
              </a:buBlip>
            </a:lvl1pPr>
            <a:lvl2pPr>
              <a:buBlip>
                <a:blip r:embed="rId5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5277220"/>
      </p:ext>
    </p:extLst>
  </p:cSld>
  <p:clrMapOvr>
    <a:masterClrMapping/>
  </p:clrMapOvr>
  <p:transition spd="med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Title Text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>
              <a:defRPr sz="4000" b="1" cap="all"/>
            </a:lvl1pPr>
          </a:lstStyle>
          <a:p>
            <a:r>
              <a:t>Title Text</a:t>
            </a:r>
          </a:p>
        </p:txBody>
      </p:sp>
      <p:sp>
        <p:nvSpPr>
          <p:cNvPr id="3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spcBef>
                <a:spcPts val="400"/>
              </a:spcBef>
              <a:buSzTx/>
              <a:buNone/>
              <a:defRPr sz="2000"/>
            </a:lvl1pPr>
            <a:lvl2pPr marL="0" indent="457200">
              <a:spcBef>
                <a:spcPts val="400"/>
              </a:spcBef>
              <a:buSzTx/>
              <a:buNone/>
              <a:defRPr sz="2000"/>
            </a:lvl2pPr>
            <a:lvl3pPr marL="0" indent="914400">
              <a:spcBef>
                <a:spcPts val="400"/>
              </a:spcBef>
              <a:buSzTx/>
              <a:buNone/>
              <a:defRPr sz="2000"/>
            </a:lvl3pPr>
            <a:lvl4pPr marL="0" indent="1371600">
              <a:spcBef>
                <a:spcPts val="400"/>
              </a:spcBef>
              <a:buSzTx/>
              <a:buNone/>
              <a:defRPr sz="2000"/>
            </a:lvl4pPr>
            <a:lvl5pPr marL="0" indent="1828800">
              <a:spcBef>
                <a:spcPts val="400"/>
              </a:spcBef>
              <a:buSzTx/>
              <a:buNone/>
              <a:defRPr sz="2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470358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213.xml"/><Relationship Id="rId671" Type="http://schemas.openxmlformats.org/officeDocument/2006/relationships/slideLayout" Target="../slideLayouts/slideLayout767.xml"/><Relationship Id="rId21" Type="http://schemas.openxmlformats.org/officeDocument/2006/relationships/slideLayout" Target="../slideLayouts/slideLayout117.xml"/><Relationship Id="rId324" Type="http://schemas.openxmlformats.org/officeDocument/2006/relationships/slideLayout" Target="../slideLayouts/slideLayout420.xml"/><Relationship Id="rId531" Type="http://schemas.openxmlformats.org/officeDocument/2006/relationships/slideLayout" Target="../slideLayouts/slideLayout627.xml"/><Relationship Id="rId629" Type="http://schemas.openxmlformats.org/officeDocument/2006/relationships/slideLayout" Target="../slideLayouts/slideLayout725.xml"/><Relationship Id="rId170" Type="http://schemas.openxmlformats.org/officeDocument/2006/relationships/slideLayout" Target="../slideLayouts/slideLayout266.xml"/><Relationship Id="rId268" Type="http://schemas.openxmlformats.org/officeDocument/2006/relationships/slideLayout" Target="../slideLayouts/slideLayout364.xml"/><Relationship Id="rId475" Type="http://schemas.openxmlformats.org/officeDocument/2006/relationships/slideLayout" Target="../slideLayouts/slideLayout571.xml"/><Relationship Id="rId682" Type="http://schemas.openxmlformats.org/officeDocument/2006/relationships/slideLayout" Target="../slideLayouts/slideLayout778.xml"/><Relationship Id="rId32" Type="http://schemas.openxmlformats.org/officeDocument/2006/relationships/slideLayout" Target="../slideLayouts/slideLayout128.xml"/><Relationship Id="rId128" Type="http://schemas.openxmlformats.org/officeDocument/2006/relationships/slideLayout" Target="../slideLayouts/slideLayout224.xml"/><Relationship Id="rId335" Type="http://schemas.openxmlformats.org/officeDocument/2006/relationships/slideLayout" Target="../slideLayouts/slideLayout431.xml"/><Relationship Id="rId542" Type="http://schemas.openxmlformats.org/officeDocument/2006/relationships/slideLayout" Target="../slideLayouts/slideLayout638.xml"/><Relationship Id="rId181" Type="http://schemas.openxmlformats.org/officeDocument/2006/relationships/slideLayout" Target="../slideLayouts/slideLayout277.xml"/><Relationship Id="rId402" Type="http://schemas.openxmlformats.org/officeDocument/2006/relationships/slideLayout" Target="../slideLayouts/slideLayout498.xml"/><Relationship Id="rId279" Type="http://schemas.openxmlformats.org/officeDocument/2006/relationships/slideLayout" Target="../slideLayouts/slideLayout375.xml"/><Relationship Id="rId486" Type="http://schemas.openxmlformats.org/officeDocument/2006/relationships/slideLayout" Target="../slideLayouts/slideLayout582.xml"/><Relationship Id="rId693" Type="http://schemas.openxmlformats.org/officeDocument/2006/relationships/image" Target="../media/image10.png"/><Relationship Id="rId43" Type="http://schemas.openxmlformats.org/officeDocument/2006/relationships/slideLayout" Target="../slideLayouts/slideLayout139.xml"/><Relationship Id="rId139" Type="http://schemas.openxmlformats.org/officeDocument/2006/relationships/slideLayout" Target="../slideLayouts/slideLayout235.xml"/><Relationship Id="rId346" Type="http://schemas.openxmlformats.org/officeDocument/2006/relationships/slideLayout" Target="../slideLayouts/slideLayout442.xml"/><Relationship Id="rId553" Type="http://schemas.openxmlformats.org/officeDocument/2006/relationships/slideLayout" Target="../slideLayouts/slideLayout649.xml"/><Relationship Id="rId192" Type="http://schemas.openxmlformats.org/officeDocument/2006/relationships/slideLayout" Target="../slideLayouts/slideLayout288.xml"/><Relationship Id="rId206" Type="http://schemas.openxmlformats.org/officeDocument/2006/relationships/slideLayout" Target="../slideLayouts/slideLayout302.xml"/><Relationship Id="rId413" Type="http://schemas.openxmlformats.org/officeDocument/2006/relationships/slideLayout" Target="../slideLayouts/slideLayout509.xml"/><Relationship Id="rId497" Type="http://schemas.openxmlformats.org/officeDocument/2006/relationships/slideLayout" Target="../slideLayouts/slideLayout593.xml"/><Relationship Id="rId620" Type="http://schemas.openxmlformats.org/officeDocument/2006/relationships/slideLayout" Target="../slideLayouts/slideLayout716.xml"/><Relationship Id="rId357" Type="http://schemas.openxmlformats.org/officeDocument/2006/relationships/slideLayout" Target="../slideLayouts/slideLayout453.xml"/><Relationship Id="rId54" Type="http://schemas.openxmlformats.org/officeDocument/2006/relationships/slideLayout" Target="../slideLayouts/slideLayout150.xml"/><Relationship Id="rId217" Type="http://schemas.openxmlformats.org/officeDocument/2006/relationships/slideLayout" Target="../slideLayouts/slideLayout313.xml"/><Relationship Id="rId564" Type="http://schemas.openxmlformats.org/officeDocument/2006/relationships/slideLayout" Target="../slideLayouts/slideLayout660.xml"/><Relationship Id="rId424" Type="http://schemas.openxmlformats.org/officeDocument/2006/relationships/slideLayout" Target="../slideLayouts/slideLayout520.xml"/><Relationship Id="rId631" Type="http://schemas.openxmlformats.org/officeDocument/2006/relationships/slideLayout" Target="../slideLayouts/slideLayout727.xml"/><Relationship Id="rId270" Type="http://schemas.openxmlformats.org/officeDocument/2006/relationships/slideLayout" Target="../slideLayouts/slideLayout366.xml"/><Relationship Id="rId65" Type="http://schemas.openxmlformats.org/officeDocument/2006/relationships/slideLayout" Target="../slideLayouts/slideLayout161.xml"/><Relationship Id="rId130" Type="http://schemas.openxmlformats.org/officeDocument/2006/relationships/slideLayout" Target="../slideLayouts/slideLayout226.xml"/><Relationship Id="rId368" Type="http://schemas.openxmlformats.org/officeDocument/2006/relationships/slideLayout" Target="../slideLayouts/slideLayout464.xml"/><Relationship Id="rId575" Type="http://schemas.openxmlformats.org/officeDocument/2006/relationships/slideLayout" Target="../slideLayouts/slideLayout671.xml"/><Relationship Id="rId228" Type="http://schemas.openxmlformats.org/officeDocument/2006/relationships/slideLayout" Target="../slideLayouts/slideLayout324.xml"/><Relationship Id="rId435" Type="http://schemas.openxmlformats.org/officeDocument/2006/relationships/slideLayout" Target="../slideLayouts/slideLayout531.xml"/><Relationship Id="rId642" Type="http://schemas.openxmlformats.org/officeDocument/2006/relationships/slideLayout" Target="../slideLayouts/slideLayout738.xml"/><Relationship Id="rId281" Type="http://schemas.openxmlformats.org/officeDocument/2006/relationships/slideLayout" Target="../slideLayouts/slideLayout377.xml"/><Relationship Id="rId502" Type="http://schemas.openxmlformats.org/officeDocument/2006/relationships/slideLayout" Target="../slideLayouts/slideLayout598.xml"/><Relationship Id="rId76" Type="http://schemas.openxmlformats.org/officeDocument/2006/relationships/slideLayout" Target="../slideLayouts/slideLayout172.xml"/><Relationship Id="rId141" Type="http://schemas.openxmlformats.org/officeDocument/2006/relationships/slideLayout" Target="../slideLayouts/slideLayout237.xml"/><Relationship Id="rId379" Type="http://schemas.openxmlformats.org/officeDocument/2006/relationships/slideLayout" Target="../slideLayouts/slideLayout475.xml"/><Relationship Id="rId586" Type="http://schemas.openxmlformats.org/officeDocument/2006/relationships/slideLayout" Target="../slideLayouts/slideLayout682.xml"/><Relationship Id="rId7" Type="http://schemas.openxmlformats.org/officeDocument/2006/relationships/slideLayout" Target="../slideLayouts/slideLayout103.xml"/><Relationship Id="rId239" Type="http://schemas.openxmlformats.org/officeDocument/2006/relationships/slideLayout" Target="../slideLayouts/slideLayout335.xml"/><Relationship Id="rId446" Type="http://schemas.openxmlformats.org/officeDocument/2006/relationships/slideLayout" Target="../slideLayouts/slideLayout542.xml"/><Relationship Id="rId653" Type="http://schemas.openxmlformats.org/officeDocument/2006/relationships/slideLayout" Target="../slideLayouts/slideLayout749.xml"/><Relationship Id="rId292" Type="http://schemas.openxmlformats.org/officeDocument/2006/relationships/slideLayout" Target="../slideLayouts/slideLayout388.xml"/><Relationship Id="rId306" Type="http://schemas.openxmlformats.org/officeDocument/2006/relationships/slideLayout" Target="../slideLayouts/slideLayout402.xml"/><Relationship Id="rId87" Type="http://schemas.openxmlformats.org/officeDocument/2006/relationships/slideLayout" Target="../slideLayouts/slideLayout183.xml"/><Relationship Id="rId513" Type="http://schemas.openxmlformats.org/officeDocument/2006/relationships/slideLayout" Target="../slideLayouts/slideLayout609.xml"/><Relationship Id="rId597" Type="http://schemas.openxmlformats.org/officeDocument/2006/relationships/slideLayout" Target="../slideLayouts/slideLayout693.xml"/><Relationship Id="rId152" Type="http://schemas.openxmlformats.org/officeDocument/2006/relationships/slideLayout" Target="../slideLayouts/slideLayout248.xml"/><Relationship Id="rId457" Type="http://schemas.openxmlformats.org/officeDocument/2006/relationships/slideLayout" Target="../slideLayouts/slideLayout553.xml"/><Relationship Id="rId664" Type="http://schemas.openxmlformats.org/officeDocument/2006/relationships/slideLayout" Target="../slideLayouts/slideLayout760.xml"/><Relationship Id="rId14" Type="http://schemas.openxmlformats.org/officeDocument/2006/relationships/slideLayout" Target="../slideLayouts/slideLayout110.xml"/><Relationship Id="rId317" Type="http://schemas.openxmlformats.org/officeDocument/2006/relationships/slideLayout" Target="../slideLayouts/slideLayout413.xml"/><Relationship Id="rId524" Type="http://schemas.openxmlformats.org/officeDocument/2006/relationships/slideLayout" Target="../slideLayouts/slideLayout620.xml"/><Relationship Id="rId98" Type="http://schemas.openxmlformats.org/officeDocument/2006/relationships/slideLayout" Target="../slideLayouts/slideLayout194.xml"/><Relationship Id="rId163" Type="http://schemas.openxmlformats.org/officeDocument/2006/relationships/slideLayout" Target="../slideLayouts/slideLayout259.xml"/><Relationship Id="rId370" Type="http://schemas.openxmlformats.org/officeDocument/2006/relationships/slideLayout" Target="../slideLayouts/slideLayout466.xml"/><Relationship Id="rId230" Type="http://schemas.openxmlformats.org/officeDocument/2006/relationships/slideLayout" Target="../slideLayouts/slideLayout326.xml"/><Relationship Id="rId468" Type="http://schemas.openxmlformats.org/officeDocument/2006/relationships/slideLayout" Target="../slideLayouts/slideLayout564.xml"/><Relationship Id="rId675" Type="http://schemas.openxmlformats.org/officeDocument/2006/relationships/slideLayout" Target="../slideLayouts/slideLayout771.xml"/><Relationship Id="rId25" Type="http://schemas.openxmlformats.org/officeDocument/2006/relationships/slideLayout" Target="../slideLayouts/slideLayout121.xml"/><Relationship Id="rId328" Type="http://schemas.openxmlformats.org/officeDocument/2006/relationships/slideLayout" Target="../slideLayouts/slideLayout424.xml"/><Relationship Id="rId535" Type="http://schemas.openxmlformats.org/officeDocument/2006/relationships/slideLayout" Target="../slideLayouts/slideLayout631.xml"/><Relationship Id="rId174" Type="http://schemas.openxmlformats.org/officeDocument/2006/relationships/slideLayout" Target="../slideLayouts/slideLayout270.xml"/><Relationship Id="rId381" Type="http://schemas.openxmlformats.org/officeDocument/2006/relationships/slideLayout" Target="../slideLayouts/slideLayout477.xml"/><Relationship Id="rId602" Type="http://schemas.openxmlformats.org/officeDocument/2006/relationships/slideLayout" Target="../slideLayouts/slideLayout698.xml"/><Relationship Id="rId241" Type="http://schemas.openxmlformats.org/officeDocument/2006/relationships/slideLayout" Target="../slideLayouts/slideLayout337.xml"/><Relationship Id="rId479" Type="http://schemas.openxmlformats.org/officeDocument/2006/relationships/slideLayout" Target="../slideLayouts/slideLayout575.xml"/><Relationship Id="rId686" Type="http://schemas.openxmlformats.org/officeDocument/2006/relationships/slideLayout" Target="../slideLayouts/slideLayout782.xml"/><Relationship Id="rId36" Type="http://schemas.openxmlformats.org/officeDocument/2006/relationships/slideLayout" Target="../slideLayouts/slideLayout132.xml"/><Relationship Id="rId339" Type="http://schemas.openxmlformats.org/officeDocument/2006/relationships/slideLayout" Target="../slideLayouts/slideLayout435.xml"/><Relationship Id="rId546" Type="http://schemas.openxmlformats.org/officeDocument/2006/relationships/slideLayout" Target="../slideLayouts/slideLayout642.xml"/><Relationship Id="rId101" Type="http://schemas.openxmlformats.org/officeDocument/2006/relationships/slideLayout" Target="../slideLayouts/slideLayout197.xml"/><Relationship Id="rId185" Type="http://schemas.openxmlformats.org/officeDocument/2006/relationships/slideLayout" Target="../slideLayouts/slideLayout281.xml"/><Relationship Id="rId406" Type="http://schemas.openxmlformats.org/officeDocument/2006/relationships/slideLayout" Target="../slideLayouts/slideLayout502.xml"/><Relationship Id="rId392" Type="http://schemas.openxmlformats.org/officeDocument/2006/relationships/slideLayout" Target="../slideLayouts/slideLayout488.xml"/><Relationship Id="rId613" Type="http://schemas.openxmlformats.org/officeDocument/2006/relationships/slideLayout" Target="../slideLayouts/slideLayout709.xml"/><Relationship Id="rId252" Type="http://schemas.openxmlformats.org/officeDocument/2006/relationships/slideLayout" Target="../slideLayouts/slideLayout348.xml"/><Relationship Id="rId47" Type="http://schemas.openxmlformats.org/officeDocument/2006/relationships/slideLayout" Target="../slideLayouts/slideLayout143.xml"/><Relationship Id="rId112" Type="http://schemas.openxmlformats.org/officeDocument/2006/relationships/slideLayout" Target="../slideLayouts/slideLayout208.xml"/><Relationship Id="rId557" Type="http://schemas.openxmlformats.org/officeDocument/2006/relationships/slideLayout" Target="../slideLayouts/slideLayout653.xml"/><Relationship Id="rId196" Type="http://schemas.openxmlformats.org/officeDocument/2006/relationships/slideLayout" Target="../slideLayouts/slideLayout292.xml"/><Relationship Id="rId417" Type="http://schemas.openxmlformats.org/officeDocument/2006/relationships/slideLayout" Target="../slideLayouts/slideLayout513.xml"/><Relationship Id="rId624" Type="http://schemas.openxmlformats.org/officeDocument/2006/relationships/slideLayout" Target="../slideLayouts/slideLayout720.xml"/><Relationship Id="rId263" Type="http://schemas.openxmlformats.org/officeDocument/2006/relationships/slideLayout" Target="../slideLayouts/slideLayout359.xml"/><Relationship Id="rId470" Type="http://schemas.openxmlformats.org/officeDocument/2006/relationships/slideLayout" Target="../slideLayouts/slideLayout566.xml"/><Relationship Id="rId58" Type="http://schemas.openxmlformats.org/officeDocument/2006/relationships/slideLayout" Target="../slideLayouts/slideLayout154.xml"/><Relationship Id="rId123" Type="http://schemas.openxmlformats.org/officeDocument/2006/relationships/slideLayout" Target="../slideLayouts/slideLayout219.xml"/><Relationship Id="rId330" Type="http://schemas.openxmlformats.org/officeDocument/2006/relationships/slideLayout" Target="../slideLayouts/slideLayout426.xml"/><Relationship Id="rId568" Type="http://schemas.openxmlformats.org/officeDocument/2006/relationships/slideLayout" Target="../slideLayouts/slideLayout664.xml"/><Relationship Id="rId428" Type="http://schemas.openxmlformats.org/officeDocument/2006/relationships/slideLayout" Target="../slideLayouts/slideLayout524.xml"/><Relationship Id="rId635" Type="http://schemas.openxmlformats.org/officeDocument/2006/relationships/slideLayout" Target="../slideLayouts/slideLayout731.xml"/><Relationship Id="rId274" Type="http://schemas.openxmlformats.org/officeDocument/2006/relationships/slideLayout" Target="../slideLayouts/slideLayout370.xml"/><Relationship Id="rId481" Type="http://schemas.openxmlformats.org/officeDocument/2006/relationships/slideLayout" Target="../slideLayouts/slideLayout577.xml"/><Relationship Id="rId69" Type="http://schemas.openxmlformats.org/officeDocument/2006/relationships/slideLayout" Target="../slideLayouts/slideLayout165.xml"/><Relationship Id="rId134" Type="http://schemas.openxmlformats.org/officeDocument/2006/relationships/slideLayout" Target="../slideLayouts/slideLayout230.xml"/><Relationship Id="rId579" Type="http://schemas.openxmlformats.org/officeDocument/2006/relationships/slideLayout" Target="../slideLayouts/slideLayout675.xml"/><Relationship Id="rId341" Type="http://schemas.openxmlformats.org/officeDocument/2006/relationships/slideLayout" Target="../slideLayouts/slideLayout437.xml"/><Relationship Id="rId439" Type="http://schemas.openxmlformats.org/officeDocument/2006/relationships/slideLayout" Target="../slideLayouts/slideLayout535.xml"/><Relationship Id="rId646" Type="http://schemas.openxmlformats.org/officeDocument/2006/relationships/slideLayout" Target="../slideLayouts/slideLayout742.xml"/><Relationship Id="rId201" Type="http://schemas.openxmlformats.org/officeDocument/2006/relationships/slideLayout" Target="../slideLayouts/slideLayout297.xml"/><Relationship Id="rId285" Type="http://schemas.openxmlformats.org/officeDocument/2006/relationships/slideLayout" Target="../slideLayouts/slideLayout381.xml"/><Relationship Id="rId506" Type="http://schemas.openxmlformats.org/officeDocument/2006/relationships/slideLayout" Target="../slideLayouts/slideLayout602.xml"/><Relationship Id="rId492" Type="http://schemas.openxmlformats.org/officeDocument/2006/relationships/slideLayout" Target="../slideLayouts/slideLayout588.xml"/><Relationship Id="rId145" Type="http://schemas.openxmlformats.org/officeDocument/2006/relationships/slideLayout" Target="../slideLayouts/slideLayout241.xml"/><Relationship Id="rId352" Type="http://schemas.openxmlformats.org/officeDocument/2006/relationships/slideLayout" Target="../slideLayouts/slideLayout448.xml"/><Relationship Id="rId212" Type="http://schemas.openxmlformats.org/officeDocument/2006/relationships/slideLayout" Target="../slideLayouts/slideLayout308.xml"/><Relationship Id="rId657" Type="http://schemas.openxmlformats.org/officeDocument/2006/relationships/slideLayout" Target="../slideLayouts/slideLayout753.xml"/><Relationship Id="rId296" Type="http://schemas.openxmlformats.org/officeDocument/2006/relationships/slideLayout" Target="../slideLayouts/slideLayout392.xml"/><Relationship Id="rId517" Type="http://schemas.openxmlformats.org/officeDocument/2006/relationships/slideLayout" Target="../slideLayouts/slideLayout613.xml"/><Relationship Id="rId60" Type="http://schemas.openxmlformats.org/officeDocument/2006/relationships/slideLayout" Target="../slideLayouts/slideLayout156.xml"/><Relationship Id="rId156" Type="http://schemas.openxmlformats.org/officeDocument/2006/relationships/slideLayout" Target="../slideLayouts/slideLayout252.xml"/><Relationship Id="rId198" Type="http://schemas.openxmlformats.org/officeDocument/2006/relationships/slideLayout" Target="../slideLayouts/slideLayout294.xml"/><Relationship Id="rId321" Type="http://schemas.openxmlformats.org/officeDocument/2006/relationships/slideLayout" Target="../slideLayouts/slideLayout417.xml"/><Relationship Id="rId363" Type="http://schemas.openxmlformats.org/officeDocument/2006/relationships/slideLayout" Target="../slideLayouts/slideLayout459.xml"/><Relationship Id="rId419" Type="http://schemas.openxmlformats.org/officeDocument/2006/relationships/slideLayout" Target="../slideLayouts/slideLayout515.xml"/><Relationship Id="rId570" Type="http://schemas.openxmlformats.org/officeDocument/2006/relationships/slideLayout" Target="../slideLayouts/slideLayout666.xml"/><Relationship Id="rId626" Type="http://schemas.openxmlformats.org/officeDocument/2006/relationships/slideLayout" Target="../slideLayouts/slideLayout722.xml"/><Relationship Id="rId223" Type="http://schemas.openxmlformats.org/officeDocument/2006/relationships/slideLayout" Target="../slideLayouts/slideLayout319.xml"/><Relationship Id="rId430" Type="http://schemas.openxmlformats.org/officeDocument/2006/relationships/slideLayout" Target="../slideLayouts/slideLayout526.xml"/><Relationship Id="rId668" Type="http://schemas.openxmlformats.org/officeDocument/2006/relationships/slideLayout" Target="../slideLayouts/slideLayout764.xml"/><Relationship Id="rId18" Type="http://schemas.openxmlformats.org/officeDocument/2006/relationships/slideLayout" Target="../slideLayouts/slideLayout114.xml"/><Relationship Id="rId265" Type="http://schemas.openxmlformats.org/officeDocument/2006/relationships/slideLayout" Target="../slideLayouts/slideLayout361.xml"/><Relationship Id="rId472" Type="http://schemas.openxmlformats.org/officeDocument/2006/relationships/slideLayout" Target="../slideLayouts/slideLayout568.xml"/><Relationship Id="rId528" Type="http://schemas.openxmlformats.org/officeDocument/2006/relationships/slideLayout" Target="../slideLayouts/slideLayout624.xml"/><Relationship Id="rId125" Type="http://schemas.openxmlformats.org/officeDocument/2006/relationships/slideLayout" Target="../slideLayouts/slideLayout221.xml"/><Relationship Id="rId167" Type="http://schemas.openxmlformats.org/officeDocument/2006/relationships/slideLayout" Target="../slideLayouts/slideLayout263.xml"/><Relationship Id="rId332" Type="http://schemas.openxmlformats.org/officeDocument/2006/relationships/slideLayout" Target="../slideLayouts/slideLayout428.xml"/><Relationship Id="rId374" Type="http://schemas.openxmlformats.org/officeDocument/2006/relationships/slideLayout" Target="../slideLayouts/slideLayout470.xml"/><Relationship Id="rId581" Type="http://schemas.openxmlformats.org/officeDocument/2006/relationships/slideLayout" Target="../slideLayouts/slideLayout677.xml"/><Relationship Id="rId71" Type="http://schemas.openxmlformats.org/officeDocument/2006/relationships/slideLayout" Target="../slideLayouts/slideLayout167.xml"/><Relationship Id="rId234" Type="http://schemas.openxmlformats.org/officeDocument/2006/relationships/slideLayout" Target="../slideLayouts/slideLayout330.xml"/><Relationship Id="rId637" Type="http://schemas.openxmlformats.org/officeDocument/2006/relationships/slideLayout" Target="../slideLayouts/slideLayout733.xml"/><Relationship Id="rId679" Type="http://schemas.openxmlformats.org/officeDocument/2006/relationships/slideLayout" Target="../slideLayouts/slideLayout775.xml"/><Relationship Id="rId2" Type="http://schemas.openxmlformats.org/officeDocument/2006/relationships/slideLayout" Target="../slideLayouts/slideLayout98.xml"/><Relationship Id="rId29" Type="http://schemas.openxmlformats.org/officeDocument/2006/relationships/slideLayout" Target="../slideLayouts/slideLayout125.xml"/><Relationship Id="rId276" Type="http://schemas.openxmlformats.org/officeDocument/2006/relationships/slideLayout" Target="../slideLayouts/slideLayout372.xml"/><Relationship Id="rId441" Type="http://schemas.openxmlformats.org/officeDocument/2006/relationships/slideLayout" Target="../slideLayouts/slideLayout537.xml"/><Relationship Id="rId483" Type="http://schemas.openxmlformats.org/officeDocument/2006/relationships/slideLayout" Target="../slideLayouts/slideLayout579.xml"/><Relationship Id="rId539" Type="http://schemas.openxmlformats.org/officeDocument/2006/relationships/slideLayout" Target="../slideLayouts/slideLayout635.xml"/><Relationship Id="rId690" Type="http://schemas.openxmlformats.org/officeDocument/2006/relationships/theme" Target="../theme/theme10.xml"/><Relationship Id="rId40" Type="http://schemas.openxmlformats.org/officeDocument/2006/relationships/slideLayout" Target="../slideLayouts/slideLayout136.xml"/><Relationship Id="rId136" Type="http://schemas.openxmlformats.org/officeDocument/2006/relationships/slideLayout" Target="../slideLayouts/slideLayout232.xml"/><Relationship Id="rId178" Type="http://schemas.openxmlformats.org/officeDocument/2006/relationships/slideLayout" Target="../slideLayouts/slideLayout274.xml"/><Relationship Id="rId301" Type="http://schemas.openxmlformats.org/officeDocument/2006/relationships/slideLayout" Target="../slideLayouts/slideLayout397.xml"/><Relationship Id="rId343" Type="http://schemas.openxmlformats.org/officeDocument/2006/relationships/slideLayout" Target="../slideLayouts/slideLayout439.xml"/><Relationship Id="rId550" Type="http://schemas.openxmlformats.org/officeDocument/2006/relationships/slideLayout" Target="../slideLayouts/slideLayout646.xml"/><Relationship Id="rId82" Type="http://schemas.openxmlformats.org/officeDocument/2006/relationships/slideLayout" Target="../slideLayouts/slideLayout178.xml"/><Relationship Id="rId203" Type="http://schemas.openxmlformats.org/officeDocument/2006/relationships/slideLayout" Target="../slideLayouts/slideLayout299.xml"/><Relationship Id="rId385" Type="http://schemas.openxmlformats.org/officeDocument/2006/relationships/slideLayout" Target="../slideLayouts/slideLayout481.xml"/><Relationship Id="rId592" Type="http://schemas.openxmlformats.org/officeDocument/2006/relationships/slideLayout" Target="../slideLayouts/slideLayout688.xml"/><Relationship Id="rId606" Type="http://schemas.openxmlformats.org/officeDocument/2006/relationships/slideLayout" Target="../slideLayouts/slideLayout702.xml"/><Relationship Id="rId648" Type="http://schemas.openxmlformats.org/officeDocument/2006/relationships/slideLayout" Target="../slideLayouts/slideLayout744.xml"/><Relationship Id="rId245" Type="http://schemas.openxmlformats.org/officeDocument/2006/relationships/slideLayout" Target="../slideLayouts/slideLayout341.xml"/><Relationship Id="rId287" Type="http://schemas.openxmlformats.org/officeDocument/2006/relationships/slideLayout" Target="../slideLayouts/slideLayout383.xml"/><Relationship Id="rId410" Type="http://schemas.openxmlformats.org/officeDocument/2006/relationships/slideLayout" Target="../slideLayouts/slideLayout506.xml"/><Relationship Id="rId452" Type="http://schemas.openxmlformats.org/officeDocument/2006/relationships/slideLayout" Target="../slideLayouts/slideLayout548.xml"/><Relationship Id="rId494" Type="http://schemas.openxmlformats.org/officeDocument/2006/relationships/slideLayout" Target="../slideLayouts/slideLayout590.xml"/><Relationship Id="rId508" Type="http://schemas.openxmlformats.org/officeDocument/2006/relationships/slideLayout" Target="../slideLayouts/slideLayout604.xml"/><Relationship Id="rId105" Type="http://schemas.openxmlformats.org/officeDocument/2006/relationships/slideLayout" Target="../slideLayouts/slideLayout201.xml"/><Relationship Id="rId147" Type="http://schemas.openxmlformats.org/officeDocument/2006/relationships/slideLayout" Target="../slideLayouts/slideLayout243.xml"/><Relationship Id="rId312" Type="http://schemas.openxmlformats.org/officeDocument/2006/relationships/slideLayout" Target="../slideLayouts/slideLayout408.xml"/><Relationship Id="rId354" Type="http://schemas.openxmlformats.org/officeDocument/2006/relationships/slideLayout" Target="../slideLayouts/slideLayout450.xml"/><Relationship Id="rId51" Type="http://schemas.openxmlformats.org/officeDocument/2006/relationships/slideLayout" Target="../slideLayouts/slideLayout147.xml"/><Relationship Id="rId93" Type="http://schemas.openxmlformats.org/officeDocument/2006/relationships/slideLayout" Target="../slideLayouts/slideLayout189.xml"/><Relationship Id="rId189" Type="http://schemas.openxmlformats.org/officeDocument/2006/relationships/slideLayout" Target="../slideLayouts/slideLayout285.xml"/><Relationship Id="rId396" Type="http://schemas.openxmlformats.org/officeDocument/2006/relationships/slideLayout" Target="../slideLayouts/slideLayout492.xml"/><Relationship Id="rId561" Type="http://schemas.openxmlformats.org/officeDocument/2006/relationships/slideLayout" Target="../slideLayouts/slideLayout657.xml"/><Relationship Id="rId617" Type="http://schemas.openxmlformats.org/officeDocument/2006/relationships/slideLayout" Target="../slideLayouts/slideLayout713.xml"/><Relationship Id="rId659" Type="http://schemas.openxmlformats.org/officeDocument/2006/relationships/slideLayout" Target="../slideLayouts/slideLayout755.xml"/><Relationship Id="rId214" Type="http://schemas.openxmlformats.org/officeDocument/2006/relationships/slideLayout" Target="../slideLayouts/slideLayout310.xml"/><Relationship Id="rId256" Type="http://schemas.openxmlformats.org/officeDocument/2006/relationships/slideLayout" Target="../slideLayouts/slideLayout352.xml"/><Relationship Id="rId298" Type="http://schemas.openxmlformats.org/officeDocument/2006/relationships/slideLayout" Target="../slideLayouts/slideLayout394.xml"/><Relationship Id="rId421" Type="http://schemas.openxmlformats.org/officeDocument/2006/relationships/slideLayout" Target="../slideLayouts/slideLayout517.xml"/><Relationship Id="rId463" Type="http://schemas.openxmlformats.org/officeDocument/2006/relationships/slideLayout" Target="../slideLayouts/slideLayout559.xml"/><Relationship Id="rId519" Type="http://schemas.openxmlformats.org/officeDocument/2006/relationships/slideLayout" Target="../slideLayouts/slideLayout615.xml"/><Relationship Id="rId670" Type="http://schemas.openxmlformats.org/officeDocument/2006/relationships/slideLayout" Target="../slideLayouts/slideLayout766.xml"/><Relationship Id="rId116" Type="http://schemas.openxmlformats.org/officeDocument/2006/relationships/slideLayout" Target="../slideLayouts/slideLayout212.xml"/><Relationship Id="rId158" Type="http://schemas.openxmlformats.org/officeDocument/2006/relationships/slideLayout" Target="../slideLayouts/slideLayout254.xml"/><Relationship Id="rId323" Type="http://schemas.openxmlformats.org/officeDocument/2006/relationships/slideLayout" Target="../slideLayouts/slideLayout419.xml"/><Relationship Id="rId530" Type="http://schemas.openxmlformats.org/officeDocument/2006/relationships/slideLayout" Target="../slideLayouts/slideLayout626.xml"/><Relationship Id="rId20" Type="http://schemas.openxmlformats.org/officeDocument/2006/relationships/slideLayout" Target="../slideLayouts/slideLayout116.xml"/><Relationship Id="rId62" Type="http://schemas.openxmlformats.org/officeDocument/2006/relationships/slideLayout" Target="../slideLayouts/slideLayout158.xml"/><Relationship Id="rId365" Type="http://schemas.openxmlformats.org/officeDocument/2006/relationships/slideLayout" Target="../slideLayouts/slideLayout461.xml"/><Relationship Id="rId572" Type="http://schemas.openxmlformats.org/officeDocument/2006/relationships/slideLayout" Target="../slideLayouts/slideLayout668.xml"/><Relationship Id="rId628" Type="http://schemas.openxmlformats.org/officeDocument/2006/relationships/slideLayout" Target="../slideLayouts/slideLayout724.xml"/><Relationship Id="rId225" Type="http://schemas.openxmlformats.org/officeDocument/2006/relationships/slideLayout" Target="../slideLayouts/slideLayout321.xml"/><Relationship Id="rId267" Type="http://schemas.openxmlformats.org/officeDocument/2006/relationships/slideLayout" Target="../slideLayouts/slideLayout363.xml"/><Relationship Id="rId432" Type="http://schemas.openxmlformats.org/officeDocument/2006/relationships/slideLayout" Target="../slideLayouts/slideLayout528.xml"/><Relationship Id="rId474" Type="http://schemas.openxmlformats.org/officeDocument/2006/relationships/slideLayout" Target="../slideLayouts/slideLayout570.xml"/><Relationship Id="rId127" Type="http://schemas.openxmlformats.org/officeDocument/2006/relationships/slideLayout" Target="../slideLayouts/slideLayout223.xml"/><Relationship Id="rId681" Type="http://schemas.openxmlformats.org/officeDocument/2006/relationships/slideLayout" Target="../slideLayouts/slideLayout777.xml"/><Relationship Id="rId31" Type="http://schemas.openxmlformats.org/officeDocument/2006/relationships/slideLayout" Target="../slideLayouts/slideLayout127.xml"/><Relationship Id="rId73" Type="http://schemas.openxmlformats.org/officeDocument/2006/relationships/slideLayout" Target="../slideLayouts/slideLayout169.xml"/><Relationship Id="rId169" Type="http://schemas.openxmlformats.org/officeDocument/2006/relationships/slideLayout" Target="../slideLayouts/slideLayout265.xml"/><Relationship Id="rId334" Type="http://schemas.openxmlformats.org/officeDocument/2006/relationships/slideLayout" Target="../slideLayouts/slideLayout430.xml"/><Relationship Id="rId376" Type="http://schemas.openxmlformats.org/officeDocument/2006/relationships/slideLayout" Target="../slideLayouts/slideLayout472.xml"/><Relationship Id="rId541" Type="http://schemas.openxmlformats.org/officeDocument/2006/relationships/slideLayout" Target="../slideLayouts/slideLayout637.xml"/><Relationship Id="rId583" Type="http://schemas.openxmlformats.org/officeDocument/2006/relationships/slideLayout" Target="../slideLayouts/slideLayout679.xml"/><Relationship Id="rId639" Type="http://schemas.openxmlformats.org/officeDocument/2006/relationships/slideLayout" Target="../slideLayouts/slideLayout735.xml"/><Relationship Id="rId4" Type="http://schemas.openxmlformats.org/officeDocument/2006/relationships/slideLayout" Target="../slideLayouts/slideLayout100.xml"/><Relationship Id="rId180" Type="http://schemas.openxmlformats.org/officeDocument/2006/relationships/slideLayout" Target="../slideLayouts/slideLayout276.xml"/><Relationship Id="rId236" Type="http://schemas.openxmlformats.org/officeDocument/2006/relationships/slideLayout" Target="../slideLayouts/slideLayout332.xml"/><Relationship Id="rId278" Type="http://schemas.openxmlformats.org/officeDocument/2006/relationships/slideLayout" Target="../slideLayouts/slideLayout374.xml"/><Relationship Id="rId401" Type="http://schemas.openxmlformats.org/officeDocument/2006/relationships/slideLayout" Target="../slideLayouts/slideLayout497.xml"/><Relationship Id="rId443" Type="http://schemas.openxmlformats.org/officeDocument/2006/relationships/slideLayout" Target="../slideLayouts/slideLayout539.xml"/><Relationship Id="rId650" Type="http://schemas.openxmlformats.org/officeDocument/2006/relationships/slideLayout" Target="../slideLayouts/slideLayout746.xml"/><Relationship Id="rId303" Type="http://schemas.openxmlformats.org/officeDocument/2006/relationships/slideLayout" Target="../slideLayouts/slideLayout399.xml"/><Relationship Id="rId485" Type="http://schemas.openxmlformats.org/officeDocument/2006/relationships/slideLayout" Target="../slideLayouts/slideLayout581.xml"/><Relationship Id="rId692" Type="http://schemas.openxmlformats.org/officeDocument/2006/relationships/image" Target="../media/image9.png"/><Relationship Id="rId42" Type="http://schemas.openxmlformats.org/officeDocument/2006/relationships/slideLayout" Target="../slideLayouts/slideLayout138.xml"/><Relationship Id="rId84" Type="http://schemas.openxmlformats.org/officeDocument/2006/relationships/slideLayout" Target="../slideLayouts/slideLayout180.xml"/><Relationship Id="rId138" Type="http://schemas.openxmlformats.org/officeDocument/2006/relationships/slideLayout" Target="../slideLayouts/slideLayout234.xml"/><Relationship Id="rId345" Type="http://schemas.openxmlformats.org/officeDocument/2006/relationships/slideLayout" Target="../slideLayouts/slideLayout441.xml"/><Relationship Id="rId387" Type="http://schemas.openxmlformats.org/officeDocument/2006/relationships/slideLayout" Target="../slideLayouts/slideLayout483.xml"/><Relationship Id="rId510" Type="http://schemas.openxmlformats.org/officeDocument/2006/relationships/slideLayout" Target="../slideLayouts/slideLayout606.xml"/><Relationship Id="rId552" Type="http://schemas.openxmlformats.org/officeDocument/2006/relationships/slideLayout" Target="../slideLayouts/slideLayout648.xml"/><Relationship Id="rId594" Type="http://schemas.openxmlformats.org/officeDocument/2006/relationships/slideLayout" Target="../slideLayouts/slideLayout690.xml"/><Relationship Id="rId608" Type="http://schemas.openxmlformats.org/officeDocument/2006/relationships/slideLayout" Target="../slideLayouts/slideLayout704.xml"/><Relationship Id="rId191" Type="http://schemas.openxmlformats.org/officeDocument/2006/relationships/slideLayout" Target="../slideLayouts/slideLayout287.xml"/><Relationship Id="rId205" Type="http://schemas.openxmlformats.org/officeDocument/2006/relationships/slideLayout" Target="../slideLayouts/slideLayout301.xml"/><Relationship Id="rId247" Type="http://schemas.openxmlformats.org/officeDocument/2006/relationships/slideLayout" Target="../slideLayouts/slideLayout343.xml"/><Relationship Id="rId412" Type="http://schemas.openxmlformats.org/officeDocument/2006/relationships/slideLayout" Target="../slideLayouts/slideLayout508.xml"/><Relationship Id="rId107" Type="http://schemas.openxmlformats.org/officeDocument/2006/relationships/slideLayout" Target="../slideLayouts/slideLayout203.xml"/><Relationship Id="rId289" Type="http://schemas.openxmlformats.org/officeDocument/2006/relationships/slideLayout" Target="../slideLayouts/slideLayout385.xml"/><Relationship Id="rId454" Type="http://schemas.openxmlformats.org/officeDocument/2006/relationships/slideLayout" Target="../slideLayouts/slideLayout550.xml"/><Relationship Id="rId496" Type="http://schemas.openxmlformats.org/officeDocument/2006/relationships/slideLayout" Target="../slideLayouts/slideLayout592.xml"/><Relationship Id="rId661" Type="http://schemas.openxmlformats.org/officeDocument/2006/relationships/slideLayout" Target="../slideLayouts/slideLayout757.xml"/><Relationship Id="rId11" Type="http://schemas.openxmlformats.org/officeDocument/2006/relationships/slideLayout" Target="../slideLayouts/slideLayout107.xml"/><Relationship Id="rId53" Type="http://schemas.openxmlformats.org/officeDocument/2006/relationships/slideLayout" Target="../slideLayouts/slideLayout149.xml"/><Relationship Id="rId149" Type="http://schemas.openxmlformats.org/officeDocument/2006/relationships/slideLayout" Target="../slideLayouts/slideLayout245.xml"/><Relationship Id="rId314" Type="http://schemas.openxmlformats.org/officeDocument/2006/relationships/slideLayout" Target="../slideLayouts/slideLayout410.xml"/><Relationship Id="rId356" Type="http://schemas.openxmlformats.org/officeDocument/2006/relationships/slideLayout" Target="../slideLayouts/slideLayout452.xml"/><Relationship Id="rId398" Type="http://schemas.openxmlformats.org/officeDocument/2006/relationships/slideLayout" Target="../slideLayouts/slideLayout494.xml"/><Relationship Id="rId521" Type="http://schemas.openxmlformats.org/officeDocument/2006/relationships/slideLayout" Target="../slideLayouts/slideLayout617.xml"/><Relationship Id="rId563" Type="http://schemas.openxmlformats.org/officeDocument/2006/relationships/slideLayout" Target="../slideLayouts/slideLayout659.xml"/><Relationship Id="rId619" Type="http://schemas.openxmlformats.org/officeDocument/2006/relationships/slideLayout" Target="../slideLayouts/slideLayout715.xml"/><Relationship Id="rId95" Type="http://schemas.openxmlformats.org/officeDocument/2006/relationships/slideLayout" Target="../slideLayouts/slideLayout191.xml"/><Relationship Id="rId160" Type="http://schemas.openxmlformats.org/officeDocument/2006/relationships/slideLayout" Target="../slideLayouts/slideLayout256.xml"/><Relationship Id="rId216" Type="http://schemas.openxmlformats.org/officeDocument/2006/relationships/slideLayout" Target="../slideLayouts/slideLayout312.xml"/><Relationship Id="rId423" Type="http://schemas.openxmlformats.org/officeDocument/2006/relationships/slideLayout" Target="../slideLayouts/slideLayout519.xml"/><Relationship Id="rId258" Type="http://schemas.openxmlformats.org/officeDocument/2006/relationships/slideLayout" Target="../slideLayouts/slideLayout354.xml"/><Relationship Id="rId465" Type="http://schemas.openxmlformats.org/officeDocument/2006/relationships/slideLayout" Target="../slideLayouts/slideLayout561.xml"/><Relationship Id="rId630" Type="http://schemas.openxmlformats.org/officeDocument/2006/relationships/slideLayout" Target="../slideLayouts/slideLayout726.xml"/><Relationship Id="rId672" Type="http://schemas.openxmlformats.org/officeDocument/2006/relationships/slideLayout" Target="../slideLayouts/slideLayout768.xml"/><Relationship Id="rId22" Type="http://schemas.openxmlformats.org/officeDocument/2006/relationships/slideLayout" Target="../slideLayouts/slideLayout118.xml"/><Relationship Id="rId64" Type="http://schemas.openxmlformats.org/officeDocument/2006/relationships/slideLayout" Target="../slideLayouts/slideLayout160.xml"/><Relationship Id="rId118" Type="http://schemas.openxmlformats.org/officeDocument/2006/relationships/slideLayout" Target="../slideLayouts/slideLayout214.xml"/><Relationship Id="rId325" Type="http://schemas.openxmlformats.org/officeDocument/2006/relationships/slideLayout" Target="../slideLayouts/slideLayout421.xml"/><Relationship Id="rId367" Type="http://schemas.openxmlformats.org/officeDocument/2006/relationships/slideLayout" Target="../slideLayouts/slideLayout463.xml"/><Relationship Id="rId532" Type="http://schemas.openxmlformats.org/officeDocument/2006/relationships/slideLayout" Target="../slideLayouts/slideLayout628.xml"/><Relationship Id="rId574" Type="http://schemas.openxmlformats.org/officeDocument/2006/relationships/slideLayout" Target="../slideLayouts/slideLayout670.xml"/><Relationship Id="rId171" Type="http://schemas.openxmlformats.org/officeDocument/2006/relationships/slideLayout" Target="../slideLayouts/slideLayout267.xml"/><Relationship Id="rId227" Type="http://schemas.openxmlformats.org/officeDocument/2006/relationships/slideLayout" Target="../slideLayouts/slideLayout323.xml"/><Relationship Id="rId269" Type="http://schemas.openxmlformats.org/officeDocument/2006/relationships/slideLayout" Target="../slideLayouts/slideLayout365.xml"/><Relationship Id="rId434" Type="http://schemas.openxmlformats.org/officeDocument/2006/relationships/slideLayout" Target="../slideLayouts/slideLayout530.xml"/><Relationship Id="rId476" Type="http://schemas.openxmlformats.org/officeDocument/2006/relationships/slideLayout" Target="../slideLayouts/slideLayout572.xml"/><Relationship Id="rId641" Type="http://schemas.openxmlformats.org/officeDocument/2006/relationships/slideLayout" Target="../slideLayouts/slideLayout737.xml"/><Relationship Id="rId683" Type="http://schemas.openxmlformats.org/officeDocument/2006/relationships/slideLayout" Target="../slideLayouts/slideLayout779.xml"/><Relationship Id="rId33" Type="http://schemas.openxmlformats.org/officeDocument/2006/relationships/slideLayout" Target="../slideLayouts/slideLayout129.xml"/><Relationship Id="rId129" Type="http://schemas.openxmlformats.org/officeDocument/2006/relationships/slideLayout" Target="../slideLayouts/slideLayout225.xml"/><Relationship Id="rId280" Type="http://schemas.openxmlformats.org/officeDocument/2006/relationships/slideLayout" Target="../slideLayouts/slideLayout376.xml"/><Relationship Id="rId336" Type="http://schemas.openxmlformats.org/officeDocument/2006/relationships/slideLayout" Target="../slideLayouts/slideLayout432.xml"/><Relationship Id="rId501" Type="http://schemas.openxmlformats.org/officeDocument/2006/relationships/slideLayout" Target="../slideLayouts/slideLayout597.xml"/><Relationship Id="rId543" Type="http://schemas.openxmlformats.org/officeDocument/2006/relationships/slideLayout" Target="../slideLayouts/slideLayout639.xml"/><Relationship Id="rId75" Type="http://schemas.openxmlformats.org/officeDocument/2006/relationships/slideLayout" Target="../slideLayouts/slideLayout171.xml"/><Relationship Id="rId140" Type="http://schemas.openxmlformats.org/officeDocument/2006/relationships/slideLayout" Target="../slideLayouts/slideLayout236.xml"/><Relationship Id="rId182" Type="http://schemas.openxmlformats.org/officeDocument/2006/relationships/slideLayout" Target="../slideLayouts/slideLayout278.xml"/><Relationship Id="rId378" Type="http://schemas.openxmlformats.org/officeDocument/2006/relationships/slideLayout" Target="../slideLayouts/slideLayout474.xml"/><Relationship Id="rId403" Type="http://schemas.openxmlformats.org/officeDocument/2006/relationships/slideLayout" Target="../slideLayouts/slideLayout499.xml"/><Relationship Id="rId585" Type="http://schemas.openxmlformats.org/officeDocument/2006/relationships/slideLayout" Target="../slideLayouts/slideLayout681.xml"/><Relationship Id="rId6" Type="http://schemas.openxmlformats.org/officeDocument/2006/relationships/slideLayout" Target="../slideLayouts/slideLayout102.xml"/><Relationship Id="rId238" Type="http://schemas.openxmlformats.org/officeDocument/2006/relationships/slideLayout" Target="../slideLayouts/slideLayout334.xml"/><Relationship Id="rId445" Type="http://schemas.openxmlformats.org/officeDocument/2006/relationships/slideLayout" Target="../slideLayouts/slideLayout541.xml"/><Relationship Id="rId487" Type="http://schemas.openxmlformats.org/officeDocument/2006/relationships/slideLayout" Target="../slideLayouts/slideLayout583.xml"/><Relationship Id="rId610" Type="http://schemas.openxmlformats.org/officeDocument/2006/relationships/slideLayout" Target="../slideLayouts/slideLayout706.xml"/><Relationship Id="rId652" Type="http://schemas.openxmlformats.org/officeDocument/2006/relationships/slideLayout" Target="../slideLayouts/slideLayout748.xml"/><Relationship Id="rId694" Type="http://schemas.openxmlformats.org/officeDocument/2006/relationships/image" Target="../media/image11.png"/><Relationship Id="rId291" Type="http://schemas.openxmlformats.org/officeDocument/2006/relationships/slideLayout" Target="../slideLayouts/slideLayout387.xml"/><Relationship Id="rId305" Type="http://schemas.openxmlformats.org/officeDocument/2006/relationships/slideLayout" Target="../slideLayouts/slideLayout401.xml"/><Relationship Id="rId347" Type="http://schemas.openxmlformats.org/officeDocument/2006/relationships/slideLayout" Target="../slideLayouts/slideLayout443.xml"/><Relationship Id="rId512" Type="http://schemas.openxmlformats.org/officeDocument/2006/relationships/slideLayout" Target="../slideLayouts/slideLayout608.xml"/><Relationship Id="rId44" Type="http://schemas.openxmlformats.org/officeDocument/2006/relationships/slideLayout" Target="../slideLayouts/slideLayout140.xml"/><Relationship Id="rId86" Type="http://schemas.openxmlformats.org/officeDocument/2006/relationships/slideLayout" Target="../slideLayouts/slideLayout182.xml"/><Relationship Id="rId151" Type="http://schemas.openxmlformats.org/officeDocument/2006/relationships/slideLayout" Target="../slideLayouts/slideLayout247.xml"/><Relationship Id="rId389" Type="http://schemas.openxmlformats.org/officeDocument/2006/relationships/slideLayout" Target="../slideLayouts/slideLayout485.xml"/><Relationship Id="rId554" Type="http://schemas.openxmlformats.org/officeDocument/2006/relationships/slideLayout" Target="../slideLayouts/slideLayout650.xml"/><Relationship Id="rId596" Type="http://schemas.openxmlformats.org/officeDocument/2006/relationships/slideLayout" Target="../slideLayouts/slideLayout692.xml"/><Relationship Id="rId193" Type="http://schemas.openxmlformats.org/officeDocument/2006/relationships/slideLayout" Target="../slideLayouts/slideLayout289.xml"/><Relationship Id="rId207" Type="http://schemas.openxmlformats.org/officeDocument/2006/relationships/slideLayout" Target="../slideLayouts/slideLayout303.xml"/><Relationship Id="rId249" Type="http://schemas.openxmlformats.org/officeDocument/2006/relationships/slideLayout" Target="../slideLayouts/slideLayout345.xml"/><Relationship Id="rId414" Type="http://schemas.openxmlformats.org/officeDocument/2006/relationships/slideLayout" Target="../slideLayouts/slideLayout510.xml"/><Relationship Id="rId456" Type="http://schemas.openxmlformats.org/officeDocument/2006/relationships/slideLayout" Target="../slideLayouts/slideLayout552.xml"/><Relationship Id="rId498" Type="http://schemas.openxmlformats.org/officeDocument/2006/relationships/slideLayout" Target="../slideLayouts/slideLayout594.xml"/><Relationship Id="rId621" Type="http://schemas.openxmlformats.org/officeDocument/2006/relationships/slideLayout" Target="../slideLayouts/slideLayout717.xml"/><Relationship Id="rId663" Type="http://schemas.openxmlformats.org/officeDocument/2006/relationships/slideLayout" Target="../slideLayouts/slideLayout759.xml"/><Relationship Id="rId13" Type="http://schemas.openxmlformats.org/officeDocument/2006/relationships/slideLayout" Target="../slideLayouts/slideLayout109.xml"/><Relationship Id="rId109" Type="http://schemas.openxmlformats.org/officeDocument/2006/relationships/slideLayout" Target="../slideLayouts/slideLayout205.xml"/><Relationship Id="rId260" Type="http://schemas.openxmlformats.org/officeDocument/2006/relationships/slideLayout" Target="../slideLayouts/slideLayout356.xml"/><Relationship Id="rId316" Type="http://schemas.openxmlformats.org/officeDocument/2006/relationships/slideLayout" Target="../slideLayouts/slideLayout412.xml"/><Relationship Id="rId523" Type="http://schemas.openxmlformats.org/officeDocument/2006/relationships/slideLayout" Target="../slideLayouts/slideLayout619.xml"/><Relationship Id="rId55" Type="http://schemas.openxmlformats.org/officeDocument/2006/relationships/slideLayout" Target="../slideLayouts/slideLayout151.xml"/><Relationship Id="rId97" Type="http://schemas.openxmlformats.org/officeDocument/2006/relationships/slideLayout" Target="../slideLayouts/slideLayout193.xml"/><Relationship Id="rId120" Type="http://schemas.openxmlformats.org/officeDocument/2006/relationships/slideLayout" Target="../slideLayouts/slideLayout216.xml"/><Relationship Id="rId358" Type="http://schemas.openxmlformats.org/officeDocument/2006/relationships/slideLayout" Target="../slideLayouts/slideLayout454.xml"/><Relationship Id="rId565" Type="http://schemas.openxmlformats.org/officeDocument/2006/relationships/slideLayout" Target="../slideLayouts/slideLayout661.xml"/><Relationship Id="rId162" Type="http://schemas.openxmlformats.org/officeDocument/2006/relationships/slideLayout" Target="../slideLayouts/slideLayout258.xml"/><Relationship Id="rId218" Type="http://schemas.openxmlformats.org/officeDocument/2006/relationships/slideLayout" Target="../slideLayouts/slideLayout314.xml"/><Relationship Id="rId425" Type="http://schemas.openxmlformats.org/officeDocument/2006/relationships/slideLayout" Target="../slideLayouts/slideLayout521.xml"/><Relationship Id="rId467" Type="http://schemas.openxmlformats.org/officeDocument/2006/relationships/slideLayout" Target="../slideLayouts/slideLayout563.xml"/><Relationship Id="rId632" Type="http://schemas.openxmlformats.org/officeDocument/2006/relationships/slideLayout" Target="../slideLayouts/slideLayout728.xml"/><Relationship Id="rId271" Type="http://schemas.openxmlformats.org/officeDocument/2006/relationships/slideLayout" Target="../slideLayouts/slideLayout367.xml"/><Relationship Id="rId674" Type="http://schemas.openxmlformats.org/officeDocument/2006/relationships/slideLayout" Target="../slideLayouts/slideLayout770.xml"/><Relationship Id="rId24" Type="http://schemas.openxmlformats.org/officeDocument/2006/relationships/slideLayout" Target="../slideLayouts/slideLayout120.xml"/><Relationship Id="rId66" Type="http://schemas.openxmlformats.org/officeDocument/2006/relationships/slideLayout" Target="../slideLayouts/slideLayout162.xml"/><Relationship Id="rId131" Type="http://schemas.openxmlformats.org/officeDocument/2006/relationships/slideLayout" Target="../slideLayouts/slideLayout227.xml"/><Relationship Id="rId327" Type="http://schemas.openxmlformats.org/officeDocument/2006/relationships/slideLayout" Target="../slideLayouts/slideLayout423.xml"/><Relationship Id="rId369" Type="http://schemas.openxmlformats.org/officeDocument/2006/relationships/slideLayout" Target="../slideLayouts/slideLayout465.xml"/><Relationship Id="rId534" Type="http://schemas.openxmlformats.org/officeDocument/2006/relationships/slideLayout" Target="../slideLayouts/slideLayout630.xml"/><Relationship Id="rId576" Type="http://schemas.openxmlformats.org/officeDocument/2006/relationships/slideLayout" Target="../slideLayouts/slideLayout672.xml"/><Relationship Id="rId173" Type="http://schemas.openxmlformats.org/officeDocument/2006/relationships/slideLayout" Target="../slideLayouts/slideLayout269.xml"/><Relationship Id="rId229" Type="http://schemas.openxmlformats.org/officeDocument/2006/relationships/slideLayout" Target="../slideLayouts/slideLayout325.xml"/><Relationship Id="rId380" Type="http://schemas.openxmlformats.org/officeDocument/2006/relationships/slideLayout" Target="../slideLayouts/slideLayout476.xml"/><Relationship Id="rId436" Type="http://schemas.openxmlformats.org/officeDocument/2006/relationships/slideLayout" Target="../slideLayouts/slideLayout532.xml"/><Relationship Id="rId601" Type="http://schemas.openxmlformats.org/officeDocument/2006/relationships/slideLayout" Target="../slideLayouts/slideLayout697.xml"/><Relationship Id="rId643" Type="http://schemas.openxmlformats.org/officeDocument/2006/relationships/slideLayout" Target="../slideLayouts/slideLayout739.xml"/><Relationship Id="rId240" Type="http://schemas.openxmlformats.org/officeDocument/2006/relationships/slideLayout" Target="../slideLayouts/slideLayout336.xml"/><Relationship Id="rId478" Type="http://schemas.openxmlformats.org/officeDocument/2006/relationships/slideLayout" Target="../slideLayouts/slideLayout574.xml"/><Relationship Id="rId685" Type="http://schemas.openxmlformats.org/officeDocument/2006/relationships/slideLayout" Target="../slideLayouts/slideLayout781.xml"/><Relationship Id="rId35" Type="http://schemas.openxmlformats.org/officeDocument/2006/relationships/slideLayout" Target="../slideLayouts/slideLayout131.xml"/><Relationship Id="rId77" Type="http://schemas.openxmlformats.org/officeDocument/2006/relationships/slideLayout" Target="../slideLayouts/slideLayout173.xml"/><Relationship Id="rId100" Type="http://schemas.openxmlformats.org/officeDocument/2006/relationships/slideLayout" Target="../slideLayouts/slideLayout196.xml"/><Relationship Id="rId282" Type="http://schemas.openxmlformats.org/officeDocument/2006/relationships/slideLayout" Target="../slideLayouts/slideLayout378.xml"/><Relationship Id="rId338" Type="http://schemas.openxmlformats.org/officeDocument/2006/relationships/slideLayout" Target="../slideLayouts/slideLayout434.xml"/><Relationship Id="rId503" Type="http://schemas.openxmlformats.org/officeDocument/2006/relationships/slideLayout" Target="../slideLayouts/slideLayout599.xml"/><Relationship Id="rId545" Type="http://schemas.openxmlformats.org/officeDocument/2006/relationships/slideLayout" Target="../slideLayouts/slideLayout641.xml"/><Relationship Id="rId587" Type="http://schemas.openxmlformats.org/officeDocument/2006/relationships/slideLayout" Target="../slideLayouts/slideLayout683.xml"/><Relationship Id="rId8" Type="http://schemas.openxmlformats.org/officeDocument/2006/relationships/slideLayout" Target="../slideLayouts/slideLayout104.xml"/><Relationship Id="rId142" Type="http://schemas.openxmlformats.org/officeDocument/2006/relationships/slideLayout" Target="../slideLayouts/slideLayout238.xml"/><Relationship Id="rId184" Type="http://schemas.openxmlformats.org/officeDocument/2006/relationships/slideLayout" Target="../slideLayouts/slideLayout280.xml"/><Relationship Id="rId391" Type="http://schemas.openxmlformats.org/officeDocument/2006/relationships/slideLayout" Target="../slideLayouts/slideLayout487.xml"/><Relationship Id="rId405" Type="http://schemas.openxmlformats.org/officeDocument/2006/relationships/slideLayout" Target="../slideLayouts/slideLayout501.xml"/><Relationship Id="rId447" Type="http://schemas.openxmlformats.org/officeDocument/2006/relationships/slideLayout" Target="../slideLayouts/slideLayout543.xml"/><Relationship Id="rId612" Type="http://schemas.openxmlformats.org/officeDocument/2006/relationships/slideLayout" Target="../slideLayouts/slideLayout708.xml"/><Relationship Id="rId251" Type="http://schemas.openxmlformats.org/officeDocument/2006/relationships/slideLayout" Target="../slideLayouts/slideLayout347.xml"/><Relationship Id="rId489" Type="http://schemas.openxmlformats.org/officeDocument/2006/relationships/slideLayout" Target="../slideLayouts/slideLayout585.xml"/><Relationship Id="rId654" Type="http://schemas.openxmlformats.org/officeDocument/2006/relationships/slideLayout" Target="../slideLayouts/slideLayout750.xml"/><Relationship Id="rId46" Type="http://schemas.openxmlformats.org/officeDocument/2006/relationships/slideLayout" Target="../slideLayouts/slideLayout142.xml"/><Relationship Id="rId293" Type="http://schemas.openxmlformats.org/officeDocument/2006/relationships/slideLayout" Target="../slideLayouts/slideLayout389.xml"/><Relationship Id="rId307" Type="http://schemas.openxmlformats.org/officeDocument/2006/relationships/slideLayout" Target="../slideLayouts/slideLayout403.xml"/><Relationship Id="rId349" Type="http://schemas.openxmlformats.org/officeDocument/2006/relationships/slideLayout" Target="../slideLayouts/slideLayout445.xml"/><Relationship Id="rId514" Type="http://schemas.openxmlformats.org/officeDocument/2006/relationships/slideLayout" Target="../slideLayouts/slideLayout610.xml"/><Relationship Id="rId556" Type="http://schemas.openxmlformats.org/officeDocument/2006/relationships/slideLayout" Target="../slideLayouts/slideLayout652.xml"/><Relationship Id="rId88" Type="http://schemas.openxmlformats.org/officeDocument/2006/relationships/slideLayout" Target="../slideLayouts/slideLayout184.xml"/><Relationship Id="rId111" Type="http://schemas.openxmlformats.org/officeDocument/2006/relationships/slideLayout" Target="../slideLayouts/slideLayout207.xml"/><Relationship Id="rId153" Type="http://schemas.openxmlformats.org/officeDocument/2006/relationships/slideLayout" Target="../slideLayouts/slideLayout249.xml"/><Relationship Id="rId195" Type="http://schemas.openxmlformats.org/officeDocument/2006/relationships/slideLayout" Target="../slideLayouts/slideLayout291.xml"/><Relationship Id="rId209" Type="http://schemas.openxmlformats.org/officeDocument/2006/relationships/slideLayout" Target="../slideLayouts/slideLayout305.xml"/><Relationship Id="rId360" Type="http://schemas.openxmlformats.org/officeDocument/2006/relationships/slideLayout" Target="../slideLayouts/slideLayout456.xml"/><Relationship Id="rId416" Type="http://schemas.openxmlformats.org/officeDocument/2006/relationships/slideLayout" Target="../slideLayouts/slideLayout512.xml"/><Relationship Id="rId598" Type="http://schemas.openxmlformats.org/officeDocument/2006/relationships/slideLayout" Target="../slideLayouts/slideLayout694.xml"/><Relationship Id="rId220" Type="http://schemas.openxmlformats.org/officeDocument/2006/relationships/slideLayout" Target="../slideLayouts/slideLayout316.xml"/><Relationship Id="rId458" Type="http://schemas.openxmlformats.org/officeDocument/2006/relationships/slideLayout" Target="../slideLayouts/slideLayout554.xml"/><Relationship Id="rId623" Type="http://schemas.openxmlformats.org/officeDocument/2006/relationships/slideLayout" Target="../slideLayouts/slideLayout719.xml"/><Relationship Id="rId665" Type="http://schemas.openxmlformats.org/officeDocument/2006/relationships/slideLayout" Target="../slideLayouts/slideLayout761.xml"/><Relationship Id="rId15" Type="http://schemas.openxmlformats.org/officeDocument/2006/relationships/slideLayout" Target="../slideLayouts/slideLayout111.xml"/><Relationship Id="rId57" Type="http://schemas.openxmlformats.org/officeDocument/2006/relationships/slideLayout" Target="../slideLayouts/slideLayout153.xml"/><Relationship Id="rId262" Type="http://schemas.openxmlformats.org/officeDocument/2006/relationships/slideLayout" Target="../slideLayouts/slideLayout358.xml"/><Relationship Id="rId318" Type="http://schemas.openxmlformats.org/officeDocument/2006/relationships/slideLayout" Target="../slideLayouts/slideLayout414.xml"/><Relationship Id="rId525" Type="http://schemas.openxmlformats.org/officeDocument/2006/relationships/slideLayout" Target="../slideLayouts/slideLayout621.xml"/><Relationship Id="rId567" Type="http://schemas.openxmlformats.org/officeDocument/2006/relationships/slideLayout" Target="../slideLayouts/slideLayout663.xml"/><Relationship Id="rId99" Type="http://schemas.openxmlformats.org/officeDocument/2006/relationships/slideLayout" Target="../slideLayouts/slideLayout195.xml"/><Relationship Id="rId122" Type="http://schemas.openxmlformats.org/officeDocument/2006/relationships/slideLayout" Target="../slideLayouts/slideLayout218.xml"/><Relationship Id="rId164" Type="http://schemas.openxmlformats.org/officeDocument/2006/relationships/slideLayout" Target="../slideLayouts/slideLayout260.xml"/><Relationship Id="rId371" Type="http://schemas.openxmlformats.org/officeDocument/2006/relationships/slideLayout" Target="../slideLayouts/slideLayout467.xml"/><Relationship Id="rId427" Type="http://schemas.openxmlformats.org/officeDocument/2006/relationships/slideLayout" Target="../slideLayouts/slideLayout523.xml"/><Relationship Id="rId469" Type="http://schemas.openxmlformats.org/officeDocument/2006/relationships/slideLayout" Target="../slideLayouts/slideLayout565.xml"/><Relationship Id="rId634" Type="http://schemas.openxmlformats.org/officeDocument/2006/relationships/slideLayout" Target="../slideLayouts/slideLayout730.xml"/><Relationship Id="rId676" Type="http://schemas.openxmlformats.org/officeDocument/2006/relationships/slideLayout" Target="../slideLayouts/slideLayout772.xml"/><Relationship Id="rId26" Type="http://schemas.openxmlformats.org/officeDocument/2006/relationships/slideLayout" Target="../slideLayouts/slideLayout122.xml"/><Relationship Id="rId231" Type="http://schemas.openxmlformats.org/officeDocument/2006/relationships/slideLayout" Target="../slideLayouts/slideLayout327.xml"/><Relationship Id="rId273" Type="http://schemas.openxmlformats.org/officeDocument/2006/relationships/slideLayout" Target="../slideLayouts/slideLayout369.xml"/><Relationship Id="rId329" Type="http://schemas.openxmlformats.org/officeDocument/2006/relationships/slideLayout" Target="../slideLayouts/slideLayout425.xml"/><Relationship Id="rId480" Type="http://schemas.openxmlformats.org/officeDocument/2006/relationships/slideLayout" Target="../slideLayouts/slideLayout576.xml"/><Relationship Id="rId536" Type="http://schemas.openxmlformats.org/officeDocument/2006/relationships/slideLayout" Target="../slideLayouts/slideLayout632.xml"/><Relationship Id="rId68" Type="http://schemas.openxmlformats.org/officeDocument/2006/relationships/slideLayout" Target="../slideLayouts/slideLayout164.xml"/><Relationship Id="rId133" Type="http://schemas.openxmlformats.org/officeDocument/2006/relationships/slideLayout" Target="../slideLayouts/slideLayout229.xml"/><Relationship Id="rId175" Type="http://schemas.openxmlformats.org/officeDocument/2006/relationships/slideLayout" Target="../slideLayouts/slideLayout271.xml"/><Relationship Id="rId340" Type="http://schemas.openxmlformats.org/officeDocument/2006/relationships/slideLayout" Target="../slideLayouts/slideLayout436.xml"/><Relationship Id="rId578" Type="http://schemas.openxmlformats.org/officeDocument/2006/relationships/slideLayout" Target="../slideLayouts/slideLayout674.xml"/><Relationship Id="rId200" Type="http://schemas.openxmlformats.org/officeDocument/2006/relationships/slideLayout" Target="../slideLayouts/slideLayout296.xml"/><Relationship Id="rId382" Type="http://schemas.openxmlformats.org/officeDocument/2006/relationships/slideLayout" Target="../slideLayouts/slideLayout478.xml"/><Relationship Id="rId438" Type="http://schemas.openxmlformats.org/officeDocument/2006/relationships/slideLayout" Target="../slideLayouts/slideLayout534.xml"/><Relationship Id="rId603" Type="http://schemas.openxmlformats.org/officeDocument/2006/relationships/slideLayout" Target="../slideLayouts/slideLayout699.xml"/><Relationship Id="rId645" Type="http://schemas.openxmlformats.org/officeDocument/2006/relationships/slideLayout" Target="../slideLayouts/slideLayout741.xml"/><Relationship Id="rId687" Type="http://schemas.openxmlformats.org/officeDocument/2006/relationships/slideLayout" Target="../slideLayouts/slideLayout783.xml"/><Relationship Id="rId242" Type="http://schemas.openxmlformats.org/officeDocument/2006/relationships/slideLayout" Target="../slideLayouts/slideLayout338.xml"/><Relationship Id="rId284" Type="http://schemas.openxmlformats.org/officeDocument/2006/relationships/slideLayout" Target="../slideLayouts/slideLayout380.xml"/><Relationship Id="rId491" Type="http://schemas.openxmlformats.org/officeDocument/2006/relationships/slideLayout" Target="../slideLayouts/slideLayout587.xml"/><Relationship Id="rId505" Type="http://schemas.openxmlformats.org/officeDocument/2006/relationships/slideLayout" Target="../slideLayouts/slideLayout601.xml"/><Relationship Id="rId37" Type="http://schemas.openxmlformats.org/officeDocument/2006/relationships/slideLayout" Target="../slideLayouts/slideLayout133.xml"/><Relationship Id="rId79" Type="http://schemas.openxmlformats.org/officeDocument/2006/relationships/slideLayout" Target="../slideLayouts/slideLayout175.xml"/><Relationship Id="rId102" Type="http://schemas.openxmlformats.org/officeDocument/2006/relationships/slideLayout" Target="../slideLayouts/slideLayout198.xml"/><Relationship Id="rId144" Type="http://schemas.openxmlformats.org/officeDocument/2006/relationships/slideLayout" Target="../slideLayouts/slideLayout240.xml"/><Relationship Id="rId547" Type="http://schemas.openxmlformats.org/officeDocument/2006/relationships/slideLayout" Target="../slideLayouts/slideLayout643.xml"/><Relationship Id="rId589" Type="http://schemas.openxmlformats.org/officeDocument/2006/relationships/slideLayout" Target="../slideLayouts/slideLayout685.xml"/><Relationship Id="rId90" Type="http://schemas.openxmlformats.org/officeDocument/2006/relationships/slideLayout" Target="../slideLayouts/slideLayout186.xml"/><Relationship Id="rId186" Type="http://schemas.openxmlformats.org/officeDocument/2006/relationships/slideLayout" Target="../slideLayouts/slideLayout282.xml"/><Relationship Id="rId351" Type="http://schemas.openxmlformats.org/officeDocument/2006/relationships/slideLayout" Target="../slideLayouts/slideLayout447.xml"/><Relationship Id="rId393" Type="http://schemas.openxmlformats.org/officeDocument/2006/relationships/slideLayout" Target="../slideLayouts/slideLayout489.xml"/><Relationship Id="rId407" Type="http://schemas.openxmlformats.org/officeDocument/2006/relationships/slideLayout" Target="../slideLayouts/slideLayout503.xml"/><Relationship Id="rId449" Type="http://schemas.openxmlformats.org/officeDocument/2006/relationships/slideLayout" Target="../slideLayouts/slideLayout545.xml"/><Relationship Id="rId614" Type="http://schemas.openxmlformats.org/officeDocument/2006/relationships/slideLayout" Target="../slideLayouts/slideLayout710.xml"/><Relationship Id="rId656" Type="http://schemas.openxmlformats.org/officeDocument/2006/relationships/slideLayout" Target="../slideLayouts/slideLayout752.xml"/><Relationship Id="rId211" Type="http://schemas.openxmlformats.org/officeDocument/2006/relationships/slideLayout" Target="../slideLayouts/slideLayout307.xml"/><Relationship Id="rId253" Type="http://schemas.openxmlformats.org/officeDocument/2006/relationships/slideLayout" Target="../slideLayouts/slideLayout349.xml"/><Relationship Id="rId295" Type="http://schemas.openxmlformats.org/officeDocument/2006/relationships/slideLayout" Target="../slideLayouts/slideLayout391.xml"/><Relationship Id="rId309" Type="http://schemas.openxmlformats.org/officeDocument/2006/relationships/slideLayout" Target="../slideLayouts/slideLayout405.xml"/><Relationship Id="rId460" Type="http://schemas.openxmlformats.org/officeDocument/2006/relationships/slideLayout" Target="../slideLayouts/slideLayout556.xml"/><Relationship Id="rId516" Type="http://schemas.openxmlformats.org/officeDocument/2006/relationships/slideLayout" Target="../slideLayouts/slideLayout612.xml"/><Relationship Id="rId48" Type="http://schemas.openxmlformats.org/officeDocument/2006/relationships/slideLayout" Target="../slideLayouts/slideLayout144.xml"/><Relationship Id="rId113" Type="http://schemas.openxmlformats.org/officeDocument/2006/relationships/slideLayout" Target="../slideLayouts/slideLayout209.xml"/><Relationship Id="rId320" Type="http://schemas.openxmlformats.org/officeDocument/2006/relationships/slideLayout" Target="../slideLayouts/slideLayout416.xml"/><Relationship Id="rId558" Type="http://schemas.openxmlformats.org/officeDocument/2006/relationships/slideLayout" Target="../slideLayouts/slideLayout654.xml"/><Relationship Id="rId155" Type="http://schemas.openxmlformats.org/officeDocument/2006/relationships/slideLayout" Target="../slideLayouts/slideLayout251.xml"/><Relationship Id="rId197" Type="http://schemas.openxmlformats.org/officeDocument/2006/relationships/slideLayout" Target="../slideLayouts/slideLayout293.xml"/><Relationship Id="rId362" Type="http://schemas.openxmlformats.org/officeDocument/2006/relationships/slideLayout" Target="../slideLayouts/slideLayout458.xml"/><Relationship Id="rId418" Type="http://schemas.openxmlformats.org/officeDocument/2006/relationships/slideLayout" Target="../slideLayouts/slideLayout514.xml"/><Relationship Id="rId625" Type="http://schemas.openxmlformats.org/officeDocument/2006/relationships/slideLayout" Target="../slideLayouts/slideLayout721.xml"/><Relationship Id="rId222" Type="http://schemas.openxmlformats.org/officeDocument/2006/relationships/slideLayout" Target="../slideLayouts/slideLayout318.xml"/><Relationship Id="rId264" Type="http://schemas.openxmlformats.org/officeDocument/2006/relationships/slideLayout" Target="../slideLayouts/slideLayout360.xml"/><Relationship Id="rId471" Type="http://schemas.openxmlformats.org/officeDocument/2006/relationships/slideLayout" Target="../slideLayouts/slideLayout567.xml"/><Relationship Id="rId667" Type="http://schemas.openxmlformats.org/officeDocument/2006/relationships/slideLayout" Target="../slideLayouts/slideLayout763.xml"/><Relationship Id="rId17" Type="http://schemas.openxmlformats.org/officeDocument/2006/relationships/slideLayout" Target="../slideLayouts/slideLayout113.xml"/><Relationship Id="rId59" Type="http://schemas.openxmlformats.org/officeDocument/2006/relationships/slideLayout" Target="../slideLayouts/slideLayout155.xml"/><Relationship Id="rId124" Type="http://schemas.openxmlformats.org/officeDocument/2006/relationships/slideLayout" Target="../slideLayouts/slideLayout220.xml"/><Relationship Id="rId527" Type="http://schemas.openxmlformats.org/officeDocument/2006/relationships/slideLayout" Target="../slideLayouts/slideLayout623.xml"/><Relationship Id="rId569" Type="http://schemas.openxmlformats.org/officeDocument/2006/relationships/slideLayout" Target="../slideLayouts/slideLayout665.xml"/><Relationship Id="rId70" Type="http://schemas.openxmlformats.org/officeDocument/2006/relationships/slideLayout" Target="../slideLayouts/slideLayout166.xml"/><Relationship Id="rId166" Type="http://schemas.openxmlformats.org/officeDocument/2006/relationships/slideLayout" Target="../slideLayouts/slideLayout262.xml"/><Relationship Id="rId331" Type="http://schemas.openxmlformats.org/officeDocument/2006/relationships/slideLayout" Target="../slideLayouts/slideLayout427.xml"/><Relationship Id="rId373" Type="http://schemas.openxmlformats.org/officeDocument/2006/relationships/slideLayout" Target="../slideLayouts/slideLayout469.xml"/><Relationship Id="rId429" Type="http://schemas.openxmlformats.org/officeDocument/2006/relationships/slideLayout" Target="../slideLayouts/slideLayout525.xml"/><Relationship Id="rId580" Type="http://schemas.openxmlformats.org/officeDocument/2006/relationships/slideLayout" Target="../slideLayouts/slideLayout676.xml"/><Relationship Id="rId636" Type="http://schemas.openxmlformats.org/officeDocument/2006/relationships/slideLayout" Target="../slideLayouts/slideLayout732.xml"/><Relationship Id="rId1" Type="http://schemas.openxmlformats.org/officeDocument/2006/relationships/slideLayout" Target="../slideLayouts/slideLayout97.xml"/><Relationship Id="rId233" Type="http://schemas.openxmlformats.org/officeDocument/2006/relationships/slideLayout" Target="../slideLayouts/slideLayout329.xml"/><Relationship Id="rId440" Type="http://schemas.openxmlformats.org/officeDocument/2006/relationships/slideLayout" Target="../slideLayouts/slideLayout536.xml"/><Relationship Id="rId678" Type="http://schemas.openxmlformats.org/officeDocument/2006/relationships/slideLayout" Target="../slideLayouts/slideLayout774.xml"/><Relationship Id="rId28" Type="http://schemas.openxmlformats.org/officeDocument/2006/relationships/slideLayout" Target="../slideLayouts/slideLayout124.xml"/><Relationship Id="rId275" Type="http://schemas.openxmlformats.org/officeDocument/2006/relationships/slideLayout" Target="../slideLayouts/slideLayout371.xml"/><Relationship Id="rId300" Type="http://schemas.openxmlformats.org/officeDocument/2006/relationships/slideLayout" Target="../slideLayouts/slideLayout396.xml"/><Relationship Id="rId482" Type="http://schemas.openxmlformats.org/officeDocument/2006/relationships/slideLayout" Target="../slideLayouts/slideLayout578.xml"/><Relationship Id="rId538" Type="http://schemas.openxmlformats.org/officeDocument/2006/relationships/slideLayout" Target="../slideLayouts/slideLayout634.xml"/><Relationship Id="rId81" Type="http://schemas.openxmlformats.org/officeDocument/2006/relationships/slideLayout" Target="../slideLayouts/slideLayout177.xml"/><Relationship Id="rId135" Type="http://schemas.openxmlformats.org/officeDocument/2006/relationships/slideLayout" Target="../slideLayouts/slideLayout231.xml"/><Relationship Id="rId177" Type="http://schemas.openxmlformats.org/officeDocument/2006/relationships/slideLayout" Target="../slideLayouts/slideLayout273.xml"/><Relationship Id="rId342" Type="http://schemas.openxmlformats.org/officeDocument/2006/relationships/slideLayout" Target="../slideLayouts/slideLayout438.xml"/><Relationship Id="rId384" Type="http://schemas.openxmlformats.org/officeDocument/2006/relationships/slideLayout" Target="../slideLayouts/slideLayout480.xml"/><Relationship Id="rId591" Type="http://schemas.openxmlformats.org/officeDocument/2006/relationships/slideLayout" Target="../slideLayouts/slideLayout687.xml"/><Relationship Id="rId605" Type="http://schemas.openxmlformats.org/officeDocument/2006/relationships/slideLayout" Target="../slideLayouts/slideLayout701.xml"/><Relationship Id="rId202" Type="http://schemas.openxmlformats.org/officeDocument/2006/relationships/slideLayout" Target="../slideLayouts/slideLayout298.xml"/><Relationship Id="rId244" Type="http://schemas.openxmlformats.org/officeDocument/2006/relationships/slideLayout" Target="../slideLayouts/slideLayout340.xml"/><Relationship Id="rId647" Type="http://schemas.openxmlformats.org/officeDocument/2006/relationships/slideLayout" Target="../slideLayouts/slideLayout743.xml"/><Relationship Id="rId689" Type="http://schemas.openxmlformats.org/officeDocument/2006/relationships/slideLayout" Target="../slideLayouts/slideLayout785.xml"/><Relationship Id="rId39" Type="http://schemas.openxmlformats.org/officeDocument/2006/relationships/slideLayout" Target="../slideLayouts/slideLayout135.xml"/><Relationship Id="rId286" Type="http://schemas.openxmlformats.org/officeDocument/2006/relationships/slideLayout" Target="../slideLayouts/slideLayout382.xml"/><Relationship Id="rId451" Type="http://schemas.openxmlformats.org/officeDocument/2006/relationships/slideLayout" Target="../slideLayouts/slideLayout547.xml"/><Relationship Id="rId493" Type="http://schemas.openxmlformats.org/officeDocument/2006/relationships/slideLayout" Target="../slideLayouts/slideLayout589.xml"/><Relationship Id="rId507" Type="http://schemas.openxmlformats.org/officeDocument/2006/relationships/slideLayout" Target="../slideLayouts/slideLayout603.xml"/><Relationship Id="rId549" Type="http://schemas.openxmlformats.org/officeDocument/2006/relationships/slideLayout" Target="../slideLayouts/slideLayout645.xml"/><Relationship Id="rId50" Type="http://schemas.openxmlformats.org/officeDocument/2006/relationships/slideLayout" Target="../slideLayouts/slideLayout146.xml"/><Relationship Id="rId104" Type="http://schemas.openxmlformats.org/officeDocument/2006/relationships/slideLayout" Target="../slideLayouts/slideLayout200.xml"/><Relationship Id="rId146" Type="http://schemas.openxmlformats.org/officeDocument/2006/relationships/slideLayout" Target="../slideLayouts/slideLayout242.xml"/><Relationship Id="rId188" Type="http://schemas.openxmlformats.org/officeDocument/2006/relationships/slideLayout" Target="../slideLayouts/slideLayout284.xml"/><Relationship Id="rId311" Type="http://schemas.openxmlformats.org/officeDocument/2006/relationships/slideLayout" Target="../slideLayouts/slideLayout407.xml"/><Relationship Id="rId353" Type="http://schemas.openxmlformats.org/officeDocument/2006/relationships/slideLayout" Target="../slideLayouts/slideLayout449.xml"/><Relationship Id="rId395" Type="http://schemas.openxmlformats.org/officeDocument/2006/relationships/slideLayout" Target="../slideLayouts/slideLayout491.xml"/><Relationship Id="rId409" Type="http://schemas.openxmlformats.org/officeDocument/2006/relationships/slideLayout" Target="../slideLayouts/slideLayout505.xml"/><Relationship Id="rId560" Type="http://schemas.openxmlformats.org/officeDocument/2006/relationships/slideLayout" Target="../slideLayouts/slideLayout656.xml"/><Relationship Id="rId92" Type="http://schemas.openxmlformats.org/officeDocument/2006/relationships/slideLayout" Target="../slideLayouts/slideLayout188.xml"/><Relationship Id="rId213" Type="http://schemas.openxmlformats.org/officeDocument/2006/relationships/slideLayout" Target="../slideLayouts/slideLayout309.xml"/><Relationship Id="rId420" Type="http://schemas.openxmlformats.org/officeDocument/2006/relationships/slideLayout" Target="../slideLayouts/slideLayout516.xml"/><Relationship Id="rId616" Type="http://schemas.openxmlformats.org/officeDocument/2006/relationships/slideLayout" Target="../slideLayouts/slideLayout712.xml"/><Relationship Id="rId658" Type="http://schemas.openxmlformats.org/officeDocument/2006/relationships/slideLayout" Target="../slideLayouts/slideLayout754.xml"/><Relationship Id="rId255" Type="http://schemas.openxmlformats.org/officeDocument/2006/relationships/slideLayout" Target="../slideLayouts/slideLayout351.xml"/><Relationship Id="rId297" Type="http://schemas.openxmlformats.org/officeDocument/2006/relationships/slideLayout" Target="../slideLayouts/slideLayout393.xml"/><Relationship Id="rId462" Type="http://schemas.openxmlformats.org/officeDocument/2006/relationships/slideLayout" Target="../slideLayouts/slideLayout558.xml"/><Relationship Id="rId518" Type="http://schemas.openxmlformats.org/officeDocument/2006/relationships/slideLayout" Target="../slideLayouts/slideLayout614.xml"/><Relationship Id="rId115" Type="http://schemas.openxmlformats.org/officeDocument/2006/relationships/slideLayout" Target="../slideLayouts/slideLayout211.xml"/><Relationship Id="rId157" Type="http://schemas.openxmlformats.org/officeDocument/2006/relationships/slideLayout" Target="../slideLayouts/slideLayout253.xml"/><Relationship Id="rId322" Type="http://schemas.openxmlformats.org/officeDocument/2006/relationships/slideLayout" Target="../slideLayouts/slideLayout418.xml"/><Relationship Id="rId364" Type="http://schemas.openxmlformats.org/officeDocument/2006/relationships/slideLayout" Target="../slideLayouts/slideLayout460.xml"/><Relationship Id="rId61" Type="http://schemas.openxmlformats.org/officeDocument/2006/relationships/slideLayout" Target="../slideLayouts/slideLayout157.xml"/><Relationship Id="rId199" Type="http://schemas.openxmlformats.org/officeDocument/2006/relationships/slideLayout" Target="../slideLayouts/slideLayout295.xml"/><Relationship Id="rId571" Type="http://schemas.openxmlformats.org/officeDocument/2006/relationships/slideLayout" Target="../slideLayouts/slideLayout667.xml"/><Relationship Id="rId627" Type="http://schemas.openxmlformats.org/officeDocument/2006/relationships/slideLayout" Target="../slideLayouts/slideLayout723.xml"/><Relationship Id="rId669" Type="http://schemas.openxmlformats.org/officeDocument/2006/relationships/slideLayout" Target="../slideLayouts/slideLayout765.xml"/><Relationship Id="rId19" Type="http://schemas.openxmlformats.org/officeDocument/2006/relationships/slideLayout" Target="../slideLayouts/slideLayout115.xml"/><Relationship Id="rId224" Type="http://schemas.openxmlformats.org/officeDocument/2006/relationships/slideLayout" Target="../slideLayouts/slideLayout320.xml"/><Relationship Id="rId266" Type="http://schemas.openxmlformats.org/officeDocument/2006/relationships/slideLayout" Target="../slideLayouts/slideLayout362.xml"/><Relationship Id="rId431" Type="http://schemas.openxmlformats.org/officeDocument/2006/relationships/slideLayout" Target="../slideLayouts/slideLayout527.xml"/><Relationship Id="rId473" Type="http://schemas.openxmlformats.org/officeDocument/2006/relationships/slideLayout" Target="../slideLayouts/slideLayout569.xml"/><Relationship Id="rId529" Type="http://schemas.openxmlformats.org/officeDocument/2006/relationships/slideLayout" Target="../slideLayouts/slideLayout625.xml"/><Relationship Id="rId680" Type="http://schemas.openxmlformats.org/officeDocument/2006/relationships/slideLayout" Target="../slideLayouts/slideLayout776.xml"/><Relationship Id="rId30" Type="http://schemas.openxmlformats.org/officeDocument/2006/relationships/slideLayout" Target="../slideLayouts/slideLayout126.xml"/><Relationship Id="rId126" Type="http://schemas.openxmlformats.org/officeDocument/2006/relationships/slideLayout" Target="../slideLayouts/slideLayout222.xml"/><Relationship Id="rId168" Type="http://schemas.openxmlformats.org/officeDocument/2006/relationships/slideLayout" Target="../slideLayouts/slideLayout264.xml"/><Relationship Id="rId333" Type="http://schemas.openxmlformats.org/officeDocument/2006/relationships/slideLayout" Target="../slideLayouts/slideLayout429.xml"/><Relationship Id="rId540" Type="http://schemas.openxmlformats.org/officeDocument/2006/relationships/slideLayout" Target="../slideLayouts/slideLayout636.xml"/><Relationship Id="rId72" Type="http://schemas.openxmlformats.org/officeDocument/2006/relationships/slideLayout" Target="../slideLayouts/slideLayout168.xml"/><Relationship Id="rId375" Type="http://schemas.openxmlformats.org/officeDocument/2006/relationships/slideLayout" Target="../slideLayouts/slideLayout471.xml"/><Relationship Id="rId582" Type="http://schemas.openxmlformats.org/officeDocument/2006/relationships/slideLayout" Target="../slideLayouts/slideLayout678.xml"/><Relationship Id="rId638" Type="http://schemas.openxmlformats.org/officeDocument/2006/relationships/slideLayout" Target="../slideLayouts/slideLayout734.xml"/><Relationship Id="rId3" Type="http://schemas.openxmlformats.org/officeDocument/2006/relationships/slideLayout" Target="../slideLayouts/slideLayout99.xml"/><Relationship Id="rId235" Type="http://schemas.openxmlformats.org/officeDocument/2006/relationships/slideLayout" Target="../slideLayouts/slideLayout331.xml"/><Relationship Id="rId277" Type="http://schemas.openxmlformats.org/officeDocument/2006/relationships/slideLayout" Target="../slideLayouts/slideLayout373.xml"/><Relationship Id="rId400" Type="http://schemas.openxmlformats.org/officeDocument/2006/relationships/slideLayout" Target="../slideLayouts/slideLayout496.xml"/><Relationship Id="rId442" Type="http://schemas.openxmlformats.org/officeDocument/2006/relationships/slideLayout" Target="../slideLayouts/slideLayout538.xml"/><Relationship Id="rId484" Type="http://schemas.openxmlformats.org/officeDocument/2006/relationships/slideLayout" Target="../slideLayouts/slideLayout580.xml"/><Relationship Id="rId137" Type="http://schemas.openxmlformats.org/officeDocument/2006/relationships/slideLayout" Target="../slideLayouts/slideLayout233.xml"/><Relationship Id="rId302" Type="http://schemas.openxmlformats.org/officeDocument/2006/relationships/slideLayout" Target="../slideLayouts/slideLayout398.xml"/><Relationship Id="rId344" Type="http://schemas.openxmlformats.org/officeDocument/2006/relationships/slideLayout" Target="../slideLayouts/slideLayout440.xml"/><Relationship Id="rId691" Type="http://schemas.openxmlformats.org/officeDocument/2006/relationships/image" Target="../media/image8.jpeg"/><Relationship Id="rId41" Type="http://schemas.openxmlformats.org/officeDocument/2006/relationships/slideLayout" Target="../slideLayouts/slideLayout137.xml"/><Relationship Id="rId83" Type="http://schemas.openxmlformats.org/officeDocument/2006/relationships/slideLayout" Target="../slideLayouts/slideLayout179.xml"/><Relationship Id="rId179" Type="http://schemas.openxmlformats.org/officeDocument/2006/relationships/slideLayout" Target="../slideLayouts/slideLayout275.xml"/><Relationship Id="rId386" Type="http://schemas.openxmlformats.org/officeDocument/2006/relationships/slideLayout" Target="../slideLayouts/slideLayout482.xml"/><Relationship Id="rId551" Type="http://schemas.openxmlformats.org/officeDocument/2006/relationships/slideLayout" Target="../slideLayouts/slideLayout647.xml"/><Relationship Id="rId593" Type="http://schemas.openxmlformats.org/officeDocument/2006/relationships/slideLayout" Target="../slideLayouts/slideLayout689.xml"/><Relationship Id="rId607" Type="http://schemas.openxmlformats.org/officeDocument/2006/relationships/slideLayout" Target="../slideLayouts/slideLayout703.xml"/><Relationship Id="rId649" Type="http://schemas.openxmlformats.org/officeDocument/2006/relationships/slideLayout" Target="../slideLayouts/slideLayout745.xml"/><Relationship Id="rId190" Type="http://schemas.openxmlformats.org/officeDocument/2006/relationships/slideLayout" Target="../slideLayouts/slideLayout286.xml"/><Relationship Id="rId204" Type="http://schemas.openxmlformats.org/officeDocument/2006/relationships/slideLayout" Target="../slideLayouts/slideLayout300.xml"/><Relationship Id="rId246" Type="http://schemas.openxmlformats.org/officeDocument/2006/relationships/slideLayout" Target="../slideLayouts/slideLayout342.xml"/><Relationship Id="rId288" Type="http://schemas.openxmlformats.org/officeDocument/2006/relationships/slideLayout" Target="../slideLayouts/slideLayout384.xml"/><Relationship Id="rId411" Type="http://schemas.openxmlformats.org/officeDocument/2006/relationships/slideLayout" Target="../slideLayouts/slideLayout507.xml"/><Relationship Id="rId453" Type="http://schemas.openxmlformats.org/officeDocument/2006/relationships/slideLayout" Target="../slideLayouts/slideLayout549.xml"/><Relationship Id="rId509" Type="http://schemas.openxmlformats.org/officeDocument/2006/relationships/slideLayout" Target="../slideLayouts/slideLayout605.xml"/><Relationship Id="rId660" Type="http://schemas.openxmlformats.org/officeDocument/2006/relationships/slideLayout" Target="../slideLayouts/slideLayout756.xml"/><Relationship Id="rId106" Type="http://schemas.openxmlformats.org/officeDocument/2006/relationships/slideLayout" Target="../slideLayouts/slideLayout202.xml"/><Relationship Id="rId313" Type="http://schemas.openxmlformats.org/officeDocument/2006/relationships/slideLayout" Target="../slideLayouts/slideLayout409.xml"/><Relationship Id="rId495" Type="http://schemas.openxmlformats.org/officeDocument/2006/relationships/slideLayout" Target="../slideLayouts/slideLayout591.xml"/><Relationship Id="rId10" Type="http://schemas.openxmlformats.org/officeDocument/2006/relationships/slideLayout" Target="../slideLayouts/slideLayout106.xml"/><Relationship Id="rId52" Type="http://schemas.openxmlformats.org/officeDocument/2006/relationships/slideLayout" Target="../slideLayouts/slideLayout148.xml"/><Relationship Id="rId94" Type="http://schemas.openxmlformats.org/officeDocument/2006/relationships/slideLayout" Target="../slideLayouts/slideLayout190.xml"/><Relationship Id="rId148" Type="http://schemas.openxmlformats.org/officeDocument/2006/relationships/slideLayout" Target="../slideLayouts/slideLayout244.xml"/><Relationship Id="rId355" Type="http://schemas.openxmlformats.org/officeDocument/2006/relationships/slideLayout" Target="../slideLayouts/slideLayout451.xml"/><Relationship Id="rId397" Type="http://schemas.openxmlformats.org/officeDocument/2006/relationships/slideLayout" Target="../slideLayouts/slideLayout493.xml"/><Relationship Id="rId520" Type="http://schemas.openxmlformats.org/officeDocument/2006/relationships/slideLayout" Target="../slideLayouts/slideLayout616.xml"/><Relationship Id="rId562" Type="http://schemas.openxmlformats.org/officeDocument/2006/relationships/slideLayout" Target="../slideLayouts/slideLayout658.xml"/><Relationship Id="rId618" Type="http://schemas.openxmlformats.org/officeDocument/2006/relationships/slideLayout" Target="../slideLayouts/slideLayout714.xml"/><Relationship Id="rId215" Type="http://schemas.openxmlformats.org/officeDocument/2006/relationships/slideLayout" Target="../slideLayouts/slideLayout311.xml"/><Relationship Id="rId257" Type="http://schemas.openxmlformats.org/officeDocument/2006/relationships/slideLayout" Target="../slideLayouts/slideLayout353.xml"/><Relationship Id="rId422" Type="http://schemas.openxmlformats.org/officeDocument/2006/relationships/slideLayout" Target="../slideLayouts/slideLayout518.xml"/><Relationship Id="rId464" Type="http://schemas.openxmlformats.org/officeDocument/2006/relationships/slideLayout" Target="../slideLayouts/slideLayout560.xml"/><Relationship Id="rId299" Type="http://schemas.openxmlformats.org/officeDocument/2006/relationships/slideLayout" Target="../slideLayouts/slideLayout395.xml"/><Relationship Id="rId63" Type="http://schemas.openxmlformats.org/officeDocument/2006/relationships/slideLayout" Target="../slideLayouts/slideLayout159.xml"/><Relationship Id="rId159" Type="http://schemas.openxmlformats.org/officeDocument/2006/relationships/slideLayout" Target="../slideLayouts/slideLayout255.xml"/><Relationship Id="rId366" Type="http://schemas.openxmlformats.org/officeDocument/2006/relationships/slideLayout" Target="../slideLayouts/slideLayout462.xml"/><Relationship Id="rId573" Type="http://schemas.openxmlformats.org/officeDocument/2006/relationships/slideLayout" Target="../slideLayouts/slideLayout669.xml"/><Relationship Id="rId226" Type="http://schemas.openxmlformats.org/officeDocument/2006/relationships/slideLayout" Target="../slideLayouts/slideLayout322.xml"/><Relationship Id="rId433" Type="http://schemas.openxmlformats.org/officeDocument/2006/relationships/slideLayout" Target="../slideLayouts/slideLayout529.xml"/><Relationship Id="rId640" Type="http://schemas.openxmlformats.org/officeDocument/2006/relationships/slideLayout" Target="../slideLayouts/slideLayout736.xml"/><Relationship Id="rId74" Type="http://schemas.openxmlformats.org/officeDocument/2006/relationships/slideLayout" Target="../slideLayouts/slideLayout170.xml"/><Relationship Id="rId377" Type="http://schemas.openxmlformats.org/officeDocument/2006/relationships/slideLayout" Target="../slideLayouts/slideLayout473.xml"/><Relationship Id="rId500" Type="http://schemas.openxmlformats.org/officeDocument/2006/relationships/slideLayout" Target="../slideLayouts/slideLayout596.xml"/><Relationship Id="rId584" Type="http://schemas.openxmlformats.org/officeDocument/2006/relationships/slideLayout" Target="../slideLayouts/slideLayout680.xml"/><Relationship Id="rId5" Type="http://schemas.openxmlformats.org/officeDocument/2006/relationships/slideLayout" Target="../slideLayouts/slideLayout101.xml"/><Relationship Id="rId237" Type="http://schemas.openxmlformats.org/officeDocument/2006/relationships/slideLayout" Target="../slideLayouts/slideLayout333.xml"/><Relationship Id="rId444" Type="http://schemas.openxmlformats.org/officeDocument/2006/relationships/slideLayout" Target="../slideLayouts/slideLayout540.xml"/><Relationship Id="rId651" Type="http://schemas.openxmlformats.org/officeDocument/2006/relationships/slideLayout" Target="../slideLayouts/slideLayout747.xml"/><Relationship Id="rId290" Type="http://schemas.openxmlformats.org/officeDocument/2006/relationships/slideLayout" Target="../slideLayouts/slideLayout386.xml"/><Relationship Id="rId304" Type="http://schemas.openxmlformats.org/officeDocument/2006/relationships/slideLayout" Target="../slideLayouts/slideLayout400.xml"/><Relationship Id="rId388" Type="http://schemas.openxmlformats.org/officeDocument/2006/relationships/slideLayout" Target="../slideLayouts/slideLayout484.xml"/><Relationship Id="rId511" Type="http://schemas.openxmlformats.org/officeDocument/2006/relationships/slideLayout" Target="../slideLayouts/slideLayout607.xml"/><Relationship Id="rId609" Type="http://schemas.openxmlformats.org/officeDocument/2006/relationships/slideLayout" Target="../slideLayouts/slideLayout705.xml"/><Relationship Id="rId85" Type="http://schemas.openxmlformats.org/officeDocument/2006/relationships/slideLayout" Target="../slideLayouts/slideLayout181.xml"/><Relationship Id="rId150" Type="http://schemas.openxmlformats.org/officeDocument/2006/relationships/slideLayout" Target="../slideLayouts/slideLayout246.xml"/><Relationship Id="rId595" Type="http://schemas.openxmlformats.org/officeDocument/2006/relationships/slideLayout" Target="../slideLayouts/slideLayout691.xml"/><Relationship Id="rId248" Type="http://schemas.openxmlformats.org/officeDocument/2006/relationships/slideLayout" Target="../slideLayouts/slideLayout344.xml"/><Relationship Id="rId455" Type="http://schemas.openxmlformats.org/officeDocument/2006/relationships/slideLayout" Target="../slideLayouts/slideLayout551.xml"/><Relationship Id="rId662" Type="http://schemas.openxmlformats.org/officeDocument/2006/relationships/slideLayout" Target="../slideLayouts/slideLayout758.xml"/><Relationship Id="rId12" Type="http://schemas.openxmlformats.org/officeDocument/2006/relationships/slideLayout" Target="../slideLayouts/slideLayout108.xml"/><Relationship Id="rId108" Type="http://schemas.openxmlformats.org/officeDocument/2006/relationships/slideLayout" Target="../slideLayouts/slideLayout204.xml"/><Relationship Id="rId315" Type="http://schemas.openxmlformats.org/officeDocument/2006/relationships/slideLayout" Target="../slideLayouts/slideLayout411.xml"/><Relationship Id="rId522" Type="http://schemas.openxmlformats.org/officeDocument/2006/relationships/slideLayout" Target="../slideLayouts/slideLayout618.xml"/><Relationship Id="rId96" Type="http://schemas.openxmlformats.org/officeDocument/2006/relationships/slideLayout" Target="../slideLayouts/slideLayout192.xml"/><Relationship Id="rId161" Type="http://schemas.openxmlformats.org/officeDocument/2006/relationships/slideLayout" Target="../slideLayouts/slideLayout257.xml"/><Relationship Id="rId399" Type="http://schemas.openxmlformats.org/officeDocument/2006/relationships/slideLayout" Target="../slideLayouts/slideLayout495.xml"/><Relationship Id="rId259" Type="http://schemas.openxmlformats.org/officeDocument/2006/relationships/slideLayout" Target="../slideLayouts/slideLayout355.xml"/><Relationship Id="rId466" Type="http://schemas.openxmlformats.org/officeDocument/2006/relationships/slideLayout" Target="../slideLayouts/slideLayout562.xml"/><Relationship Id="rId673" Type="http://schemas.openxmlformats.org/officeDocument/2006/relationships/slideLayout" Target="../slideLayouts/slideLayout769.xml"/><Relationship Id="rId23" Type="http://schemas.openxmlformats.org/officeDocument/2006/relationships/slideLayout" Target="../slideLayouts/slideLayout119.xml"/><Relationship Id="rId119" Type="http://schemas.openxmlformats.org/officeDocument/2006/relationships/slideLayout" Target="../slideLayouts/slideLayout215.xml"/><Relationship Id="rId326" Type="http://schemas.openxmlformats.org/officeDocument/2006/relationships/slideLayout" Target="../slideLayouts/slideLayout422.xml"/><Relationship Id="rId533" Type="http://schemas.openxmlformats.org/officeDocument/2006/relationships/slideLayout" Target="../slideLayouts/slideLayout629.xml"/><Relationship Id="rId172" Type="http://schemas.openxmlformats.org/officeDocument/2006/relationships/slideLayout" Target="../slideLayouts/slideLayout268.xml"/><Relationship Id="rId477" Type="http://schemas.openxmlformats.org/officeDocument/2006/relationships/slideLayout" Target="../slideLayouts/slideLayout573.xml"/><Relationship Id="rId600" Type="http://schemas.openxmlformats.org/officeDocument/2006/relationships/slideLayout" Target="../slideLayouts/slideLayout696.xml"/><Relationship Id="rId684" Type="http://schemas.openxmlformats.org/officeDocument/2006/relationships/slideLayout" Target="../slideLayouts/slideLayout780.xml"/><Relationship Id="rId337" Type="http://schemas.openxmlformats.org/officeDocument/2006/relationships/slideLayout" Target="../slideLayouts/slideLayout433.xml"/><Relationship Id="rId34" Type="http://schemas.openxmlformats.org/officeDocument/2006/relationships/slideLayout" Target="../slideLayouts/slideLayout130.xml"/><Relationship Id="rId544" Type="http://schemas.openxmlformats.org/officeDocument/2006/relationships/slideLayout" Target="../slideLayouts/slideLayout640.xml"/><Relationship Id="rId183" Type="http://schemas.openxmlformats.org/officeDocument/2006/relationships/slideLayout" Target="../slideLayouts/slideLayout279.xml"/><Relationship Id="rId390" Type="http://schemas.openxmlformats.org/officeDocument/2006/relationships/slideLayout" Target="../slideLayouts/slideLayout486.xml"/><Relationship Id="rId404" Type="http://schemas.openxmlformats.org/officeDocument/2006/relationships/slideLayout" Target="../slideLayouts/slideLayout500.xml"/><Relationship Id="rId611" Type="http://schemas.openxmlformats.org/officeDocument/2006/relationships/slideLayout" Target="../slideLayouts/slideLayout707.xml"/><Relationship Id="rId250" Type="http://schemas.openxmlformats.org/officeDocument/2006/relationships/slideLayout" Target="../slideLayouts/slideLayout346.xml"/><Relationship Id="rId488" Type="http://schemas.openxmlformats.org/officeDocument/2006/relationships/slideLayout" Target="../slideLayouts/slideLayout584.xml"/><Relationship Id="rId695" Type="http://schemas.openxmlformats.org/officeDocument/2006/relationships/image" Target="../media/image12.png"/><Relationship Id="rId45" Type="http://schemas.openxmlformats.org/officeDocument/2006/relationships/slideLayout" Target="../slideLayouts/slideLayout141.xml"/><Relationship Id="rId110" Type="http://schemas.openxmlformats.org/officeDocument/2006/relationships/slideLayout" Target="../slideLayouts/slideLayout206.xml"/><Relationship Id="rId348" Type="http://schemas.openxmlformats.org/officeDocument/2006/relationships/slideLayout" Target="../slideLayouts/slideLayout444.xml"/><Relationship Id="rId555" Type="http://schemas.openxmlformats.org/officeDocument/2006/relationships/slideLayout" Target="../slideLayouts/slideLayout651.xml"/><Relationship Id="rId194" Type="http://schemas.openxmlformats.org/officeDocument/2006/relationships/slideLayout" Target="../slideLayouts/slideLayout290.xml"/><Relationship Id="rId208" Type="http://schemas.openxmlformats.org/officeDocument/2006/relationships/slideLayout" Target="../slideLayouts/slideLayout304.xml"/><Relationship Id="rId415" Type="http://schemas.openxmlformats.org/officeDocument/2006/relationships/slideLayout" Target="../slideLayouts/slideLayout511.xml"/><Relationship Id="rId622" Type="http://schemas.openxmlformats.org/officeDocument/2006/relationships/slideLayout" Target="../slideLayouts/slideLayout718.xml"/><Relationship Id="rId261" Type="http://schemas.openxmlformats.org/officeDocument/2006/relationships/slideLayout" Target="../slideLayouts/slideLayout357.xml"/><Relationship Id="rId499" Type="http://schemas.openxmlformats.org/officeDocument/2006/relationships/slideLayout" Target="../slideLayouts/slideLayout595.xml"/><Relationship Id="rId56" Type="http://schemas.openxmlformats.org/officeDocument/2006/relationships/slideLayout" Target="../slideLayouts/slideLayout152.xml"/><Relationship Id="rId359" Type="http://schemas.openxmlformats.org/officeDocument/2006/relationships/slideLayout" Target="../slideLayouts/slideLayout455.xml"/><Relationship Id="rId566" Type="http://schemas.openxmlformats.org/officeDocument/2006/relationships/slideLayout" Target="../slideLayouts/slideLayout662.xml"/><Relationship Id="rId121" Type="http://schemas.openxmlformats.org/officeDocument/2006/relationships/slideLayout" Target="../slideLayouts/slideLayout217.xml"/><Relationship Id="rId219" Type="http://schemas.openxmlformats.org/officeDocument/2006/relationships/slideLayout" Target="../slideLayouts/slideLayout315.xml"/><Relationship Id="rId426" Type="http://schemas.openxmlformats.org/officeDocument/2006/relationships/slideLayout" Target="../slideLayouts/slideLayout522.xml"/><Relationship Id="rId633" Type="http://schemas.openxmlformats.org/officeDocument/2006/relationships/slideLayout" Target="../slideLayouts/slideLayout729.xml"/><Relationship Id="rId67" Type="http://schemas.openxmlformats.org/officeDocument/2006/relationships/slideLayout" Target="../slideLayouts/slideLayout163.xml"/><Relationship Id="rId272" Type="http://schemas.openxmlformats.org/officeDocument/2006/relationships/slideLayout" Target="../slideLayouts/slideLayout368.xml"/><Relationship Id="rId577" Type="http://schemas.openxmlformats.org/officeDocument/2006/relationships/slideLayout" Target="../slideLayouts/slideLayout673.xml"/><Relationship Id="rId132" Type="http://schemas.openxmlformats.org/officeDocument/2006/relationships/slideLayout" Target="../slideLayouts/slideLayout228.xml"/><Relationship Id="rId437" Type="http://schemas.openxmlformats.org/officeDocument/2006/relationships/slideLayout" Target="../slideLayouts/slideLayout533.xml"/><Relationship Id="rId644" Type="http://schemas.openxmlformats.org/officeDocument/2006/relationships/slideLayout" Target="../slideLayouts/slideLayout740.xml"/><Relationship Id="rId283" Type="http://schemas.openxmlformats.org/officeDocument/2006/relationships/slideLayout" Target="../slideLayouts/slideLayout379.xml"/><Relationship Id="rId490" Type="http://schemas.openxmlformats.org/officeDocument/2006/relationships/slideLayout" Target="../slideLayouts/slideLayout586.xml"/><Relationship Id="rId504" Type="http://schemas.openxmlformats.org/officeDocument/2006/relationships/slideLayout" Target="../slideLayouts/slideLayout600.xml"/><Relationship Id="rId78" Type="http://schemas.openxmlformats.org/officeDocument/2006/relationships/slideLayout" Target="../slideLayouts/slideLayout174.xml"/><Relationship Id="rId143" Type="http://schemas.openxmlformats.org/officeDocument/2006/relationships/slideLayout" Target="../slideLayouts/slideLayout239.xml"/><Relationship Id="rId350" Type="http://schemas.openxmlformats.org/officeDocument/2006/relationships/slideLayout" Target="../slideLayouts/slideLayout446.xml"/><Relationship Id="rId588" Type="http://schemas.openxmlformats.org/officeDocument/2006/relationships/slideLayout" Target="../slideLayouts/slideLayout684.xml"/><Relationship Id="rId9" Type="http://schemas.openxmlformats.org/officeDocument/2006/relationships/slideLayout" Target="../slideLayouts/slideLayout105.xml"/><Relationship Id="rId210" Type="http://schemas.openxmlformats.org/officeDocument/2006/relationships/slideLayout" Target="../slideLayouts/slideLayout306.xml"/><Relationship Id="rId448" Type="http://schemas.openxmlformats.org/officeDocument/2006/relationships/slideLayout" Target="../slideLayouts/slideLayout544.xml"/><Relationship Id="rId655" Type="http://schemas.openxmlformats.org/officeDocument/2006/relationships/slideLayout" Target="../slideLayouts/slideLayout751.xml"/><Relationship Id="rId294" Type="http://schemas.openxmlformats.org/officeDocument/2006/relationships/slideLayout" Target="../slideLayouts/slideLayout390.xml"/><Relationship Id="rId308" Type="http://schemas.openxmlformats.org/officeDocument/2006/relationships/slideLayout" Target="../slideLayouts/slideLayout404.xml"/><Relationship Id="rId515" Type="http://schemas.openxmlformats.org/officeDocument/2006/relationships/slideLayout" Target="../slideLayouts/slideLayout611.xml"/><Relationship Id="rId89" Type="http://schemas.openxmlformats.org/officeDocument/2006/relationships/slideLayout" Target="../slideLayouts/slideLayout185.xml"/><Relationship Id="rId154" Type="http://schemas.openxmlformats.org/officeDocument/2006/relationships/slideLayout" Target="../slideLayouts/slideLayout250.xml"/><Relationship Id="rId361" Type="http://schemas.openxmlformats.org/officeDocument/2006/relationships/slideLayout" Target="../slideLayouts/slideLayout457.xml"/><Relationship Id="rId599" Type="http://schemas.openxmlformats.org/officeDocument/2006/relationships/slideLayout" Target="../slideLayouts/slideLayout695.xml"/><Relationship Id="rId459" Type="http://schemas.openxmlformats.org/officeDocument/2006/relationships/slideLayout" Target="../slideLayouts/slideLayout555.xml"/><Relationship Id="rId666" Type="http://schemas.openxmlformats.org/officeDocument/2006/relationships/slideLayout" Target="../slideLayouts/slideLayout762.xml"/><Relationship Id="rId16" Type="http://schemas.openxmlformats.org/officeDocument/2006/relationships/slideLayout" Target="../slideLayouts/slideLayout112.xml"/><Relationship Id="rId221" Type="http://schemas.openxmlformats.org/officeDocument/2006/relationships/slideLayout" Target="../slideLayouts/slideLayout317.xml"/><Relationship Id="rId319" Type="http://schemas.openxmlformats.org/officeDocument/2006/relationships/slideLayout" Target="../slideLayouts/slideLayout415.xml"/><Relationship Id="rId526" Type="http://schemas.openxmlformats.org/officeDocument/2006/relationships/slideLayout" Target="../slideLayouts/slideLayout622.xml"/><Relationship Id="rId165" Type="http://schemas.openxmlformats.org/officeDocument/2006/relationships/slideLayout" Target="../slideLayouts/slideLayout261.xml"/><Relationship Id="rId372" Type="http://schemas.openxmlformats.org/officeDocument/2006/relationships/slideLayout" Target="../slideLayouts/slideLayout468.xml"/><Relationship Id="rId677" Type="http://schemas.openxmlformats.org/officeDocument/2006/relationships/slideLayout" Target="../slideLayouts/slideLayout773.xml"/><Relationship Id="rId232" Type="http://schemas.openxmlformats.org/officeDocument/2006/relationships/slideLayout" Target="../slideLayouts/slideLayout328.xml"/><Relationship Id="rId27" Type="http://schemas.openxmlformats.org/officeDocument/2006/relationships/slideLayout" Target="../slideLayouts/slideLayout123.xml"/><Relationship Id="rId537" Type="http://schemas.openxmlformats.org/officeDocument/2006/relationships/slideLayout" Target="../slideLayouts/slideLayout633.xml"/><Relationship Id="rId80" Type="http://schemas.openxmlformats.org/officeDocument/2006/relationships/slideLayout" Target="../slideLayouts/slideLayout176.xml"/><Relationship Id="rId176" Type="http://schemas.openxmlformats.org/officeDocument/2006/relationships/slideLayout" Target="../slideLayouts/slideLayout272.xml"/><Relationship Id="rId383" Type="http://schemas.openxmlformats.org/officeDocument/2006/relationships/slideLayout" Target="../slideLayouts/slideLayout479.xml"/><Relationship Id="rId590" Type="http://schemas.openxmlformats.org/officeDocument/2006/relationships/slideLayout" Target="../slideLayouts/slideLayout686.xml"/><Relationship Id="rId604" Type="http://schemas.openxmlformats.org/officeDocument/2006/relationships/slideLayout" Target="../slideLayouts/slideLayout700.xml"/><Relationship Id="rId243" Type="http://schemas.openxmlformats.org/officeDocument/2006/relationships/slideLayout" Target="../slideLayouts/slideLayout339.xml"/><Relationship Id="rId450" Type="http://schemas.openxmlformats.org/officeDocument/2006/relationships/slideLayout" Target="../slideLayouts/slideLayout546.xml"/><Relationship Id="rId688" Type="http://schemas.openxmlformats.org/officeDocument/2006/relationships/slideLayout" Target="../slideLayouts/slideLayout784.xml"/><Relationship Id="rId38" Type="http://schemas.openxmlformats.org/officeDocument/2006/relationships/slideLayout" Target="../slideLayouts/slideLayout134.xml"/><Relationship Id="rId103" Type="http://schemas.openxmlformats.org/officeDocument/2006/relationships/slideLayout" Target="../slideLayouts/slideLayout199.xml"/><Relationship Id="rId310" Type="http://schemas.openxmlformats.org/officeDocument/2006/relationships/slideLayout" Target="../slideLayouts/slideLayout406.xml"/><Relationship Id="rId548" Type="http://schemas.openxmlformats.org/officeDocument/2006/relationships/slideLayout" Target="../slideLayouts/slideLayout644.xml"/><Relationship Id="rId91" Type="http://schemas.openxmlformats.org/officeDocument/2006/relationships/slideLayout" Target="../slideLayouts/slideLayout187.xml"/><Relationship Id="rId187" Type="http://schemas.openxmlformats.org/officeDocument/2006/relationships/slideLayout" Target="../slideLayouts/slideLayout283.xml"/><Relationship Id="rId394" Type="http://schemas.openxmlformats.org/officeDocument/2006/relationships/slideLayout" Target="../slideLayouts/slideLayout490.xml"/><Relationship Id="rId408" Type="http://schemas.openxmlformats.org/officeDocument/2006/relationships/slideLayout" Target="../slideLayouts/slideLayout504.xml"/><Relationship Id="rId615" Type="http://schemas.openxmlformats.org/officeDocument/2006/relationships/slideLayout" Target="../slideLayouts/slideLayout711.xml"/><Relationship Id="rId254" Type="http://schemas.openxmlformats.org/officeDocument/2006/relationships/slideLayout" Target="../slideLayouts/slideLayout350.xml"/><Relationship Id="rId49" Type="http://schemas.openxmlformats.org/officeDocument/2006/relationships/slideLayout" Target="../slideLayouts/slideLayout145.xml"/><Relationship Id="rId114" Type="http://schemas.openxmlformats.org/officeDocument/2006/relationships/slideLayout" Target="../slideLayouts/slideLayout210.xml"/><Relationship Id="rId461" Type="http://schemas.openxmlformats.org/officeDocument/2006/relationships/slideLayout" Target="../slideLayouts/slideLayout557.xml"/><Relationship Id="rId559" Type="http://schemas.openxmlformats.org/officeDocument/2006/relationships/slideLayout" Target="../slideLayouts/slideLayout655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3.xml"/><Relationship Id="rId3" Type="http://schemas.openxmlformats.org/officeDocument/2006/relationships/slideLayout" Target="../slideLayouts/slideLayout788.xml"/><Relationship Id="rId7" Type="http://schemas.openxmlformats.org/officeDocument/2006/relationships/slideLayout" Target="../slideLayouts/slideLayout792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787.xml"/><Relationship Id="rId1" Type="http://schemas.openxmlformats.org/officeDocument/2006/relationships/slideLayout" Target="../slideLayouts/slideLayout786.xml"/><Relationship Id="rId6" Type="http://schemas.openxmlformats.org/officeDocument/2006/relationships/slideLayout" Target="../slideLayouts/slideLayout791.xml"/><Relationship Id="rId11" Type="http://schemas.openxmlformats.org/officeDocument/2006/relationships/slideLayout" Target="../slideLayouts/slideLayout796.xml"/><Relationship Id="rId5" Type="http://schemas.openxmlformats.org/officeDocument/2006/relationships/slideLayout" Target="../slideLayouts/slideLayout790.xml"/><Relationship Id="rId10" Type="http://schemas.openxmlformats.org/officeDocument/2006/relationships/slideLayout" Target="../slideLayouts/slideLayout795.xml"/><Relationship Id="rId4" Type="http://schemas.openxmlformats.org/officeDocument/2006/relationships/slideLayout" Target="../slideLayouts/slideLayout789.xml"/><Relationship Id="rId9" Type="http://schemas.openxmlformats.org/officeDocument/2006/relationships/slideLayout" Target="../slideLayouts/slideLayout79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slideLayout" Target="../slideLayouts/slideLayout79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7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2.xml"/><Relationship Id="rId7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1.xml"/><Relationship Id="rId2" Type="http://schemas.openxmlformats.org/officeDocument/2006/relationships/slideLayout" Target="../slideLayouts/slideLayout81.xml"/><Relationship Id="rId1" Type="http://schemas.openxmlformats.org/officeDocument/2006/relationships/slideLayout" Target="../slideLayouts/slideLayout80.xml"/><Relationship Id="rId6" Type="http://schemas.openxmlformats.org/officeDocument/2006/relationships/slideLayout" Target="../slideLayouts/slideLayout85.xml"/><Relationship Id="rId11" Type="http://schemas.openxmlformats.org/officeDocument/2006/relationships/slideLayout" Target="../slideLayouts/slideLayout90.xml"/><Relationship Id="rId5" Type="http://schemas.openxmlformats.org/officeDocument/2006/relationships/slideLayout" Target="../slideLayouts/slideLayout84.xml"/><Relationship Id="rId10" Type="http://schemas.openxmlformats.org/officeDocument/2006/relationships/slideLayout" Target="../slideLayouts/slideLayout89.xml"/><Relationship Id="rId4" Type="http://schemas.openxmlformats.org/officeDocument/2006/relationships/slideLayout" Target="../slideLayouts/slideLayout83.xml"/><Relationship Id="rId9" Type="http://schemas.openxmlformats.org/officeDocument/2006/relationships/slideLayout" Target="../slideLayouts/slideLayout8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4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theme" Target="../theme/theme9.xml"/><Relationship Id="rId5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161B79C9-87FF-2443-A789-7EA40DC9F0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08" r:id="rId1"/>
    <p:sldLayoutId id="2147484609" r:id="rId2"/>
    <p:sldLayoutId id="2147484610" r:id="rId3"/>
    <p:sldLayoutId id="2147484611" r:id="rId4"/>
    <p:sldLayoutId id="2147484612" r:id="rId5"/>
    <p:sldLayoutId id="2147484613" r:id="rId6"/>
    <p:sldLayoutId id="2147484614" r:id="rId7"/>
    <p:sldLayoutId id="2147484615" r:id="rId8"/>
    <p:sldLayoutId id="2147484616" r:id="rId9"/>
    <p:sldLayoutId id="2147484617" r:id="rId10"/>
    <p:sldLayoutId id="21474846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691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Picture 2"/>
          <p:cNvPicPr>
            <a:picLocks noChangeAspect="1"/>
          </p:cNvPicPr>
          <p:nvPr/>
        </p:nvPicPr>
        <p:blipFill>
          <a:blip r:embed="rId692" cstate="print"/>
          <a:stretch>
            <a:fillRect/>
          </a:stretch>
        </p:blipFill>
        <p:spPr>
          <a:xfrm>
            <a:off x="0" y="0"/>
            <a:ext cx="685800" cy="6858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7" descr="Picture 7"/>
          <p:cNvPicPr>
            <a:picLocks noChangeAspect="1"/>
          </p:cNvPicPr>
          <p:nvPr/>
        </p:nvPicPr>
        <p:blipFill>
          <a:blip r:embed="rId693" cstate="print"/>
          <a:stretch>
            <a:fillRect/>
          </a:stretch>
        </p:blipFill>
        <p:spPr>
          <a:xfrm>
            <a:off x="1066800" y="1574800"/>
            <a:ext cx="7772400" cy="130175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Title Text"/>
          <p:cNvSpPr txBox="1">
            <a:spLocks noGrp="1"/>
          </p:cNvSpPr>
          <p:nvPr>
            <p:ph type="title"/>
          </p:nvPr>
        </p:nvSpPr>
        <p:spPr>
          <a:xfrm>
            <a:off x="1066800" y="381000"/>
            <a:ext cx="77724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>
            <a:lvl1pPr>
              <a:buBlip>
                <a:blip r:embed="rId694"/>
              </a:buBlip>
            </a:lvl1pPr>
            <a:lvl2pPr>
              <a:buBlip>
                <a:blip r:embed="rId695"/>
              </a:buBlip>
            </a:lvl2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811946" y="6569176"/>
            <a:ext cx="301908" cy="28882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400" b="0">
                <a:solidFill>
                  <a:srgbClr val="4824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6742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  <p:sldLayoutId id="2147484743" r:id="rId12"/>
    <p:sldLayoutId id="2147484744" r:id="rId13"/>
    <p:sldLayoutId id="2147484745" r:id="rId14"/>
    <p:sldLayoutId id="2147484746" r:id="rId15"/>
    <p:sldLayoutId id="2147484747" r:id="rId16"/>
    <p:sldLayoutId id="2147484748" r:id="rId17"/>
    <p:sldLayoutId id="2147484749" r:id="rId18"/>
    <p:sldLayoutId id="2147484750" r:id="rId19"/>
    <p:sldLayoutId id="2147484751" r:id="rId20"/>
    <p:sldLayoutId id="2147484752" r:id="rId21"/>
    <p:sldLayoutId id="2147484753" r:id="rId22"/>
    <p:sldLayoutId id="2147484754" r:id="rId23"/>
    <p:sldLayoutId id="2147484755" r:id="rId24"/>
    <p:sldLayoutId id="2147484756" r:id="rId25"/>
    <p:sldLayoutId id="2147484757" r:id="rId26"/>
    <p:sldLayoutId id="2147484758" r:id="rId27"/>
    <p:sldLayoutId id="2147484759" r:id="rId28"/>
    <p:sldLayoutId id="2147484760" r:id="rId29"/>
    <p:sldLayoutId id="2147484761" r:id="rId30"/>
    <p:sldLayoutId id="2147484762" r:id="rId31"/>
    <p:sldLayoutId id="2147484763" r:id="rId32"/>
    <p:sldLayoutId id="2147484764" r:id="rId33"/>
    <p:sldLayoutId id="2147484765" r:id="rId34"/>
    <p:sldLayoutId id="2147484766" r:id="rId35"/>
    <p:sldLayoutId id="2147484767" r:id="rId36"/>
    <p:sldLayoutId id="2147484768" r:id="rId37"/>
    <p:sldLayoutId id="2147484769" r:id="rId38"/>
    <p:sldLayoutId id="2147484770" r:id="rId39"/>
    <p:sldLayoutId id="2147484771" r:id="rId40"/>
    <p:sldLayoutId id="2147484772" r:id="rId41"/>
    <p:sldLayoutId id="2147484773" r:id="rId42"/>
    <p:sldLayoutId id="2147484774" r:id="rId43"/>
    <p:sldLayoutId id="2147484775" r:id="rId44"/>
    <p:sldLayoutId id="2147484776" r:id="rId45"/>
    <p:sldLayoutId id="2147484777" r:id="rId46"/>
    <p:sldLayoutId id="2147484778" r:id="rId47"/>
    <p:sldLayoutId id="2147484779" r:id="rId48"/>
    <p:sldLayoutId id="2147484780" r:id="rId49"/>
    <p:sldLayoutId id="2147484781" r:id="rId50"/>
    <p:sldLayoutId id="2147484782" r:id="rId51"/>
    <p:sldLayoutId id="2147484783" r:id="rId52"/>
    <p:sldLayoutId id="2147484784" r:id="rId53"/>
    <p:sldLayoutId id="2147484785" r:id="rId54"/>
    <p:sldLayoutId id="2147484786" r:id="rId55"/>
    <p:sldLayoutId id="2147484787" r:id="rId56"/>
    <p:sldLayoutId id="2147484788" r:id="rId57"/>
    <p:sldLayoutId id="2147484789" r:id="rId58"/>
    <p:sldLayoutId id="2147484790" r:id="rId59"/>
    <p:sldLayoutId id="2147484791" r:id="rId60"/>
    <p:sldLayoutId id="2147484792" r:id="rId61"/>
    <p:sldLayoutId id="2147484793" r:id="rId62"/>
    <p:sldLayoutId id="2147484794" r:id="rId63"/>
    <p:sldLayoutId id="2147484795" r:id="rId64"/>
    <p:sldLayoutId id="2147484796" r:id="rId65"/>
    <p:sldLayoutId id="2147484797" r:id="rId66"/>
    <p:sldLayoutId id="2147484798" r:id="rId67"/>
    <p:sldLayoutId id="2147484799" r:id="rId68"/>
    <p:sldLayoutId id="2147484800" r:id="rId69"/>
    <p:sldLayoutId id="2147484801" r:id="rId70"/>
    <p:sldLayoutId id="2147484802" r:id="rId71"/>
    <p:sldLayoutId id="2147484803" r:id="rId72"/>
    <p:sldLayoutId id="2147484804" r:id="rId73"/>
    <p:sldLayoutId id="2147484805" r:id="rId74"/>
    <p:sldLayoutId id="2147484806" r:id="rId75"/>
    <p:sldLayoutId id="2147484807" r:id="rId76"/>
    <p:sldLayoutId id="2147484808" r:id="rId77"/>
    <p:sldLayoutId id="2147484809" r:id="rId78"/>
    <p:sldLayoutId id="2147484810" r:id="rId79"/>
    <p:sldLayoutId id="2147484811" r:id="rId80"/>
    <p:sldLayoutId id="2147484812" r:id="rId81"/>
    <p:sldLayoutId id="2147484813" r:id="rId82"/>
    <p:sldLayoutId id="2147484814" r:id="rId83"/>
    <p:sldLayoutId id="2147484815" r:id="rId84"/>
    <p:sldLayoutId id="2147484816" r:id="rId85"/>
    <p:sldLayoutId id="2147484817" r:id="rId86"/>
    <p:sldLayoutId id="2147484818" r:id="rId87"/>
    <p:sldLayoutId id="2147484819" r:id="rId88"/>
    <p:sldLayoutId id="2147484820" r:id="rId89"/>
    <p:sldLayoutId id="2147484821" r:id="rId90"/>
    <p:sldLayoutId id="2147484822" r:id="rId91"/>
    <p:sldLayoutId id="2147484823" r:id="rId92"/>
    <p:sldLayoutId id="2147484824" r:id="rId93"/>
    <p:sldLayoutId id="2147484825" r:id="rId94"/>
    <p:sldLayoutId id="2147484826" r:id="rId95"/>
    <p:sldLayoutId id="2147484827" r:id="rId96"/>
    <p:sldLayoutId id="2147484828" r:id="rId97"/>
    <p:sldLayoutId id="2147484829" r:id="rId98"/>
    <p:sldLayoutId id="2147484830" r:id="rId99"/>
    <p:sldLayoutId id="2147484831" r:id="rId100"/>
    <p:sldLayoutId id="2147484832" r:id="rId101"/>
    <p:sldLayoutId id="2147484833" r:id="rId102"/>
    <p:sldLayoutId id="2147484834" r:id="rId103"/>
    <p:sldLayoutId id="2147484835" r:id="rId104"/>
    <p:sldLayoutId id="2147484836" r:id="rId105"/>
    <p:sldLayoutId id="2147484837" r:id="rId106"/>
    <p:sldLayoutId id="2147484838" r:id="rId107"/>
    <p:sldLayoutId id="2147484839" r:id="rId108"/>
    <p:sldLayoutId id="2147484840" r:id="rId109"/>
    <p:sldLayoutId id="2147484841" r:id="rId110"/>
    <p:sldLayoutId id="2147484842" r:id="rId111"/>
    <p:sldLayoutId id="2147484843" r:id="rId112"/>
    <p:sldLayoutId id="2147484844" r:id="rId113"/>
    <p:sldLayoutId id="2147484845" r:id="rId114"/>
    <p:sldLayoutId id="2147484846" r:id="rId115"/>
    <p:sldLayoutId id="2147484847" r:id="rId116"/>
    <p:sldLayoutId id="2147484848" r:id="rId117"/>
    <p:sldLayoutId id="2147484849" r:id="rId118"/>
    <p:sldLayoutId id="2147484850" r:id="rId119"/>
    <p:sldLayoutId id="2147484851" r:id="rId120"/>
    <p:sldLayoutId id="2147484852" r:id="rId121"/>
    <p:sldLayoutId id="2147484853" r:id="rId122"/>
    <p:sldLayoutId id="2147484854" r:id="rId123"/>
    <p:sldLayoutId id="2147484855" r:id="rId124"/>
    <p:sldLayoutId id="2147484856" r:id="rId125"/>
    <p:sldLayoutId id="2147484857" r:id="rId126"/>
    <p:sldLayoutId id="2147484858" r:id="rId127"/>
    <p:sldLayoutId id="2147484859" r:id="rId128"/>
    <p:sldLayoutId id="2147484860" r:id="rId129"/>
    <p:sldLayoutId id="2147484861" r:id="rId130"/>
    <p:sldLayoutId id="2147484862" r:id="rId131"/>
    <p:sldLayoutId id="2147484863" r:id="rId132"/>
    <p:sldLayoutId id="2147484864" r:id="rId133"/>
    <p:sldLayoutId id="2147484865" r:id="rId134"/>
    <p:sldLayoutId id="2147484866" r:id="rId135"/>
    <p:sldLayoutId id="2147484867" r:id="rId136"/>
    <p:sldLayoutId id="2147484868" r:id="rId137"/>
    <p:sldLayoutId id="2147484869" r:id="rId138"/>
    <p:sldLayoutId id="2147484870" r:id="rId139"/>
    <p:sldLayoutId id="2147484871" r:id="rId140"/>
    <p:sldLayoutId id="2147484872" r:id="rId141"/>
    <p:sldLayoutId id="2147484873" r:id="rId142"/>
    <p:sldLayoutId id="2147484874" r:id="rId143"/>
    <p:sldLayoutId id="2147484875" r:id="rId144"/>
    <p:sldLayoutId id="2147484876" r:id="rId145"/>
    <p:sldLayoutId id="2147484877" r:id="rId146"/>
    <p:sldLayoutId id="2147484878" r:id="rId147"/>
    <p:sldLayoutId id="2147484879" r:id="rId148"/>
    <p:sldLayoutId id="2147484880" r:id="rId149"/>
    <p:sldLayoutId id="2147484881" r:id="rId150"/>
    <p:sldLayoutId id="2147484882" r:id="rId151"/>
    <p:sldLayoutId id="2147484883" r:id="rId152"/>
    <p:sldLayoutId id="2147484884" r:id="rId153"/>
    <p:sldLayoutId id="2147484885" r:id="rId154"/>
    <p:sldLayoutId id="2147484886" r:id="rId155"/>
    <p:sldLayoutId id="2147484887" r:id="rId156"/>
    <p:sldLayoutId id="2147484888" r:id="rId157"/>
    <p:sldLayoutId id="2147484889" r:id="rId158"/>
    <p:sldLayoutId id="2147484890" r:id="rId159"/>
    <p:sldLayoutId id="2147484891" r:id="rId160"/>
    <p:sldLayoutId id="2147484892" r:id="rId161"/>
    <p:sldLayoutId id="2147484893" r:id="rId162"/>
    <p:sldLayoutId id="2147484894" r:id="rId163"/>
    <p:sldLayoutId id="2147484895" r:id="rId164"/>
    <p:sldLayoutId id="2147484896" r:id="rId165"/>
    <p:sldLayoutId id="2147484897" r:id="rId166"/>
    <p:sldLayoutId id="2147484898" r:id="rId167"/>
    <p:sldLayoutId id="2147484899" r:id="rId168"/>
    <p:sldLayoutId id="2147484900" r:id="rId169"/>
    <p:sldLayoutId id="2147484901" r:id="rId170"/>
    <p:sldLayoutId id="2147484902" r:id="rId171"/>
    <p:sldLayoutId id="2147484903" r:id="rId172"/>
    <p:sldLayoutId id="2147484904" r:id="rId173"/>
    <p:sldLayoutId id="2147484905" r:id="rId174"/>
    <p:sldLayoutId id="2147484906" r:id="rId175"/>
    <p:sldLayoutId id="2147484907" r:id="rId176"/>
    <p:sldLayoutId id="2147484908" r:id="rId177"/>
    <p:sldLayoutId id="2147484909" r:id="rId178"/>
    <p:sldLayoutId id="2147484910" r:id="rId179"/>
    <p:sldLayoutId id="2147484911" r:id="rId180"/>
    <p:sldLayoutId id="2147484912" r:id="rId181"/>
    <p:sldLayoutId id="2147484913" r:id="rId182"/>
    <p:sldLayoutId id="2147484914" r:id="rId183"/>
    <p:sldLayoutId id="2147484915" r:id="rId184"/>
    <p:sldLayoutId id="2147484916" r:id="rId185"/>
    <p:sldLayoutId id="2147484917" r:id="rId186"/>
    <p:sldLayoutId id="2147484918" r:id="rId187"/>
    <p:sldLayoutId id="2147484919" r:id="rId188"/>
    <p:sldLayoutId id="2147484920" r:id="rId189"/>
    <p:sldLayoutId id="2147484921" r:id="rId190"/>
    <p:sldLayoutId id="2147484922" r:id="rId191"/>
    <p:sldLayoutId id="2147484923" r:id="rId192"/>
    <p:sldLayoutId id="2147484924" r:id="rId193"/>
    <p:sldLayoutId id="2147484925" r:id="rId194"/>
    <p:sldLayoutId id="2147484926" r:id="rId195"/>
    <p:sldLayoutId id="2147484927" r:id="rId196"/>
    <p:sldLayoutId id="2147484928" r:id="rId197"/>
    <p:sldLayoutId id="2147484929" r:id="rId198"/>
    <p:sldLayoutId id="2147484930" r:id="rId199"/>
    <p:sldLayoutId id="2147484931" r:id="rId200"/>
    <p:sldLayoutId id="2147484932" r:id="rId201"/>
    <p:sldLayoutId id="2147484933" r:id="rId202"/>
    <p:sldLayoutId id="2147484934" r:id="rId203"/>
    <p:sldLayoutId id="2147484935" r:id="rId204"/>
    <p:sldLayoutId id="2147484936" r:id="rId205"/>
    <p:sldLayoutId id="2147484937" r:id="rId206"/>
    <p:sldLayoutId id="2147484938" r:id="rId207"/>
    <p:sldLayoutId id="2147484939" r:id="rId208"/>
    <p:sldLayoutId id="2147484940" r:id="rId209"/>
    <p:sldLayoutId id="2147484941" r:id="rId210"/>
    <p:sldLayoutId id="2147484942" r:id="rId211"/>
    <p:sldLayoutId id="2147484943" r:id="rId212"/>
    <p:sldLayoutId id="2147484944" r:id="rId213"/>
    <p:sldLayoutId id="2147484945" r:id="rId214"/>
    <p:sldLayoutId id="2147484946" r:id="rId215"/>
    <p:sldLayoutId id="2147484947" r:id="rId216"/>
    <p:sldLayoutId id="2147484948" r:id="rId217"/>
    <p:sldLayoutId id="2147484949" r:id="rId218"/>
    <p:sldLayoutId id="2147484950" r:id="rId219"/>
    <p:sldLayoutId id="2147484951" r:id="rId220"/>
    <p:sldLayoutId id="2147484952" r:id="rId221"/>
    <p:sldLayoutId id="2147484953" r:id="rId222"/>
    <p:sldLayoutId id="2147484954" r:id="rId223"/>
    <p:sldLayoutId id="2147484955" r:id="rId224"/>
    <p:sldLayoutId id="2147484956" r:id="rId225"/>
    <p:sldLayoutId id="2147484957" r:id="rId226"/>
    <p:sldLayoutId id="2147484958" r:id="rId227"/>
    <p:sldLayoutId id="2147484959" r:id="rId228"/>
    <p:sldLayoutId id="2147484960" r:id="rId229"/>
    <p:sldLayoutId id="2147484961" r:id="rId230"/>
    <p:sldLayoutId id="2147484962" r:id="rId231"/>
    <p:sldLayoutId id="2147484963" r:id="rId232"/>
    <p:sldLayoutId id="2147484964" r:id="rId233"/>
    <p:sldLayoutId id="2147484965" r:id="rId234"/>
    <p:sldLayoutId id="2147484966" r:id="rId235"/>
    <p:sldLayoutId id="2147484967" r:id="rId236"/>
    <p:sldLayoutId id="2147484968" r:id="rId237"/>
    <p:sldLayoutId id="2147484969" r:id="rId238"/>
    <p:sldLayoutId id="2147484970" r:id="rId239"/>
    <p:sldLayoutId id="2147484971" r:id="rId240"/>
    <p:sldLayoutId id="2147484972" r:id="rId241"/>
    <p:sldLayoutId id="2147484973" r:id="rId242"/>
    <p:sldLayoutId id="2147484974" r:id="rId243"/>
    <p:sldLayoutId id="2147484975" r:id="rId244"/>
    <p:sldLayoutId id="2147484976" r:id="rId245"/>
    <p:sldLayoutId id="2147484977" r:id="rId246"/>
    <p:sldLayoutId id="2147484978" r:id="rId247"/>
    <p:sldLayoutId id="2147484979" r:id="rId248"/>
    <p:sldLayoutId id="2147484980" r:id="rId249"/>
    <p:sldLayoutId id="2147484981" r:id="rId250"/>
    <p:sldLayoutId id="2147484982" r:id="rId251"/>
    <p:sldLayoutId id="2147484983" r:id="rId252"/>
    <p:sldLayoutId id="2147484984" r:id="rId253"/>
    <p:sldLayoutId id="2147484985" r:id="rId254"/>
    <p:sldLayoutId id="2147484986" r:id="rId255"/>
    <p:sldLayoutId id="2147484987" r:id="rId256"/>
    <p:sldLayoutId id="2147484988" r:id="rId257"/>
    <p:sldLayoutId id="2147484989" r:id="rId258"/>
    <p:sldLayoutId id="2147484990" r:id="rId259"/>
    <p:sldLayoutId id="2147484991" r:id="rId260"/>
    <p:sldLayoutId id="2147484992" r:id="rId261"/>
    <p:sldLayoutId id="2147484993" r:id="rId262"/>
    <p:sldLayoutId id="2147484994" r:id="rId263"/>
    <p:sldLayoutId id="2147484995" r:id="rId264"/>
    <p:sldLayoutId id="2147484996" r:id="rId265"/>
    <p:sldLayoutId id="2147484997" r:id="rId266"/>
    <p:sldLayoutId id="2147484998" r:id="rId267"/>
    <p:sldLayoutId id="2147484999" r:id="rId268"/>
    <p:sldLayoutId id="2147485000" r:id="rId269"/>
    <p:sldLayoutId id="2147485001" r:id="rId270"/>
    <p:sldLayoutId id="2147485002" r:id="rId271"/>
    <p:sldLayoutId id="2147485003" r:id="rId272"/>
    <p:sldLayoutId id="2147485004" r:id="rId273"/>
    <p:sldLayoutId id="2147485005" r:id="rId274"/>
    <p:sldLayoutId id="2147485006" r:id="rId275"/>
    <p:sldLayoutId id="2147485007" r:id="rId276"/>
    <p:sldLayoutId id="2147485008" r:id="rId277"/>
    <p:sldLayoutId id="2147485009" r:id="rId278"/>
    <p:sldLayoutId id="2147485010" r:id="rId279"/>
    <p:sldLayoutId id="2147485011" r:id="rId280"/>
    <p:sldLayoutId id="2147485012" r:id="rId281"/>
    <p:sldLayoutId id="2147485013" r:id="rId282"/>
    <p:sldLayoutId id="2147485014" r:id="rId283"/>
    <p:sldLayoutId id="2147485015" r:id="rId284"/>
    <p:sldLayoutId id="2147485016" r:id="rId285"/>
    <p:sldLayoutId id="2147485017" r:id="rId286"/>
    <p:sldLayoutId id="2147485018" r:id="rId287"/>
    <p:sldLayoutId id="2147485019" r:id="rId288"/>
    <p:sldLayoutId id="2147485020" r:id="rId289"/>
    <p:sldLayoutId id="2147485021" r:id="rId290"/>
    <p:sldLayoutId id="2147485022" r:id="rId291"/>
    <p:sldLayoutId id="2147485023" r:id="rId292"/>
    <p:sldLayoutId id="2147485024" r:id="rId293"/>
    <p:sldLayoutId id="2147485025" r:id="rId294"/>
    <p:sldLayoutId id="2147485026" r:id="rId295"/>
    <p:sldLayoutId id="2147485027" r:id="rId296"/>
    <p:sldLayoutId id="2147485028" r:id="rId297"/>
    <p:sldLayoutId id="2147485029" r:id="rId298"/>
    <p:sldLayoutId id="2147485030" r:id="rId299"/>
    <p:sldLayoutId id="2147485031" r:id="rId300"/>
    <p:sldLayoutId id="2147485032" r:id="rId301"/>
    <p:sldLayoutId id="2147485033" r:id="rId302"/>
    <p:sldLayoutId id="2147485034" r:id="rId303"/>
    <p:sldLayoutId id="2147485035" r:id="rId304"/>
    <p:sldLayoutId id="2147485036" r:id="rId305"/>
    <p:sldLayoutId id="2147485037" r:id="rId306"/>
    <p:sldLayoutId id="2147485038" r:id="rId307"/>
    <p:sldLayoutId id="2147485039" r:id="rId308"/>
    <p:sldLayoutId id="2147485040" r:id="rId309"/>
    <p:sldLayoutId id="2147485041" r:id="rId310"/>
    <p:sldLayoutId id="2147485042" r:id="rId311"/>
    <p:sldLayoutId id="2147485043" r:id="rId312"/>
    <p:sldLayoutId id="2147485044" r:id="rId313"/>
    <p:sldLayoutId id="2147485045" r:id="rId314"/>
    <p:sldLayoutId id="2147485046" r:id="rId315"/>
    <p:sldLayoutId id="2147485047" r:id="rId316"/>
    <p:sldLayoutId id="2147485048" r:id="rId317"/>
    <p:sldLayoutId id="2147485049" r:id="rId318"/>
    <p:sldLayoutId id="2147485050" r:id="rId319"/>
    <p:sldLayoutId id="2147485051" r:id="rId320"/>
    <p:sldLayoutId id="2147485052" r:id="rId321"/>
    <p:sldLayoutId id="2147485053" r:id="rId322"/>
    <p:sldLayoutId id="2147485054" r:id="rId323"/>
    <p:sldLayoutId id="2147485055" r:id="rId324"/>
    <p:sldLayoutId id="2147485056" r:id="rId325"/>
    <p:sldLayoutId id="2147485057" r:id="rId326"/>
    <p:sldLayoutId id="2147485058" r:id="rId327"/>
    <p:sldLayoutId id="2147485059" r:id="rId328"/>
    <p:sldLayoutId id="2147485060" r:id="rId329"/>
    <p:sldLayoutId id="2147485061" r:id="rId330"/>
    <p:sldLayoutId id="2147485062" r:id="rId331"/>
    <p:sldLayoutId id="2147485063" r:id="rId332"/>
    <p:sldLayoutId id="2147485064" r:id="rId333"/>
    <p:sldLayoutId id="2147485065" r:id="rId334"/>
    <p:sldLayoutId id="2147485066" r:id="rId335"/>
    <p:sldLayoutId id="2147485067" r:id="rId336"/>
    <p:sldLayoutId id="2147485068" r:id="rId337"/>
    <p:sldLayoutId id="2147485069" r:id="rId338"/>
    <p:sldLayoutId id="2147485070" r:id="rId339"/>
    <p:sldLayoutId id="2147485071" r:id="rId340"/>
    <p:sldLayoutId id="2147485072" r:id="rId341"/>
    <p:sldLayoutId id="2147485073" r:id="rId342"/>
    <p:sldLayoutId id="2147485074" r:id="rId343"/>
    <p:sldLayoutId id="2147485075" r:id="rId344"/>
    <p:sldLayoutId id="2147485076" r:id="rId345"/>
    <p:sldLayoutId id="2147485077" r:id="rId346"/>
    <p:sldLayoutId id="2147485078" r:id="rId347"/>
    <p:sldLayoutId id="2147485079" r:id="rId348"/>
    <p:sldLayoutId id="2147485080" r:id="rId349"/>
    <p:sldLayoutId id="2147485081" r:id="rId350"/>
    <p:sldLayoutId id="2147485082" r:id="rId351"/>
    <p:sldLayoutId id="2147485083" r:id="rId352"/>
    <p:sldLayoutId id="2147485084" r:id="rId353"/>
    <p:sldLayoutId id="2147485085" r:id="rId354"/>
    <p:sldLayoutId id="2147485086" r:id="rId355"/>
    <p:sldLayoutId id="2147485087" r:id="rId356"/>
    <p:sldLayoutId id="2147485088" r:id="rId357"/>
    <p:sldLayoutId id="2147485089" r:id="rId358"/>
    <p:sldLayoutId id="2147485090" r:id="rId359"/>
    <p:sldLayoutId id="2147485091" r:id="rId360"/>
    <p:sldLayoutId id="2147485092" r:id="rId361"/>
    <p:sldLayoutId id="2147485093" r:id="rId362"/>
    <p:sldLayoutId id="2147485094" r:id="rId363"/>
    <p:sldLayoutId id="2147485095" r:id="rId364"/>
    <p:sldLayoutId id="2147485096" r:id="rId365"/>
    <p:sldLayoutId id="2147485097" r:id="rId366"/>
    <p:sldLayoutId id="2147485098" r:id="rId367"/>
    <p:sldLayoutId id="2147485099" r:id="rId368"/>
    <p:sldLayoutId id="2147485100" r:id="rId369"/>
    <p:sldLayoutId id="2147485101" r:id="rId370"/>
    <p:sldLayoutId id="2147485102" r:id="rId371"/>
    <p:sldLayoutId id="2147485103" r:id="rId372"/>
    <p:sldLayoutId id="2147485104" r:id="rId373"/>
    <p:sldLayoutId id="2147485105" r:id="rId374"/>
    <p:sldLayoutId id="2147485106" r:id="rId375"/>
    <p:sldLayoutId id="2147485107" r:id="rId376"/>
    <p:sldLayoutId id="2147485108" r:id="rId377"/>
    <p:sldLayoutId id="2147485109" r:id="rId378"/>
    <p:sldLayoutId id="2147485110" r:id="rId379"/>
    <p:sldLayoutId id="2147485111" r:id="rId380"/>
    <p:sldLayoutId id="2147485112" r:id="rId381"/>
    <p:sldLayoutId id="2147485113" r:id="rId382"/>
    <p:sldLayoutId id="2147485114" r:id="rId383"/>
    <p:sldLayoutId id="2147485115" r:id="rId384"/>
    <p:sldLayoutId id="2147485116" r:id="rId385"/>
    <p:sldLayoutId id="2147485117" r:id="rId386"/>
    <p:sldLayoutId id="2147485118" r:id="rId387"/>
    <p:sldLayoutId id="2147485119" r:id="rId388"/>
    <p:sldLayoutId id="2147485120" r:id="rId389"/>
    <p:sldLayoutId id="2147485121" r:id="rId390"/>
    <p:sldLayoutId id="2147485122" r:id="rId391"/>
    <p:sldLayoutId id="2147485123" r:id="rId392"/>
    <p:sldLayoutId id="2147485124" r:id="rId393"/>
    <p:sldLayoutId id="2147485125" r:id="rId394"/>
    <p:sldLayoutId id="2147485126" r:id="rId395"/>
    <p:sldLayoutId id="2147485127" r:id="rId396"/>
    <p:sldLayoutId id="2147485128" r:id="rId397"/>
    <p:sldLayoutId id="2147485129" r:id="rId398"/>
    <p:sldLayoutId id="2147485130" r:id="rId399"/>
    <p:sldLayoutId id="2147485131" r:id="rId400"/>
    <p:sldLayoutId id="2147485132" r:id="rId401"/>
    <p:sldLayoutId id="2147485133" r:id="rId402"/>
    <p:sldLayoutId id="2147485134" r:id="rId403"/>
    <p:sldLayoutId id="2147485135" r:id="rId404"/>
    <p:sldLayoutId id="2147485136" r:id="rId405"/>
    <p:sldLayoutId id="2147485137" r:id="rId406"/>
    <p:sldLayoutId id="2147485138" r:id="rId407"/>
    <p:sldLayoutId id="2147485139" r:id="rId408"/>
    <p:sldLayoutId id="2147485140" r:id="rId409"/>
    <p:sldLayoutId id="2147485141" r:id="rId410"/>
    <p:sldLayoutId id="2147485142" r:id="rId411"/>
    <p:sldLayoutId id="2147485143" r:id="rId412"/>
    <p:sldLayoutId id="2147485144" r:id="rId413"/>
    <p:sldLayoutId id="2147485145" r:id="rId414"/>
    <p:sldLayoutId id="2147485146" r:id="rId415"/>
    <p:sldLayoutId id="2147485147" r:id="rId416"/>
    <p:sldLayoutId id="2147485148" r:id="rId417"/>
    <p:sldLayoutId id="2147485149" r:id="rId418"/>
    <p:sldLayoutId id="2147485150" r:id="rId419"/>
    <p:sldLayoutId id="2147485151" r:id="rId420"/>
    <p:sldLayoutId id="2147485152" r:id="rId421"/>
    <p:sldLayoutId id="2147485153" r:id="rId422"/>
    <p:sldLayoutId id="2147485154" r:id="rId423"/>
    <p:sldLayoutId id="2147485155" r:id="rId424"/>
    <p:sldLayoutId id="2147485156" r:id="rId425"/>
    <p:sldLayoutId id="2147485157" r:id="rId426"/>
    <p:sldLayoutId id="2147485158" r:id="rId427"/>
    <p:sldLayoutId id="2147485159" r:id="rId428"/>
    <p:sldLayoutId id="2147485160" r:id="rId429"/>
    <p:sldLayoutId id="2147485161" r:id="rId430"/>
    <p:sldLayoutId id="2147485162" r:id="rId431"/>
    <p:sldLayoutId id="2147485163" r:id="rId432"/>
    <p:sldLayoutId id="2147485164" r:id="rId433"/>
    <p:sldLayoutId id="2147485165" r:id="rId434"/>
    <p:sldLayoutId id="2147485166" r:id="rId435"/>
    <p:sldLayoutId id="2147485167" r:id="rId436"/>
    <p:sldLayoutId id="2147485168" r:id="rId437"/>
    <p:sldLayoutId id="2147485169" r:id="rId438"/>
    <p:sldLayoutId id="2147485170" r:id="rId439"/>
    <p:sldLayoutId id="2147485171" r:id="rId440"/>
    <p:sldLayoutId id="2147485172" r:id="rId441"/>
    <p:sldLayoutId id="2147485173" r:id="rId442"/>
    <p:sldLayoutId id="2147485174" r:id="rId443"/>
    <p:sldLayoutId id="2147485175" r:id="rId444"/>
    <p:sldLayoutId id="2147485176" r:id="rId445"/>
    <p:sldLayoutId id="2147485177" r:id="rId446"/>
    <p:sldLayoutId id="2147485178" r:id="rId447"/>
    <p:sldLayoutId id="2147485179" r:id="rId448"/>
    <p:sldLayoutId id="2147485180" r:id="rId449"/>
    <p:sldLayoutId id="2147485181" r:id="rId450"/>
    <p:sldLayoutId id="2147485182" r:id="rId451"/>
    <p:sldLayoutId id="2147485183" r:id="rId452"/>
    <p:sldLayoutId id="2147485184" r:id="rId453"/>
    <p:sldLayoutId id="2147485185" r:id="rId454"/>
    <p:sldLayoutId id="2147485186" r:id="rId455"/>
    <p:sldLayoutId id="2147485187" r:id="rId456"/>
    <p:sldLayoutId id="2147485188" r:id="rId457"/>
    <p:sldLayoutId id="2147485189" r:id="rId458"/>
    <p:sldLayoutId id="2147485190" r:id="rId459"/>
    <p:sldLayoutId id="2147485191" r:id="rId460"/>
    <p:sldLayoutId id="2147485192" r:id="rId461"/>
    <p:sldLayoutId id="2147485193" r:id="rId462"/>
    <p:sldLayoutId id="2147485194" r:id="rId463"/>
    <p:sldLayoutId id="2147485195" r:id="rId464"/>
    <p:sldLayoutId id="2147485196" r:id="rId465"/>
    <p:sldLayoutId id="2147485197" r:id="rId466"/>
    <p:sldLayoutId id="2147485198" r:id="rId467"/>
    <p:sldLayoutId id="2147485199" r:id="rId468"/>
    <p:sldLayoutId id="2147485200" r:id="rId469"/>
    <p:sldLayoutId id="2147485201" r:id="rId470"/>
    <p:sldLayoutId id="2147485202" r:id="rId471"/>
    <p:sldLayoutId id="2147485203" r:id="rId472"/>
    <p:sldLayoutId id="2147485204" r:id="rId473"/>
    <p:sldLayoutId id="2147485205" r:id="rId474"/>
    <p:sldLayoutId id="2147485206" r:id="rId475"/>
    <p:sldLayoutId id="2147485207" r:id="rId476"/>
    <p:sldLayoutId id="2147485208" r:id="rId477"/>
    <p:sldLayoutId id="2147485209" r:id="rId478"/>
    <p:sldLayoutId id="2147485210" r:id="rId479"/>
    <p:sldLayoutId id="2147485211" r:id="rId480"/>
    <p:sldLayoutId id="2147485212" r:id="rId481"/>
    <p:sldLayoutId id="2147485213" r:id="rId482"/>
    <p:sldLayoutId id="2147485214" r:id="rId483"/>
    <p:sldLayoutId id="2147485215" r:id="rId484"/>
    <p:sldLayoutId id="2147485216" r:id="rId485"/>
    <p:sldLayoutId id="2147485217" r:id="rId486"/>
    <p:sldLayoutId id="2147485218" r:id="rId487"/>
    <p:sldLayoutId id="2147485219" r:id="rId488"/>
    <p:sldLayoutId id="2147485220" r:id="rId489"/>
    <p:sldLayoutId id="2147485221" r:id="rId490"/>
    <p:sldLayoutId id="2147485222" r:id="rId491"/>
    <p:sldLayoutId id="2147485223" r:id="rId492"/>
    <p:sldLayoutId id="2147485224" r:id="rId493"/>
    <p:sldLayoutId id="2147485225" r:id="rId494"/>
    <p:sldLayoutId id="2147485226" r:id="rId495"/>
    <p:sldLayoutId id="2147485227" r:id="rId496"/>
    <p:sldLayoutId id="2147485228" r:id="rId497"/>
    <p:sldLayoutId id="2147485229" r:id="rId498"/>
    <p:sldLayoutId id="2147485230" r:id="rId499"/>
    <p:sldLayoutId id="2147485231" r:id="rId500"/>
    <p:sldLayoutId id="2147485232" r:id="rId501"/>
    <p:sldLayoutId id="2147485233" r:id="rId502"/>
    <p:sldLayoutId id="2147485234" r:id="rId503"/>
    <p:sldLayoutId id="2147485235" r:id="rId504"/>
    <p:sldLayoutId id="2147485236" r:id="rId505"/>
    <p:sldLayoutId id="2147485237" r:id="rId506"/>
    <p:sldLayoutId id="2147485238" r:id="rId507"/>
    <p:sldLayoutId id="2147485239" r:id="rId508"/>
    <p:sldLayoutId id="2147485240" r:id="rId509"/>
    <p:sldLayoutId id="2147485241" r:id="rId510"/>
    <p:sldLayoutId id="2147485242" r:id="rId511"/>
    <p:sldLayoutId id="2147485243" r:id="rId512"/>
    <p:sldLayoutId id="2147485244" r:id="rId513"/>
    <p:sldLayoutId id="2147485245" r:id="rId514"/>
    <p:sldLayoutId id="2147485246" r:id="rId515"/>
    <p:sldLayoutId id="2147485247" r:id="rId516"/>
    <p:sldLayoutId id="2147485248" r:id="rId517"/>
    <p:sldLayoutId id="2147485249" r:id="rId518"/>
    <p:sldLayoutId id="2147485250" r:id="rId519"/>
    <p:sldLayoutId id="2147485251" r:id="rId520"/>
    <p:sldLayoutId id="2147485252" r:id="rId521"/>
    <p:sldLayoutId id="2147485253" r:id="rId522"/>
    <p:sldLayoutId id="2147485254" r:id="rId523"/>
    <p:sldLayoutId id="2147485255" r:id="rId524"/>
    <p:sldLayoutId id="2147485256" r:id="rId525"/>
    <p:sldLayoutId id="2147485257" r:id="rId526"/>
    <p:sldLayoutId id="2147485258" r:id="rId527"/>
    <p:sldLayoutId id="2147485259" r:id="rId528"/>
    <p:sldLayoutId id="2147485260" r:id="rId529"/>
    <p:sldLayoutId id="2147485261" r:id="rId530"/>
    <p:sldLayoutId id="2147485262" r:id="rId531"/>
    <p:sldLayoutId id="2147485263" r:id="rId532"/>
    <p:sldLayoutId id="2147485264" r:id="rId533"/>
    <p:sldLayoutId id="2147485265" r:id="rId534"/>
    <p:sldLayoutId id="2147485266" r:id="rId535"/>
    <p:sldLayoutId id="2147485267" r:id="rId536"/>
    <p:sldLayoutId id="2147485268" r:id="rId537"/>
    <p:sldLayoutId id="2147485269" r:id="rId538"/>
    <p:sldLayoutId id="2147485270" r:id="rId539"/>
    <p:sldLayoutId id="2147485271" r:id="rId540"/>
    <p:sldLayoutId id="2147485272" r:id="rId541"/>
    <p:sldLayoutId id="2147485273" r:id="rId542"/>
    <p:sldLayoutId id="2147485274" r:id="rId543"/>
    <p:sldLayoutId id="2147485275" r:id="rId544"/>
    <p:sldLayoutId id="2147485276" r:id="rId545"/>
    <p:sldLayoutId id="2147485277" r:id="rId546"/>
    <p:sldLayoutId id="2147485278" r:id="rId547"/>
    <p:sldLayoutId id="2147485279" r:id="rId548"/>
    <p:sldLayoutId id="2147485280" r:id="rId549"/>
    <p:sldLayoutId id="2147485281" r:id="rId550"/>
    <p:sldLayoutId id="2147485282" r:id="rId551"/>
    <p:sldLayoutId id="2147485283" r:id="rId552"/>
    <p:sldLayoutId id="2147485284" r:id="rId553"/>
    <p:sldLayoutId id="2147485285" r:id="rId554"/>
    <p:sldLayoutId id="2147485286" r:id="rId555"/>
    <p:sldLayoutId id="2147485287" r:id="rId556"/>
    <p:sldLayoutId id="2147485288" r:id="rId557"/>
    <p:sldLayoutId id="2147485289" r:id="rId558"/>
    <p:sldLayoutId id="2147485290" r:id="rId559"/>
    <p:sldLayoutId id="2147485291" r:id="rId560"/>
    <p:sldLayoutId id="2147485292" r:id="rId561"/>
    <p:sldLayoutId id="2147485293" r:id="rId562"/>
    <p:sldLayoutId id="2147485294" r:id="rId563"/>
    <p:sldLayoutId id="2147485295" r:id="rId564"/>
    <p:sldLayoutId id="2147485296" r:id="rId565"/>
    <p:sldLayoutId id="2147485297" r:id="rId566"/>
    <p:sldLayoutId id="2147485298" r:id="rId567"/>
    <p:sldLayoutId id="2147485299" r:id="rId568"/>
    <p:sldLayoutId id="2147485300" r:id="rId569"/>
    <p:sldLayoutId id="2147485301" r:id="rId570"/>
    <p:sldLayoutId id="2147485302" r:id="rId571"/>
    <p:sldLayoutId id="2147485303" r:id="rId572"/>
    <p:sldLayoutId id="2147485304" r:id="rId573"/>
    <p:sldLayoutId id="2147485305" r:id="rId574"/>
    <p:sldLayoutId id="2147485306" r:id="rId575"/>
    <p:sldLayoutId id="2147485307" r:id="rId576"/>
    <p:sldLayoutId id="2147485308" r:id="rId577"/>
    <p:sldLayoutId id="2147485309" r:id="rId578"/>
    <p:sldLayoutId id="2147485310" r:id="rId579"/>
    <p:sldLayoutId id="2147485311" r:id="rId580"/>
    <p:sldLayoutId id="2147485312" r:id="rId581"/>
    <p:sldLayoutId id="2147485313" r:id="rId582"/>
    <p:sldLayoutId id="2147485314" r:id="rId583"/>
    <p:sldLayoutId id="2147485315" r:id="rId584"/>
    <p:sldLayoutId id="2147485316" r:id="rId585"/>
    <p:sldLayoutId id="2147485317" r:id="rId586"/>
    <p:sldLayoutId id="2147485318" r:id="rId587"/>
    <p:sldLayoutId id="2147485319" r:id="rId588"/>
    <p:sldLayoutId id="2147485320" r:id="rId589"/>
    <p:sldLayoutId id="2147485321" r:id="rId590"/>
    <p:sldLayoutId id="2147485322" r:id="rId591"/>
    <p:sldLayoutId id="2147485323" r:id="rId592"/>
    <p:sldLayoutId id="2147485324" r:id="rId593"/>
    <p:sldLayoutId id="2147485325" r:id="rId594"/>
    <p:sldLayoutId id="2147485326" r:id="rId595"/>
    <p:sldLayoutId id="2147485327" r:id="rId596"/>
    <p:sldLayoutId id="2147485328" r:id="rId597"/>
    <p:sldLayoutId id="2147485329" r:id="rId598"/>
    <p:sldLayoutId id="2147485330" r:id="rId599"/>
    <p:sldLayoutId id="2147485331" r:id="rId600"/>
    <p:sldLayoutId id="2147485332" r:id="rId601"/>
    <p:sldLayoutId id="2147485333" r:id="rId602"/>
    <p:sldLayoutId id="2147485334" r:id="rId603"/>
    <p:sldLayoutId id="2147485335" r:id="rId604"/>
    <p:sldLayoutId id="2147485336" r:id="rId605"/>
    <p:sldLayoutId id="2147485337" r:id="rId606"/>
    <p:sldLayoutId id="2147485338" r:id="rId607"/>
    <p:sldLayoutId id="2147485339" r:id="rId608"/>
    <p:sldLayoutId id="2147485340" r:id="rId609"/>
    <p:sldLayoutId id="2147485341" r:id="rId610"/>
    <p:sldLayoutId id="2147485342" r:id="rId611"/>
    <p:sldLayoutId id="2147485343" r:id="rId612"/>
    <p:sldLayoutId id="2147485344" r:id="rId613"/>
    <p:sldLayoutId id="2147485345" r:id="rId614"/>
    <p:sldLayoutId id="2147485346" r:id="rId615"/>
    <p:sldLayoutId id="2147485347" r:id="rId616"/>
    <p:sldLayoutId id="2147485348" r:id="rId617"/>
    <p:sldLayoutId id="2147485349" r:id="rId618"/>
    <p:sldLayoutId id="2147485350" r:id="rId619"/>
    <p:sldLayoutId id="2147485351" r:id="rId620"/>
    <p:sldLayoutId id="2147485352" r:id="rId621"/>
    <p:sldLayoutId id="2147485353" r:id="rId622"/>
    <p:sldLayoutId id="2147485354" r:id="rId623"/>
    <p:sldLayoutId id="2147485355" r:id="rId624"/>
    <p:sldLayoutId id="2147485356" r:id="rId625"/>
    <p:sldLayoutId id="2147485357" r:id="rId626"/>
    <p:sldLayoutId id="2147485358" r:id="rId627"/>
    <p:sldLayoutId id="2147485359" r:id="rId628"/>
    <p:sldLayoutId id="2147485360" r:id="rId629"/>
    <p:sldLayoutId id="2147485361" r:id="rId630"/>
    <p:sldLayoutId id="2147485362" r:id="rId631"/>
    <p:sldLayoutId id="2147485363" r:id="rId632"/>
    <p:sldLayoutId id="2147485364" r:id="rId633"/>
    <p:sldLayoutId id="2147485365" r:id="rId634"/>
    <p:sldLayoutId id="2147485366" r:id="rId635"/>
    <p:sldLayoutId id="2147485367" r:id="rId636"/>
    <p:sldLayoutId id="2147485368" r:id="rId637"/>
    <p:sldLayoutId id="2147485369" r:id="rId638"/>
    <p:sldLayoutId id="2147485370" r:id="rId639"/>
    <p:sldLayoutId id="2147485371" r:id="rId640"/>
    <p:sldLayoutId id="2147485372" r:id="rId641"/>
    <p:sldLayoutId id="2147485373" r:id="rId642"/>
    <p:sldLayoutId id="2147485374" r:id="rId643"/>
    <p:sldLayoutId id="2147485375" r:id="rId644"/>
    <p:sldLayoutId id="2147485376" r:id="rId645"/>
    <p:sldLayoutId id="2147485377" r:id="rId646"/>
    <p:sldLayoutId id="2147485378" r:id="rId647"/>
    <p:sldLayoutId id="2147485379" r:id="rId648"/>
    <p:sldLayoutId id="2147485380" r:id="rId649"/>
    <p:sldLayoutId id="2147485381" r:id="rId650"/>
    <p:sldLayoutId id="2147485382" r:id="rId651"/>
    <p:sldLayoutId id="2147485383" r:id="rId652"/>
    <p:sldLayoutId id="2147485384" r:id="rId653"/>
    <p:sldLayoutId id="2147485385" r:id="rId654"/>
    <p:sldLayoutId id="2147485386" r:id="rId655"/>
    <p:sldLayoutId id="2147485387" r:id="rId656"/>
    <p:sldLayoutId id="2147485388" r:id="rId657"/>
    <p:sldLayoutId id="2147485389" r:id="rId658"/>
    <p:sldLayoutId id="2147485390" r:id="rId659"/>
    <p:sldLayoutId id="2147485391" r:id="rId660"/>
    <p:sldLayoutId id="2147485392" r:id="rId661"/>
    <p:sldLayoutId id="2147485393" r:id="rId662"/>
    <p:sldLayoutId id="2147485394" r:id="rId663"/>
    <p:sldLayoutId id="2147485395" r:id="rId664"/>
    <p:sldLayoutId id="2147485396" r:id="rId665"/>
    <p:sldLayoutId id="2147485397" r:id="rId666"/>
    <p:sldLayoutId id="2147485398" r:id="rId667"/>
    <p:sldLayoutId id="2147485399" r:id="rId668"/>
    <p:sldLayoutId id="2147485400" r:id="rId669"/>
    <p:sldLayoutId id="2147485401" r:id="rId670"/>
    <p:sldLayoutId id="2147485402" r:id="rId671"/>
    <p:sldLayoutId id="2147485403" r:id="rId672"/>
    <p:sldLayoutId id="2147485404" r:id="rId673"/>
    <p:sldLayoutId id="2147485405" r:id="rId674"/>
    <p:sldLayoutId id="2147485406" r:id="rId675"/>
    <p:sldLayoutId id="2147485407" r:id="rId676"/>
    <p:sldLayoutId id="2147485408" r:id="rId677"/>
    <p:sldLayoutId id="2147485409" r:id="rId678"/>
    <p:sldLayoutId id="2147485410" r:id="rId679"/>
    <p:sldLayoutId id="2147485411" r:id="rId680"/>
    <p:sldLayoutId id="2147485412" r:id="rId681"/>
    <p:sldLayoutId id="2147485413" r:id="rId682"/>
    <p:sldLayoutId id="2147485414" r:id="rId683"/>
    <p:sldLayoutId id="2147485415" r:id="rId684"/>
    <p:sldLayoutId id="2147485416" r:id="rId685"/>
    <p:sldLayoutId id="2147485417" r:id="rId686"/>
    <p:sldLayoutId id="2147485418" r:id="rId687"/>
    <p:sldLayoutId id="2147485419" r:id="rId688"/>
    <p:sldLayoutId id="2147485420" r:id="rId689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82400"/>
          </a:solidFill>
          <a:uFillTx/>
          <a:latin typeface="+mn-lt"/>
          <a:ea typeface="+mn-ea"/>
          <a:cs typeface="+mn-cs"/>
          <a:sym typeface="Times New Roman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82400"/>
          </a:solidFill>
          <a:uFillTx/>
          <a:latin typeface="+mn-lt"/>
          <a:ea typeface="+mn-ea"/>
          <a:cs typeface="+mn-cs"/>
          <a:sym typeface="Times New Roman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82400"/>
          </a:solidFill>
          <a:uFillTx/>
          <a:latin typeface="+mn-lt"/>
          <a:ea typeface="+mn-ea"/>
          <a:cs typeface="+mn-cs"/>
          <a:sym typeface="Times New Roman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82400"/>
          </a:solidFill>
          <a:uFillTx/>
          <a:latin typeface="+mn-lt"/>
          <a:ea typeface="+mn-ea"/>
          <a:cs typeface="+mn-cs"/>
          <a:sym typeface="Times New Roman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82400"/>
          </a:solidFill>
          <a:uFillTx/>
          <a:latin typeface="+mn-lt"/>
          <a:ea typeface="+mn-ea"/>
          <a:cs typeface="+mn-cs"/>
          <a:sym typeface="Times New Roman"/>
        </a:defRPr>
      </a:lvl5pPr>
      <a:lvl6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82400"/>
          </a:solidFill>
          <a:uFillTx/>
          <a:latin typeface="+mn-lt"/>
          <a:ea typeface="+mn-ea"/>
          <a:cs typeface="+mn-cs"/>
          <a:sym typeface="Times New Roman"/>
        </a:defRPr>
      </a:lvl6pPr>
      <a:lvl7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82400"/>
          </a:solidFill>
          <a:uFillTx/>
          <a:latin typeface="+mn-lt"/>
          <a:ea typeface="+mn-ea"/>
          <a:cs typeface="+mn-cs"/>
          <a:sym typeface="Times New Roman"/>
        </a:defRPr>
      </a:lvl7pPr>
      <a:lvl8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82400"/>
          </a:solidFill>
          <a:uFillTx/>
          <a:latin typeface="+mn-lt"/>
          <a:ea typeface="+mn-ea"/>
          <a:cs typeface="+mn-cs"/>
          <a:sym typeface="Times New Roman"/>
        </a:defRPr>
      </a:lvl8pPr>
      <a:lvl9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482400"/>
          </a:solidFill>
          <a:uFillTx/>
          <a:latin typeface="+mn-lt"/>
          <a:ea typeface="+mn-ea"/>
          <a:cs typeface="+mn-cs"/>
          <a:sym typeface="Times New Roman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Blip>
          <a:blip r:embed="rId694"/>
        </a:buBlip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Blip>
          <a:blip r:embed="rId695"/>
        </a:buBlip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•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⬧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⬧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⬧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⬧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⬧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Tx/>
        <a:buChar char="⬧"/>
        <a:tabLst/>
        <a:defRPr sz="3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Times New Roman"/>
        </a:defRPr>
      </a:lvl9pPr>
    </p:bodyStyle>
    <p:other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34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74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4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chemeClr val="tx1"/>
                </a:solidFill>
                <a:latin typeface="Arial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175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chemeClr val="tx1"/>
                </a:solidFill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9A5F5C15-D590-5447-BDB4-880693D3692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0569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422" r:id="rId1"/>
    <p:sldLayoutId id="2147485423" r:id="rId2"/>
    <p:sldLayoutId id="2147485424" r:id="rId3"/>
    <p:sldLayoutId id="2147485425" r:id="rId4"/>
    <p:sldLayoutId id="2147485426" r:id="rId5"/>
    <p:sldLayoutId id="2147485427" r:id="rId6"/>
    <p:sldLayoutId id="2147485428" r:id="rId7"/>
    <p:sldLayoutId id="2147485429" r:id="rId8"/>
    <p:sldLayoutId id="2147485430" r:id="rId9"/>
    <p:sldLayoutId id="2147485431" r:id="rId10"/>
    <p:sldLayoutId id="21474854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Osaka" pitchFamily="-111" charset="-128"/>
          <a:cs typeface="Osaka" pitchFamily="-111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1295400"/>
            <a:ext cx="5410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47800" y="2667000"/>
            <a:ext cx="70104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00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77B85B1-BC13-DA44-934C-86060ECB4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8" r:id="rId1"/>
    <p:sldLayoutId id="2147484619" r:id="rId2"/>
    <p:sldLayoutId id="2147484620" r:id="rId3"/>
    <p:sldLayoutId id="2147484621" r:id="rId4"/>
    <p:sldLayoutId id="2147484622" r:id="rId5"/>
    <p:sldLayoutId id="2147484623" r:id="rId6"/>
    <p:sldLayoutId id="2147484624" r:id="rId7"/>
    <p:sldLayoutId id="2147484625" r:id="rId8"/>
    <p:sldLayoutId id="2147484626" r:id="rId9"/>
    <p:sldLayoutId id="2147484627" r:id="rId10"/>
    <p:sldLayoutId id="21474846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ü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ü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25395" dir="2700000" algn="ctr" rotWithShape="0">
              <a:srgbClr val="CCCCCC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462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462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85876C04-E9D7-AA48-9339-19B82EF30F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29" r:id="rId1"/>
    <p:sldLayoutId id="2147484630" r:id="rId2"/>
    <p:sldLayoutId id="2147484631" r:id="rId3"/>
    <p:sldLayoutId id="2147484632" r:id="rId4"/>
    <p:sldLayoutId id="2147484633" r:id="rId5"/>
    <p:sldLayoutId id="2147484634" r:id="rId6"/>
    <p:sldLayoutId id="2147484635" r:id="rId7"/>
    <p:sldLayoutId id="2147484636" r:id="rId8"/>
    <p:sldLayoutId id="2147484637" r:id="rId9"/>
    <p:sldLayoutId id="2147484638" r:id="rId10"/>
    <p:sldLayoutId id="214748463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algn="ctr" rotWithShape="0">
              <a:srgbClr val="FFFFFF">
                <a:alpha val="74998"/>
              </a:srgb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72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981200"/>
            <a:ext cx="7162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38100" algn="ctr" rotWithShape="0">
              <a:srgbClr val="FFFFFF">
                <a:alpha val="75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72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2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2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Copperplate Gothic Light" charset="0"/>
                <a:ea typeface="ヒラギノ角ゴ Pro W3" charset="0"/>
                <a:cs typeface="ヒラギノ角ゴ Pro W3" charset="0"/>
              </a:defRPr>
            </a:lvl1pPr>
          </a:lstStyle>
          <a:p>
            <a:pPr>
              <a:defRPr/>
            </a:pPr>
            <a:fld id="{E611E70F-3598-8E4E-815D-2E8A35FFBD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09" r:id="rId1"/>
    <p:sldLayoutId id="2147484640" r:id="rId2"/>
    <p:sldLayoutId id="2147484641" r:id="rId3"/>
    <p:sldLayoutId id="2147484642" r:id="rId4"/>
    <p:sldLayoutId id="2147484643" r:id="rId5"/>
    <p:sldLayoutId id="2147484644" r:id="rId6"/>
    <p:sldLayoutId id="2147484645" r:id="rId7"/>
    <p:sldLayoutId id="2147484646" r:id="rId8"/>
    <p:sldLayoutId id="2147484647" r:id="rId9"/>
    <p:sldLayoutId id="2147484648" r:id="rId10"/>
    <p:sldLayoutId id="214748464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Copperplate Gothic Light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990600"/>
            <a:ext cx="6781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90600" y="2209800"/>
            <a:ext cx="6934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74884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4885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74886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12700" dir="2700000" algn="ctr" rotWithShape="0">
              <a:srgbClr val="000000">
                <a:alpha val="85001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Verdana" charset="0"/>
              </a:defRPr>
            </a:lvl1pPr>
          </a:lstStyle>
          <a:p>
            <a:pPr>
              <a:defRPr/>
            </a:pPr>
            <a:fld id="{AD9803D1-A522-1B42-BC5E-19CF0118DE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650" r:id="rId1"/>
    <p:sldLayoutId id="2147484651" r:id="rId2"/>
    <p:sldLayoutId id="2147484652" r:id="rId3"/>
    <p:sldLayoutId id="2147484653" r:id="rId4"/>
    <p:sldLayoutId id="2147484654" r:id="rId5"/>
    <p:sldLayoutId id="2147484655" r:id="rId6"/>
    <p:sldLayoutId id="2147484656" r:id="rId7"/>
    <p:sldLayoutId id="2147484657" r:id="rId8"/>
    <p:sldLayoutId id="2147484658" r:id="rId9"/>
    <p:sldLayoutId id="2147484659" r:id="rId10"/>
    <p:sldLayoutId id="2147484660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Verdan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98613" y="609600"/>
            <a:ext cx="5943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0413" y="1981200"/>
            <a:ext cx="7620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05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5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5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rebuchet MS" charset="0"/>
              </a:defRPr>
            </a:lvl1pPr>
          </a:lstStyle>
          <a:p>
            <a:pPr>
              <a:defRPr/>
            </a:pPr>
            <a:fld id="{BCD26D62-B01C-F644-9CFC-93586A840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710" r:id="rId1"/>
    <p:sldLayoutId id="2147484661" r:id="rId2"/>
    <p:sldLayoutId id="2147484662" r:id="rId3"/>
    <p:sldLayoutId id="2147484663" r:id="rId4"/>
    <p:sldLayoutId id="2147484664" r:id="rId5"/>
    <p:sldLayoutId id="2147484665" r:id="rId6"/>
    <p:sldLayoutId id="2147484666" r:id="rId7"/>
    <p:sldLayoutId id="2147484667" r:id="rId8"/>
    <p:sldLayoutId id="2147484668" r:id="rId9"/>
    <p:sldLayoutId id="2147484669" r:id="rId10"/>
    <p:sldLayoutId id="2147484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rebuchet MS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FDB45"/>
        </a:buClr>
        <a:buFont typeface="Trebuchet MS" charset="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Times New Roman" pitchFamily="-111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2B7EB3A4-6D2E-4F49-B5D7-710588B34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  <p:sldLayoutId id="2147484682" r:id="rId12"/>
    <p:sldLayoutId id="2147484683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pitchFamily="-108" charset="-128"/>
          <a:cs typeface="ＭＳ Ｐゴシック" pitchFamily="-108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Arial"/>
          <a:ea typeface="ＭＳ Ｐゴシック" pitchFamily="-108" charset="-128"/>
          <a:cs typeface="Arial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Arial"/>
          <a:ea typeface="ＭＳ Ｐゴシック" pitchFamily="-112" charset="-128"/>
          <a:cs typeface="Arial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Arial"/>
          <a:ea typeface="ＭＳ Ｐゴシック" charset="0"/>
          <a:cs typeface="Arial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Arial"/>
          <a:ea typeface="Geneva" charset="-128"/>
          <a:cs typeface="Arial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Arial"/>
          <a:ea typeface="ＭＳ Ｐゴシック" charset="-128"/>
          <a:cs typeface="Arial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7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Arial" pitchFamily="-105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Arial" pitchFamily="-105" charset="0"/>
                <a:ea typeface="Osaka"/>
                <a:cs typeface="Osak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7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Arial" charset="0"/>
                <a:ea typeface="Osaka" charset="0"/>
                <a:cs typeface="Osaka" charset="0"/>
              </a:defRPr>
            </a:lvl1pPr>
          </a:lstStyle>
          <a:p>
            <a:pPr>
              <a:defRPr/>
            </a:pPr>
            <a:fld id="{B2680383-76F3-6245-921A-DD26A2E64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12" r:id="rId1"/>
    <p:sldLayoutId id="2147484713" r:id="rId2"/>
    <p:sldLayoutId id="2147484714" r:id="rId3"/>
    <p:sldLayoutId id="2147484715" r:id="rId4"/>
    <p:sldLayoutId id="2147484716" r:id="rId5"/>
    <p:sldLayoutId id="2147484717" r:id="rId6"/>
    <p:sldLayoutId id="2147484718" r:id="rId7"/>
    <p:sldLayoutId id="2147484719" r:id="rId8"/>
    <p:sldLayoutId id="2147484720" r:id="rId9"/>
    <p:sldLayoutId id="2147484721" r:id="rId10"/>
    <p:sldLayoutId id="2147484722" r:id="rId11"/>
    <p:sldLayoutId id="214748472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2" charset="0"/>
          <a:ea typeface="Osaka" pitchFamily="-112" charset="-128"/>
          <a:cs typeface="Osaka" pitchFamily="-112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370" name="Group 2"/>
          <p:cNvGrpSpPr>
            <a:grpSpLocks/>
          </p:cNvGrpSpPr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58376" name="Freeform 3"/>
            <p:cNvSpPr>
              <a:spLocks/>
            </p:cNvSpPr>
            <p:nvPr/>
          </p:nvSpPr>
          <p:spPr bwMode="hidden">
            <a:xfrm>
              <a:off x="2" y="2688"/>
              <a:ext cx="5758" cy="1632"/>
            </a:xfrm>
            <a:custGeom>
              <a:avLst/>
              <a:gdLst>
                <a:gd name="T0" fmla="*/ 5940 w 5740"/>
                <a:gd name="T1" fmla="*/ 0 h 4316"/>
                <a:gd name="T2" fmla="*/ 0 w 5740"/>
                <a:gd name="T3" fmla="*/ 0 h 4316"/>
                <a:gd name="T4" fmla="*/ 0 w 5740"/>
                <a:gd name="T5" fmla="*/ 0 h 4316"/>
                <a:gd name="T6" fmla="*/ 5940 w 5740"/>
                <a:gd name="T7" fmla="*/ 0 h 4316"/>
                <a:gd name="T8" fmla="*/ 5940 w 5740"/>
                <a:gd name="T9" fmla="*/ 0 h 4316"/>
                <a:gd name="T10" fmla="*/ 5940 w 5740"/>
                <a:gd name="T11" fmla="*/ 0 h 43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8377" name="Group 4"/>
            <p:cNvGrpSpPr>
              <a:grpSpLocks/>
            </p:cNvGrpSpPr>
            <p:nvPr/>
          </p:nvGrpSpPr>
          <p:grpSpPr bwMode="auto">
            <a:xfrm>
              <a:off x="1776" y="3024"/>
              <a:ext cx="3929" cy="1290"/>
              <a:chOff x="1776" y="3024"/>
              <a:chExt cx="3929" cy="1290"/>
            </a:xfrm>
          </p:grpSpPr>
          <p:grpSp>
            <p:nvGrpSpPr>
              <p:cNvPr id="58378" name="Group 5"/>
              <p:cNvGrpSpPr>
                <a:grpSpLocks/>
              </p:cNvGrpSpPr>
              <p:nvPr userDrawn="1"/>
            </p:nvGrpSpPr>
            <p:grpSpPr bwMode="auto">
              <a:xfrm>
                <a:off x="2268" y="3934"/>
                <a:ext cx="638" cy="377"/>
                <a:chOff x="2268" y="3934"/>
                <a:chExt cx="638" cy="377"/>
              </a:xfrm>
            </p:grpSpPr>
            <p:sp>
              <p:nvSpPr>
                <p:cNvPr id="35846" name="Oval 6"/>
                <p:cNvSpPr>
                  <a:spLocks noChangeArrowheads="1"/>
                </p:cNvSpPr>
                <p:nvPr/>
              </p:nvSpPr>
              <p:spPr bwMode="hidden">
                <a:xfrm>
                  <a:off x="2268" y="3934"/>
                  <a:ext cx="638" cy="3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847" name="Oval 7"/>
                <p:cNvSpPr>
                  <a:spLocks noChangeArrowheads="1"/>
                </p:cNvSpPr>
                <p:nvPr/>
              </p:nvSpPr>
              <p:spPr bwMode="hidden">
                <a:xfrm>
                  <a:off x="2314" y="3958"/>
                  <a:ext cx="543" cy="3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87843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848" name="Oval 8"/>
                <p:cNvSpPr>
                  <a:spLocks noChangeArrowheads="1"/>
                </p:cNvSpPr>
                <p:nvPr/>
              </p:nvSpPr>
              <p:spPr bwMode="hidden">
                <a:xfrm>
                  <a:off x="2341" y="3979"/>
                  <a:ext cx="501" cy="29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098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849" name="Oval 9"/>
                <p:cNvSpPr>
                  <a:spLocks noChangeArrowheads="1"/>
                </p:cNvSpPr>
                <p:nvPr/>
              </p:nvSpPr>
              <p:spPr bwMode="hidden">
                <a:xfrm>
                  <a:off x="2368" y="3997"/>
                  <a:ext cx="444" cy="258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850" name="Oval 10"/>
                <p:cNvSpPr>
                  <a:spLocks noChangeArrowheads="1"/>
                </p:cNvSpPr>
                <p:nvPr/>
              </p:nvSpPr>
              <p:spPr bwMode="hidden">
                <a:xfrm>
                  <a:off x="2385" y="4005"/>
                  <a:ext cx="413" cy="24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851" name="Oval 11"/>
                <p:cNvSpPr>
                  <a:spLocks noChangeArrowheads="1"/>
                </p:cNvSpPr>
                <p:nvPr/>
              </p:nvSpPr>
              <p:spPr bwMode="hidden">
                <a:xfrm>
                  <a:off x="2437" y="4026"/>
                  <a:ext cx="306" cy="19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8784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852" name="Oval 12"/>
                <p:cNvSpPr>
                  <a:spLocks noChangeArrowheads="1"/>
                </p:cNvSpPr>
                <p:nvPr/>
              </p:nvSpPr>
              <p:spPr bwMode="hidden">
                <a:xfrm>
                  <a:off x="2476" y="4056"/>
                  <a:ext cx="227" cy="135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27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853" name="Oval 13"/>
                <p:cNvSpPr>
                  <a:spLocks noChangeArrowheads="1"/>
                </p:cNvSpPr>
                <p:nvPr/>
              </p:nvSpPr>
              <p:spPr bwMode="hidden">
                <a:xfrm>
                  <a:off x="2542" y="4097"/>
                  <a:ext cx="90" cy="60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0980"/>
                        <a:invGamma/>
                      </a:schemeClr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sp>
            <p:nvSpPr>
              <p:cNvPr id="35854" name="Oval 14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55" name="Oval 15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56" name="Oval 16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57" name="Oval 17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58" name="Oval 18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59" name="Freeform 19"/>
              <p:cNvSpPr>
                <a:spLocks/>
              </p:cNvSpPr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60" name="Freeform 20"/>
              <p:cNvSpPr>
                <a:spLocks/>
              </p:cNvSpPr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84706"/>
                      <a:invGamma/>
                    </a:schemeClr>
                  </a:gs>
                  <a:gs pos="100000">
                    <a:schemeClr val="accent1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61" name="Freeform 21"/>
              <p:cNvSpPr>
                <a:spLocks/>
              </p:cNvSpPr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62" name="Freeform 22"/>
              <p:cNvSpPr>
                <a:spLocks/>
              </p:cNvSpPr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63" name="Freeform 23"/>
              <p:cNvSpPr>
                <a:spLocks/>
              </p:cNvSpPr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64" name="Freeform 24"/>
              <p:cNvSpPr>
                <a:spLocks/>
              </p:cNvSpPr>
              <p:nvPr/>
            </p:nvSpPr>
            <p:spPr bwMode="hidden">
              <a:xfrm>
                <a:off x="4175" y="4050"/>
                <a:ext cx="180" cy="132"/>
              </a:xfrm>
              <a:custGeom>
                <a:avLst/>
                <a:gdLst/>
                <a:ahLst/>
                <a:cxnLst>
                  <a:cxn ang="0">
                    <a:pos x="0" y="132"/>
                  </a:cxn>
                  <a:cxn ang="0">
                    <a:pos x="29" y="132"/>
                  </a:cxn>
                  <a:cxn ang="0">
                    <a:pos x="77" y="108"/>
                  </a:cxn>
                  <a:cxn ang="0">
                    <a:pos x="119" y="78"/>
                  </a:cxn>
                  <a:cxn ang="0">
                    <a:pos x="155" y="48"/>
                  </a:cxn>
                  <a:cxn ang="0">
                    <a:pos x="179" y="12"/>
                  </a:cxn>
                  <a:cxn ang="0">
                    <a:pos x="173" y="6"/>
                  </a:cxn>
                  <a:cxn ang="0">
                    <a:pos x="167" y="0"/>
                  </a:cxn>
                  <a:cxn ang="0">
                    <a:pos x="137" y="42"/>
                  </a:cxn>
                  <a:cxn ang="0">
                    <a:pos x="101" y="78"/>
                  </a:cxn>
                  <a:cxn ang="0">
                    <a:pos x="53" y="108"/>
                  </a:cxn>
                  <a:cxn ang="0">
                    <a:pos x="0" y="132"/>
                  </a:cxn>
                  <a:cxn ang="0">
                    <a:pos x="0" y="132"/>
                  </a:cxn>
                </a:cxnLst>
                <a:rect l="0" t="0" r="r" b="b"/>
                <a:pathLst>
                  <a:path w="179" h="132">
                    <a:moveTo>
                      <a:pt x="0" y="132"/>
                    </a:moveTo>
                    <a:lnTo>
                      <a:pt x="29" y="132"/>
                    </a:lnTo>
                    <a:lnTo>
                      <a:pt x="77" y="108"/>
                    </a:lnTo>
                    <a:lnTo>
                      <a:pt x="119" y="78"/>
                    </a:lnTo>
                    <a:lnTo>
                      <a:pt x="155" y="48"/>
                    </a:lnTo>
                    <a:lnTo>
                      <a:pt x="179" y="12"/>
                    </a:lnTo>
                    <a:lnTo>
                      <a:pt x="173" y="6"/>
                    </a:lnTo>
                    <a:lnTo>
                      <a:pt x="167" y="0"/>
                    </a:lnTo>
                    <a:lnTo>
                      <a:pt x="137" y="42"/>
                    </a:lnTo>
                    <a:lnTo>
                      <a:pt x="101" y="78"/>
                    </a:lnTo>
                    <a:lnTo>
                      <a:pt x="53" y="108"/>
                    </a:lnTo>
                    <a:lnTo>
                      <a:pt x="0" y="132"/>
                    </a:lnTo>
                    <a:lnTo>
                      <a:pt x="0" y="1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65" name="Freeform 25"/>
              <p:cNvSpPr>
                <a:spLocks/>
              </p:cNvSpPr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shade val="90980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66" name="Freeform 26"/>
              <p:cNvSpPr>
                <a:spLocks/>
              </p:cNvSpPr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67" name="Freeform 27"/>
              <p:cNvSpPr>
                <a:spLocks/>
              </p:cNvSpPr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68" name="Freeform 28"/>
              <p:cNvSpPr>
                <a:spLocks/>
              </p:cNvSpPr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8394" name="Freeform 29"/>
              <p:cNvSpPr>
                <a:spLocks/>
              </p:cNvSpPr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>
                  <a:gd name="T0" fmla="*/ 518 w 835"/>
                  <a:gd name="T1" fmla="*/ 18 h 150"/>
                  <a:gd name="T2" fmla="*/ 597 w 835"/>
                  <a:gd name="T3" fmla="*/ 24 h 150"/>
                  <a:gd name="T4" fmla="*/ 682 w 835"/>
                  <a:gd name="T5" fmla="*/ 30 h 150"/>
                  <a:gd name="T6" fmla="*/ 755 w 835"/>
                  <a:gd name="T7" fmla="*/ 42 h 150"/>
                  <a:gd name="T8" fmla="*/ 828 w 835"/>
                  <a:gd name="T9" fmla="*/ 60 h 150"/>
                  <a:gd name="T10" fmla="*/ 835 w 835"/>
                  <a:gd name="T11" fmla="*/ 42 h 150"/>
                  <a:gd name="T12" fmla="*/ 761 w 835"/>
                  <a:gd name="T13" fmla="*/ 24 h 150"/>
                  <a:gd name="T14" fmla="*/ 688 w 835"/>
                  <a:gd name="T15" fmla="*/ 12 h 150"/>
                  <a:gd name="T16" fmla="*/ 603 w 835"/>
                  <a:gd name="T17" fmla="*/ 6 h 150"/>
                  <a:gd name="T18" fmla="*/ 518 w 835"/>
                  <a:gd name="T19" fmla="*/ 0 h 150"/>
                  <a:gd name="T20" fmla="*/ 372 w 835"/>
                  <a:gd name="T21" fmla="*/ 12 h 150"/>
                  <a:gd name="T22" fmla="*/ 232 w 835"/>
                  <a:gd name="T23" fmla="*/ 36 h 150"/>
                  <a:gd name="T24" fmla="*/ 110 w 835"/>
                  <a:gd name="T25" fmla="*/ 78 h 150"/>
                  <a:gd name="T26" fmla="*/ 0 w 835"/>
                  <a:gd name="T27" fmla="*/ 132 h 150"/>
                  <a:gd name="T28" fmla="*/ 19 w 835"/>
                  <a:gd name="T29" fmla="*/ 150 h 150"/>
                  <a:gd name="T30" fmla="*/ 122 w 835"/>
                  <a:gd name="T31" fmla="*/ 96 h 150"/>
                  <a:gd name="T32" fmla="*/ 244 w 835"/>
                  <a:gd name="T33" fmla="*/ 54 h 150"/>
                  <a:gd name="T34" fmla="*/ 378 w 835"/>
                  <a:gd name="T35" fmla="*/ 30 h 150"/>
                  <a:gd name="T36" fmla="*/ 518 w 835"/>
                  <a:gd name="T37" fmla="*/ 18 h 150"/>
                  <a:gd name="T38" fmla="*/ 518 w 835"/>
                  <a:gd name="T39" fmla="*/ 18 h 15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395" name="Freeform 30"/>
              <p:cNvSpPr>
                <a:spLocks/>
              </p:cNvSpPr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>
                  <a:gd name="T0" fmla="*/ 31 w 171"/>
                  <a:gd name="T1" fmla="*/ 263 h 461"/>
                  <a:gd name="T2" fmla="*/ 43 w 171"/>
                  <a:gd name="T3" fmla="*/ 191 h 461"/>
                  <a:gd name="T4" fmla="*/ 67 w 171"/>
                  <a:gd name="T5" fmla="*/ 131 h 461"/>
                  <a:gd name="T6" fmla="*/ 116 w 171"/>
                  <a:gd name="T7" fmla="*/ 72 h 461"/>
                  <a:gd name="T8" fmla="*/ 171 w 171"/>
                  <a:gd name="T9" fmla="*/ 18 h 461"/>
                  <a:gd name="T10" fmla="*/ 153 w 171"/>
                  <a:gd name="T11" fmla="*/ 0 h 461"/>
                  <a:gd name="T12" fmla="*/ 86 w 171"/>
                  <a:gd name="T13" fmla="*/ 60 h 461"/>
                  <a:gd name="T14" fmla="*/ 43 w 171"/>
                  <a:gd name="T15" fmla="*/ 120 h 461"/>
                  <a:gd name="T16" fmla="*/ 13 w 171"/>
                  <a:gd name="T17" fmla="*/ 191 h 461"/>
                  <a:gd name="T18" fmla="*/ 0 w 171"/>
                  <a:gd name="T19" fmla="*/ 263 h 461"/>
                  <a:gd name="T20" fmla="*/ 6 w 171"/>
                  <a:gd name="T21" fmla="*/ 317 h 461"/>
                  <a:gd name="T22" fmla="*/ 25 w 171"/>
                  <a:gd name="T23" fmla="*/ 365 h 461"/>
                  <a:gd name="T24" fmla="*/ 49 w 171"/>
                  <a:gd name="T25" fmla="*/ 413 h 461"/>
                  <a:gd name="T26" fmla="*/ 86 w 171"/>
                  <a:gd name="T27" fmla="*/ 461 h 461"/>
                  <a:gd name="T28" fmla="*/ 122 w 171"/>
                  <a:gd name="T29" fmla="*/ 461 h 461"/>
                  <a:gd name="T30" fmla="*/ 86 w 171"/>
                  <a:gd name="T31" fmla="*/ 413 h 461"/>
                  <a:gd name="T32" fmla="*/ 55 w 171"/>
                  <a:gd name="T33" fmla="*/ 365 h 461"/>
                  <a:gd name="T34" fmla="*/ 37 w 171"/>
                  <a:gd name="T35" fmla="*/ 317 h 461"/>
                  <a:gd name="T36" fmla="*/ 31 w 171"/>
                  <a:gd name="T37" fmla="*/ 263 h 461"/>
                  <a:gd name="T38" fmla="*/ 31 w 171"/>
                  <a:gd name="T39" fmla="*/ 263 h 46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1" name="Freeform 31"/>
              <p:cNvSpPr>
                <a:spLocks/>
              </p:cNvSpPr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72" name="Freeform 32"/>
              <p:cNvSpPr>
                <a:spLocks/>
              </p:cNvSpPr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73" name="Freeform 33"/>
              <p:cNvSpPr>
                <a:spLocks/>
              </p:cNvSpPr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8399" name="Freeform 34"/>
              <p:cNvSpPr>
                <a:spLocks/>
              </p:cNvSpPr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>
                  <a:gd name="T0" fmla="*/ 18 w 481"/>
                  <a:gd name="T1" fmla="*/ 443 h 641"/>
                  <a:gd name="T2" fmla="*/ 24 w 481"/>
                  <a:gd name="T3" fmla="*/ 371 h 641"/>
                  <a:gd name="T4" fmla="*/ 55 w 481"/>
                  <a:gd name="T5" fmla="*/ 305 h 641"/>
                  <a:gd name="T6" fmla="*/ 91 w 481"/>
                  <a:gd name="T7" fmla="*/ 246 h 641"/>
                  <a:gd name="T8" fmla="*/ 146 w 481"/>
                  <a:gd name="T9" fmla="*/ 186 h 641"/>
                  <a:gd name="T10" fmla="*/ 213 w 481"/>
                  <a:gd name="T11" fmla="*/ 132 h 641"/>
                  <a:gd name="T12" fmla="*/ 292 w 481"/>
                  <a:gd name="T13" fmla="*/ 84 h 641"/>
                  <a:gd name="T14" fmla="*/ 384 w 481"/>
                  <a:gd name="T15" fmla="*/ 48 h 641"/>
                  <a:gd name="T16" fmla="*/ 481 w 481"/>
                  <a:gd name="T17" fmla="*/ 12 h 641"/>
                  <a:gd name="T18" fmla="*/ 457 w 481"/>
                  <a:gd name="T19" fmla="*/ 0 h 641"/>
                  <a:gd name="T20" fmla="*/ 359 w 481"/>
                  <a:gd name="T21" fmla="*/ 36 h 641"/>
                  <a:gd name="T22" fmla="*/ 274 w 481"/>
                  <a:gd name="T23" fmla="*/ 78 h 641"/>
                  <a:gd name="T24" fmla="*/ 195 w 481"/>
                  <a:gd name="T25" fmla="*/ 126 h 641"/>
                  <a:gd name="T26" fmla="*/ 128 w 481"/>
                  <a:gd name="T27" fmla="*/ 180 h 641"/>
                  <a:gd name="T28" fmla="*/ 73 w 481"/>
                  <a:gd name="T29" fmla="*/ 240 h 641"/>
                  <a:gd name="T30" fmla="*/ 37 w 481"/>
                  <a:gd name="T31" fmla="*/ 305 h 641"/>
                  <a:gd name="T32" fmla="*/ 6 w 481"/>
                  <a:gd name="T33" fmla="*/ 371 h 641"/>
                  <a:gd name="T34" fmla="*/ 0 w 481"/>
                  <a:gd name="T35" fmla="*/ 443 h 641"/>
                  <a:gd name="T36" fmla="*/ 6 w 481"/>
                  <a:gd name="T37" fmla="*/ 497 h 641"/>
                  <a:gd name="T38" fmla="*/ 18 w 481"/>
                  <a:gd name="T39" fmla="*/ 545 h 641"/>
                  <a:gd name="T40" fmla="*/ 43 w 481"/>
                  <a:gd name="T41" fmla="*/ 593 h 641"/>
                  <a:gd name="T42" fmla="*/ 73 w 481"/>
                  <a:gd name="T43" fmla="*/ 641 h 641"/>
                  <a:gd name="T44" fmla="*/ 97 w 481"/>
                  <a:gd name="T45" fmla="*/ 641 h 641"/>
                  <a:gd name="T46" fmla="*/ 67 w 481"/>
                  <a:gd name="T47" fmla="*/ 593 h 641"/>
                  <a:gd name="T48" fmla="*/ 43 w 481"/>
                  <a:gd name="T49" fmla="*/ 545 h 641"/>
                  <a:gd name="T50" fmla="*/ 24 w 481"/>
                  <a:gd name="T51" fmla="*/ 497 h 641"/>
                  <a:gd name="T52" fmla="*/ 18 w 481"/>
                  <a:gd name="T53" fmla="*/ 443 h 641"/>
                  <a:gd name="T54" fmla="*/ 18 w 481"/>
                  <a:gd name="T55" fmla="*/ 443 h 641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75" name="Freeform 35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76" name="Freeform 36"/>
              <p:cNvSpPr>
                <a:spLocks/>
              </p:cNvSpPr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77" name="Freeform 37"/>
              <p:cNvSpPr>
                <a:spLocks/>
              </p:cNvSpPr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78" name="Freeform 38"/>
              <p:cNvSpPr>
                <a:spLocks/>
              </p:cNvSpPr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79" name="Freeform 39"/>
              <p:cNvSpPr>
                <a:spLocks/>
              </p:cNvSpPr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80" name="Freeform 40"/>
              <p:cNvSpPr>
                <a:spLocks/>
              </p:cNvSpPr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81" name="Freeform 41"/>
              <p:cNvSpPr>
                <a:spLocks/>
              </p:cNvSpPr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82" name="Freeform 42"/>
              <p:cNvSpPr>
                <a:spLocks/>
              </p:cNvSpPr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9686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83" name="Freeform 43"/>
              <p:cNvSpPr>
                <a:spLocks/>
              </p:cNvSpPr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84" name="Freeform 44"/>
              <p:cNvSpPr>
                <a:spLocks/>
              </p:cNvSpPr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35885" name="Freeform 45"/>
              <p:cNvSpPr>
                <a:spLocks/>
              </p:cNvSpPr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>
                      <a:gamma/>
                      <a:tint val="96863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sp>
            <p:nvSpPr>
              <p:cNvPr id="58411" name="Freeform 46"/>
              <p:cNvSpPr>
                <a:spLocks/>
              </p:cNvSpPr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>
                  <a:gd name="T0" fmla="*/ 220 w 382"/>
                  <a:gd name="T1" fmla="*/ 96 h 96"/>
                  <a:gd name="T2" fmla="*/ 143 w 382"/>
                  <a:gd name="T3" fmla="*/ 90 h 96"/>
                  <a:gd name="T4" fmla="*/ 83 w 382"/>
                  <a:gd name="T5" fmla="*/ 66 h 96"/>
                  <a:gd name="T6" fmla="*/ 35 w 382"/>
                  <a:gd name="T7" fmla="*/ 36 h 96"/>
                  <a:gd name="T8" fmla="*/ 6 w 382"/>
                  <a:gd name="T9" fmla="*/ 0 h 96"/>
                  <a:gd name="T10" fmla="*/ 0 w 382"/>
                  <a:gd name="T11" fmla="*/ 6 h 96"/>
                  <a:gd name="T12" fmla="*/ 29 w 382"/>
                  <a:gd name="T13" fmla="*/ 42 h 96"/>
                  <a:gd name="T14" fmla="*/ 77 w 382"/>
                  <a:gd name="T15" fmla="*/ 72 h 96"/>
                  <a:gd name="T16" fmla="*/ 137 w 382"/>
                  <a:gd name="T17" fmla="*/ 90 h 96"/>
                  <a:gd name="T18" fmla="*/ 220 w 382"/>
                  <a:gd name="T19" fmla="*/ 96 h 96"/>
                  <a:gd name="T20" fmla="*/ 274 w 382"/>
                  <a:gd name="T21" fmla="*/ 90 h 96"/>
                  <a:gd name="T22" fmla="*/ 322 w 382"/>
                  <a:gd name="T23" fmla="*/ 84 h 96"/>
                  <a:gd name="T24" fmla="*/ 363 w 382"/>
                  <a:gd name="T25" fmla="*/ 66 h 96"/>
                  <a:gd name="T26" fmla="*/ 393 w 382"/>
                  <a:gd name="T27" fmla="*/ 42 h 96"/>
                  <a:gd name="T28" fmla="*/ 387 w 382"/>
                  <a:gd name="T29" fmla="*/ 42 h 96"/>
                  <a:gd name="T30" fmla="*/ 357 w 382"/>
                  <a:gd name="T31" fmla="*/ 66 h 96"/>
                  <a:gd name="T32" fmla="*/ 316 w 382"/>
                  <a:gd name="T33" fmla="*/ 78 h 96"/>
                  <a:gd name="T34" fmla="*/ 274 w 382"/>
                  <a:gd name="T35" fmla="*/ 90 h 96"/>
                  <a:gd name="T36" fmla="*/ 220 w 382"/>
                  <a:gd name="T37" fmla="*/ 96 h 96"/>
                  <a:gd name="T38" fmla="*/ 220 w 382"/>
                  <a:gd name="T39" fmla="*/ 96 h 9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2" name="Freeform 47"/>
              <p:cNvSpPr>
                <a:spLocks/>
              </p:cNvSpPr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>
                  <a:gd name="T0" fmla="*/ 174 w 258"/>
                  <a:gd name="T1" fmla="*/ 0 h 54"/>
                  <a:gd name="T2" fmla="*/ 216 w 258"/>
                  <a:gd name="T3" fmla="*/ 6 h 54"/>
                  <a:gd name="T4" fmla="*/ 258 w 258"/>
                  <a:gd name="T5" fmla="*/ 12 h 54"/>
                  <a:gd name="T6" fmla="*/ 252 w 258"/>
                  <a:gd name="T7" fmla="*/ 6 h 54"/>
                  <a:gd name="T8" fmla="*/ 216 w 258"/>
                  <a:gd name="T9" fmla="*/ 0 h 54"/>
                  <a:gd name="T10" fmla="*/ 174 w 258"/>
                  <a:gd name="T11" fmla="*/ 0 h 54"/>
                  <a:gd name="T12" fmla="*/ 120 w 258"/>
                  <a:gd name="T13" fmla="*/ 6 h 54"/>
                  <a:gd name="T14" fmla="*/ 78 w 258"/>
                  <a:gd name="T15" fmla="*/ 12 h 54"/>
                  <a:gd name="T16" fmla="*/ 36 w 258"/>
                  <a:gd name="T17" fmla="*/ 30 h 54"/>
                  <a:gd name="T18" fmla="*/ 0 w 258"/>
                  <a:gd name="T19" fmla="*/ 48 h 54"/>
                  <a:gd name="T20" fmla="*/ 6 w 258"/>
                  <a:gd name="T21" fmla="*/ 54 h 54"/>
                  <a:gd name="T22" fmla="*/ 36 w 258"/>
                  <a:gd name="T23" fmla="*/ 36 h 54"/>
                  <a:gd name="T24" fmla="*/ 78 w 258"/>
                  <a:gd name="T25" fmla="*/ 18 h 54"/>
                  <a:gd name="T26" fmla="*/ 120 w 258"/>
                  <a:gd name="T27" fmla="*/ 6 h 54"/>
                  <a:gd name="T28" fmla="*/ 174 w 258"/>
                  <a:gd name="T29" fmla="*/ 0 h 54"/>
                  <a:gd name="T30" fmla="*/ 174 w 258"/>
                  <a:gd name="T31" fmla="*/ 0 h 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3" name="Freeform 48"/>
              <p:cNvSpPr>
                <a:spLocks/>
              </p:cNvSpPr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>
                  <a:gd name="T0" fmla="*/ 54 w 60"/>
                  <a:gd name="T1" fmla="*/ 90 h 156"/>
                  <a:gd name="T2" fmla="*/ 48 w 60"/>
                  <a:gd name="T3" fmla="*/ 126 h 156"/>
                  <a:gd name="T4" fmla="*/ 24 w 60"/>
                  <a:gd name="T5" fmla="*/ 156 h 156"/>
                  <a:gd name="T6" fmla="*/ 30 w 60"/>
                  <a:gd name="T7" fmla="*/ 156 h 156"/>
                  <a:gd name="T8" fmla="*/ 54 w 60"/>
                  <a:gd name="T9" fmla="*/ 126 h 156"/>
                  <a:gd name="T10" fmla="*/ 60 w 60"/>
                  <a:gd name="T11" fmla="*/ 90 h 156"/>
                  <a:gd name="T12" fmla="*/ 54 w 60"/>
                  <a:gd name="T13" fmla="*/ 66 h 156"/>
                  <a:gd name="T14" fmla="*/ 48 w 60"/>
                  <a:gd name="T15" fmla="*/ 42 h 156"/>
                  <a:gd name="T16" fmla="*/ 30 w 60"/>
                  <a:gd name="T17" fmla="*/ 18 h 156"/>
                  <a:gd name="T18" fmla="*/ 6 w 60"/>
                  <a:gd name="T19" fmla="*/ 0 h 156"/>
                  <a:gd name="T20" fmla="*/ 0 w 60"/>
                  <a:gd name="T21" fmla="*/ 6 h 156"/>
                  <a:gd name="T22" fmla="*/ 24 w 60"/>
                  <a:gd name="T23" fmla="*/ 24 h 156"/>
                  <a:gd name="T24" fmla="*/ 42 w 60"/>
                  <a:gd name="T25" fmla="*/ 42 h 156"/>
                  <a:gd name="T26" fmla="*/ 48 w 60"/>
                  <a:gd name="T27" fmla="*/ 66 h 156"/>
                  <a:gd name="T28" fmla="*/ 54 w 60"/>
                  <a:gd name="T29" fmla="*/ 90 h 156"/>
                  <a:gd name="T30" fmla="*/ 54 w 60"/>
                  <a:gd name="T31" fmla="*/ 90 h 15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4" name="Freeform 49"/>
              <p:cNvSpPr>
                <a:spLocks/>
              </p:cNvSpPr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>
                  <a:gd name="T0" fmla="*/ 114 w 192"/>
                  <a:gd name="T1" fmla="*/ 12 h 18"/>
                  <a:gd name="T2" fmla="*/ 72 w 192"/>
                  <a:gd name="T3" fmla="*/ 6 h 18"/>
                  <a:gd name="T4" fmla="*/ 30 w 192"/>
                  <a:gd name="T5" fmla="*/ 0 h 18"/>
                  <a:gd name="T6" fmla="*/ 0 w 192"/>
                  <a:gd name="T7" fmla="*/ 0 h 18"/>
                  <a:gd name="T8" fmla="*/ 54 w 192"/>
                  <a:gd name="T9" fmla="*/ 12 h 18"/>
                  <a:gd name="T10" fmla="*/ 114 w 192"/>
                  <a:gd name="T11" fmla="*/ 18 h 18"/>
                  <a:gd name="T12" fmla="*/ 156 w 192"/>
                  <a:gd name="T13" fmla="*/ 18 h 18"/>
                  <a:gd name="T14" fmla="*/ 192 w 192"/>
                  <a:gd name="T15" fmla="*/ 12 h 18"/>
                  <a:gd name="T16" fmla="*/ 186 w 192"/>
                  <a:gd name="T17" fmla="*/ 0 h 18"/>
                  <a:gd name="T18" fmla="*/ 150 w 192"/>
                  <a:gd name="T19" fmla="*/ 6 h 18"/>
                  <a:gd name="T20" fmla="*/ 114 w 192"/>
                  <a:gd name="T21" fmla="*/ 12 h 18"/>
                  <a:gd name="T22" fmla="*/ 114 w 192"/>
                  <a:gd name="T23" fmla="*/ 12 h 18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5" name="Freeform 50"/>
              <p:cNvSpPr>
                <a:spLocks/>
              </p:cNvSpPr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>
                  <a:gd name="T0" fmla="*/ 11 w 161"/>
                  <a:gd name="T1" fmla="*/ 114 h 186"/>
                  <a:gd name="T2" fmla="*/ 17 w 161"/>
                  <a:gd name="T3" fmla="*/ 96 h 186"/>
                  <a:gd name="T4" fmla="*/ 23 w 161"/>
                  <a:gd name="T5" fmla="*/ 78 h 186"/>
                  <a:gd name="T6" fmla="*/ 53 w 161"/>
                  <a:gd name="T7" fmla="*/ 42 h 186"/>
                  <a:gd name="T8" fmla="*/ 101 w 161"/>
                  <a:gd name="T9" fmla="*/ 18 h 186"/>
                  <a:gd name="T10" fmla="*/ 155 w 161"/>
                  <a:gd name="T11" fmla="*/ 6 h 186"/>
                  <a:gd name="T12" fmla="*/ 161 w 161"/>
                  <a:gd name="T13" fmla="*/ 0 h 186"/>
                  <a:gd name="T14" fmla="*/ 95 w 161"/>
                  <a:gd name="T15" fmla="*/ 12 h 186"/>
                  <a:gd name="T16" fmla="*/ 47 w 161"/>
                  <a:gd name="T17" fmla="*/ 36 h 186"/>
                  <a:gd name="T18" fmla="*/ 11 w 161"/>
                  <a:gd name="T19" fmla="*/ 72 h 186"/>
                  <a:gd name="T20" fmla="*/ 5 w 161"/>
                  <a:gd name="T21" fmla="*/ 90 h 186"/>
                  <a:gd name="T22" fmla="*/ 0 w 161"/>
                  <a:gd name="T23" fmla="*/ 114 h 186"/>
                  <a:gd name="T24" fmla="*/ 11 w 161"/>
                  <a:gd name="T25" fmla="*/ 150 h 186"/>
                  <a:gd name="T26" fmla="*/ 23 w 161"/>
                  <a:gd name="T27" fmla="*/ 168 h 186"/>
                  <a:gd name="T28" fmla="*/ 41 w 161"/>
                  <a:gd name="T29" fmla="*/ 186 h 186"/>
                  <a:gd name="T30" fmla="*/ 65 w 161"/>
                  <a:gd name="T31" fmla="*/ 186 h 186"/>
                  <a:gd name="T32" fmla="*/ 41 w 161"/>
                  <a:gd name="T33" fmla="*/ 168 h 186"/>
                  <a:gd name="T34" fmla="*/ 23 w 161"/>
                  <a:gd name="T35" fmla="*/ 150 h 186"/>
                  <a:gd name="T36" fmla="*/ 17 w 161"/>
                  <a:gd name="T37" fmla="*/ 132 h 186"/>
                  <a:gd name="T38" fmla="*/ 11 w 161"/>
                  <a:gd name="T39" fmla="*/ 114 h 186"/>
                  <a:gd name="T40" fmla="*/ 11 w 161"/>
                  <a:gd name="T41" fmla="*/ 114 h 18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6" name="Freeform 51"/>
              <p:cNvSpPr>
                <a:spLocks/>
              </p:cNvSpPr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>
                  <a:gd name="T0" fmla="*/ 0 w 185"/>
                  <a:gd name="T1" fmla="*/ 6 h 210"/>
                  <a:gd name="T2" fmla="*/ 66 w 185"/>
                  <a:gd name="T3" fmla="*/ 12 h 210"/>
                  <a:gd name="T4" fmla="*/ 130 w 185"/>
                  <a:gd name="T5" fmla="*/ 36 h 210"/>
                  <a:gd name="T6" fmla="*/ 166 w 185"/>
                  <a:gd name="T7" fmla="*/ 72 h 210"/>
                  <a:gd name="T8" fmla="*/ 172 w 185"/>
                  <a:gd name="T9" fmla="*/ 90 h 210"/>
                  <a:gd name="T10" fmla="*/ 178 w 185"/>
                  <a:gd name="T11" fmla="*/ 114 h 210"/>
                  <a:gd name="T12" fmla="*/ 172 w 185"/>
                  <a:gd name="T13" fmla="*/ 138 h 210"/>
                  <a:gd name="T14" fmla="*/ 160 w 185"/>
                  <a:gd name="T15" fmla="*/ 162 h 210"/>
                  <a:gd name="T16" fmla="*/ 130 w 185"/>
                  <a:gd name="T17" fmla="*/ 180 h 210"/>
                  <a:gd name="T18" fmla="*/ 90 w 185"/>
                  <a:gd name="T19" fmla="*/ 198 h 210"/>
                  <a:gd name="T20" fmla="*/ 107 w 185"/>
                  <a:gd name="T21" fmla="*/ 210 h 210"/>
                  <a:gd name="T22" fmla="*/ 142 w 185"/>
                  <a:gd name="T23" fmla="*/ 192 h 210"/>
                  <a:gd name="T24" fmla="*/ 172 w 185"/>
                  <a:gd name="T25" fmla="*/ 168 h 210"/>
                  <a:gd name="T26" fmla="*/ 190 w 185"/>
                  <a:gd name="T27" fmla="*/ 144 h 210"/>
                  <a:gd name="T28" fmla="*/ 196 w 185"/>
                  <a:gd name="T29" fmla="*/ 114 h 210"/>
                  <a:gd name="T30" fmla="*/ 190 w 185"/>
                  <a:gd name="T31" fmla="*/ 90 h 210"/>
                  <a:gd name="T32" fmla="*/ 184 w 185"/>
                  <a:gd name="T33" fmla="*/ 66 h 210"/>
                  <a:gd name="T34" fmla="*/ 166 w 185"/>
                  <a:gd name="T35" fmla="*/ 48 h 210"/>
                  <a:gd name="T36" fmla="*/ 142 w 185"/>
                  <a:gd name="T37" fmla="*/ 30 h 210"/>
                  <a:gd name="T38" fmla="*/ 72 w 185"/>
                  <a:gd name="T39" fmla="*/ 6 h 210"/>
                  <a:gd name="T40" fmla="*/ 0 w 185"/>
                  <a:gd name="T41" fmla="*/ 0 h 210"/>
                  <a:gd name="T42" fmla="*/ 0 w 185"/>
                  <a:gd name="T43" fmla="*/ 6 h 210"/>
                  <a:gd name="T44" fmla="*/ 0 w 185"/>
                  <a:gd name="T45" fmla="*/ 6 h 210"/>
                  <a:gd name="T46" fmla="*/ 0 w 185"/>
                  <a:gd name="T47" fmla="*/ 6 h 2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417" name="Freeform 52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>
                  <a:gd name="T0" fmla="*/ 150 w 299"/>
                  <a:gd name="T1" fmla="*/ 0 h 186"/>
                  <a:gd name="T2" fmla="*/ 90 w 299"/>
                  <a:gd name="T3" fmla="*/ 6 h 186"/>
                  <a:gd name="T4" fmla="*/ 42 w 299"/>
                  <a:gd name="T5" fmla="*/ 30 h 186"/>
                  <a:gd name="T6" fmla="*/ 12 w 299"/>
                  <a:gd name="T7" fmla="*/ 54 h 186"/>
                  <a:gd name="T8" fmla="*/ 6 w 299"/>
                  <a:gd name="T9" fmla="*/ 72 h 186"/>
                  <a:gd name="T10" fmla="*/ 0 w 299"/>
                  <a:gd name="T11" fmla="*/ 90 h 186"/>
                  <a:gd name="T12" fmla="*/ 6 w 299"/>
                  <a:gd name="T13" fmla="*/ 108 h 186"/>
                  <a:gd name="T14" fmla="*/ 12 w 299"/>
                  <a:gd name="T15" fmla="*/ 126 h 186"/>
                  <a:gd name="T16" fmla="*/ 42 w 299"/>
                  <a:gd name="T17" fmla="*/ 156 h 186"/>
                  <a:gd name="T18" fmla="*/ 90 w 299"/>
                  <a:gd name="T19" fmla="*/ 180 h 186"/>
                  <a:gd name="T20" fmla="*/ 150 w 299"/>
                  <a:gd name="T21" fmla="*/ 186 h 186"/>
                  <a:gd name="T22" fmla="*/ 209 w 299"/>
                  <a:gd name="T23" fmla="*/ 180 h 186"/>
                  <a:gd name="T24" fmla="*/ 257 w 299"/>
                  <a:gd name="T25" fmla="*/ 156 h 186"/>
                  <a:gd name="T26" fmla="*/ 287 w 299"/>
                  <a:gd name="T27" fmla="*/ 126 h 186"/>
                  <a:gd name="T28" fmla="*/ 299 w 299"/>
                  <a:gd name="T29" fmla="*/ 108 h 186"/>
                  <a:gd name="T30" fmla="*/ 299 w 299"/>
                  <a:gd name="T31" fmla="*/ 90 h 186"/>
                  <a:gd name="T32" fmla="*/ 299 w 299"/>
                  <a:gd name="T33" fmla="*/ 72 h 186"/>
                  <a:gd name="T34" fmla="*/ 287 w 299"/>
                  <a:gd name="T35" fmla="*/ 54 h 186"/>
                  <a:gd name="T36" fmla="*/ 257 w 299"/>
                  <a:gd name="T37" fmla="*/ 30 h 186"/>
                  <a:gd name="T38" fmla="*/ 209 w 299"/>
                  <a:gd name="T39" fmla="*/ 6 h 186"/>
                  <a:gd name="T40" fmla="*/ 150 w 299"/>
                  <a:gd name="T41" fmla="*/ 0 h 186"/>
                  <a:gd name="T42" fmla="*/ 150 w 299"/>
                  <a:gd name="T43" fmla="*/ 0 h 186"/>
                  <a:gd name="T44" fmla="*/ 150 w 299"/>
                  <a:gd name="T45" fmla="*/ 180 h 186"/>
                  <a:gd name="T46" fmla="*/ 96 w 299"/>
                  <a:gd name="T47" fmla="*/ 174 h 186"/>
                  <a:gd name="T48" fmla="*/ 48 w 299"/>
                  <a:gd name="T49" fmla="*/ 156 h 186"/>
                  <a:gd name="T50" fmla="*/ 18 w 299"/>
                  <a:gd name="T51" fmla="*/ 126 h 186"/>
                  <a:gd name="T52" fmla="*/ 12 w 299"/>
                  <a:gd name="T53" fmla="*/ 108 h 186"/>
                  <a:gd name="T54" fmla="*/ 6 w 299"/>
                  <a:gd name="T55" fmla="*/ 90 h 186"/>
                  <a:gd name="T56" fmla="*/ 12 w 299"/>
                  <a:gd name="T57" fmla="*/ 72 h 186"/>
                  <a:gd name="T58" fmla="*/ 18 w 299"/>
                  <a:gd name="T59" fmla="*/ 54 h 186"/>
                  <a:gd name="T60" fmla="*/ 48 w 299"/>
                  <a:gd name="T61" fmla="*/ 30 h 186"/>
                  <a:gd name="T62" fmla="*/ 96 w 299"/>
                  <a:gd name="T63" fmla="*/ 12 h 186"/>
                  <a:gd name="T64" fmla="*/ 150 w 299"/>
                  <a:gd name="T65" fmla="*/ 6 h 186"/>
                  <a:gd name="T66" fmla="*/ 203 w 299"/>
                  <a:gd name="T67" fmla="*/ 12 h 186"/>
                  <a:gd name="T68" fmla="*/ 251 w 299"/>
                  <a:gd name="T69" fmla="*/ 30 h 186"/>
                  <a:gd name="T70" fmla="*/ 281 w 299"/>
                  <a:gd name="T71" fmla="*/ 54 h 186"/>
                  <a:gd name="T72" fmla="*/ 293 w 299"/>
                  <a:gd name="T73" fmla="*/ 72 h 186"/>
                  <a:gd name="T74" fmla="*/ 293 w 299"/>
                  <a:gd name="T75" fmla="*/ 90 h 186"/>
                  <a:gd name="T76" fmla="*/ 293 w 299"/>
                  <a:gd name="T77" fmla="*/ 108 h 186"/>
                  <a:gd name="T78" fmla="*/ 281 w 299"/>
                  <a:gd name="T79" fmla="*/ 126 h 186"/>
                  <a:gd name="T80" fmla="*/ 251 w 299"/>
                  <a:gd name="T81" fmla="*/ 156 h 186"/>
                  <a:gd name="T82" fmla="*/ 203 w 299"/>
                  <a:gd name="T83" fmla="*/ 174 h 186"/>
                  <a:gd name="T84" fmla="*/ 150 w 299"/>
                  <a:gd name="T85" fmla="*/ 180 h 186"/>
                  <a:gd name="T86" fmla="*/ 150 w 299"/>
                  <a:gd name="T87" fmla="*/ 180 h 18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1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893" name="Oval 53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1">
                      <a:gamma/>
                      <a:shade val="94118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eaLnBrk="0" hangingPunct="0">
                  <a:defRPr/>
                </a:pPr>
                <a:endParaRPr lang="en-US" sz="2400" b="0">
                  <a:solidFill>
                    <a:srgbClr val="FFFFFF"/>
                  </a:solidFill>
                  <a:latin typeface="Arial" charset="0"/>
                  <a:ea typeface="ＭＳ Ｐゴシック" charset="-128"/>
                  <a:cs typeface="ＭＳ Ｐゴシック" charset="-128"/>
                </a:endParaRPr>
              </a:p>
            </p:txBody>
          </p:sp>
          <p:grpSp>
            <p:nvGrpSpPr>
              <p:cNvPr id="58419" name="Group 54"/>
              <p:cNvGrpSpPr>
                <a:grpSpLocks/>
              </p:cNvGrpSpPr>
              <p:nvPr userDrawn="1"/>
            </p:nvGrpSpPr>
            <p:grpSpPr bwMode="auto">
              <a:xfrm>
                <a:off x="4546" y="3608"/>
                <a:ext cx="518" cy="319"/>
                <a:chOff x="4546" y="3608"/>
                <a:chExt cx="518" cy="319"/>
              </a:xfrm>
            </p:grpSpPr>
            <p:sp>
              <p:nvSpPr>
                <p:cNvPr id="35895" name="Oval 55"/>
                <p:cNvSpPr>
                  <a:spLocks noChangeArrowheads="1"/>
                </p:cNvSpPr>
                <p:nvPr/>
              </p:nvSpPr>
              <p:spPr bwMode="hidden">
                <a:xfrm>
                  <a:off x="4546" y="3608"/>
                  <a:ext cx="518" cy="31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896" name="Oval 56"/>
                <p:cNvSpPr>
                  <a:spLocks noChangeArrowheads="1"/>
                </p:cNvSpPr>
                <p:nvPr/>
              </p:nvSpPr>
              <p:spPr bwMode="hidden">
                <a:xfrm>
                  <a:off x="4578" y="3630"/>
                  <a:ext cx="446" cy="27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tint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897" name="Oval 57"/>
                <p:cNvSpPr>
                  <a:spLocks noChangeArrowheads="1"/>
                </p:cNvSpPr>
                <p:nvPr/>
              </p:nvSpPr>
              <p:spPr bwMode="hidden">
                <a:xfrm>
                  <a:off x="4610" y="3650"/>
                  <a:ext cx="386" cy="233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898" name="Oval 58"/>
                <p:cNvSpPr>
                  <a:spLocks noChangeArrowheads="1"/>
                </p:cNvSpPr>
                <p:nvPr/>
              </p:nvSpPr>
              <p:spPr bwMode="hidden">
                <a:xfrm>
                  <a:off x="4654" y="3678"/>
                  <a:ext cx="298" cy="17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4118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899" name="Oval 59"/>
                <p:cNvSpPr>
                  <a:spLocks noChangeArrowheads="1"/>
                </p:cNvSpPr>
                <p:nvPr/>
              </p:nvSpPr>
              <p:spPr bwMode="hidden">
                <a:xfrm>
                  <a:off x="4690" y="3698"/>
                  <a:ext cx="222" cy="139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accent1">
                        <a:gamma/>
                        <a:shade val="94118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  <p:sp>
              <p:nvSpPr>
                <p:cNvPr id="35900" name="Oval 60"/>
                <p:cNvSpPr>
                  <a:spLocks noChangeArrowheads="1"/>
                </p:cNvSpPr>
                <p:nvPr/>
              </p:nvSpPr>
              <p:spPr bwMode="hidden">
                <a:xfrm>
                  <a:off x="4738" y="3728"/>
                  <a:ext cx="126" cy="8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>
                        <a:gamma/>
                        <a:shade val="96863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pPr eaLnBrk="0" hangingPunct="0">
                    <a:defRPr/>
                  </a:pPr>
                  <a:endParaRPr lang="en-US" sz="2400" b="0">
                    <a:solidFill>
                      <a:srgbClr val="FFFFFF"/>
                    </a:solidFill>
                    <a:latin typeface="Arial" charset="0"/>
                    <a:ea typeface="ＭＳ Ｐゴシック" charset="-128"/>
                    <a:cs typeface="ＭＳ Ｐゴシック" charset="-128"/>
                  </a:endParaRPr>
                </a:p>
              </p:txBody>
            </p:sp>
          </p:grpSp>
          <p:grpSp>
            <p:nvGrpSpPr>
              <p:cNvPr id="58420" name="Group 61"/>
              <p:cNvGrpSpPr>
                <a:grpSpLocks/>
              </p:cNvGrpSpPr>
              <p:nvPr userDrawn="1"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58421" name="Oval 62"/>
                <p:cNvSpPr>
                  <a:spLocks noChangeArrowheads="1"/>
                </p:cNvSpPr>
                <p:nvPr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58422" name="Oval 63"/>
                <p:cNvSpPr>
                  <a:spLocks noChangeArrowheads="1"/>
                </p:cNvSpPr>
                <p:nvPr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58423" name="Oval 64"/>
                <p:cNvSpPr>
                  <a:spLocks noChangeArrowheads="1"/>
                </p:cNvSpPr>
                <p:nvPr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  <p:sp>
              <p:nvSpPr>
                <p:cNvPr id="58424" name="Oval 65"/>
                <p:cNvSpPr>
                  <a:spLocks noChangeArrowheads="1"/>
                </p:cNvSpPr>
                <p:nvPr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1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=""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en-US" sz="2400" b="0">
                    <a:solidFill>
                      <a:srgbClr val="FFFFFF"/>
                    </a:solidFill>
                    <a:latin typeface="Arial" charset="0"/>
                  </a:endParaRPr>
                </a:p>
              </p:txBody>
            </p:sp>
          </p:grpSp>
        </p:grpSp>
      </p:grpSp>
      <p:sp>
        <p:nvSpPr>
          <p:cNvPr id="35906" name="Rectangle 66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5907" name="Rectangle 67"/>
          <p:cNvSpPr>
            <a:spLocks noGrp="1" noChangeArrowheads="1"/>
          </p:cNvSpPr>
          <p:nvPr>
            <p:ph type="dt" sz="half" idx="2"/>
          </p:nvPr>
        </p:nvSpPr>
        <p:spPr bwMode="black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908" name="Rectangle 68"/>
          <p:cNvSpPr>
            <a:spLocks noGrp="1" noChangeArrowheads="1"/>
          </p:cNvSpPr>
          <p:nvPr>
            <p:ph type="ftr" sz="quarter" idx="3"/>
          </p:nvPr>
        </p:nvSpPr>
        <p:spPr bwMode="black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5909" name="Rectangle 69"/>
          <p:cNvSpPr>
            <a:spLocks noGrp="1" noChangeArrowheads="1"/>
          </p:cNvSpPr>
          <p:nvPr>
            <p:ph type="sldNum" sz="quarter" idx="4"/>
          </p:nvPr>
        </p:nvSpPr>
        <p:spPr bwMode="black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307A381D-DE8E-AF49-BD0D-9B1FF1F0B1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35910" name="Rectangle 70"/>
          <p:cNvSpPr>
            <a:spLocks noGrp="1" noChangeArrowheads="1"/>
          </p:cNvSpPr>
          <p:nvPr>
            <p:ph type="body" idx="1"/>
          </p:nvPr>
        </p:nvSpPr>
        <p:spPr bwMode="black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09863220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4726" r:id="rId1"/>
    <p:sldLayoutId id="2147484727" r:id="rId2"/>
    <p:sldLayoutId id="2147484728" r:id="rId3"/>
    <p:sldLayoutId id="2147484729" r:id="rId4"/>
    <p:sldLayoutId id="2147484730" r:id="rId5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  <a:ea typeface="ＭＳ Ｐゴシック" charset="-128"/>
          <a:cs typeface="ＭＳ Ｐゴシック" charset="-128"/>
        </a:defRPr>
      </a:lvl5pPr>
      <a:lvl6pPr marL="457154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-110" charset="0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charset="0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-128"/>
          <a:cs typeface="ＭＳ Ｐゴシック" charset="-128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charset="0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pitchFamily="-110" charset="-128"/>
        </a:defRPr>
      </a:lvl9pPr>
    </p:bodyStyle>
    <p:otherStyle>
      <a:defPPr>
        <a:defRPr lang="en-US"/>
      </a:defPPr>
      <a:lvl1pPr marL="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4571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0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8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2.xml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33122" name="Group 13"/>
          <p:cNvGrpSpPr>
            <a:grpSpLocks/>
          </p:cNvGrpSpPr>
          <p:nvPr/>
        </p:nvGrpSpPr>
        <p:grpSpPr bwMode="auto">
          <a:xfrm>
            <a:off x="0" y="0"/>
            <a:ext cx="9144000" cy="6845300"/>
            <a:chOff x="0" y="0"/>
            <a:chExt cx="5760" cy="4312"/>
          </a:xfrm>
        </p:grpSpPr>
        <p:pic>
          <p:nvPicPr>
            <p:cNvPr id="133125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126" name="Rectangle 11"/>
            <p:cNvSpPr>
              <a:spLocks noChangeArrowheads="1"/>
            </p:cNvSpPr>
            <p:nvPr/>
          </p:nvSpPr>
          <p:spPr bwMode="auto">
            <a:xfrm>
              <a:off x="4032" y="0"/>
              <a:ext cx="1728" cy="48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33123" name="Rectangle 10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3429000"/>
            <a:ext cx="5715000" cy="2438400"/>
          </a:xfrm>
          <a:solidFill>
            <a:schemeClr val="tx1"/>
          </a:solidFill>
        </p:spPr>
        <p:txBody>
          <a:bodyPr/>
          <a:lstStyle/>
          <a:p>
            <a:pPr eaLnBrk="1" hangingPunct="1"/>
            <a:r>
              <a:rPr lang="ar-JO" sz="48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وعظ</a:t>
            </a:r>
            <a:br>
              <a:rPr lang="ar-JO" sz="48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المواضيع</a:t>
            </a:r>
            <a:br>
              <a:rPr lang="ar-JO" sz="48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accent1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الجدلية</a:t>
            </a:r>
            <a:endParaRPr lang="en-US" sz="4800" b="1" dirty="0">
              <a:solidFill>
                <a:schemeClr val="accent1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F03A2F9-44BB-23F0-BAE0-5635F06E63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5034"/>
            <a:ext cx="9144000" cy="468339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 lIns="91430" tIns="45715" rIns="91430" bIns="45715" anchor="ctr"/>
          <a:lstStyle/>
          <a:p>
            <a:pPr marL="0" marR="0" lvl="0" indent="0" algn="ctr" defTabSz="45715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CC00"/>
              </a:buClr>
              <a:buSzPct val="70000"/>
              <a:buFontTx/>
              <a:buNone/>
              <a:tabLst/>
              <a:defRPr/>
            </a:pP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د. ريك جريفيث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</a:t>
            </a:r>
            <a:r>
              <a:rPr lang="ar-JO" sz="1600" b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مؤسسة الدراسات اللاهوتية الأردنية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• BibleStudyDownloads.org</a:t>
            </a:r>
          </a:p>
        </p:txBody>
      </p:sp>
    </p:spTree>
  </p:cSld>
  <p:clrMapOvr>
    <a:masterClrMapping/>
  </p:clrMapOvr>
  <p:transition spd="med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4600" y="120824"/>
            <a:ext cx="6477000" cy="3352800"/>
          </a:xfrm>
          <a:effectLst>
            <a:outerShdw blurRad="63500" algn="ctr" rotWithShape="0">
              <a:schemeClr val="tx2">
                <a:alpha val="75000"/>
              </a:schemeClr>
            </a:outerShdw>
          </a:effectLst>
        </p:spPr>
        <p:txBody>
          <a:bodyPr/>
          <a:lstStyle/>
          <a:p>
            <a:pPr algn="ctr" eaLnBrk="1" hangingPunct="1">
              <a:defRPr/>
            </a:pPr>
            <a:r>
              <a:rPr lang="ar-JO" sz="4800" b="1" dirty="0">
                <a:solidFill>
                  <a:schemeClr val="accent2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إرشادات بخصوص </a:t>
            </a:r>
            <a:br>
              <a:rPr lang="ar-JO" sz="4800" b="1" dirty="0">
                <a:solidFill>
                  <a:schemeClr val="accent2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</a:br>
            <a:r>
              <a:rPr lang="ar-JO" sz="4800" b="1" dirty="0">
                <a:solidFill>
                  <a:schemeClr val="accent2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الوعظ الجدلي</a:t>
            </a:r>
            <a:endParaRPr lang="en-US" sz="6000" b="1" dirty="0">
              <a:solidFill>
                <a:schemeClr val="accent2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2666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600200" y="4007024"/>
            <a:ext cx="4411960" cy="2819400"/>
          </a:xfrm>
        </p:spPr>
        <p:txBody>
          <a:bodyPr/>
          <a:lstStyle/>
          <a:p>
            <a:pPr marL="458788" indent="-458788" algn="r" rtl="1" eaLnBrk="1" hangingPunct="1">
              <a:buFont typeface="Wingdings" charset="0"/>
              <a:buChar char="§"/>
              <a:defRPr/>
            </a:pPr>
            <a:r>
              <a:rPr lang="ar-JO" sz="3600" b="1" i="0" dirty="0">
                <a:effectLst>
                  <a:glow rad="177800">
                    <a:srgbClr val="FFFFFF">
                      <a:alpha val="99000"/>
                    </a:srgbClr>
                  </a:glow>
                </a:effectLst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قم بواجبك</a:t>
            </a:r>
          </a:p>
          <a:p>
            <a:pPr marL="458788" indent="-458788" algn="r" rtl="1" eaLnBrk="1" hangingPunct="1">
              <a:buFont typeface="Wingdings" charset="0"/>
              <a:buChar char="§"/>
              <a:defRPr/>
            </a:pPr>
            <a:r>
              <a:rPr lang="ar-JO" sz="3600" b="1" i="0" dirty="0">
                <a:effectLst>
                  <a:glow rad="177800">
                    <a:srgbClr val="FFFFFF">
                      <a:alpha val="99000"/>
                    </a:srgbClr>
                  </a:glow>
                </a:effectLst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أظهر الرأيين</a:t>
            </a:r>
          </a:p>
          <a:p>
            <a:pPr marL="458788" indent="-458788" algn="r" rtl="1" eaLnBrk="1" hangingPunct="1">
              <a:buFont typeface="Wingdings" charset="0"/>
              <a:buChar char="§"/>
              <a:defRPr/>
            </a:pPr>
            <a:r>
              <a:rPr lang="ar-JO" sz="3600" b="1" i="0" dirty="0">
                <a:effectLst>
                  <a:glow rad="177800">
                    <a:srgbClr val="FFFFFF">
                      <a:alpha val="99000"/>
                    </a:srgbClr>
                  </a:glow>
                </a:effectLst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كن متضعاً</a:t>
            </a:r>
          </a:p>
          <a:p>
            <a:pPr marL="458788" indent="-458788" algn="r" rtl="1" eaLnBrk="1" hangingPunct="1">
              <a:buFont typeface="Wingdings" charset="0"/>
              <a:buChar char="§"/>
              <a:defRPr/>
            </a:pPr>
            <a:r>
              <a:rPr lang="ar-JO" sz="3600" b="1" i="0" dirty="0">
                <a:effectLst>
                  <a:glow rad="177800">
                    <a:srgbClr val="FFFFFF">
                      <a:alpha val="99000"/>
                    </a:srgbClr>
                  </a:glow>
                </a:effectLst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rPr>
              <a:t>عظ الكتاب المقدس</a:t>
            </a:r>
            <a:endParaRPr lang="en-US" sz="3600" b="1" i="0" dirty="0">
              <a:effectLst>
                <a:glow rad="177800">
                  <a:srgbClr val="FFFFFF">
                    <a:alpha val="99000"/>
                  </a:srgbClr>
                </a:glow>
              </a:effectLst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151555" name="Text Box 5"/>
          <p:cNvSpPr txBox="1">
            <a:spLocks noChangeArrowheads="1"/>
          </p:cNvSpPr>
          <p:nvPr/>
        </p:nvSpPr>
        <p:spPr bwMode="auto">
          <a:xfrm>
            <a:off x="8375650" y="44624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</a:t>
            </a:r>
            <a:endParaRPr lang="en-US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66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669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1844675"/>
            <a:ext cx="8305800" cy="1371600"/>
          </a:xfrm>
          <a:effectLst>
            <a:outerShdw blurRad="63500" dist="107763" dir="135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  <a:t>فوائد</a:t>
            </a:r>
            <a:b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  <a:t>الوعظ</a:t>
            </a:r>
            <a:b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  <a:t>الجدلي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87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130824"/>
            <a:ext cx="6629400" cy="1295400"/>
          </a:xfrm>
          <a:ln>
            <a:miter lim="800000"/>
            <a:headEnd/>
            <a:tailEnd/>
          </a:ln>
        </p:spPr>
        <p:txBody>
          <a:bodyPr/>
          <a:lstStyle/>
          <a:p>
            <a:pPr marL="360363" indent="-360363" algn="r" rtl="1" eaLnBrk="1" hangingPunct="1">
              <a:buFont typeface="Arial"/>
              <a:buChar char="•"/>
              <a:defRPr/>
            </a:pPr>
            <a:r>
              <a:rPr lang="ar-JO" b="1" dirty="0"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ينمو الناس في الفهم</a:t>
            </a:r>
          </a:p>
          <a:p>
            <a:pPr marL="360363" indent="-360363" algn="r" rtl="1" eaLnBrk="1" hangingPunct="1">
              <a:buFont typeface="Arial"/>
              <a:buChar char="•"/>
              <a:defRPr/>
            </a:pPr>
            <a:r>
              <a:rPr lang="ar-JO" b="1" dirty="0"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ينمو الناس في النضوج</a:t>
            </a:r>
          </a:p>
          <a:p>
            <a:pPr marL="360363" indent="-360363" algn="r" rtl="1" eaLnBrk="1" hangingPunct="1">
              <a:buFont typeface="Arial"/>
              <a:buChar char="•"/>
              <a:defRPr/>
            </a:pPr>
            <a:r>
              <a:rPr lang="ar-JO" b="1" dirty="0">
                <a:effectLst>
                  <a:glow rad="101600">
                    <a:srgbClr val="000000">
                      <a:alpha val="75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الملائمة</a:t>
            </a:r>
            <a:endParaRPr lang="en-US" b="1" dirty="0">
              <a:effectLst>
                <a:glow rad="101600">
                  <a:srgbClr val="000000">
                    <a:alpha val="75000"/>
                  </a:srgb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03" name="Text Box 5"/>
          <p:cNvSpPr txBox="1">
            <a:spLocks noChangeArrowheads="1"/>
          </p:cNvSpPr>
          <p:nvPr/>
        </p:nvSpPr>
        <p:spPr bwMode="auto">
          <a:xfrm>
            <a:off x="8375650" y="76200"/>
            <a:ext cx="704039" cy="46166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246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8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87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87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68740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30" name="Picture 4" descr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31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990600" y="4365104"/>
            <a:ext cx="7772400" cy="1143001"/>
          </a:xfrm>
          <a:prstGeom prst="rect">
            <a:avLst/>
          </a:prstGeom>
        </p:spPr>
        <p:txBody>
          <a:bodyPr anchor="ctr"/>
          <a:lstStyle>
            <a:lvl1pPr algn="ctr">
              <a:defRPr sz="5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لماذا البقاء</a:t>
            </a:r>
            <a:endParaRPr dirty="0"/>
          </a:p>
        </p:txBody>
      </p:sp>
      <p:sp>
        <p:nvSpPr>
          <p:cNvPr id="12833" name="Rectangle 4"/>
          <p:cNvSpPr txBox="1"/>
          <p:nvPr/>
        </p:nvSpPr>
        <p:spPr>
          <a:xfrm rot="21566660">
            <a:off x="3181067" y="157347"/>
            <a:ext cx="591671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kumimoji="0" lang="ar-JO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cs typeface="Helvetica"/>
                <a:sym typeface="Helvetica"/>
              </a:rPr>
              <a:t>1 كورنثوس 7: 25-40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cs typeface="Helvetica"/>
              <a:sym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A75465-1C18-D630-265C-04050F3FB47F}"/>
              </a:ext>
            </a:extLst>
          </p:cNvPr>
          <p:cNvSpPr/>
          <p:nvPr/>
        </p:nvSpPr>
        <p:spPr>
          <a:xfrm>
            <a:off x="3635896" y="5316722"/>
            <a:ext cx="2952328" cy="144654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8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>
                  <a:glow rad="127000">
                    <a:srgbClr val="000000"/>
                  </a:glo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New Roman"/>
              </a:rPr>
              <a:t>أعزب؟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>
                <a:glow rad="127000">
                  <a:srgbClr val="000000"/>
                </a:glow>
              </a:effectLst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99800259"/>
      </p:ext>
    </p:extLst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3" grpId="0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5715000" cy="3124200"/>
          </a:xfrm>
          <a:effectLst>
            <a:outerShdw blurRad="63500" dist="107763" dir="81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  <a:t>مخاطر </a:t>
            </a:r>
            <a:b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  <a:t>وعظ</a:t>
            </a:r>
            <a:b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ar-JO" sz="6000" b="1" dirty="0">
                <a:latin typeface="Arial" panose="020B0604020202020204" pitchFamily="34" charset="0"/>
                <a:cs typeface="Arial" panose="020B0604020202020204" pitchFamily="34" charset="0"/>
              </a:rPr>
              <a:t>المواضيع الجدلية</a:t>
            </a:r>
            <a:endParaRPr lang="en-US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04800"/>
            <a:ext cx="9144000" cy="1295400"/>
          </a:xfrm>
        </p:spPr>
        <p:txBody>
          <a:bodyPr/>
          <a:lstStyle/>
          <a:p>
            <a:pPr eaLnBrk="1" hangingPunct="1">
              <a:defRPr/>
            </a:pPr>
            <a:r>
              <a:rPr lang="ar-JO" sz="4000" b="1" dirty="0"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الدوغماتية (الناموسية = الإقتناع</a:t>
            </a:r>
          </a:p>
          <a:p>
            <a:pPr eaLnBrk="1" hangingPunct="1">
              <a:defRPr/>
            </a:pPr>
            <a:r>
              <a:rPr lang="ar-JO" sz="4000" b="1" dirty="0"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بدون الدعم الكتابي)</a:t>
            </a:r>
            <a:endParaRPr lang="en-US" sz="4000" b="1" dirty="0">
              <a:effectLst>
                <a:glow rad="254000">
                  <a:srgbClr val="FFFFFF">
                    <a:alpha val="90000"/>
                  </a:srgbClr>
                </a:glo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91268" name="Rectangle 4"/>
          <p:cNvSpPr>
            <a:spLocks noChangeArrowheads="1"/>
          </p:cNvSpPr>
          <p:nvPr/>
        </p:nvSpPr>
        <p:spPr bwMode="auto">
          <a:xfrm>
            <a:off x="0" y="5562600"/>
            <a:ext cx="9144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 eaLnBrk="1" hangingPunct="1">
              <a:spcBef>
                <a:spcPct val="20000"/>
              </a:spcBef>
              <a:buClr>
                <a:srgbClr val="FFDB45"/>
              </a:buClr>
              <a:buFont typeface="Trebuchet MS" charset="0"/>
              <a:buNone/>
              <a:defRPr/>
            </a:pPr>
            <a:r>
              <a:rPr lang="ar-JO" sz="4000" b="1" dirty="0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قد يترك الناس الكنيسة</a:t>
            </a:r>
            <a:br>
              <a:rPr lang="en-US" sz="4000" b="1" dirty="0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000" b="1" dirty="0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ar-JO" sz="4000" b="1" dirty="0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لكن أنظر يوحنا 6: 66</a:t>
            </a:r>
            <a:r>
              <a:rPr lang="en-US" sz="4000" b="1" dirty="0">
                <a:solidFill>
                  <a:srgbClr val="000000"/>
                </a:solidFill>
                <a:effectLst>
                  <a:glow rad="254000">
                    <a:srgbClr val="FFFFFF">
                      <a:alpha val="90000"/>
                    </a:srgb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57700" name="Text Box 5"/>
          <p:cNvSpPr txBox="1">
            <a:spLocks noChangeArrowheads="1"/>
          </p:cNvSpPr>
          <p:nvPr/>
        </p:nvSpPr>
        <p:spPr bwMode="auto">
          <a:xfrm>
            <a:off x="8375650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246</a:t>
            </a: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12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1267" grpId="0" build="p" autoUpdateAnimBg="0"/>
      <p:bldP spid="1291268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41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8600"/>
            <a:ext cx="7162800" cy="1524000"/>
          </a:xfrm>
        </p:spPr>
        <p:txBody>
          <a:bodyPr/>
          <a:lstStyle/>
          <a:p>
            <a:pPr eaLnBrk="1" hangingPunct="1">
              <a:defRPr/>
            </a:pPr>
            <a:r>
              <a:rPr lang="ar-JO" sz="3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وعاظ شجعان، مثيرين للجدل </a:t>
            </a:r>
            <a:br>
              <a:rPr lang="ar-JO" sz="3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3600" b="1" dirty="0"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الكتاب المقدس</a:t>
            </a:r>
            <a:endParaRPr lang="en-US" sz="6000" b="1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441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4600" y="2590800"/>
            <a:ext cx="6305872" cy="3429000"/>
          </a:xfrm>
          <a:effectLst/>
        </p:spPr>
        <p:txBody>
          <a:bodyPr/>
          <a:lstStyle/>
          <a:p>
            <a:pPr algn="r" eaLnBrk="1" hangingPunct="1">
              <a:defRPr/>
            </a:pPr>
            <a:r>
              <a:rPr lang="ar-JO" sz="2800" b="1" dirty="0">
                <a:solidFill>
                  <a:schemeClr val="accent6">
                    <a:lumMod val="2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إرميا: غادروا أورشليم</a:t>
            </a:r>
          </a:p>
          <a:p>
            <a:pPr algn="r" eaLnBrk="1" hangingPunct="1">
              <a:defRPr/>
            </a:pPr>
            <a:r>
              <a:rPr lang="ar-JO" sz="2800" b="1" dirty="0">
                <a:solidFill>
                  <a:schemeClr val="accent6">
                    <a:lumMod val="2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بولس: الخلاص بالنعمة</a:t>
            </a:r>
          </a:p>
          <a:p>
            <a:pPr algn="r" eaLnBrk="1" hangingPunct="1">
              <a:defRPr/>
            </a:pPr>
            <a:r>
              <a:rPr lang="ar-JO" sz="2800" b="1" dirty="0">
                <a:solidFill>
                  <a:schemeClr val="accent6">
                    <a:lumMod val="25000"/>
                  </a:schemeClr>
                </a:solidFill>
                <a:effectLst>
                  <a:glow rad="101600">
                    <a:schemeClr val="bg1">
                      <a:alpha val="75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يسوع: يا مراؤون</a:t>
            </a:r>
            <a:endParaRPr lang="en-US" sz="2800" b="1" dirty="0">
              <a:solidFill>
                <a:schemeClr val="accent6">
                  <a:lumMod val="25000"/>
                </a:schemeClr>
              </a:solidFill>
              <a:effectLst>
                <a:glow rad="101600">
                  <a:schemeClr val="bg1">
                    <a:alpha val="75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9747" name="Picture 4" descr="proph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62800" y="381000"/>
            <a:ext cx="138747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9748" name="Picture 5" descr="Ancient Preachi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2424113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9749" name="Text Box 6"/>
          <p:cNvSpPr txBox="1">
            <a:spLocks noChangeArrowheads="1"/>
          </p:cNvSpPr>
          <p:nvPr/>
        </p:nvSpPr>
        <p:spPr bwMode="auto">
          <a:xfrm>
            <a:off x="8375650" y="76200"/>
            <a:ext cx="6655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/>
              <a:t>246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4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41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609600"/>
            <a:ext cx="1905000" cy="792163"/>
          </a:xfrm>
          <a:noFill/>
        </p:spPr>
        <p:txBody>
          <a:bodyPr/>
          <a:lstStyle/>
          <a:p>
            <a:pPr eaLnBrk="1" hangingPunct="1"/>
            <a:r>
              <a:rPr lang="en-US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Black</a:t>
            </a:r>
            <a:endParaRPr lang="en-US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021288"/>
            <a:ext cx="9144000" cy="757808"/>
          </a:xfrm>
        </p:spPr>
        <p:txBody>
          <a:bodyPr/>
          <a:lstStyle/>
          <a:p>
            <a:pPr rtl="1" eaLnBrk="1" hangingPunct="1">
              <a:defRPr/>
            </a:pP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الرابط للعرض التقديميِّ "فن الوعظ" متاحٌ على الموقع الإلكترونيّ:</a:t>
            </a:r>
            <a:b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BibleStudyDownloads.org</a:t>
            </a:r>
          </a:p>
        </p:txBody>
      </p:sp>
      <p:sp>
        <p:nvSpPr>
          <p:cNvPr id="99331" name="Rectangle 1026"/>
          <p:cNvSpPr txBox="1">
            <a:spLocks noChangeArrowheads="1"/>
          </p:cNvSpPr>
          <p:nvPr/>
        </p:nvSpPr>
        <p:spPr bwMode="auto">
          <a:xfrm>
            <a:off x="0" y="-27384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marL="0" marR="0" lvl="0" indent="0" algn="ctr" defTabSz="9143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6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kumimoji="0" lang="ar-JO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حصل على هذا العرض التقديمي مجاناً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Screen Shot 2016-02-02 at 5.41.18 PM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/>
        </p:blipFill>
        <p:spPr>
          <a:xfrm>
            <a:off x="-44173" y="692696"/>
            <a:ext cx="9232347" cy="5328592"/>
          </a:xfrm>
          <a:prstGeom prst="rect">
            <a:avLst/>
          </a:prstGeom>
        </p:spPr>
      </p:pic>
      <p:pic>
        <p:nvPicPr>
          <p:cNvPr id="9" name="Picture 8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2132856"/>
            <a:ext cx="6153212" cy="348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41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69" name="Picture 2" descr="MasteringPreachi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300" y="228600"/>
            <a:ext cx="43815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6803" name="Picture 3" descr="MasteringAuthors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1219200" cy="229870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568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724400" y="609600"/>
            <a:ext cx="4267200" cy="1782763"/>
          </a:xfrm>
        </p:spPr>
        <p:txBody>
          <a:bodyPr/>
          <a:lstStyle/>
          <a:p>
            <a:pPr eaLnBrk="1" hangingPunct="1"/>
            <a:r>
              <a:rPr lang="ar-JO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الجدل</a:t>
            </a:r>
            <a:br>
              <a:rPr lang="ar-JO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</a:br>
            <a:r>
              <a:rPr lang="ar-JO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لا يمكن تجنبه</a:t>
            </a:r>
            <a:endParaRPr lang="en-US" dirty="0"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356805" name="Text Box 5"/>
          <p:cNvSpPr txBox="1">
            <a:spLocks noChangeArrowheads="1"/>
          </p:cNvSpPr>
          <p:nvPr/>
        </p:nvSpPr>
        <p:spPr bwMode="auto">
          <a:xfrm>
            <a:off x="5486400" y="3048000"/>
            <a:ext cx="3352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الطريق نحو الملاءمة</a:t>
            </a:r>
          </a:p>
          <a:p>
            <a:pPr algn="r"/>
            <a:r>
              <a:rPr lang="ar-JO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مليء بالمواضيع الجدلية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6806" name="Text Box 6"/>
          <p:cNvSpPr txBox="1">
            <a:spLocks noChangeArrowheads="1"/>
          </p:cNvSpPr>
          <p:nvPr/>
        </p:nvSpPr>
        <p:spPr bwMode="auto">
          <a:xfrm>
            <a:off x="5029200" y="5867400"/>
            <a:ext cx="38258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ar-JO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ستيوارت بريسكو، 80</a:t>
            </a:r>
            <a:endParaRPr lang="en-US" sz="2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6804" grpId="0"/>
      <p:bldP spid="1356805" grpId="0"/>
      <p:bldP spid="135680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304800"/>
            <a:ext cx="7312025" cy="990600"/>
          </a:xfrm>
          <a:solidFill>
            <a:schemeClr val="hlink"/>
          </a:solidFill>
        </p:spPr>
        <p:txBody>
          <a:bodyPr/>
          <a:lstStyle/>
          <a:p>
            <a:pPr eaLnBrk="1" hangingPunct="1"/>
            <a:r>
              <a:rPr lang="ar-JO" sz="4800" b="1" dirty="0">
                <a:solidFill>
                  <a:srgbClr val="FFFFFF"/>
                </a:solidFill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قائمة سنغافورة الساخنة</a:t>
            </a:r>
            <a:endParaRPr lang="en-US" sz="7200" b="1" dirty="0">
              <a:solidFill>
                <a:srgbClr val="FFFFFF"/>
              </a:solidFill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1225732" name="Rectangle 4"/>
          <p:cNvSpPr>
            <a:spLocks noChangeArrowheads="1"/>
          </p:cNvSpPr>
          <p:nvPr/>
        </p:nvSpPr>
        <p:spPr bwMode="auto">
          <a:xfrm>
            <a:off x="4648200" y="1447800"/>
            <a:ext cx="3308176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الإجهاض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الإرادة الحية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الترقية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افلام ذات تصنيف </a:t>
            </a:r>
            <a:r>
              <a:rPr lang="en-US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تعليم الأطفال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الإنسجام الديني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التناغم العرقي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تبشير المسلم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الأمهات العاملات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دور المرأة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5733" name="Rectangle 5"/>
          <p:cNvSpPr>
            <a:spLocks noChangeArrowheads="1"/>
          </p:cNvSpPr>
          <p:nvPr/>
        </p:nvSpPr>
        <p:spPr bwMode="auto">
          <a:xfrm>
            <a:off x="900113" y="1447800"/>
            <a:ext cx="3824287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المثلية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القمار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الإباحية/الجنس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العزوبية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الحكومة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القتل الرحيم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الطلاق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الإخصاب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 eaLnBrk="1" hangingPunct="1">
              <a:spcBef>
                <a:spcPct val="20000"/>
              </a:spcBef>
              <a:buFont typeface="Wingdings" charset="0"/>
              <a:buChar char="ü"/>
              <a:defRPr/>
            </a:pPr>
            <a:r>
              <a:rPr lang="ar-JO" sz="2800" b="1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الخدمة العسكرية الإلزامية</a:t>
            </a:r>
            <a:endParaRPr lang="en-US" sz="2800" b="1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220" name="Text Box 7"/>
          <p:cNvSpPr txBox="1">
            <a:spLocks noChangeArrowheads="1"/>
          </p:cNvSpPr>
          <p:nvPr/>
        </p:nvSpPr>
        <p:spPr bwMode="auto">
          <a:xfrm>
            <a:off x="8375650" y="76200"/>
            <a:ext cx="70403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ar-JO" b="1" dirty="0">
                <a:latin typeface="Arial" panose="020B0604020202020204" pitchFamily="34" charset="0"/>
                <a:cs typeface="Arial" panose="020B0604020202020204" pitchFamily="34" charset="0"/>
              </a:rPr>
              <a:t>246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573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5732" grpId="0" build="p"/>
      <p:bldP spid="122573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30" name="Picture 4" descr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831" name="Rectangle 2"/>
          <p:cNvSpPr txBox="1">
            <a:spLocks noGrp="1"/>
          </p:cNvSpPr>
          <p:nvPr>
            <p:ph type="title" idx="4294967295"/>
          </p:nvPr>
        </p:nvSpPr>
        <p:spPr>
          <a:xfrm>
            <a:off x="990600" y="4365104"/>
            <a:ext cx="7772400" cy="1143001"/>
          </a:xfrm>
          <a:prstGeom prst="rect">
            <a:avLst/>
          </a:prstGeom>
        </p:spPr>
        <p:txBody>
          <a:bodyPr anchor="ctr"/>
          <a:lstStyle>
            <a:lvl1pPr algn="ctr">
              <a:defRPr sz="54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ar-JO" dirty="0"/>
              <a:t>لماذا البقاء</a:t>
            </a:r>
            <a:endParaRPr dirty="0"/>
          </a:p>
        </p:txBody>
      </p:sp>
      <p:sp>
        <p:nvSpPr>
          <p:cNvPr id="12833" name="Rectangle 4"/>
          <p:cNvSpPr txBox="1"/>
          <p:nvPr/>
        </p:nvSpPr>
        <p:spPr>
          <a:xfrm rot="21566660">
            <a:off x="3181067" y="157347"/>
            <a:ext cx="591671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0" marR="0" lvl="0" indent="0" algn="ctr" defTabSz="914400" rtl="1" eaLnBrk="1" fontAlgn="auto" latinLnBrk="0" hangingPunct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>
                <a:latin typeface="+mj-lt"/>
                <a:ea typeface="+mj-ea"/>
                <a:cs typeface="+mj-cs"/>
                <a:sym typeface="Helvetica"/>
              </a:defRPr>
            </a:pPr>
            <a:r>
              <a:rPr kumimoji="0" lang="ar-JO" sz="4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/>
                <a:sym typeface="Helvetica"/>
              </a:rPr>
              <a:t>1 كورنثوس 7: 25-40</a:t>
            </a:r>
            <a:endParaRPr kumimoji="0" sz="4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/>
              <a:sym typeface="Helvetica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A75465-1C18-D630-265C-04050F3FB47F}"/>
              </a:ext>
            </a:extLst>
          </p:cNvPr>
          <p:cNvSpPr/>
          <p:nvPr/>
        </p:nvSpPr>
        <p:spPr>
          <a:xfrm>
            <a:off x="3635896" y="5316722"/>
            <a:ext cx="2952328" cy="1446548"/>
          </a:xfrm>
          <a:prstGeom prst="rect">
            <a:avLst/>
          </a:prstGeom>
          <a:noFill/>
          <a:ln w="25400" cap="flat">
            <a:noFill/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ar-JO" sz="88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>
                  <a:glow rad="127000">
                    <a:schemeClr val="tx1"/>
                  </a:glow>
                </a:effectLst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Times New Roman"/>
              </a:rPr>
              <a:t>أعزب؟</a:t>
            </a:r>
            <a:endParaRPr kumimoji="0" lang="en-US" sz="8800" b="1" i="0" u="none" strike="noStrike" cap="none" spc="0" normalizeH="0" baseline="0" dirty="0">
              <a:ln>
                <a:noFill/>
              </a:ln>
              <a:solidFill>
                <a:srgbClr val="00B0F0"/>
              </a:solidFill>
              <a:effectLst>
                <a:glow rad="127000">
                  <a:schemeClr val="tx1"/>
                </a:glow>
              </a:effectLst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8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28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833" grpId="0" build="p" bldLvl="5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1" descr="Article_Porn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61913"/>
            <a:ext cx="8332788" cy="691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1335242"/>
          </a:xfrm>
        </p:spPr>
        <p:txBody>
          <a:bodyPr/>
          <a:lstStyle/>
          <a:p>
            <a:pPr>
              <a:defRPr/>
            </a:pPr>
            <a:r>
              <a:rPr lang="ar-JO" b="1" dirty="0">
                <a:effectLst>
                  <a:glow rad="177800">
                    <a:schemeClr val="tx1"/>
                  </a:glow>
                </a:effectLst>
                <a:latin typeface="Arial" charset="0"/>
                <a:ea typeface="ＭＳ Ｐゴシック" charset="0"/>
              </a:rPr>
              <a:t>المواد الإباحية</a:t>
            </a:r>
            <a:endParaRPr lang="en-US" b="1" dirty="0">
              <a:effectLst>
                <a:glow rad="177800">
                  <a:schemeClr val="tx1"/>
                </a:glo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61" name="Picture 1" descr="Reformation Project LBGT Conferen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313" y="11113"/>
            <a:ext cx="7667625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16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>
              <a:defRPr/>
            </a:pPr>
            <a:r>
              <a:rPr lang="ar-JO" b="1" dirty="0">
                <a:effectLst>
                  <a:glow rad="177800">
                    <a:schemeClr val="tx1"/>
                  </a:glow>
                </a:effectLst>
                <a:latin typeface="Arial" charset="0"/>
                <a:ea typeface="ＭＳ Ｐゴシック" charset="0"/>
              </a:rPr>
              <a:t>المثلية الجنسية</a:t>
            </a:r>
            <a:endParaRPr lang="en-US" b="1" dirty="0">
              <a:effectLst>
                <a:glow rad="177800">
                  <a:schemeClr val="tx1"/>
                </a:glow>
              </a:effectLst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3" name="Picture 2" descr="grude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9822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4" name="AutoShape 3"/>
          <p:cNvSpPr>
            <a:spLocks noChangeArrowheads="1"/>
          </p:cNvSpPr>
          <p:nvPr/>
        </p:nvSpPr>
        <p:spPr bwMode="auto">
          <a:xfrm rot="10800000">
            <a:off x="-304800" y="1600200"/>
            <a:ext cx="4800600" cy="2819400"/>
          </a:xfrm>
          <a:prstGeom prst="wedgeEllipseCallout">
            <a:avLst>
              <a:gd name="adj1" fmla="val -69644"/>
              <a:gd name="adj2" fmla="val 788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06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152400"/>
            <a:ext cx="7772400" cy="1143000"/>
          </a:xfrm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تعريف واين جرودم للنبوة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156" name="Rectangle 5"/>
          <p:cNvSpPr>
            <a:spLocks noChangeArrowheads="1"/>
          </p:cNvSpPr>
          <p:nvPr/>
        </p:nvSpPr>
        <p:spPr bwMode="auto">
          <a:xfrm>
            <a:off x="1524000" y="5105400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  <p:sp>
        <p:nvSpPr>
          <p:cNvPr id="370694" name="Text Box 6"/>
          <p:cNvSpPr txBox="1">
            <a:spLocks noChangeArrowheads="1"/>
          </p:cNvSpPr>
          <p:nvPr/>
        </p:nvSpPr>
        <p:spPr bwMode="auto">
          <a:xfrm>
            <a:off x="0" y="2219380"/>
            <a:ext cx="4114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>
            <a:lvl1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أن تخبر شيئاً ما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قام الله بوضعه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في الذهن الإنساني </a:t>
            </a: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altLang="ja-JP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بشكلٍ عفوي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sp>
        <p:nvSpPr>
          <p:cNvPr id="370695" name="Text Box 7"/>
          <p:cNvSpPr txBox="1">
            <a:spLocks noChangeArrowheads="1"/>
          </p:cNvSpPr>
          <p:nvPr/>
        </p:nvSpPr>
        <p:spPr bwMode="auto">
          <a:xfrm>
            <a:off x="990600" y="5835650"/>
            <a:ext cx="7543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000">
                <a:alpha val="74998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لماذا لا يزال بإمكان المسيحيين التنبؤ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itchFamily="-111" charset="-128"/>
                <a:cs typeface="Arial" panose="020B0604020202020204" pitchFamily="34" charset="0"/>
              </a:rPr>
              <a:t>المسيحية اليوم (16 أيلول 1988)، 29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ＭＳ Ｐゴシック" pitchFamily="-111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458" name="Picture 7" descr="tonguesdebstow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7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11113" y="0"/>
            <a:ext cx="8991601" cy="1143000"/>
          </a:xfrm>
        </p:spPr>
        <p:txBody>
          <a:bodyPr/>
          <a:lstStyle/>
          <a:p>
            <a:pPr eaLnBrk="1" hangingPunct="1"/>
            <a:r>
              <a:rPr lang="ar-JO" b="1" dirty="0">
                <a:solidFill>
                  <a:schemeClr val="bg1"/>
                </a:solidFill>
                <a:latin typeface="Arial" panose="020B0604020202020204" pitchFamily="34" charset="0"/>
                <a:ea typeface="Osaka" charset="0"/>
                <a:cs typeface="Arial" panose="020B0604020202020204" pitchFamily="34" charset="0"/>
              </a:rPr>
              <a:t>التكلم بألسنة</a:t>
            </a:r>
            <a:endParaRPr lang="en-US" b="1" dirty="0"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  <p:sp>
        <p:nvSpPr>
          <p:cNvPr id="147460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sz="4400">
              <a:solidFill>
                <a:srgbClr val="000000"/>
              </a:solidFill>
              <a:latin typeface="Arial" panose="020B0604020202020204" pitchFamily="34" charset="0"/>
              <a:ea typeface="Osaka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7772400" cy="1139825"/>
          </a:xfrm>
          <a:solidFill>
            <a:schemeClr val="bg2"/>
          </a:solidFill>
          <a:effectLst>
            <a:outerShdw blurRad="63500" dist="38099" dir="2700000" algn="ctr" rotWithShape="0">
              <a:srgbClr val="000902">
                <a:alpha val="74998"/>
              </a:srgb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ar-JO" sz="4000" dirty="0">
                <a:solidFill>
                  <a:schemeClr val="tx1"/>
                </a:solidFill>
                <a:effectLst>
                  <a:outerShdw blurRad="38100" dist="38100" dir="2700000" algn="tl">
                    <a:srgbClr val="000203"/>
                  </a:outerShdw>
                </a:effectLst>
                <a:latin typeface="Arial" panose="020B0604020202020204" pitchFamily="34" charset="0"/>
                <a:ea typeface="ＭＳ Ｐゴシック" charset="0"/>
                <a:cs typeface="Arial" panose="020B0604020202020204" pitchFamily="34" charset="0"/>
              </a:rPr>
              <a:t>1 تيموثاوس 2: 11-15</a:t>
            </a:r>
            <a:endParaRPr lang="en-US" sz="4000" dirty="0">
              <a:solidFill>
                <a:schemeClr val="tx1"/>
              </a:solidFill>
              <a:effectLst>
                <a:outerShdw blurRad="38100" dist="38100" dir="2700000" algn="tl">
                  <a:srgbClr val="000203"/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  <p:pic>
        <p:nvPicPr>
          <p:cNvPr id="28774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208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747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288" y="3276600"/>
            <a:ext cx="2525712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1" name="Rectangle 5"/>
          <p:cNvSpPr>
            <a:spLocks noChangeArrowheads="1"/>
          </p:cNvSpPr>
          <p:nvPr/>
        </p:nvSpPr>
        <p:spPr bwMode="black">
          <a:xfrm>
            <a:off x="-36512" y="3214686"/>
            <a:ext cx="6535752" cy="349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902">
                <a:alpha val="74998"/>
              </a:srgbClr>
            </a:outerShdw>
          </a:effectLst>
        </p:spPr>
        <p:txBody>
          <a:bodyPr lIns="91430" tIns="45716" rIns="91430" bIns="45716"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13 لأن آدم جبل أولاً ثم حواء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14 وآدم لم يغو لكن المرأة أغويت فحصلت في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التعدي.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15 ولكنها ستخلص بولادة الأولاد إن ثبتن في </a:t>
            </a: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JO" sz="3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ar-JO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الإيمان والمحبة والقداسة مع التعقل.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07950" y="1565275"/>
            <a:ext cx="9001125" cy="1503363"/>
          </a:xfrm>
          <a:effectLst>
            <a:outerShdw blurRad="63500" dist="38099" dir="2700000" algn="ctr" rotWithShape="0">
              <a:srgbClr val="000902">
                <a:alpha val="74998"/>
              </a:srgbClr>
            </a:outerShdw>
          </a:effectLst>
        </p:spPr>
        <p:txBody>
          <a:bodyPr/>
          <a:lstStyle/>
          <a:p>
            <a:pPr marL="1588" indent="-1588" algn="r" eaLnBrk="1" hangingPunct="1">
              <a:buNone/>
              <a:defRPr/>
            </a:pPr>
            <a:r>
              <a:rPr lang="ar-SA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11 لتتعلم المرأة بسكوت في كل خضوع.</a:t>
            </a:r>
          </a:p>
          <a:p>
            <a:pPr marL="1588" indent="-1588" algn="r" eaLnBrk="1" hangingPunct="1">
              <a:buNone/>
              <a:defRPr/>
            </a:pPr>
            <a:r>
              <a:rPr lang="ar-SA" sz="48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12 ولكن لست آذن للمرأة أن تعلم ولا تتسلط على الرجل بل تكون في سكوت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ＭＳ Ｐゴシック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Expedition">
  <a:themeElements>
    <a:clrScheme name="Expeditio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DFD6C3"/>
      </a:accent1>
      <a:accent2>
        <a:srgbClr val="D69B80"/>
      </a:accent2>
      <a:accent3>
        <a:srgbClr val="8F8F8F"/>
      </a:accent3>
      <a:accent4>
        <a:srgbClr val="707070"/>
      </a:accent4>
      <a:accent5>
        <a:srgbClr val="ECE8DE"/>
      </a:accent5>
      <a:accent6>
        <a:srgbClr val="C28C73"/>
      </a:accent6>
      <a:hlink>
        <a:srgbClr val="0000FF"/>
      </a:hlink>
      <a:folHlink>
        <a:srgbClr val="FF00FF"/>
      </a:folHlink>
    </a:clrScheme>
    <a:fontScheme name="Expedition">
      <a:majorFont>
        <a:latin typeface="Helvetica"/>
        <a:ea typeface="Helvetica"/>
        <a:cs typeface="Helvetica"/>
      </a:majorFont>
      <a:minorFont>
        <a:latin typeface="Times New Roman"/>
        <a:ea typeface="Times New Roman"/>
        <a:cs typeface="Times New Roman"/>
      </a:minorFont>
    </a:fontScheme>
    <a:fmtScheme name="Expeditio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Off val="44000"/>
          </a:schemeClr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1.xml><?xml version="1.0" encoding="utf-8"?>
<a:theme xmlns:a="http://schemas.openxmlformats.org/drawingml/2006/main" name="4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lipboard">
  <a:themeElements>
    <a:clrScheme name="Clipboard 2">
      <a:dk1>
        <a:srgbClr val="000000"/>
      </a:dk1>
      <a:lt1>
        <a:srgbClr val="ECDB96"/>
      </a:lt1>
      <a:dk2>
        <a:srgbClr val="000000"/>
      </a:dk2>
      <a:lt2>
        <a:srgbClr val="969696"/>
      </a:lt2>
      <a:accent1>
        <a:srgbClr val="FBDF53"/>
      </a:accent1>
      <a:accent2>
        <a:srgbClr val="FF9966"/>
      </a:accent2>
      <a:accent3>
        <a:srgbClr val="F4EAC9"/>
      </a:accent3>
      <a:accent4>
        <a:srgbClr val="000000"/>
      </a:accent4>
      <a:accent5>
        <a:srgbClr val="FDECB3"/>
      </a:accent5>
      <a:accent6>
        <a:srgbClr val="E78A5C"/>
      </a:accent6>
      <a:hlink>
        <a:srgbClr val="CC3300"/>
      </a:hlink>
      <a:folHlink>
        <a:srgbClr val="996600"/>
      </a:folHlink>
    </a:clrScheme>
    <a:fontScheme name="Clipboard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Clipboard 1">
        <a:dk1>
          <a:srgbClr val="000000"/>
        </a:dk1>
        <a:lt1>
          <a:srgbClr val="ECDB96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4EAC9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2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4EAC9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ard 3">
        <a:dk1>
          <a:srgbClr val="000000"/>
        </a:dk1>
        <a:lt1>
          <a:srgbClr val="ECDB96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F4EAC9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iscus">
  <a:themeElements>
    <a:clrScheme name="Discus 1">
      <a:dk1>
        <a:srgbClr val="004080"/>
      </a:dk1>
      <a:lt1>
        <a:srgbClr val="EFEFEF"/>
      </a:lt1>
      <a:dk2>
        <a:srgbClr val="004080"/>
      </a:dk2>
      <a:lt2>
        <a:srgbClr val="808080"/>
      </a:lt2>
      <a:accent1>
        <a:srgbClr val="99CCFF"/>
      </a:accent1>
      <a:accent2>
        <a:srgbClr val="CCCCFF"/>
      </a:accent2>
      <a:accent3>
        <a:srgbClr val="F6F6F6"/>
      </a:accent3>
      <a:accent4>
        <a:srgbClr val="00356C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Discus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Discus 1">
        <a:dk1>
          <a:srgbClr val="004080"/>
        </a:dk1>
        <a:lt1>
          <a:srgbClr val="EFEFEF"/>
        </a:lt1>
        <a:dk2>
          <a:srgbClr val="00408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6F6F6"/>
        </a:accent3>
        <a:accent4>
          <a:srgbClr val="00356C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2">
        <a:dk1>
          <a:srgbClr val="004080"/>
        </a:dk1>
        <a:lt1>
          <a:srgbClr val="EFEFEF"/>
        </a:lt1>
        <a:dk2>
          <a:srgbClr val="004080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F6F6F6"/>
        </a:accent3>
        <a:accent4>
          <a:srgbClr val="00356C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cus 3">
        <a:dk1>
          <a:srgbClr val="004080"/>
        </a:dk1>
        <a:lt1>
          <a:srgbClr val="FFFFFF"/>
        </a:lt1>
        <a:dk2>
          <a:srgbClr val="004080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FFFFFF"/>
        </a:accent3>
        <a:accent4>
          <a:srgbClr val="00356C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Justice">
  <a:themeElements>
    <a:clrScheme name="Justice 3">
      <a:dk1>
        <a:srgbClr val="000000"/>
      </a:dk1>
      <a:lt1>
        <a:srgbClr val="959380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C8C8C0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Justice">
      <a:majorFont>
        <a:latin typeface="Copperplate Gothic Light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Justice 1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C8C8C0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2">
        <a:dk1>
          <a:srgbClr val="000000"/>
        </a:dk1>
        <a:lt1>
          <a:srgbClr val="959380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C8C8C0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3">
        <a:dk1>
          <a:srgbClr val="000000"/>
        </a:dk1>
        <a:lt1>
          <a:srgbClr val="959380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C8C8C0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stice 4">
        <a:dk1>
          <a:srgbClr val="000000"/>
        </a:dk1>
        <a:lt1>
          <a:srgbClr val="959380"/>
        </a:lt1>
        <a:dk2>
          <a:srgbClr val="000000"/>
        </a:dk2>
        <a:lt2>
          <a:srgbClr val="333333"/>
        </a:lt2>
        <a:accent1>
          <a:srgbClr val="8C7B70"/>
        </a:accent1>
        <a:accent2>
          <a:srgbClr val="8F5F2F"/>
        </a:accent2>
        <a:accent3>
          <a:srgbClr val="C8C8C0"/>
        </a:accent3>
        <a:accent4>
          <a:srgbClr val="000000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Highway">
  <a:themeElements>
    <a:clrScheme name="Highway 1">
      <a:dk1>
        <a:srgbClr val="003366"/>
      </a:dk1>
      <a:lt1>
        <a:srgbClr val="FFFFFF"/>
      </a:lt1>
      <a:dk2>
        <a:srgbClr val="28863C"/>
      </a:dk2>
      <a:lt2>
        <a:srgbClr val="FFFFFF"/>
      </a:lt2>
      <a:accent1>
        <a:srgbClr val="3366CC"/>
      </a:accent1>
      <a:accent2>
        <a:srgbClr val="00B000"/>
      </a:accent2>
      <a:accent3>
        <a:srgbClr val="ACC3AF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Highway">
      <a:majorFont>
        <a:latin typeface="Verdana"/>
        <a:ea typeface="ＭＳ Ｐゴシック"/>
        <a:cs typeface="ＭＳ Ｐゴシック"/>
      </a:majorFont>
      <a:minorFont>
        <a:latin typeface="Verdana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Highway 1">
        <a:dk1>
          <a:srgbClr val="003366"/>
        </a:dk1>
        <a:lt1>
          <a:srgbClr val="FFFFFF"/>
        </a:lt1>
        <a:dk2>
          <a:srgbClr val="28863C"/>
        </a:dk2>
        <a:lt2>
          <a:srgbClr val="FFFFFF"/>
        </a:lt2>
        <a:accent1>
          <a:srgbClr val="3366CC"/>
        </a:accent1>
        <a:accent2>
          <a:srgbClr val="00B000"/>
        </a:accent2>
        <a:accent3>
          <a:srgbClr val="ACC3AF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ighway 2">
        <a:dk1>
          <a:srgbClr val="777777"/>
        </a:dk1>
        <a:lt1>
          <a:srgbClr val="FFFFFF"/>
        </a:lt1>
        <a:dk2>
          <a:srgbClr val="28863C"/>
        </a:dk2>
        <a:lt2>
          <a:srgbClr val="FFFFFF"/>
        </a:lt2>
        <a:accent1>
          <a:srgbClr val="909082"/>
        </a:accent1>
        <a:accent2>
          <a:srgbClr val="809EA8"/>
        </a:accent2>
        <a:accent3>
          <a:srgbClr val="ACC3AF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Tube">
  <a:themeElements>
    <a:clrScheme name="Tube 2">
      <a:dk1>
        <a:srgbClr val="003366"/>
      </a:dk1>
      <a:lt1>
        <a:srgbClr val="FFC118"/>
      </a:lt1>
      <a:dk2>
        <a:srgbClr val="C1080A"/>
      </a:dk2>
      <a:lt2>
        <a:srgbClr val="FFC118"/>
      </a:lt2>
      <a:accent1>
        <a:srgbClr val="3366CC"/>
      </a:accent1>
      <a:accent2>
        <a:srgbClr val="00B000"/>
      </a:accent2>
      <a:accent3>
        <a:srgbClr val="DDAAAA"/>
      </a:accent3>
      <a:accent4>
        <a:srgbClr val="DAA413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Tube">
      <a:majorFont>
        <a:latin typeface="Trebuchet MS"/>
        <a:ea typeface="ＭＳ Ｐゴシック"/>
        <a:cs typeface="ＭＳ Ｐゴシック"/>
      </a:majorFont>
      <a:minorFont>
        <a:latin typeface="Trebuchet MS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Tube 1">
        <a:dk1>
          <a:srgbClr val="5C1F00"/>
        </a:dk1>
        <a:lt1>
          <a:srgbClr val="FFC118"/>
        </a:lt1>
        <a:dk2>
          <a:srgbClr val="C1080A"/>
        </a:dk2>
        <a:lt2>
          <a:srgbClr val="FFC118"/>
        </a:lt2>
        <a:accent1>
          <a:srgbClr val="800000"/>
        </a:accent1>
        <a:accent2>
          <a:srgbClr val="BE7960"/>
        </a:accent2>
        <a:accent3>
          <a:srgbClr val="DDAAAA"/>
        </a:accent3>
        <a:accent4>
          <a:srgbClr val="DAA413"/>
        </a:accent4>
        <a:accent5>
          <a:srgbClr val="C0AA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ube 2">
        <a:dk1>
          <a:srgbClr val="003366"/>
        </a:dk1>
        <a:lt1>
          <a:srgbClr val="FFC118"/>
        </a:lt1>
        <a:dk2>
          <a:srgbClr val="C1080A"/>
        </a:dk2>
        <a:lt2>
          <a:srgbClr val="FFC118"/>
        </a:lt2>
        <a:accent1>
          <a:srgbClr val="3366CC"/>
        </a:accent1>
        <a:accent2>
          <a:srgbClr val="00B000"/>
        </a:accent2>
        <a:accent3>
          <a:srgbClr val="DDAAAA"/>
        </a:accent3>
        <a:accent4>
          <a:srgbClr val="DAA413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6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stealth" w="lg" len="lg"/>
        </a:ln>
        <a:effectLst/>
      </a:spPr>
      <a:bodyPr vert="horz" wrap="square" lIns="90000" tIns="46800" rIns="90000" bIns="4680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omic Sans MS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AU" sz="4400" b="0" i="0" u="none" strike="noStrike" cap="none" normalizeH="0" baseline="0">
            <a:ln>
              <a:noFill/>
            </a:ln>
            <a:solidFill>
              <a:schemeClr val="tx2"/>
            </a:solidFill>
            <a:effectLst/>
            <a:latin typeface="Times New Roman" pitchFamily="-11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_Ripple">
  <a:themeElements>
    <a:clrScheme name="">
      <a:dk1>
        <a:srgbClr val="000203"/>
      </a:dk1>
      <a:lt1>
        <a:srgbClr val="FFFFFF"/>
      </a:lt1>
      <a:dk2>
        <a:srgbClr val="C900CB"/>
      </a:dk2>
      <a:lt2>
        <a:srgbClr val="CCECFF"/>
      </a:lt2>
      <a:accent1>
        <a:srgbClr val="0088E4"/>
      </a:accent1>
      <a:accent2>
        <a:srgbClr val="009999"/>
      </a:accent2>
      <a:accent3>
        <a:srgbClr val="E1AAE2"/>
      </a:accent3>
      <a:accent4>
        <a:srgbClr val="DADADA"/>
      </a:accent4>
      <a:accent5>
        <a:srgbClr val="AAC3EF"/>
      </a:accent5>
      <a:accent6>
        <a:srgbClr val="008A8A"/>
      </a:accent6>
      <a:hlink>
        <a:srgbClr val="99FF99"/>
      </a:hlink>
      <a:folHlink>
        <a:srgbClr val="AFE1FF"/>
      </a:folHlink>
    </a:clrScheme>
    <a:fontScheme name="Ripp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0" charset="0"/>
            <a:ea typeface="ＭＳ Ｐゴシック" pitchFamily="-110" charset="-128"/>
            <a:cs typeface="ＭＳ Ｐゴシック" pitchFamily="-110" charset="-128"/>
          </a:defRPr>
        </a:defPPr>
      </a:lstStyle>
    </a:lnDef>
  </a:objectDefaults>
  <a:extraClrSchemeLst>
    <a:extraClrScheme>
      <a:clrScheme name="Ripple 1">
        <a:dk1>
          <a:srgbClr val="2B2B85"/>
        </a:dk1>
        <a:lt1>
          <a:srgbClr val="FFFFFF"/>
        </a:lt1>
        <a:dk2>
          <a:srgbClr val="00254A"/>
        </a:dk2>
        <a:lt2>
          <a:srgbClr val="C0C0C0"/>
        </a:lt2>
        <a:accent1>
          <a:srgbClr val="2E2E8E"/>
        </a:accent1>
        <a:accent2>
          <a:srgbClr val="0066CC"/>
        </a:accent2>
        <a:accent3>
          <a:srgbClr val="AAACB1"/>
        </a:accent3>
        <a:accent4>
          <a:srgbClr val="DADADA"/>
        </a:accent4>
        <a:accent5>
          <a:srgbClr val="ADADC6"/>
        </a:accent5>
        <a:accent6>
          <a:srgbClr val="005CB9"/>
        </a:accent6>
        <a:hlink>
          <a:srgbClr val="99CCFF"/>
        </a:hlink>
        <a:folHlink>
          <a:srgbClr val="8F8FB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2">
        <a:dk1>
          <a:srgbClr val="3B4B5D"/>
        </a:dk1>
        <a:lt1>
          <a:srgbClr val="FFFFFF"/>
        </a:lt1>
        <a:dk2>
          <a:srgbClr val="466886"/>
        </a:dk2>
        <a:lt2>
          <a:srgbClr val="CCECFF"/>
        </a:lt2>
        <a:accent1>
          <a:srgbClr val="58718C"/>
        </a:accent1>
        <a:accent2>
          <a:srgbClr val="6D9D97"/>
        </a:accent2>
        <a:accent3>
          <a:srgbClr val="B0B9C3"/>
        </a:accent3>
        <a:accent4>
          <a:srgbClr val="DADADA"/>
        </a:accent4>
        <a:accent5>
          <a:srgbClr val="B4BBC5"/>
        </a:accent5>
        <a:accent6>
          <a:srgbClr val="628E88"/>
        </a:accent6>
        <a:hlink>
          <a:srgbClr val="99CCFF"/>
        </a:hlink>
        <a:folHlink>
          <a:srgbClr val="A97CF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3">
        <a:dk1>
          <a:srgbClr val="008AE8"/>
        </a:dk1>
        <a:lt1>
          <a:srgbClr val="FFFFFF"/>
        </a:lt1>
        <a:dk2>
          <a:srgbClr val="0068AE"/>
        </a:dk2>
        <a:lt2>
          <a:srgbClr val="CCECFF"/>
        </a:lt2>
        <a:accent1>
          <a:srgbClr val="0088E4"/>
        </a:accent1>
        <a:accent2>
          <a:srgbClr val="009999"/>
        </a:accent2>
        <a:accent3>
          <a:srgbClr val="AAB9D3"/>
        </a:accent3>
        <a:accent4>
          <a:srgbClr val="DADADA"/>
        </a:accent4>
        <a:accent5>
          <a:srgbClr val="AAC3EF"/>
        </a:accent5>
        <a:accent6>
          <a:srgbClr val="008A8A"/>
        </a:accent6>
        <a:hlink>
          <a:srgbClr val="99FF99"/>
        </a:hlink>
        <a:folHlink>
          <a:srgbClr val="AFE1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4">
        <a:dk1>
          <a:srgbClr val="9B69FF"/>
        </a:dk1>
        <a:lt1>
          <a:srgbClr val="FFFFFF"/>
        </a:lt1>
        <a:dk2>
          <a:srgbClr val="666699"/>
        </a:dk2>
        <a:lt2>
          <a:srgbClr val="D9D9FF"/>
        </a:lt2>
        <a:accent1>
          <a:srgbClr val="9966FF"/>
        </a:accent1>
        <a:accent2>
          <a:srgbClr val="00FFFF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E7E7"/>
        </a:accent6>
        <a:hlink>
          <a:srgbClr val="5FAFFF"/>
        </a:hlink>
        <a:folHlink>
          <a:srgbClr val="0033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5">
        <a:dk1>
          <a:srgbClr val="008080"/>
        </a:dk1>
        <a:lt1>
          <a:srgbClr val="FFFFFF"/>
        </a:lt1>
        <a:dk2>
          <a:srgbClr val="006666"/>
        </a:dk2>
        <a:lt2>
          <a:srgbClr val="FFFFCC"/>
        </a:lt2>
        <a:accent1>
          <a:srgbClr val="008080"/>
        </a:accent1>
        <a:accent2>
          <a:srgbClr val="0099FF"/>
        </a:accent2>
        <a:accent3>
          <a:srgbClr val="AAB8B8"/>
        </a:accent3>
        <a:accent4>
          <a:srgbClr val="DADADA"/>
        </a:accent4>
        <a:accent5>
          <a:srgbClr val="AAC0C0"/>
        </a:accent5>
        <a:accent6>
          <a:srgbClr val="008AE7"/>
        </a:accent6>
        <a:hlink>
          <a:srgbClr val="1ACE9F"/>
        </a:hlink>
        <a:folHlink>
          <a:srgbClr val="A5B5C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6">
        <a:dk1>
          <a:srgbClr val="CDD9D1"/>
        </a:dk1>
        <a:lt1>
          <a:srgbClr val="FFFFFF"/>
        </a:lt1>
        <a:dk2>
          <a:srgbClr val="A3BBA9"/>
        </a:dk2>
        <a:lt2>
          <a:srgbClr val="007D80"/>
        </a:lt2>
        <a:accent1>
          <a:srgbClr val="CBD7CE"/>
        </a:accent1>
        <a:accent2>
          <a:srgbClr val="9CA8A4"/>
        </a:accent2>
        <a:accent3>
          <a:srgbClr val="CEDAD1"/>
        </a:accent3>
        <a:accent4>
          <a:srgbClr val="DADADA"/>
        </a:accent4>
        <a:accent5>
          <a:srgbClr val="E2E8E3"/>
        </a:accent5>
        <a:accent6>
          <a:srgbClr val="8D9894"/>
        </a:accent6>
        <a:hlink>
          <a:srgbClr val="009900"/>
        </a:hlink>
        <a:folHlink>
          <a:srgbClr val="0099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7">
        <a:dk1>
          <a:srgbClr val="686B5D"/>
        </a:dk1>
        <a:lt1>
          <a:srgbClr val="DCDAD0"/>
        </a:lt1>
        <a:dk2>
          <a:srgbClr val="525040"/>
        </a:dk2>
        <a:lt2>
          <a:srgbClr val="D3D2A6"/>
        </a:lt2>
        <a:accent1>
          <a:srgbClr val="686B5D"/>
        </a:accent1>
        <a:accent2>
          <a:srgbClr val="5D8770"/>
        </a:accent2>
        <a:accent3>
          <a:srgbClr val="B3B3AF"/>
        </a:accent3>
        <a:accent4>
          <a:srgbClr val="BCBAB1"/>
        </a:accent4>
        <a:accent5>
          <a:srgbClr val="B9BAB6"/>
        </a:accent5>
        <a:accent6>
          <a:srgbClr val="537A65"/>
        </a:accent6>
        <a:hlink>
          <a:srgbClr val="85B7A9"/>
        </a:hlink>
        <a:folHlink>
          <a:srgbClr val="B8936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ipple 8">
        <a:dk1>
          <a:srgbClr val="000000"/>
        </a:dk1>
        <a:lt1>
          <a:srgbClr val="EAEAEA"/>
        </a:lt1>
        <a:dk2>
          <a:srgbClr val="000000"/>
        </a:dk2>
        <a:lt2>
          <a:srgbClr val="B2B2B2"/>
        </a:lt2>
        <a:accent1>
          <a:srgbClr val="FFFFFF"/>
        </a:accent1>
        <a:accent2>
          <a:srgbClr val="A4BCC4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94AAB1"/>
        </a:accent6>
        <a:hlink>
          <a:srgbClr val="0066FF"/>
        </a:hlink>
        <a:folHlink>
          <a:srgbClr val="00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ipple 9">
        <a:dk1>
          <a:srgbClr val="000000"/>
        </a:dk1>
        <a:lt1>
          <a:srgbClr val="D7D1B9"/>
        </a:lt1>
        <a:dk2>
          <a:srgbClr val="B39257"/>
        </a:dk2>
        <a:lt2>
          <a:srgbClr val="B1A887"/>
        </a:lt2>
        <a:accent1>
          <a:srgbClr val="E6E3D4"/>
        </a:accent1>
        <a:accent2>
          <a:srgbClr val="A2A4AC"/>
        </a:accent2>
        <a:accent3>
          <a:srgbClr val="E8E5D9"/>
        </a:accent3>
        <a:accent4>
          <a:srgbClr val="000000"/>
        </a:accent4>
        <a:accent5>
          <a:srgbClr val="F0EFE6"/>
        </a:accent5>
        <a:accent6>
          <a:srgbClr val="92949B"/>
        </a:accent6>
        <a:hlink>
          <a:srgbClr val="666633"/>
        </a:hlink>
        <a:folHlink>
          <a:srgbClr val="9C98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Mac HD:Applications:Microsoft Office 2004:Templates:Presentations:Designs:Writing Table</Template>
  <TotalTime>3205</TotalTime>
  <Words>315</Words>
  <Application>Microsoft Macintosh PowerPoint</Application>
  <PresentationFormat>On-screen Show (4:3)</PresentationFormat>
  <Paragraphs>91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16</vt:i4>
      </vt:variant>
    </vt:vector>
  </HeadingPairs>
  <TitlesOfParts>
    <vt:vector size="45" baseType="lpstr">
      <vt:lpstr>ＭＳ Ｐゴシック</vt:lpstr>
      <vt:lpstr>Times Roman</vt:lpstr>
      <vt:lpstr>Arial</vt:lpstr>
      <vt:lpstr>Arial Narrow</vt:lpstr>
      <vt:lpstr>Book Antiqua</vt:lpstr>
      <vt:lpstr>Calibri</vt:lpstr>
      <vt:lpstr>Comic Sans MS</vt:lpstr>
      <vt:lpstr>Copperplate Gothic Light</vt:lpstr>
      <vt:lpstr>Engravers MT</vt:lpstr>
      <vt:lpstr>Garamond</vt:lpstr>
      <vt:lpstr>Helvetica</vt:lpstr>
      <vt:lpstr>Impact</vt:lpstr>
      <vt:lpstr>Lucida Sans</vt:lpstr>
      <vt:lpstr>Tahoma</vt:lpstr>
      <vt:lpstr>Times New Roman</vt:lpstr>
      <vt:lpstr>Trebuchet MS</vt:lpstr>
      <vt:lpstr>Verdana</vt:lpstr>
      <vt:lpstr>Wingdings</vt:lpstr>
      <vt:lpstr>Default Design</vt:lpstr>
      <vt:lpstr>Clipboard</vt:lpstr>
      <vt:lpstr>Discus</vt:lpstr>
      <vt:lpstr>Justice</vt:lpstr>
      <vt:lpstr>Highway</vt:lpstr>
      <vt:lpstr>Tube</vt:lpstr>
      <vt:lpstr>16_Blank Presentation</vt:lpstr>
      <vt:lpstr>3_Blank Presentation</vt:lpstr>
      <vt:lpstr>1_Ripple</vt:lpstr>
      <vt:lpstr>Expedition</vt:lpstr>
      <vt:lpstr>4_Blank Presentation</vt:lpstr>
      <vt:lpstr>وعظ المواضيع الجدلية</vt:lpstr>
      <vt:lpstr>الجدل لا يمكن تجنبه</vt:lpstr>
      <vt:lpstr>قائمة سنغافورة الساخنة</vt:lpstr>
      <vt:lpstr>لماذا البقاء</vt:lpstr>
      <vt:lpstr>المواد الإباحية</vt:lpstr>
      <vt:lpstr>المثلية الجنسية</vt:lpstr>
      <vt:lpstr>تعريف واين جرودم للنبوة</vt:lpstr>
      <vt:lpstr>التكلم بألسنة</vt:lpstr>
      <vt:lpstr>1 تيموثاوس 2: 11-15</vt:lpstr>
      <vt:lpstr>إرشادات بخصوص  الوعظ الجدلي</vt:lpstr>
      <vt:lpstr>فوائد الوعظ الجدلي</vt:lpstr>
      <vt:lpstr>لماذا البقاء</vt:lpstr>
      <vt:lpstr>مخاطر  وعظ المواضيع الجدلية</vt:lpstr>
      <vt:lpstr>وعاظ شجعان، مثيرين للجدل  في الكتاب المقدس</vt:lpstr>
      <vt:lpstr>Black</vt:lpstr>
      <vt:lpstr>الرابط للعرض التقديميِّ "فن الوعظ" متاحٌ على الموقع الإلكترونيّ:  BibleStudyDownloads.org</vt:lpstr>
    </vt:vector>
  </TitlesOfParts>
  <Company>SBC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Over White</dc:title>
  <dc:creator>Rick Griffith</dc:creator>
  <cp:lastModifiedBy>Rick Griffith</cp:lastModifiedBy>
  <cp:revision>105</cp:revision>
  <dcterms:created xsi:type="dcterms:W3CDTF">2004-09-11T01:03:24Z</dcterms:created>
  <dcterms:modified xsi:type="dcterms:W3CDTF">2024-01-30T11:17:47Z</dcterms:modified>
</cp:coreProperties>
</file>