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10" r:id="rId2"/>
    <p:sldMasterId id="2147483696" r:id="rId3"/>
    <p:sldMasterId id="2147483688" r:id="rId4"/>
    <p:sldMasterId id="2147483686" r:id="rId5"/>
    <p:sldMasterId id="2147483670" r:id="rId6"/>
    <p:sldMasterId id="2147483668" r:id="rId7"/>
    <p:sldMasterId id="2147483664" r:id="rId8"/>
    <p:sldMasterId id="2147483662" r:id="rId9"/>
    <p:sldMasterId id="2147483660" r:id="rId10"/>
    <p:sldMasterId id="2147483658" r:id="rId11"/>
    <p:sldMasterId id="2147483649" r:id="rId12"/>
  </p:sldMasterIdLst>
  <p:notesMasterIdLst>
    <p:notesMasterId r:id="rId37"/>
  </p:notesMasterIdLst>
  <p:sldIdLst>
    <p:sldId id="269" r:id="rId13"/>
    <p:sldId id="281" r:id="rId14"/>
    <p:sldId id="284" r:id="rId15"/>
    <p:sldId id="322" r:id="rId16"/>
    <p:sldId id="318" r:id="rId17"/>
    <p:sldId id="324" r:id="rId18"/>
    <p:sldId id="315" r:id="rId19"/>
    <p:sldId id="316" r:id="rId20"/>
    <p:sldId id="317" r:id="rId21"/>
    <p:sldId id="292" r:id="rId22"/>
    <p:sldId id="278" r:id="rId23"/>
    <p:sldId id="328" r:id="rId24"/>
    <p:sldId id="4035" r:id="rId25"/>
    <p:sldId id="314" r:id="rId26"/>
    <p:sldId id="256" r:id="rId27"/>
    <p:sldId id="264" r:id="rId28"/>
    <p:sldId id="320" r:id="rId29"/>
    <p:sldId id="326" r:id="rId30"/>
    <p:sldId id="283" r:id="rId31"/>
    <p:sldId id="309" r:id="rId32"/>
    <p:sldId id="293" r:id="rId33"/>
    <p:sldId id="279" r:id="rId34"/>
    <p:sldId id="305" r:id="rId35"/>
    <p:sldId id="4034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DF3FD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316" autoAdjust="0"/>
  </p:normalViewPr>
  <p:slideViewPr>
    <p:cSldViewPr>
      <p:cViewPr varScale="1">
        <p:scale>
          <a:sx n="138" d="100"/>
          <a:sy n="138" d="100"/>
        </p:scale>
        <p:origin x="12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9B38ED-C60C-1544-A463-5D07FDD37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1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3B23BC-101D-9E45-BD9E-0577DA8F689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0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24356B-8AB7-D844-A8D6-5A4FEB505247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8C8D2F-241F-134C-928F-A13E72AA498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 father must make the painful decision to kill his own son in order to save the lives of people on an oncoming train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http://www.wingclips.com/movie-clips/most/the-bridge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1BFD39-3470-4947-A316-63BDF67D270D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 father must make the painful decision to kill his own son in order to save the lives of people on an oncoming train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http://www.wingclips.com/movie-clips/most/the-bridge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24356B-8AB7-D844-A8D6-5A4FEB50524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02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5D2CAD-EC8E-9C48-9CCD-AE413083BCD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Bennet gives these 12 words to sum up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9AE181-AF51-F843-A411-95B85B4E2C10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B9FC902-24B2-244E-A120-FEBD1EE221D0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81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1617A9-A336-9743-8474-443EAAB81A7F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08D6F1-57B2-CA48-A2E2-FD33D525539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A45979-496D-2740-B4BD-B281DCEA62F5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88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D606E9-8B1B-5643-A011-24C755D09BC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CE9DF0-21B1-FD4A-8004-FC3FE27A6CC8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5CC60D-B4E5-1D40-8BCD-C6A715CB0901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CD1B67-DBAB-E145-AB14-EEE5E9494FF5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94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 Preaching (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Homiletics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Arabic</a:t>
            </a:r>
          </a:p>
          <a:p>
            <a:r>
              <a:rPr lang="en-US" dirty="0"/>
              <a:t>_____________</a:t>
            </a:r>
          </a:p>
          <a:p>
            <a:r>
              <a:rPr lang="en-US" dirty="0"/>
              <a:t>Common-</a:t>
            </a:r>
            <a:r>
              <a:rPr lang="en-US" dirty="0">
                <a:latin typeface="Arial" charset="0"/>
                <a:ea typeface="ＭＳ Ｐゴシック" charset="0"/>
              </a:rPr>
              <a:t>3</a:t>
            </a:r>
            <a:r>
              <a:rPr lang="en-US" baseline="0" dirty="0">
                <a:latin typeface="Arial" charset="0"/>
                <a:ea typeface="ＭＳ Ｐゴシック" charset="0"/>
              </a:rPr>
              <a:t>6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7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CE0798-6DDA-0549-A13F-C2F7A9E991E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Atheism only substitutes non-religious terrorism for it.  This has been shown to be even more deadly by Hitler, Mussolini, Stalin, Mao, Pol Pot, and others.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548156-E219-1346-8407-26FB9ACBFE3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4360A1-E41D-D545-B00D-6B249757EE33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0B9B97-E782-DD49-B517-03F96E0EB96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93ADED-DADA-6046-8C0C-97C2CF49461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49E959-1667-C74B-8C0B-67957758D97A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EC575D-1D6A-A542-BF90-833A9FC496B7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0EF8D-333C-3647-BE53-E42AB8A5D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87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23215-AB3A-1846-A00F-6D9F4182D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57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2192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 anchor="ctr"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4F5BA-5FDE-3147-9190-CE0B5C3FD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031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65E-383B-8949-8DA9-260F73C7E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501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00812-9A64-6343-9321-CA509FB3E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7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D2E72-FD9D-C841-AEBF-EA3B1B2B3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92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D41EB-B21D-0049-AC39-6DF2BD15AD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180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E5407-F911-C240-9258-33AFBADE9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343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72DF8-D791-7B41-80A3-E0E8C2E07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D4871-2E11-3443-BAC5-9968846CA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252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57055-9CFC-7048-BEAE-E76B59473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446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077E1-16B7-7B41-8C6C-043A13220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60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74D1B-9A17-3E4C-97BE-9678D21FB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340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0D0B5-8C33-EE42-B6EE-9F7DBE826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003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8580" dist="380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719C4-9986-1A4D-BE76-34028BEF9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925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8372D-B1E8-0B4E-9D82-F27683627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75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439FE-EE3C-7540-96FC-DC0156B27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229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EC3DF-B917-2141-9A0D-1B6CF1A55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688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48869-5C48-294F-981B-01C089C1C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051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DEF68-0D5C-6341-A525-9DF1E9467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396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F145D-44AD-DE4A-B5FF-CBAAAFB8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95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461F4-5158-0D49-ACEA-E374FDDCA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52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07D01-2FDF-B444-8268-A50187B39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7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43175" y="3733800"/>
            <a:ext cx="4056063" cy="2286000"/>
          </a:xfrm>
        </p:spPr>
        <p:txBody>
          <a:bodyPr/>
          <a:lstStyle>
            <a:lvl1pPr marL="0" indent="0" algn="ctr">
              <a:buFont typeface="Monotype Sort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6049A-A805-BD4D-ACE5-2117BA9DD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30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36C48-C0DD-7B42-94C6-B2E652AD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773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4E4FC-03FE-274E-AEBC-D4B3FBAEC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910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8FA8-1AAB-9547-BA77-14493F5E7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909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6B5C5-4944-D841-ADC8-C90C09857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065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E56F8-8E1D-414F-858B-8513FF59A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07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899E4-FDA7-1E4F-BF23-B7B5F3C86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187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EC739-FF70-C64F-B54A-420C75E3E6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748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BD0E0-3477-F04F-984B-8AE4A59EE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96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2A3EE-E4A8-FB45-AFE3-04CC4D811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422EB-84ED-C345-A96C-C4DFF2353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51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CBE9D-C024-5C44-9E36-3DAB51171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256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BD86-DA7B-154E-AA1A-D451EBDF5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119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2370B-5BFE-354B-BE77-A6DF60B66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387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30825-2FA5-154D-BFB4-7449529F4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03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451AC-43AA-1148-83C0-D20BCC5D1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88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B50BA-AC51-D449-B91B-608B29118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9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9C4BF-0CAB-5D4A-8A3B-2E9A7D53F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55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41B53-2896-E840-8BF0-EB36F8FAB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06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1E13F-3B87-A146-8208-262D51CD5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25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498FB-F20B-3240-9632-E52204B32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65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FFD4-9BD3-7342-A33C-6331D0A7F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76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B060-83CD-A743-9AD7-AA40617C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74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9943D-E4BE-784B-B261-029A8BEF4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8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457200"/>
            <a:ext cx="15430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0" y="457200"/>
            <a:ext cx="44767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F6867-F2A0-E24E-8594-F3D3BB6B1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7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E30D-E559-C44D-87DB-C6AC04745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5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81C9E-5927-5745-BABE-82E3075AD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4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5A0A0-781C-C44A-9891-F04624247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60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80792-BD67-0C4B-81E6-12250140D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28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805F-DE9D-A84A-8EEF-3A1683B0E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AF2D1-C6A9-A849-99C4-AC207E082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52971-41C0-1845-B5F4-A297D23DA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7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550DB-B95E-D042-96F6-D0AEF687C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79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40BF-F539-954F-B0C7-67740B923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31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E2F56-4E65-1D4F-BB6B-C89AF4C0B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08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A6BC8-E197-6744-A520-D39882682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8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A04A6-8045-E14A-B7D3-C31252A40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60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  <a:effectLst>
            <a:outerShdw blurRad="76200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2DD72-9C63-1843-A306-ABCB86637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01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BFA3D-60E7-F24A-A7A2-9AFBBCB67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34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F3F11-4998-964A-9639-0AF27A7BB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42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828800"/>
            <a:ext cx="34671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5159B-3CC3-6241-A044-9EB3A5F81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59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4748F-09C4-A147-960D-D137870B4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297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A0248-F43F-1645-9451-5E737C6FD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E4304-7068-2540-B261-1294AEE3D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53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44D8F-FF78-724E-ACA6-408E0B2B6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10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E51CB-12E0-3E4B-B5DF-B4093BF66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23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7404E-BA3A-B94A-8831-4445C78C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36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54BAB-7CB9-F544-B297-A05AE2676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30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457200"/>
            <a:ext cx="177165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457200"/>
            <a:ext cx="516255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149CA-8B0D-4D4D-B88B-052AD1C33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23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495800"/>
            <a:ext cx="7772400" cy="1524000"/>
          </a:xfrm>
          <a:effectLst>
            <a:outerShdw blurRad="63500" dist="253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990600"/>
            <a:ext cx="2362200" cy="2438400"/>
          </a:xfrm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>
                <a:latin typeface="Curlz MT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F421-8055-B844-87A9-D03124F8C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82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E46DC-AA6A-C847-A814-BC855D025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32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6B2B8-C295-C743-870E-447BD60A3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068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668A5-D06D-6B44-B80B-F43AEE7EA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85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095E0-8155-CD47-A0DF-AF0CCAF17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2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87641-AFD3-6C43-A560-A8392A5FF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56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E14E3-C712-1441-81CB-011E2C0F2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12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DA7BD-58B4-FE4E-8560-829860FB5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63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0431D-D60F-344C-8A0B-A62B3FC93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48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EDFB7-C188-564C-93AC-D96A8B79F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3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9499-7C29-D147-B49A-7587E6609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290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D0216-4749-8B48-83DB-CC69ACF36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64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1400" y="1752600"/>
            <a:ext cx="5105400" cy="2209800"/>
          </a:xfrm>
          <a:effectLst/>
        </p:spPr>
        <p:txBody>
          <a:bodyPr/>
          <a:lstStyle>
            <a:lvl1pPr algn="ctr">
              <a:defRPr sz="4800" i="0">
                <a:latin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4191000"/>
            <a:ext cx="5105400" cy="1447800"/>
          </a:xfrm>
        </p:spPr>
        <p:txBody>
          <a:bodyPr/>
          <a:lstStyle>
            <a:lvl1pPr marL="0" indent="0" algn="ctr">
              <a:buFont typeface="Wingdings" charset="2"/>
              <a:buNone/>
              <a:defRPr>
                <a:latin typeface="Times New Roman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124200" cy="457200"/>
          </a:xfr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A1AF2D8-BD95-3C49-B082-EA730A568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84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66D45-DF49-2E49-8025-AEA239620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9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35450-C508-364B-AC81-AAFFD191D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46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6900" y="1981200"/>
            <a:ext cx="31623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119C4-5AD7-2240-AFD8-7C45CA37B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6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CF2D2-13B9-6B46-BB4D-AD9EEBD62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326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F957C-C2E2-3749-8D7D-7885EF89C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20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2E4C5-783C-534C-9115-7D9356B01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837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BD92E-4150-B94E-9F2B-FE726C089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68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7C912-B93B-8649-9A8B-99CE63DEC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666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5111E-F1B4-9D40-9284-4B38005DB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35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D87FB-FF32-4E49-A4BC-80A019D53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59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304800"/>
            <a:ext cx="16192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62200" y="304800"/>
            <a:ext cx="47053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2E076-8705-B94B-A301-596F3FB6B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54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1447800"/>
            <a:ext cx="5257800" cy="175577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581400"/>
            <a:ext cx="5257800" cy="1522413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138C-A236-0540-B7A7-41BD74D72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209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7E7F2-D1E5-1342-B172-DF25B460F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86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BA376-4853-7849-ACA4-D8A581C4D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4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909E0-065F-224A-878F-204D22348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79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84338"/>
            <a:ext cx="35052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684338"/>
            <a:ext cx="35052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8D0E-30D5-7440-BAEA-16B9A856D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29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888AC-E8DB-764E-9091-E6A3B0EA3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724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269C3-3B9D-6444-BAA8-71C088AB7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192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36E98-F28B-AF4F-9A96-0EC200770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926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A13A-4F8E-F74F-9A8A-9BB727C5A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976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8D8FA-DD60-3E44-A344-DB476BCA6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438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5107D-0110-C244-AC71-798806EC0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270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44500"/>
            <a:ext cx="1981200" cy="5694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44500"/>
            <a:ext cx="5791200" cy="5694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396B8-E59D-4442-B12B-91A3C1EDD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00FF-8C58-7A45-97A2-A443318D2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61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ED7DF-B713-804F-B05E-670EE8DDB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23699-A00B-7E42-AD4A-E370570E0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783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09DEB-2457-2D48-B15C-86B0CE870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380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09EF7-B632-B644-99F0-DFE850C8B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408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4F184-D338-6847-A21E-0399FF73A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082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36AB2-C0E0-BB4F-B416-2210DFB02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33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D762-0018-AB4E-9930-9153126FA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503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87960-BAD9-B546-9D0F-D81DBFF01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39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74837-BFA4-E74A-BE9F-AF6C7F3FC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512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DA252-859D-2E46-B8B3-B8273520A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838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52A02-C7F8-3C45-B134-21EA08259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968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14600"/>
            <a:ext cx="77724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43400"/>
            <a:ext cx="6400800" cy="1447800"/>
          </a:xfrm>
        </p:spPr>
        <p:txBody>
          <a:bodyPr/>
          <a:lstStyle>
            <a:lvl1pPr marL="0" indent="0" algn="ctr">
              <a:buFont typeface="Wingdings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545AB-6CCD-FF4A-BDC1-3A198D7F7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6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CBC7-90E9-8B42-9B55-CBB67B958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08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C7AD9-F882-8C4E-BF23-B302583E0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621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9FE84-0DE2-8942-A5E5-624F3AAD1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616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B6CFF-823D-964A-895C-19245F7CE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858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3FC7-1B38-334E-B2D0-FA013C2A8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675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1931D-F51F-6F42-8AFF-5E9A32611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124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D13E6-8C13-BE48-AECF-183FC8E1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833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0655F-FCA5-6B41-A3FA-0887147F6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035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E780D-427F-6848-86A4-106F6C0E8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0219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12C76-470A-7047-9595-DE64C9FAB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078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6B234-959C-FB44-B505-3B7D15F0C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8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1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73A7D3-C2BF-C845-9D92-3D3C2BFEE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5" r:id="rId1"/>
    <p:sldLayoutId id="214748467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E746AB6-DC79-B943-B4A3-894174A2C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5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 b="1" i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 b="1" i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 b="1" i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 b="1" i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2"/>
        <a:buChar char="l"/>
        <a:defRPr sz="2000" b="1" 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3912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3" name="Rectangle 4"/>
            <p:cNvSpPr>
              <a:spLocks noChangeArrowheads="1"/>
            </p:cNvSpPr>
            <p:nvPr/>
          </p:nvSpPr>
          <p:spPr bwMode="auto">
            <a:xfrm>
              <a:off x="96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4" name="Rectangle 5"/>
            <p:cNvSpPr>
              <a:spLocks noChangeArrowheads="1"/>
            </p:cNvSpPr>
            <p:nvPr/>
          </p:nvSpPr>
          <p:spPr bwMode="auto">
            <a:xfrm>
              <a:off x="240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5" name="Rectangle 6"/>
            <p:cNvSpPr>
              <a:spLocks noChangeArrowheads="1"/>
            </p:cNvSpPr>
            <p:nvPr/>
          </p:nvSpPr>
          <p:spPr bwMode="auto">
            <a:xfrm>
              <a:off x="96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altLang="ja-JP">
                <a:latin typeface="Helvetica" charset="0"/>
              </a:endParaRPr>
            </a:p>
          </p:txBody>
        </p:sp>
        <p:sp>
          <p:nvSpPr>
            <p:cNvPr id="123916" name="Rectangle 7"/>
            <p:cNvSpPr>
              <a:spLocks noChangeArrowheads="1"/>
            </p:cNvSpPr>
            <p:nvPr/>
          </p:nvSpPr>
          <p:spPr bwMode="auto">
            <a:xfrm>
              <a:off x="96" y="384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en-US" altLang="ja-JP">
                <a:latin typeface="Helvetica" charset="0"/>
              </a:endParaRPr>
            </a:p>
          </p:txBody>
        </p:sp>
        <p:sp>
          <p:nvSpPr>
            <p:cNvPr id="123917" name="Rectangle 8"/>
            <p:cNvSpPr>
              <a:spLocks noChangeArrowheads="1"/>
            </p:cNvSpPr>
            <p:nvPr/>
          </p:nvSpPr>
          <p:spPr bwMode="auto">
            <a:xfrm>
              <a:off x="384" y="96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8" name="Rectangle 9"/>
            <p:cNvSpPr>
              <a:spLocks noChangeArrowheads="1"/>
            </p:cNvSpPr>
            <p:nvPr/>
          </p:nvSpPr>
          <p:spPr bwMode="auto">
            <a:xfrm>
              <a:off x="240" y="240"/>
              <a:ext cx="96" cy="96"/>
            </a:xfrm>
            <a:prstGeom prst="rect">
              <a:avLst/>
            </a:prstGeom>
            <a:solidFill>
              <a:srgbClr val="FFE6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23919" name="Picture 10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1152"/>
              <a:ext cx="5758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5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35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35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latin typeface="Helvetica" charset="0"/>
              </a:defRPr>
            </a:lvl1pPr>
          </a:lstStyle>
          <a:p>
            <a:pPr>
              <a:defRPr/>
            </a:pPr>
            <a:fld id="{A3FEC5D4-8BE8-7A45-8AAE-5C62A4F90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6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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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DF24860-064E-FB44-9550-07648426B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457200"/>
            <a:ext cx="617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3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3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3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AA9D71B0-C68F-624D-AA47-0A643944D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charset="0"/>
        <a:buChar char="F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charset="2"/>
        <a:buChar char="F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charset="2"/>
        <a:buChar char="F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charset="2"/>
        <a:buChar char="F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charset="2"/>
        <a:buChar char="F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AA809D0-F72D-414D-8FAE-3D1333E1A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7" r:id="rId1"/>
    <p:sldLayoutId id="2147484698" r:id="rId2"/>
    <p:sldLayoutId id="2147484699" r:id="rId3"/>
    <p:sldLayoutId id="2147484700" r:id="rId4"/>
    <p:sldLayoutId id="2147484701" r:id="rId5"/>
    <p:sldLayoutId id="2147484702" r:id="rId6"/>
    <p:sldLayoutId id="2147484703" r:id="rId7"/>
    <p:sldLayoutId id="2147484704" r:id="rId8"/>
    <p:sldLayoutId id="2147484705" r:id="rId9"/>
    <p:sldLayoutId id="2147484706" r:id="rId10"/>
    <p:sldLayoutId id="2147484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7896" name="Picture 3" descr="299_B_JuiceDrop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Rectangle 4"/>
            <p:cNvSpPr>
              <a:spLocks noChangeArrowheads="1"/>
            </p:cNvSpPr>
            <p:nvPr/>
          </p:nvSpPr>
          <p:spPr bwMode="auto">
            <a:xfrm>
              <a:off x="1008" y="0"/>
              <a:ext cx="4752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4572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828800"/>
            <a:ext cx="7086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68475" y="6248400"/>
            <a:ext cx="173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C1659B0B-C67D-BA48-94D6-B0577E550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0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B001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0019F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FF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FF"/>
        </a:buClr>
        <a:buFont typeface="Wingdings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543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Verdana" charset="0"/>
                <a:ea typeface="MS Pゴシック" charset="0"/>
                <a:cs typeface="MS Pゴシック" charset="0"/>
              </a:defRPr>
            </a:lvl1pPr>
          </a:lstStyle>
          <a:p>
            <a:pPr>
              <a:defRPr/>
            </a:pPr>
            <a:fld id="{416D6066-9BC8-8545-8477-CA4E02B43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1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MS Pゴシック" pitchFamily="-92" charset="-128"/>
          <a:cs typeface="MS Pゴシック" pitchFamily="-92" charset="-128"/>
        </a:defRPr>
      </a:lvl9pPr>
    </p:titleStyle>
    <p:bodyStyle>
      <a:lvl1pPr marL="396875" indent="-3968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50838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316038" indent="-33972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712913" indent="-2825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108200" indent="-2794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65400" indent="-279400" algn="l" rtl="0" fontAlgn="base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022600" indent="-279400" algn="l" rtl="0" fontAlgn="base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79800" indent="-279400" algn="l" rtl="0" fontAlgn="base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937000" indent="-279400" algn="l" rtl="0" fontAlgn="base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304800"/>
            <a:ext cx="6248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38099" dir="2700000" algn="ctr" rotWithShape="0">
              <a:srgbClr val="FFFFFF">
                <a:alpha val="99962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81200"/>
            <a:ext cx="6477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MS Pゴシック" charset="0"/>
                <a:cs typeface="MS Pゴシック" charset="0"/>
              </a:defRPr>
            </a:lvl1pPr>
          </a:lstStyle>
          <a:p>
            <a:pPr>
              <a:defRPr/>
            </a:pPr>
            <a:fld id="{CAD3065E-8658-F646-B0EB-E96E1DB6E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728" r:id="rId2"/>
    <p:sldLayoutId id="2147484729" r:id="rId3"/>
    <p:sldLayoutId id="2147484730" r:id="rId4"/>
    <p:sldLayoutId id="2147484731" r:id="rId5"/>
    <p:sldLayoutId id="2147484732" r:id="rId6"/>
    <p:sldLayoutId id="2147484733" r:id="rId7"/>
    <p:sldLayoutId id="2147484734" r:id="rId8"/>
    <p:sldLayoutId id="2147484735" r:id="rId9"/>
    <p:sldLayoutId id="2147484736" r:id="rId10"/>
    <p:sldLayoutId id="2147484737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" charset="0"/>
          <a:ea typeface="MS Pゴシック" pitchFamily="-92" charset="-128"/>
          <a:cs typeface="MS Pゴシック" pitchFamily="-9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w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1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>
              <a:defRPr/>
            </a:pPr>
            <a:fld id="{1CDF678C-6507-F140-A92C-3B4D500E7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84338"/>
            <a:ext cx="71628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44500"/>
            <a:ext cx="7924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8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1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738" r:id="rId2"/>
    <p:sldLayoutId id="2147484739" r:id="rId3"/>
    <p:sldLayoutId id="2147484740" r:id="rId4"/>
    <p:sldLayoutId id="2147484741" r:id="rId5"/>
    <p:sldLayoutId id="2147484742" r:id="rId6"/>
    <p:sldLayoutId id="2147484743" r:id="rId7"/>
    <p:sldLayoutId id="2147484744" r:id="rId8"/>
    <p:sldLayoutId id="2147484745" r:id="rId9"/>
    <p:sldLayoutId id="2147484746" r:id="rId10"/>
    <p:sldLayoutId id="2147484747" r:id="rId11"/>
  </p:sldLayoutIdLst>
  <p:txStyles>
    <p:titleStyle>
      <a:lvl1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3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228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charset="0"/>
              </a:defRPr>
            </a:lvl1pPr>
          </a:lstStyle>
          <a:p>
            <a:pPr>
              <a:defRPr/>
            </a:pPr>
            <a:fld id="{E872ECA8-1D6D-314C-A42E-76E1FF7BB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04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charset="0"/>
        <a:buChar char="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Font typeface="Wingdings" charset="2"/>
        <a:buChar char="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charset="0"/>
              </a:defRPr>
            </a:lvl1pPr>
          </a:lstStyle>
          <a:p>
            <a:pPr>
              <a:defRPr/>
            </a:pPr>
            <a:fld id="{64B56543-2253-884D-ABB3-8ADA65AE4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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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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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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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534400" cy="1143000"/>
          </a:xfrm>
          <a:noFill/>
        </p:spPr>
        <p:txBody>
          <a:bodyPr/>
          <a:lstStyle/>
          <a:p>
            <a:pPr eaLnBrk="1" hangingPunct="1"/>
            <a:r>
              <a:rPr lang="ar-JO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العظات المتخصصة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06" name="Picture 5" descr="genn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16129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7" name="Picture 6" descr="mission and evangelis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300" y="2057400"/>
            <a:ext cx="27559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8"/>
          <p:cNvSpPr>
            <a:spLocks noChangeArrowheads="1"/>
          </p:cNvSpPr>
          <p:nvPr/>
        </p:nvSpPr>
        <p:spPr bwMode="auto">
          <a:xfrm>
            <a:off x="2133600" y="2438400"/>
            <a:ext cx="3962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ar-J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كرازة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ar-J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إكليل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ar-J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جنازة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17AD92-4D9D-98C3-318A-9047EDE85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د. ريك جريفيث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مؤسسة الدراسات اللاهوتية الأردنية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09800"/>
            <a:ext cx="4191000" cy="2590800"/>
          </a:xfrm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  <a:t>استخدم</a:t>
            </a:r>
            <a:b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</a:br>
            <a: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  <a:t>إيضاح</a:t>
            </a:r>
            <a:b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</a:br>
            <a: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  <a:t>بديل</a:t>
            </a:r>
            <a:endParaRPr lang="en-US" dirty="0">
              <a:latin typeface="Arial" panose="020B0604020202020204" pitchFamily="34" charset="0"/>
              <a:ea typeface="MS Pゴシック" charset="0"/>
              <a:cs typeface="Arial" panose="020B0604020202020204" pitchFamily="34" charset="0"/>
            </a:endParaRPr>
          </a:p>
        </p:txBody>
      </p:sp>
      <p:sp>
        <p:nvSpPr>
          <p:cNvPr id="167938" name="Text Box 4"/>
          <p:cNvSpPr txBox="1">
            <a:spLocks noChangeArrowheads="1"/>
          </p:cNvSpPr>
          <p:nvPr/>
        </p:nvSpPr>
        <p:spPr bwMode="auto">
          <a:xfrm>
            <a:off x="7623615" y="95250"/>
            <a:ext cx="132309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200-202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5029200" y="2438400"/>
            <a:ext cx="343123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indent="-577850" algn="r" rtl="1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كتاب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  <a:p>
            <a:pPr marL="577850" indent="-577850" algn="r" rtl="1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سرطان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  <a:p>
            <a:pPr marL="577850" indent="-577850" algn="r" rtl="1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كاي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  <a:p>
            <a:pPr marL="577850" indent="-577850" algn="r" rtl="1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أفعى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  <a:p>
            <a:pPr marL="577850" indent="-577850" algn="r" rtl="1" eaLnBrk="1" hangingPunct="1">
              <a:spcBef>
                <a:spcPct val="20000"/>
              </a:spcBef>
              <a:buFont typeface="Wingdings" charset="2"/>
              <a:buChar char="ü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جسر متحرك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d-most-bridge-q7m.mov">
            <a:hlinkClick r:id="" action="ppaction://media"/>
            <a:extLst>
              <a:ext uri="{FF2B5EF4-FFF2-40B4-BE49-F238E27FC236}">
                <a16:creationId xmlns:a16="http://schemas.microsoft.com/office/drawing/2014/main" id="{0C2883FA-2E5E-0E45-90D8-174C36523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060848"/>
            <a:ext cx="8206680" cy="4392488"/>
          </a:xfrm>
          <a:effectLst/>
        </p:spPr>
        <p:txBody>
          <a:bodyPr/>
          <a:lstStyle/>
          <a:p>
            <a:pPr algn="r" rtl="1" eaLnBrk="1" hangingPunct="1">
              <a:buFont typeface="Wingdings" charset="2"/>
              <a:buChar char="§"/>
              <a:defRPr/>
            </a:pPr>
            <a:r>
              <a:rPr kumimoji="0" lang="ar-JO" sz="4400" b="1" dirty="0">
                <a:effectLst>
                  <a:glow rad="152400">
                    <a:srgbClr val="00000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كان على الأب أن يتخذ القرار المؤلم بأن يقتل ابنه حتى ينقذ حياة الناس على قطار قادم</a:t>
            </a:r>
            <a:endParaRPr kumimoji="0" lang="en-US" sz="4400" b="1" dirty="0">
              <a:effectLst>
                <a:glow rad="152400">
                  <a:srgbClr val="00000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kumimoji="0" lang="ar-JO" b="1" dirty="0">
                <a:latin typeface="Arial" panose="020B0604020202020204" pitchFamily="34" charset="0"/>
                <a:cs typeface="Arial" panose="020B0604020202020204" pitchFamily="34" charset="0"/>
              </a:rPr>
              <a:t>الأكثر - فيلم</a:t>
            </a:r>
            <a:endParaRPr kumimoji="0"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ind-most-bridge-q7m.mov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3" name="Picture 1" descr="Most Drawbridge Screen Sh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91440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kumimoji="0" lang="ar-JO" b="1" dirty="0">
                <a:latin typeface="Arial" panose="020B0604020202020204" pitchFamily="34" charset="0"/>
                <a:cs typeface="Arial" panose="020B0604020202020204" pitchFamily="34" charset="0"/>
              </a:rPr>
              <a:t>الأكثر - فيلم</a:t>
            </a:r>
            <a:endParaRPr kumimoji="0"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0" y="0"/>
            <a:ext cx="2193925" cy="6669088"/>
          </a:xfrm>
        </p:spPr>
        <p:txBody>
          <a:bodyPr/>
          <a:lstStyle/>
          <a:p>
            <a:pPr algn="r" rtl="1" eaLnBrk="1" hangingPunct="1">
              <a:buFont typeface="Wingdings" charset="2"/>
              <a:buChar char="§"/>
              <a:defRPr/>
            </a:pPr>
            <a:r>
              <a:rPr kumimoji="0" lang="ar-JO" sz="2800" dirty="0">
                <a:latin typeface="Arial" panose="020B0604020202020204" pitchFamily="34" charset="0"/>
                <a:cs typeface="Arial" panose="020B0604020202020204" pitchFamily="34" charset="0"/>
              </a:rPr>
              <a:t>كان على الأب أن يتخذ القرار المؤلم بأن يقتل ابنه حتى ينقذ حياة الناس على قطار قادم</a:t>
            </a:r>
          </a:p>
        </p:txBody>
      </p:sp>
      <p:pic>
        <p:nvPicPr>
          <p:cNvPr id="2" name="Most - The Bridge - WingClips HIGH.mp4" descr="Most - The Bridge - WingClips HIGH.mp4">
            <a:hlinkClick r:id="" action="ppaction://media"/>
            <a:extLst>
              <a:ext uri="{FF2B5EF4-FFF2-40B4-BE49-F238E27FC236}">
                <a16:creationId xmlns:a16="http://schemas.microsoft.com/office/drawing/2014/main" id="{81B44620-B404-2C47-A3DD-6C2C9412D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289120"/>
            <a:ext cx="9144000" cy="513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09800"/>
            <a:ext cx="4191000" cy="2590800"/>
          </a:xfrm>
        </p:spPr>
        <p:txBody>
          <a:bodyPr/>
          <a:lstStyle/>
          <a:p>
            <a:pPr eaLnBrk="1" hangingPunct="1">
              <a:defRPr/>
            </a:pPr>
            <a: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  <a:t>استخدم</a:t>
            </a:r>
            <a:b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</a:br>
            <a: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  <a:t>إيضاح</a:t>
            </a:r>
            <a:b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</a:br>
            <a:r>
              <a:rPr lang="ar-JO" sz="4800" dirty="0">
                <a:latin typeface="Arial" panose="020B0604020202020204" pitchFamily="34" charset="0"/>
                <a:ea typeface="MS Pゴシック" charset="0"/>
                <a:cs typeface="Arial" panose="020B0604020202020204" pitchFamily="34" charset="0"/>
              </a:rPr>
              <a:t>بديل</a:t>
            </a:r>
            <a:endParaRPr lang="en-US" dirty="0">
              <a:latin typeface="Arial" panose="020B0604020202020204" pitchFamily="34" charset="0"/>
              <a:ea typeface="MS Pゴシック" charset="0"/>
              <a:cs typeface="Arial" panose="020B0604020202020204" pitchFamily="34" charset="0"/>
            </a:endParaRPr>
          </a:p>
        </p:txBody>
      </p:sp>
      <p:sp>
        <p:nvSpPr>
          <p:cNvPr id="167938" name="Text Box 4"/>
          <p:cNvSpPr txBox="1">
            <a:spLocks noChangeArrowheads="1"/>
          </p:cNvSpPr>
          <p:nvPr/>
        </p:nvSpPr>
        <p:spPr bwMode="auto">
          <a:xfrm>
            <a:off x="7623615" y="95250"/>
            <a:ext cx="132309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200-202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5029200" y="2438400"/>
            <a:ext cx="343123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77850" marR="0" lvl="0" indent="-57785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كتاب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  <a:p>
            <a:pPr marL="577850" marR="0" lvl="0" indent="-57785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سرطان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  <a:p>
            <a:pPr marL="577850" marR="0" lvl="0" indent="-57785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كاي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  <a:p>
            <a:pPr marL="577850" marR="0" lvl="0" indent="-57785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أفعى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  <a:p>
            <a:pPr marL="577850" marR="0" lvl="0" indent="-57785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جسر متحرك</a:t>
            </a:r>
          </a:p>
          <a:p>
            <a:pPr marL="577850" marR="0" lvl="0" indent="-57785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ar-JO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توأم</a:t>
            </a:r>
          </a:p>
          <a:p>
            <a:pPr marL="577850" marR="0" lvl="0" indent="-57785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ゴシック" pitchFamily="-92" charset="-128"/>
                <a:cs typeface="Arial" panose="020B0604020202020204" pitchFamily="34" charset="0"/>
              </a:rPr>
              <a:t>جندي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S Pゴシック" pitchFamily="-9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98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211888" cy="1752600"/>
          </a:xfrm>
          <a:ln>
            <a:solidFill>
              <a:schemeClr val="bg1"/>
            </a:solidFill>
          </a:ln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4000" b="1" i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12 مبدأ آخر من ...</a:t>
            </a:r>
            <a:endParaRPr lang="en-US" sz="40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76130" name="Picture 18" descr="Bennett30Minu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888" y="12700"/>
            <a:ext cx="293211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4" name="Rectangle 8"/>
          <p:cNvSpPr>
            <a:spLocks noChangeArrowheads="1"/>
          </p:cNvSpPr>
          <p:nvPr/>
        </p:nvSpPr>
        <p:spPr bwMode="auto">
          <a:xfrm>
            <a:off x="8482013" y="-26988"/>
            <a:ext cx="704039" cy="46166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ar-JO" b="1" dirty="0">
                <a:cs typeface="Arial" charset="0"/>
              </a:rPr>
              <a:t>199</a:t>
            </a:r>
            <a:endParaRPr lang="en-US" dirty="0">
              <a:cs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38E0D-EC9E-014A-4B03-13DD1852CBEF}"/>
              </a:ext>
            </a:extLst>
          </p:cNvPr>
          <p:cNvSpPr/>
          <p:nvPr/>
        </p:nvSpPr>
        <p:spPr bwMode="auto">
          <a:xfrm rot="21096890">
            <a:off x="96537" y="2380137"/>
            <a:ext cx="1474857" cy="7993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الصلاة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FB8EC0-8072-AB8B-F7D7-EC4F241DD488}"/>
              </a:ext>
            </a:extLst>
          </p:cNvPr>
          <p:cNvSpPr/>
          <p:nvPr/>
        </p:nvSpPr>
        <p:spPr bwMode="auto">
          <a:xfrm rot="21096890">
            <a:off x="1632762" y="2380136"/>
            <a:ext cx="1603377" cy="9517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الإيجابية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AF23F-6B16-F436-D9CE-0975CB58F938}"/>
              </a:ext>
            </a:extLst>
          </p:cNvPr>
          <p:cNvSpPr/>
          <p:nvPr/>
        </p:nvSpPr>
        <p:spPr bwMode="auto">
          <a:xfrm rot="21096890">
            <a:off x="3252788" y="2380136"/>
            <a:ext cx="1542275" cy="9517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التركيز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9C53C2-4B14-B7C6-6DD0-BC3247ACCB1F}"/>
              </a:ext>
            </a:extLst>
          </p:cNvPr>
          <p:cNvSpPr/>
          <p:nvPr/>
        </p:nvSpPr>
        <p:spPr bwMode="auto">
          <a:xfrm rot="21096890">
            <a:off x="4723219" y="2380136"/>
            <a:ext cx="1398612" cy="11041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الحث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0FA59B-763A-8548-2B77-A9C35E2B8044}"/>
              </a:ext>
            </a:extLst>
          </p:cNvPr>
          <p:cNvSpPr/>
          <p:nvPr/>
        </p:nvSpPr>
        <p:spPr bwMode="auto">
          <a:xfrm rot="21096890">
            <a:off x="181035" y="3331915"/>
            <a:ext cx="1305807" cy="11041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تمجيد يسوع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D645A2-B6C1-C23D-FC36-295E2DF4615F}"/>
              </a:ext>
            </a:extLst>
          </p:cNvPr>
          <p:cNvSpPr/>
          <p:nvPr/>
        </p:nvSpPr>
        <p:spPr bwMode="auto">
          <a:xfrm rot="21096890">
            <a:off x="1364964" y="3484315"/>
            <a:ext cx="1871175" cy="11041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الشخصية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CCB04-3BEF-EDE6-FD6F-D144E4BEB7C9}"/>
              </a:ext>
            </a:extLst>
          </p:cNvPr>
          <p:cNvSpPr/>
          <p:nvPr/>
        </p:nvSpPr>
        <p:spPr bwMode="auto">
          <a:xfrm rot="21096890">
            <a:off x="3103192" y="3484315"/>
            <a:ext cx="1691871" cy="12565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البساطة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D75B29-1C9F-EA2F-40A6-9CB36723E867}"/>
              </a:ext>
            </a:extLst>
          </p:cNvPr>
          <p:cNvSpPr/>
          <p:nvPr/>
        </p:nvSpPr>
        <p:spPr bwMode="auto">
          <a:xfrm rot="21096890">
            <a:off x="4654205" y="3484315"/>
            <a:ext cx="1611286" cy="14089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JO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التضرع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871B9D-E125-505E-6181-5515F3B2120E}"/>
              </a:ext>
            </a:extLst>
          </p:cNvPr>
          <p:cNvSpPr/>
          <p:nvPr/>
        </p:nvSpPr>
        <p:spPr bwMode="auto">
          <a:xfrm rot="21096890">
            <a:off x="236055" y="4765142"/>
            <a:ext cx="1377328" cy="87643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JO" sz="40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الإعلان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60F6AC-3C6E-E128-029D-0327535BC5F1}"/>
              </a:ext>
            </a:extLst>
          </p:cNvPr>
          <p:cNvSpPr/>
          <p:nvPr/>
        </p:nvSpPr>
        <p:spPr bwMode="auto">
          <a:xfrm rot="21096890">
            <a:off x="1627655" y="4765141"/>
            <a:ext cx="1691871" cy="10288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JO" sz="40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الإختصار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844FBF-FA69-DF10-F320-1DD7EDC7E61B}"/>
              </a:ext>
            </a:extLst>
          </p:cNvPr>
          <p:cNvSpPr/>
          <p:nvPr/>
        </p:nvSpPr>
        <p:spPr bwMode="auto">
          <a:xfrm rot="21096890">
            <a:off x="3319526" y="4808687"/>
            <a:ext cx="1720787" cy="11376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JO" sz="40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الإلحاح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FC62D0-B998-2B48-94AE-476F67419B63}"/>
              </a:ext>
            </a:extLst>
          </p:cNvPr>
          <p:cNvSpPr/>
          <p:nvPr/>
        </p:nvSpPr>
        <p:spPr bwMode="auto">
          <a:xfrm rot="21096890">
            <a:off x="4831384" y="4765141"/>
            <a:ext cx="1542275" cy="133363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JO" sz="40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الإتكال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4" descr="weddin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212263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1750" y="5084763"/>
            <a:ext cx="9175750" cy="1773237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ar-JO" sz="5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كيف تعظ في</a:t>
            </a:r>
            <a:br>
              <a:rPr lang="ar-JO" sz="5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ar-JO" sz="54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الإكليل</a:t>
            </a:r>
            <a:endParaRPr lang="en-US" sz="4000" b="1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8426450" y="7620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ar-JO" b="1" dirty="0">
                <a:solidFill>
                  <a:srgbClr val="FFFFFF"/>
                </a:solidFill>
                <a:latin typeface="Arial"/>
                <a:cs typeface="Arial"/>
              </a:rPr>
              <a:t>204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4" descr="125_255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5791200" cy="12192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هو الأمر الفريد بخصوص</a:t>
            </a:r>
            <a:b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الوعظ في الإكليل؟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8426450" y="7620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Times New Roman" charset="0"/>
              </a:rPr>
              <a:t>204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  <a:alpha val="12000"/>
                </a:schemeClr>
              </a:gs>
              <a:gs pos="100000">
                <a:schemeClr val="accent2">
                  <a:alpha val="39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822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pPr eaLnBrk="1" hangingPunct="1"/>
            <a:r>
              <a:rPr lang="ar-JO" sz="4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هم ليسوا هناك ليسمعوك</a:t>
            </a:r>
            <a:endParaRPr lang="en-US" sz="60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82276" name="Picture 5" descr="wedding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15200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86" name="Rectangle 6"/>
          <p:cNvSpPr>
            <a:spLocks noChangeArrowheads="1"/>
          </p:cNvSpPr>
          <p:nvPr/>
        </p:nvSpPr>
        <p:spPr bwMode="auto">
          <a:xfrm>
            <a:off x="8426450" y="7620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ar-JO" b="1" dirty="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rPr>
              <a:t>204</a:t>
            </a:r>
            <a:endParaRPr lang="en-US" b="1" dirty="0">
              <a:solidFill>
                <a:srgbClr val="FF0000"/>
              </a:solidFill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4" descr="wedding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969250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ar-JO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أمور فريدة أخرى ...</a:t>
            </a:r>
            <a:endParaRPr lang="en-US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Arial"/>
              <a:cs typeface="Arial"/>
            </a:endParaRPr>
          </a:p>
        </p:txBody>
      </p:sp>
      <p:sp>
        <p:nvSpPr>
          <p:cNvPr id="1251333" name="Rectangle 5"/>
          <p:cNvSpPr>
            <a:spLocks noChangeArrowheads="1"/>
          </p:cNvSpPr>
          <p:nvPr/>
        </p:nvSpPr>
        <p:spPr bwMode="auto">
          <a:xfrm>
            <a:off x="8426450" y="7620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Arial"/>
                <a:cs typeface="Arial"/>
              </a:rPr>
              <a:t>204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1334" name="Rectangle 6"/>
          <p:cNvSpPr>
            <a:spLocks noChangeArrowheads="1"/>
          </p:cNvSpPr>
          <p:nvPr/>
        </p:nvSpPr>
        <p:spPr bwMode="auto">
          <a:xfrm>
            <a:off x="685800" y="1600200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ar-JO" sz="44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ea typeface="ＭＳ Ｐゴシック" charset="-128"/>
                <a:cs typeface="Arial"/>
              </a:rPr>
              <a:t>إنهم لا يستمعون</a:t>
            </a:r>
            <a:endParaRPr lang="en-US" sz="4400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Arial"/>
              <a:ea typeface="ＭＳ Ｐゴシック" charset="-128"/>
              <a:cs typeface="Arial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sz="4400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Arial"/>
              <a:ea typeface="ＭＳ Ｐゴシック" charset="-128"/>
              <a:cs typeface="Arial"/>
            </a:endParaRPr>
          </a:p>
          <a:p>
            <a:pPr marL="342900" indent="-342900" algn="r" rtl="1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ar-JO" sz="4400" b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ea typeface="ＭＳ Ｐゴシック" charset="-128"/>
                <a:cs typeface="Arial"/>
              </a:rPr>
              <a:t>الفرح مع التوتر</a:t>
            </a:r>
            <a:endParaRPr lang="en-US" sz="4400" b="1" dirty="0">
              <a:solidFill>
                <a:schemeClr val="bg1"/>
              </a:solidFill>
              <a:effectLst>
                <a:glow rad="139700">
                  <a:schemeClr val="tx1"/>
                </a:glo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444500"/>
            <a:ext cx="5486400" cy="850900"/>
          </a:xfrm>
        </p:spPr>
        <p:txBody>
          <a:bodyPr/>
          <a:lstStyle/>
          <a:p>
            <a:pPr algn="r"/>
            <a:r>
              <a:rPr lang="ar-JO" dirty="0">
                <a:latin typeface="Arial" charset="0"/>
                <a:cs typeface="Arial" charset="0"/>
              </a:rPr>
              <a:t>ملاحظات أخرى عن الإكليل ...</a:t>
            </a:r>
            <a:endParaRPr lang="en-US" sz="3000" dirty="0">
              <a:latin typeface="Arial" charset="0"/>
              <a:cs typeface="Arial" charset="0"/>
            </a:endParaRPr>
          </a:p>
        </p:txBody>
      </p:sp>
      <p:pic>
        <p:nvPicPr>
          <p:cNvPr id="185346" name="Picture 5" descr="wedd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8426450" y="76200"/>
            <a:ext cx="704039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ar-JO" b="1" dirty="0">
                <a:solidFill>
                  <a:srgbClr val="FDF3FD"/>
                </a:solidFill>
                <a:latin typeface="Arial"/>
                <a:cs typeface="Arial"/>
              </a:rPr>
              <a:t>204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5348" name="Rectangle 7"/>
          <p:cNvSpPr>
            <a:spLocks noChangeArrowheads="1"/>
          </p:cNvSpPr>
          <p:nvPr/>
        </p:nvSpPr>
        <p:spPr bwMode="auto">
          <a:xfrm>
            <a:off x="611560" y="1844824"/>
            <a:ext cx="735965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ar-JO" sz="3200" b="1" dirty="0">
                <a:cs typeface="Arial" charset="0"/>
              </a:rPr>
              <a:t>كن مختصراً</a:t>
            </a: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ar-JO" sz="3200" b="1" dirty="0">
                <a:cs typeface="Arial" charset="0"/>
              </a:rPr>
              <a:t>استهدف الحضور</a:t>
            </a: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ar-JO" sz="3200" b="1" dirty="0">
                <a:cs typeface="Arial" charset="0"/>
              </a:rPr>
              <a:t>لم يحضر الناس كتبهم المقدسة</a:t>
            </a: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ar-JO" sz="3200" b="1" dirty="0">
                <a:cs typeface="Arial" charset="0"/>
              </a:rPr>
              <a:t>كن شخصياً</a:t>
            </a: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ar-JO" sz="3200" b="1" dirty="0">
                <a:cs typeface="Arial" charset="0"/>
              </a:rPr>
              <a:t>استخدم الدعابة</a:t>
            </a:r>
          </a:p>
          <a:p>
            <a:pPr marL="342900" indent="-342900" algn="r" rtl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ar-JO" sz="3200" b="1" dirty="0">
                <a:cs typeface="Arial" charset="0"/>
              </a:rPr>
              <a:t>شارك الإنجيل دائماً</a:t>
            </a:r>
            <a:endParaRPr lang="en-US" sz="3200" b="1" dirty="0"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33"/>
          <a:stretch/>
        </p:blipFill>
        <p:spPr bwMode="auto">
          <a:xfrm>
            <a:off x="3175" y="-1"/>
            <a:ext cx="917733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0"/>
            <a:ext cx="9134475" cy="692150"/>
          </a:xfrm>
        </p:spPr>
        <p:txBody>
          <a:bodyPr/>
          <a:lstStyle/>
          <a:p>
            <a:pPr eaLnBrk="1" hangingPunct="1">
              <a:defRPr/>
            </a:pPr>
            <a:r>
              <a:rPr lang="ar-JO" b="1" dirty="0">
                <a:solidFill>
                  <a:srgbClr val="00009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لماذا حد 15 دقيقة؟</a:t>
            </a:r>
            <a:endParaRPr lang="en-US" b="1" dirty="0">
              <a:solidFill>
                <a:srgbClr val="00009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71600" y="2924944"/>
            <a:ext cx="8026152" cy="260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" charset="0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charset="2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charset="2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charset="2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" charset="2"/>
              <a:buChar char="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r" rtl="1" eaLnBrk="1" hangingPunct="1">
              <a:buFont typeface="Wingdings" charset="2"/>
              <a:buChar char=""/>
              <a:defRPr/>
            </a:pPr>
            <a:r>
              <a:rPr lang="ar-JO" b="1" dirty="0">
                <a:solidFill>
                  <a:srgbClr val="FDF3FD"/>
                </a:solidFill>
                <a:effectLst>
                  <a:glow rad="139700">
                    <a:srgbClr val="00009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توفر الوقت في الصف</a:t>
            </a:r>
            <a:endParaRPr lang="en-US" b="1" dirty="0">
              <a:solidFill>
                <a:srgbClr val="FDF3FD"/>
              </a:solidFill>
              <a:effectLst>
                <a:glow rad="139700">
                  <a:srgbClr val="00009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buFont typeface="Wingdings" charset="2"/>
              <a:buChar char=""/>
              <a:defRPr/>
            </a:pPr>
            <a:r>
              <a:rPr lang="ar-JO" b="1" dirty="0">
                <a:solidFill>
                  <a:srgbClr val="FDF3FD"/>
                </a:solidFill>
                <a:effectLst>
                  <a:glow rad="139700">
                    <a:srgbClr val="00009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إن كنت قساً فسوف تعظ الكثير من العظات المتخصصة القصيرة في المستقبل</a:t>
            </a:r>
            <a:endParaRPr lang="en-US" b="1" dirty="0">
              <a:solidFill>
                <a:srgbClr val="FDF3FD"/>
              </a:solidFill>
              <a:effectLst>
                <a:glow rad="139700">
                  <a:srgbClr val="00009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sz="6000" b="1" i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وعظ الجنازة</a:t>
            </a:r>
            <a:endParaRPr lang="en-US" i="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15428" name="Rectangle 4"/>
          <p:cNvSpPr>
            <a:spLocks noChangeArrowheads="1"/>
          </p:cNvSpPr>
          <p:nvPr/>
        </p:nvSpPr>
        <p:spPr bwMode="auto">
          <a:xfrm>
            <a:off x="2362200" y="3657600"/>
            <a:ext cx="4056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1">
                <a:alpha val="99962"/>
              </a:schemeClr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Monotype Sorts" charset="2"/>
              <a:buNone/>
              <a:defRPr/>
            </a:pPr>
            <a:r>
              <a:rPr lang="ar-JO" sz="6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مقدمة</a:t>
            </a:r>
            <a:endParaRPr lang="en-US" sz="6000" dirty="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/>
          <p:cNvSpPr>
            <a:spLocks noGrp="1" noChangeArrowheads="1"/>
          </p:cNvSpPr>
          <p:nvPr>
            <p:ph type="title"/>
          </p:nvPr>
        </p:nvSpPr>
        <p:spPr>
          <a:xfrm>
            <a:off x="1592263" y="679450"/>
            <a:ext cx="7551737" cy="1143000"/>
          </a:xfrm>
        </p:spPr>
        <p:txBody>
          <a:bodyPr/>
          <a:lstStyle/>
          <a:p>
            <a:pPr algn="ctr" eaLnBrk="1" hangingPunct="1"/>
            <a:r>
              <a:rPr lang="ar-JO" b="1" dirty="0">
                <a:latin typeface="Arial" charset="0"/>
                <a:ea typeface="ＭＳ Ｐゴシック" charset="0"/>
                <a:cs typeface="Arial" charset="0"/>
              </a:rPr>
              <a:t>فرادة الجنازة</a:t>
            </a:r>
            <a:endParaRPr lang="en-US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8426450" y="7620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/>
                <a:cs typeface="Arial"/>
              </a:rPr>
              <a:t>205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1592263" y="1898650"/>
            <a:ext cx="73722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spcBef>
                <a:spcPct val="20000"/>
              </a:spcBef>
            </a:pPr>
            <a:r>
              <a:rPr lang="ar-JO" sz="2800" b="1" dirty="0">
                <a:cs typeface="Arial" charset="0"/>
              </a:rPr>
              <a:t>أ. الناس ليسوا هناك ليستمعوا إليك</a:t>
            </a:r>
          </a:p>
          <a:p>
            <a:pPr algn="r" eaLnBrk="1" hangingPunct="1">
              <a:spcBef>
                <a:spcPct val="20000"/>
              </a:spcBef>
            </a:pPr>
            <a:r>
              <a:rPr lang="ar-JO" sz="2800" b="1" dirty="0">
                <a:cs typeface="Arial" charset="0"/>
              </a:rPr>
              <a:t>ب. شارك عمّا بعد الحياة</a:t>
            </a:r>
          </a:p>
          <a:p>
            <a:pPr algn="r" eaLnBrk="1" hangingPunct="1">
              <a:spcBef>
                <a:spcPct val="20000"/>
              </a:spcBef>
            </a:pPr>
            <a:r>
              <a:rPr lang="ar-JO" sz="2800" b="1" dirty="0">
                <a:cs typeface="Arial" charset="0"/>
              </a:rPr>
              <a:t>ت. لا يموت الناس أبداً في أوقات مناسبة</a:t>
            </a:r>
          </a:p>
          <a:p>
            <a:pPr algn="r" eaLnBrk="1" hangingPunct="1">
              <a:spcBef>
                <a:spcPct val="20000"/>
              </a:spcBef>
            </a:pPr>
            <a:r>
              <a:rPr lang="ar-JO" sz="2800" b="1" dirty="0">
                <a:cs typeface="Arial" charset="0"/>
              </a:rPr>
              <a:t>ث. الحضور مختلط</a:t>
            </a:r>
          </a:p>
          <a:p>
            <a:pPr algn="r" eaLnBrk="1" hangingPunct="1">
              <a:spcBef>
                <a:spcPct val="20000"/>
              </a:spcBef>
            </a:pPr>
            <a:r>
              <a:rPr lang="ar-JO" sz="2800" b="1" dirty="0">
                <a:cs typeface="Arial" charset="0"/>
              </a:rPr>
              <a:t>ج. إنها فرصتك لتشارك في البيت</a:t>
            </a:r>
          </a:p>
          <a:p>
            <a:pPr algn="r" eaLnBrk="1" hangingPunct="1">
              <a:spcBef>
                <a:spcPct val="20000"/>
              </a:spcBef>
            </a:pPr>
            <a:r>
              <a:rPr lang="ar-JO" sz="2800" b="1" dirty="0">
                <a:cs typeface="Arial" charset="0"/>
              </a:rPr>
              <a:t>ح. الحزن حقيقي</a:t>
            </a:r>
          </a:p>
          <a:p>
            <a:pPr algn="r" eaLnBrk="1" hangingPunct="1">
              <a:spcBef>
                <a:spcPct val="20000"/>
              </a:spcBef>
            </a:pPr>
            <a:endParaRPr lang="en-US" sz="28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5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05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5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05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05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05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52475"/>
            <a:ext cx="7772400" cy="857250"/>
          </a:xfrm>
        </p:spPr>
        <p:txBody>
          <a:bodyPr/>
          <a:lstStyle/>
          <a:p>
            <a:pPr algn="ctr">
              <a:defRPr/>
            </a:pPr>
            <a:r>
              <a:rPr lang="ar-JO" b="1" dirty="0">
                <a:latin typeface="Arial"/>
                <a:cs typeface="Arial"/>
              </a:rPr>
              <a:t>ملاحظاتت حول وعظ الجنازة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8426450" y="76200"/>
            <a:ext cx="704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ar-JO" b="1" dirty="0">
                <a:latin typeface="Arial"/>
                <a:cs typeface="Arial"/>
              </a:rPr>
              <a:t>205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762000" y="1828800"/>
            <a:ext cx="7543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أ. لا تقلق بخصوص جذب الإنتباه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ب. شارك إيضاحات أكثر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ت. اقرأ مزيداً من النصوص الكتابية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ث. امتلك نغمة رعوية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ج. كن شخصياً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ح. شارك الإنجيل دائماً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SzPct val="80000"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خ. كن مختصراً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2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4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4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24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24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09600"/>
            <a:ext cx="1905000" cy="792163"/>
          </a:xfrm>
          <a:noFill/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latin typeface="Arial" charset="0"/>
              </a:rPr>
              <a:t>Black</a:t>
            </a:r>
            <a:endParaRPr lang="en-US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021288"/>
            <a:ext cx="9144000" cy="757808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الرابط للعرض التقديميِّ "فن الوعظ" متاحٌ على الموقع الإلكترونيّ:</a:t>
            </a:r>
            <a:b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حصل على هذا العرض التقديمي مجاناً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92696"/>
            <a:ext cx="9232347" cy="5328592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132856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9839" y="1295400"/>
            <a:ext cx="5364162" cy="2209800"/>
          </a:xfrm>
        </p:spPr>
        <p:txBody>
          <a:bodyPr/>
          <a:lstStyle/>
          <a:p>
            <a:pPr eaLnBrk="1" hangingPunct="1">
              <a:defRPr/>
            </a:pPr>
            <a:r>
              <a:rPr lang="ar-JO" sz="6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MS Pゴシック" charset="0"/>
                <a:cs typeface="Arial"/>
              </a:rPr>
              <a:t>الخطاب </a:t>
            </a:r>
            <a:br>
              <a:rPr lang="ar-JO" sz="6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MS Pゴシック" charset="0"/>
                <a:cs typeface="Arial"/>
              </a:rPr>
            </a:br>
            <a:r>
              <a:rPr lang="ar-JO" sz="6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MS Pゴシック" charset="0"/>
                <a:cs typeface="Arial"/>
              </a:rPr>
              <a:t>الكرازي</a:t>
            </a:r>
            <a:endParaRPr lang="en-US" sz="440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Arial"/>
              <a:ea typeface="MS Pゴシック" charset="0"/>
              <a:cs typeface="Arial"/>
            </a:endParaRPr>
          </a:p>
        </p:txBody>
      </p:sp>
      <p:pic>
        <p:nvPicPr>
          <p:cNvPr id="153602" name="Picture 4" descr="tract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6013" y="3733800"/>
            <a:ext cx="54879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C02AC30E-6E01-E843-98EB-46A61F4DD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76200"/>
            <a:ext cx="704039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ar-JO" b="1" dirty="0">
                <a:solidFill>
                  <a:srgbClr val="FDF3FD"/>
                </a:solidFill>
                <a:cs typeface="Arial" charset="0"/>
              </a:rPr>
              <a:t>199</a:t>
            </a:r>
            <a:endParaRPr lang="en-US" b="1" dirty="0">
              <a:solidFill>
                <a:srgbClr val="FDF3FD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 descr="church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9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3487688" cy="1447800"/>
          </a:xfrm>
          <a:effectLst/>
        </p:spPr>
        <p:txBody>
          <a:bodyPr/>
          <a:lstStyle/>
          <a:p>
            <a:pPr algn="ctr" eaLnBrk="1" hangingPunct="1">
              <a:defRPr/>
            </a:pPr>
            <a:r>
              <a:rPr lang="ar-J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فرادة</a:t>
            </a:r>
            <a:br>
              <a:rPr lang="ar-J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ar-J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الحالة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5651" name="Text Box 5"/>
          <p:cNvSpPr txBox="1">
            <a:spLocks noChangeArrowheads="1"/>
          </p:cNvSpPr>
          <p:nvPr/>
        </p:nvSpPr>
        <p:spPr bwMode="auto">
          <a:xfrm>
            <a:off x="8305800" y="762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ar-JO" b="1" dirty="0">
                <a:cs typeface="Arial" charset="0"/>
              </a:rPr>
              <a:t>199</a:t>
            </a:r>
            <a:endParaRPr lang="en-US" b="1" dirty="0">
              <a:cs typeface="Arial" charset="0"/>
            </a:endParaRPr>
          </a:p>
        </p:txBody>
      </p:sp>
      <p:sp>
        <p:nvSpPr>
          <p:cNvPr id="1209350" name="Rectangle 6"/>
          <p:cNvSpPr>
            <a:spLocks noChangeArrowheads="1"/>
          </p:cNvSpPr>
          <p:nvPr/>
        </p:nvSpPr>
        <p:spPr bwMode="auto">
          <a:xfrm>
            <a:off x="409575" y="2125663"/>
            <a:ext cx="3154313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r" rtl="1" eaLnBrk="1" hangingPunct="1">
              <a:spcBef>
                <a:spcPct val="20000"/>
              </a:spcBef>
              <a:buFont typeface="Wingdings" charset="2"/>
              <a:buChar char="w"/>
              <a:defRPr/>
            </a:pP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اهتمامهم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Pゴシック" pitchFamily="-92" charset="-128"/>
              <a:cs typeface="Arial"/>
            </a:endParaRPr>
          </a:p>
          <a:p>
            <a:pPr marL="342900" indent="-342900" algn="r" rtl="1" eaLnBrk="1" hangingPunct="1">
              <a:spcBef>
                <a:spcPct val="20000"/>
              </a:spcBef>
              <a:buFont typeface="Wingdings" charset="2"/>
              <a:buChar char="w"/>
              <a:defRPr/>
            </a:pP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هجوم الشيطان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Pゴシック" pitchFamily="-92" charset="-128"/>
              <a:cs typeface="Arial"/>
            </a:endParaRPr>
          </a:p>
          <a:p>
            <a:pPr marL="342900" indent="-342900" algn="r" rtl="1" eaLnBrk="1" hangingPunct="1">
              <a:spcBef>
                <a:spcPct val="20000"/>
              </a:spcBef>
              <a:buFont typeface="Wingdings" charset="2"/>
              <a:buChar char="w"/>
              <a:defRPr/>
            </a:pPr>
            <a:r>
              <a:rPr lang="ar-J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ゴシック" pitchFamily="-92" charset="-128"/>
                <a:cs typeface="Arial"/>
              </a:rPr>
              <a:t>جمع مختلط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Pゴシック" pitchFamily="-92" charset="-128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09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09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09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35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17" name="Rectangle 1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819150"/>
            <a:ext cx="7772400" cy="1754326"/>
          </a:xfrm>
          <a:solidFill>
            <a:schemeClr val="tx1"/>
          </a:solidFill>
          <a:effectLst/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sz="5400" b="1" dirty="0">
                <a:solidFill>
                  <a:srgbClr val="FFFFFF"/>
                </a:solidFill>
                <a:latin typeface="Arial"/>
                <a:cs typeface="Arial"/>
              </a:rPr>
              <a:t>ملاحظات حول</a:t>
            </a:r>
            <a:br>
              <a:rPr lang="ar-JO" sz="54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ar-JO" sz="5400" b="1" dirty="0">
                <a:solidFill>
                  <a:srgbClr val="FFFFFF"/>
                </a:solidFill>
                <a:latin typeface="Arial"/>
                <a:cs typeface="Arial"/>
              </a:rPr>
              <a:t>الوعظ الكرازي</a:t>
            </a:r>
            <a:endParaRPr lang="en-US" sz="5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7699" name="Text Box 14"/>
          <p:cNvSpPr txBox="1">
            <a:spLocks noChangeArrowheads="1"/>
          </p:cNvSpPr>
          <p:nvPr/>
        </p:nvSpPr>
        <p:spPr bwMode="auto">
          <a:xfrm>
            <a:off x="8352110" y="95250"/>
            <a:ext cx="70113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FFFFFF"/>
                </a:solidFill>
                <a:cs typeface="Arial" charset="0"/>
              </a:rPr>
              <a:t>199</a:t>
            </a:r>
            <a:endParaRPr lang="en-US" b="1" dirty="0">
              <a:cs typeface="Arial" charset="0"/>
            </a:endParaRPr>
          </a:p>
        </p:txBody>
      </p:sp>
      <p:pic>
        <p:nvPicPr>
          <p:cNvPr id="157700" name="Picture 16" descr="preac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647950"/>
            <a:ext cx="3535363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Kagondo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922463"/>
            <a:ext cx="6761163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الوعظ لغير المؤمنين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b="1" dirty="0">
                <a:latin typeface="Arial" panose="020B0604020202020204" pitchFamily="34" charset="0"/>
                <a:cs typeface="Arial" panose="020B0604020202020204" pitchFamily="34" charset="0"/>
              </a:rPr>
              <a:t>عظ رسائل تفسيرية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794" name="Text Box 4"/>
          <p:cNvSpPr txBox="1">
            <a:spLocks noChangeArrowheads="1"/>
          </p:cNvSpPr>
          <p:nvPr/>
        </p:nvSpPr>
        <p:spPr bwMode="auto">
          <a:xfrm>
            <a:off x="8353697" y="95250"/>
            <a:ext cx="70113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1795" name="Picture 35" descr="Vision Canada_Emmaus 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103563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Text Box 36"/>
          <p:cNvSpPr txBox="1">
            <a:spLocks noChangeArrowheads="1"/>
          </p:cNvSpPr>
          <p:nvPr/>
        </p:nvSpPr>
        <p:spPr bwMode="auto">
          <a:xfrm>
            <a:off x="4821239" y="1944688"/>
            <a:ext cx="31035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ar-JO" sz="4000" dirty="0">
                <a:latin typeface="Arial" panose="020B0604020202020204" pitchFamily="34" charset="0"/>
                <a:cs typeface="Arial" panose="020B0604020202020204" pitchFamily="34" charset="0"/>
              </a:rPr>
              <a:t>قدم قصة الإنجيل من الكتاب المقدس نفسه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631811" name="Line 3"/>
          <p:cNvSpPr>
            <a:spLocks noChangeShapeType="1"/>
          </p:cNvSpPr>
          <p:nvPr/>
        </p:nvSpPr>
        <p:spPr bwMode="auto">
          <a:xfrm>
            <a:off x="1447800" y="4114800"/>
            <a:ext cx="6705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631812" name="Line 4"/>
          <p:cNvSpPr>
            <a:spLocks noChangeShapeType="1"/>
          </p:cNvSpPr>
          <p:nvPr/>
        </p:nvSpPr>
        <p:spPr bwMode="auto">
          <a:xfrm>
            <a:off x="7126288" y="2638425"/>
            <a:ext cx="0" cy="13716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631813" name="Text Box 5"/>
          <p:cNvSpPr txBox="1">
            <a:spLocks noChangeArrowheads="1"/>
          </p:cNvSpPr>
          <p:nvPr/>
        </p:nvSpPr>
        <p:spPr bwMode="auto">
          <a:xfrm rot="16200000">
            <a:off x="-693737" y="3733800"/>
            <a:ext cx="31559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J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عصر الكنيسة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814" name="Text Box 6"/>
          <p:cNvSpPr txBox="1">
            <a:spLocks noChangeArrowheads="1"/>
          </p:cNvSpPr>
          <p:nvPr/>
        </p:nvSpPr>
        <p:spPr bwMode="auto">
          <a:xfrm rot="5400000" flipH="1">
            <a:off x="5830093" y="3875882"/>
            <a:ext cx="49514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JO" sz="36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الملكوت الأبدي</a:t>
            </a:r>
            <a:endParaRPr lang="en-US" sz="3600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815" name="Text Box 7"/>
          <p:cNvSpPr txBox="1">
            <a:spLocks noChangeArrowheads="1"/>
          </p:cNvSpPr>
          <p:nvPr/>
        </p:nvSpPr>
        <p:spPr bwMode="auto">
          <a:xfrm>
            <a:off x="6019800" y="1295400"/>
            <a:ext cx="2057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JO" sz="3600" b="1" dirty="0">
                <a:solidFill>
                  <a:srgbClr val="00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المجيء الثاني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817" name="Rectangle 9"/>
          <p:cNvSpPr>
            <a:spLocks noChangeArrowheads="1"/>
          </p:cNvSpPr>
          <p:nvPr/>
        </p:nvSpPr>
        <p:spPr bwMode="auto">
          <a:xfrm>
            <a:off x="533400" y="2286000"/>
            <a:ext cx="5410200" cy="3657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631818" name="Text Box 10"/>
          <p:cNvSpPr txBox="1">
            <a:spLocks noChangeArrowheads="1"/>
          </p:cNvSpPr>
          <p:nvPr/>
        </p:nvSpPr>
        <p:spPr bwMode="auto">
          <a:xfrm rot="5381629">
            <a:off x="5875338" y="5124450"/>
            <a:ext cx="2514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ar-JO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الدينونة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181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0802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عظ عن جهنم وعن الحل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51" name="Text Box 12"/>
          <p:cNvSpPr txBox="1">
            <a:spLocks noChangeArrowheads="1"/>
          </p:cNvSpPr>
          <p:nvPr/>
        </p:nvSpPr>
        <p:spPr bwMode="auto">
          <a:xfrm>
            <a:off x="8395391" y="95250"/>
            <a:ext cx="614569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ar-JO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975" y="4437063"/>
            <a:ext cx="3095625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ar-JO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الكرازة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163853" name="Picture 13" descr="evangl6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781300"/>
            <a:ext cx="30956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1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1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1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1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1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1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3" grpId="0" autoUpdateAnimBg="0"/>
      <p:bldP spid="631814" grpId="0" autoUpdateAnimBg="0"/>
      <p:bldP spid="631815" grpId="0" autoUpdateAnimBg="0"/>
      <p:bldP spid="631817" grpId="0" animBg="1"/>
      <p:bldP spid="63181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5E4700"/>
            </a:gs>
            <a:gs pos="100000">
              <a:srgbClr val="CC99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2E5C2D"/>
              </a:gs>
              <a:gs pos="100000">
                <a:srgbClr val="2E5C2D">
                  <a:gamma/>
                  <a:shade val="52941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63386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762000"/>
          </a:xfrm>
          <a:solidFill>
            <a:schemeClr val="accent2"/>
          </a:soli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b="1" dirty="0">
                <a:solidFill>
                  <a:srgbClr val="FFFFFF"/>
                </a:solidFill>
                <a:latin typeface="Arial"/>
                <a:cs typeface="Arial"/>
              </a:rPr>
              <a:t>عظ بالإنجيل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5892" name="Text Box 12"/>
          <p:cNvSpPr txBox="1">
            <a:spLocks noChangeArrowheads="1"/>
          </p:cNvSpPr>
          <p:nvPr/>
        </p:nvSpPr>
        <p:spPr bwMode="auto">
          <a:xfrm>
            <a:off x="8352110" y="95250"/>
            <a:ext cx="70113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ar-JO" b="1" dirty="0">
                <a:solidFill>
                  <a:srgbClr val="FFFFFF"/>
                </a:solidFill>
                <a:cs typeface="Arial" charset="0"/>
              </a:rPr>
              <a:t>199</a:t>
            </a:r>
            <a:endParaRPr lang="en-US" b="1" dirty="0">
              <a:cs typeface="Arial" charset="0"/>
            </a:endParaRPr>
          </a:p>
        </p:txBody>
      </p:sp>
      <p:pic>
        <p:nvPicPr>
          <p:cNvPr id="165893" name="Picture 13" descr="hand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1924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70" name="Rectangle 14"/>
          <p:cNvSpPr>
            <a:spLocks noChangeArrowheads="1"/>
          </p:cNvSpPr>
          <p:nvPr/>
        </p:nvSpPr>
        <p:spPr bwMode="auto">
          <a:xfrm>
            <a:off x="3203575" y="2133600"/>
            <a:ext cx="594042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Arial"/>
              </a:rPr>
              <a:t>مات المسيح من أجل خطايانا    دفن                                  قام                                 ظهر                                 (1 كو 15: 1-8)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70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Fossil">
  <a:themeElements>
    <a:clrScheme name="Fossil 1">
      <a:dk1>
        <a:srgbClr val="969696"/>
      </a:dk1>
      <a:lt1>
        <a:srgbClr val="FFFFFF"/>
      </a:lt1>
      <a:dk2>
        <a:srgbClr val="0081CB"/>
      </a:dk2>
      <a:lt2>
        <a:srgbClr val="FFFFFF"/>
      </a:lt2>
      <a:accent1>
        <a:srgbClr val="000080"/>
      </a:accent1>
      <a:accent2>
        <a:srgbClr val="8DC6FF"/>
      </a:accent2>
      <a:accent3>
        <a:srgbClr val="AAC1E2"/>
      </a:accent3>
      <a:accent4>
        <a:srgbClr val="DADADA"/>
      </a:accent4>
      <a:accent5>
        <a:srgbClr val="AAAAC0"/>
      </a:accent5>
      <a:accent6>
        <a:srgbClr val="7FB3E7"/>
      </a:accent6>
      <a:hlink>
        <a:srgbClr val="0066CC"/>
      </a:hlink>
      <a:folHlink>
        <a:srgbClr val="00A800"/>
      </a:folHlink>
    </a:clrScheme>
    <a:fontScheme name="Fossil">
      <a:majorFont>
        <a:latin typeface="Futur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Fossil 1">
        <a:dk1>
          <a:srgbClr val="969696"/>
        </a:dk1>
        <a:lt1>
          <a:srgbClr val="FFFFFF"/>
        </a:lt1>
        <a:dk2>
          <a:srgbClr val="0081CB"/>
        </a:dk2>
        <a:lt2>
          <a:srgbClr val="FFFFFF"/>
        </a:lt2>
        <a:accent1>
          <a:srgbClr val="000080"/>
        </a:accent1>
        <a:accent2>
          <a:srgbClr val="8DC6FF"/>
        </a:accent2>
        <a:accent3>
          <a:srgbClr val="AAC1E2"/>
        </a:accent3>
        <a:accent4>
          <a:srgbClr val="DADADA"/>
        </a:accent4>
        <a:accent5>
          <a:srgbClr val="AAAAC0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ull Moon">
  <a:themeElements>
    <a:clrScheme name="Full Moon 2">
      <a:dk1>
        <a:srgbClr val="336699"/>
      </a:dk1>
      <a:lt1>
        <a:srgbClr val="FFFFFF"/>
      </a:lt1>
      <a:dk2>
        <a:srgbClr val="000000"/>
      </a:dk2>
      <a:lt2>
        <a:srgbClr val="FFFFFF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Full Moon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Full Moon 1">
        <a:dk1>
          <a:srgbClr val="808080"/>
        </a:dk1>
        <a:lt1>
          <a:srgbClr val="FFFFFF"/>
        </a:lt1>
        <a:dk2>
          <a:srgbClr val="070707"/>
        </a:dk2>
        <a:lt2>
          <a:srgbClr val="FFFFFF"/>
        </a:lt2>
        <a:accent1>
          <a:srgbClr val="78A1CA"/>
        </a:accent1>
        <a:accent2>
          <a:srgbClr val="B2B1E0"/>
        </a:accent2>
        <a:accent3>
          <a:srgbClr val="AAAAAA"/>
        </a:accent3>
        <a:accent4>
          <a:srgbClr val="DADADA"/>
        </a:accent4>
        <a:accent5>
          <a:srgbClr val="BECDE1"/>
        </a:accent5>
        <a:accent6>
          <a:srgbClr val="A1A0CB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ll Moon 2">
        <a:dk1>
          <a:srgbClr val="336699"/>
        </a:dk1>
        <a:lt1>
          <a:srgbClr val="FFFFFF"/>
        </a:lt1>
        <a:dk2>
          <a:srgbClr val="000000"/>
        </a:dk2>
        <a:lt2>
          <a:srgbClr val="FFFFFF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de">
  <a:themeElements>
    <a:clrScheme name="Slide 1">
      <a:dk1>
        <a:srgbClr val="336699"/>
      </a:dk1>
      <a:lt1>
        <a:srgbClr val="FFFF66"/>
      </a:lt1>
      <a:dk2>
        <a:srgbClr val="000000"/>
      </a:dk2>
      <a:lt2>
        <a:srgbClr val="FFFF66"/>
      </a:lt2>
      <a:accent1>
        <a:srgbClr val="003399"/>
      </a:accent1>
      <a:accent2>
        <a:srgbClr val="468A4B"/>
      </a:accent2>
      <a:accent3>
        <a:srgbClr val="AAAAAA"/>
      </a:accent3>
      <a:accent4>
        <a:srgbClr val="DADA56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Slide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lide 1">
        <a:dk1>
          <a:srgbClr val="336699"/>
        </a:dk1>
        <a:lt1>
          <a:srgbClr val="FFFF66"/>
        </a:lt1>
        <a:dk2>
          <a:srgbClr val="000000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hopping">
  <a:themeElements>
    <a:clrScheme name="Shopping 1">
      <a:dk1>
        <a:srgbClr val="000000"/>
      </a:dk1>
      <a:lt1>
        <a:srgbClr val="FFFF00"/>
      </a:lt1>
      <a:dk2>
        <a:srgbClr val="99080B"/>
      </a:dk2>
      <a:lt2>
        <a:srgbClr val="FFFF00"/>
      </a:lt2>
      <a:accent1>
        <a:srgbClr val="008040"/>
      </a:accent1>
      <a:accent2>
        <a:srgbClr val="A80206"/>
      </a:accent2>
      <a:accent3>
        <a:srgbClr val="CAAAAA"/>
      </a:accent3>
      <a:accent4>
        <a:srgbClr val="DADA00"/>
      </a:accent4>
      <a:accent5>
        <a:srgbClr val="AAC0AF"/>
      </a:accent5>
      <a:accent6>
        <a:srgbClr val="980205"/>
      </a:accent6>
      <a:hlink>
        <a:srgbClr val="009999"/>
      </a:hlink>
      <a:folHlink>
        <a:srgbClr val="99CC00"/>
      </a:folHlink>
    </a:clrScheme>
    <a:fontScheme name="Shopping">
      <a:majorFont>
        <a:latin typeface="Curlz MT"/>
        <a:ea typeface="MS Pゴシック"/>
        <a:cs typeface="MS Pゴシック"/>
      </a:majorFont>
      <a:minorFont>
        <a:latin typeface="Verdana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Shopping 1">
        <a:dk1>
          <a:srgbClr val="000000"/>
        </a:dk1>
        <a:lt1>
          <a:srgbClr val="FFFF00"/>
        </a:lt1>
        <a:dk2>
          <a:srgbClr val="99080B"/>
        </a:dk2>
        <a:lt2>
          <a:srgbClr val="FFFF00"/>
        </a:lt2>
        <a:accent1>
          <a:srgbClr val="008040"/>
        </a:accent1>
        <a:accent2>
          <a:srgbClr val="A80206"/>
        </a:accent2>
        <a:accent3>
          <a:srgbClr val="CAAAAA"/>
        </a:accent3>
        <a:accent4>
          <a:srgbClr val="DADA00"/>
        </a:accent4>
        <a:accent5>
          <a:srgbClr val="AAC0AF"/>
        </a:accent5>
        <a:accent6>
          <a:srgbClr val="980205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edicine">
  <a:themeElements>
    <a:clrScheme name="Medicine 1">
      <a:dk1>
        <a:srgbClr val="000000"/>
      </a:dk1>
      <a:lt1>
        <a:srgbClr val="D2D2D2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5E5E5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edicine">
      <a:majorFont>
        <a:latin typeface="Times"/>
        <a:ea typeface="MS Pゴシック"/>
        <a:cs typeface="MS Pゴシック"/>
      </a:majorFont>
      <a:minorFont>
        <a:latin typeface="Times"/>
        <a:ea typeface="MS P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edicine 1">
        <a:dk1>
          <a:srgbClr val="000000"/>
        </a:dk1>
        <a:lt1>
          <a:srgbClr val="D2D2D2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5E5E5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ine 2">
        <a:dk1>
          <a:srgbClr val="000000"/>
        </a:dk1>
        <a:lt1>
          <a:srgbClr val="D2D2D2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5E5E5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ine 3">
        <a:dk1>
          <a:srgbClr val="000000"/>
        </a:dk1>
        <a:lt1>
          <a:srgbClr val="D2D2D2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5E5E5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ine 4">
        <a:dk1>
          <a:srgbClr val="000000"/>
        </a:dk1>
        <a:lt1>
          <a:srgbClr val="D2D2D2"/>
        </a:lt1>
        <a:dk2>
          <a:srgbClr val="000000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E5E5E5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edical Glass">
  <a:themeElements>
    <a:clrScheme name="Medical Glass 4">
      <a:dk1>
        <a:srgbClr val="000000"/>
      </a:dk1>
      <a:lt1>
        <a:srgbClr val="99C7E8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CAE0F2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Medical Gla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edical Glass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lass 2">
        <a:dk1>
          <a:srgbClr val="000000"/>
        </a:dk1>
        <a:lt1>
          <a:srgbClr val="99BFE3"/>
        </a:lt1>
        <a:dk2>
          <a:srgbClr val="000000"/>
        </a:dk2>
        <a:lt2>
          <a:srgbClr val="808080"/>
        </a:lt2>
        <a:accent1>
          <a:srgbClr val="B2DEDC"/>
        </a:accent1>
        <a:accent2>
          <a:srgbClr val="6571C7"/>
        </a:accent2>
        <a:accent3>
          <a:srgbClr val="CADCEF"/>
        </a:accent3>
        <a:accent4>
          <a:srgbClr val="000000"/>
        </a:accent4>
        <a:accent5>
          <a:srgbClr val="D5ECEB"/>
        </a:accent5>
        <a:accent6>
          <a:srgbClr val="5B66B4"/>
        </a:accent6>
        <a:hlink>
          <a:srgbClr val="C6D6E8"/>
        </a:hlink>
        <a:folHlink>
          <a:srgbClr val="AFAF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lass 3">
        <a:dk1>
          <a:srgbClr val="000000"/>
        </a:dk1>
        <a:lt1>
          <a:srgbClr val="9AC0E4"/>
        </a:lt1>
        <a:dk2>
          <a:srgbClr val="000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CADCEF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lass 4">
        <a:dk1>
          <a:srgbClr val="000000"/>
        </a:dk1>
        <a:lt1>
          <a:srgbClr val="99C7E8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CAE0F2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Leaf Veins">
  <a:themeElements>
    <a:clrScheme name="Leaf Veins 1">
      <a:dk1>
        <a:srgbClr val="5C1F00"/>
      </a:dk1>
      <a:lt1>
        <a:srgbClr val="FFDB96"/>
      </a:lt1>
      <a:dk2>
        <a:srgbClr val="62925E"/>
      </a:dk2>
      <a:lt2>
        <a:srgbClr val="FFDB96"/>
      </a:lt2>
      <a:accent1>
        <a:srgbClr val="713E39"/>
      </a:accent1>
      <a:accent2>
        <a:srgbClr val="BE7960"/>
      </a:accent2>
      <a:accent3>
        <a:srgbClr val="B7C7B6"/>
      </a:accent3>
      <a:accent4>
        <a:srgbClr val="DABB7F"/>
      </a:accent4>
      <a:accent5>
        <a:srgbClr val="BBAFAE"/>
      </a:accent5>
      <a:accent6>
        <a:srgbClr val="AC6D56"/>
      </a:accent6>
      <a:hlink>
        <a:srgbClr val="408000"/>
      </a:hlink>
      <a:folHlink>
        <a:srgbClr val="D3A219"/>
      </a:folHlink>
    </a:clrScheme>
    <a:fontScheme name="Leaf Vei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af Veins 1">
        <a:dk1>
          <a:srgbClr val="5C1F00"/>
        </a:dk1>
        <a:lt1>
          <a:srgbClr val="FFDB96"/>
        </a:lt1>
        <a:dk2>
          <a:srgbClr val="62925E"/>
        </a:dk2>
        <a:lt2>
          <a:srgbClr val="FFDB96"/>
        </a:lt2>
        <a:accent1>
          <a:srgbClr val="713E39"/>
        </a:accent1>
        <a:accent2>
          <a:srgbClr val="BE7960"/>
        </a:accent2>
        <a:accent3>
          <a:srgbClr val="B7C7B6"/>
        </a:accent3>
        <a:accent4>
          <a:srgbClr val="DABB7F"/>
        </a:accent4>
        <a:accent5>
          <a:srgbClr val="BBAFAE"/>
        </a:accent5>
        <a:accent6>
          <a:srgbClr val="AC6D56"/>
        </a:accent6>
        <a:hlink>
          <a:srgbClr val="408000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af Veins 2">
        <a:dk1>
          <a:srgbClr val="2D2015"/>
        </a:dk1>
        <a:lt1>
          <a:srgbClr val="FFDB96"/>
        </a:lt1>
        <a:dk2>
          <a:srgbClr val="609060"/>
        </a:dk2>
        <a:lt2>
          <a:srgbClr val="FFDB96"/>
        </a:lt2>
        <a:accent1>
          <a:srgbClr val="8C7B70"/>
        </a:accent1>
        <a:accent2>
          <a:srgbClr val="8F5F2F"/>
        </a:accent2>
        <a:accent3>
          <a:srgbClr val="B6C6B6"/>
        </a:accent3>
        <a:accent4>
          <a:srgbClr val="DABB7F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Gleam">
  <a:themeElements>
    <a:clrScheme name="Gleam 3">
      <a:dk1>
        <a:srgbClr val="808080"/>
      </a:dk1>
      <a:lt1>
        <a:srgbClr val="FFFFFF"/>
      </a:lt1>
      <a:dk2>
        <a:srgbClr val="111F41"/>
      </a:dk2>
      <a:lt2>
        <a:srgbClr val="FFFFFF"/>
      </a:lt2>
      <a:accent1>
        <a:srgbClr val="77A3CD"/>
      </a:accent1>
      <a:accent2>
        <a:srgbClr val="CCCCFF"/>
      </a:accent2>
      <a:accent3>
        <a:srgbClr val="AAABB0"/>
      </a:accent3>
      <a:accent4>
        <a:srgbClr val="DADADA"/>
      </a:accent4>
      <a:accent5>
        <a:srgbClr val="BDCEE3"/>
      </a:accent5>
      <a:accent6>
        <a:srgbClr val="B9B9E7"/>
      </a:accent6>
      <a:hlink>
        <a:srgbClr val="3333CC"/>
      </a:hlink>
      <a:folHlink>
        <a:srgbClr val="AF67FF"/>
      </a:folHlink>
    </a:clrScheme>
    <a:fontScheme name="Gleam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Gleam 1">
        <a:dk1>
          <a:srgbClr val="003366"/>
        </a:dk1>
        <a:lt1>
          <a:srgbClr val="FFFFFF"/>
        </a:lt1>
        <a:dk2>
          <a:srgbClr val="111F41"/>
        </a:dk2>
        <a:lt2>
          <a:srgbClr val="FFFFFF"/>
        </a:lt2>
        <a:accent1>
          <a:srgbClr val="3366CC"/>
        </a:accent1>
        <a:accent2>
          <a:srgbClr val="00B000"/>
        </a:accent2>
        <a:accent3>
          <a:srgbClr val="AAABB0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2">
        <a:dk1>
          <a:srgbClr val="3E3E5C"/>
        </a:dk1>
        <a:lt1>
          <a:srgbClr val="FFFFFF"/>
        </a:lt1>
        <a:dk2>
          <a:srgbClr val="111F41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AABB0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eam 3">
        <a:dk1>
          <a:srgbClr val="808080"/>
        </a:dk1>
        <a:lt1>
          <a:srgbClr val="FFFFFF"/>
        </a:lt1>
        <a:dk2>
          <a:srgbClr val="111F41"/>
        </a:dk2>
        <a:lt2>
          <a:srgbClr val="FFFFFF"/>
        </a:lt2>
        <a:accent1>
          <a:srgbClr val="77A3CD"/>
        </a:accent1>
        <a:accent2>
          <a:srgbClr val="CCCCFF"/>
        </a:accent2>
        <a:accent3>
          <a:srgbClr val="AAABB0"/>
        </a:accent3>
        <a:accent4>
          <a:srgbClr val="DADADA"/>
        </a:accent4>
        <a:accent5>
          <a:srgbClr val="BDCEE3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5446</TotalTime>
  <Words>499</Words>
  <Application>Microsoft Macintosh PowerPoint</Application>
  <PresentationFormat>On-screen Show (4:3)</PresentationFormat>
  <Paragraphs>138</Paragraphs>
  <Slides>24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ＭＳ Ｐゴシック</vt:lpstr>
      <vt:lpstr>Times</vt:lpstr>
      <vt:lpstr>Arial</vt:lpstr>
      <vt:lpstr>Curlz MT</vt:lpstr>
      <vt:lpstr>Futura</vt:lpstr>
      <vt:lpstr>Helvetica</vt:lpstr>
      <vt:lpstr>Monotype Sorts</vt:lpstr>
      <vt:lpstr>Tahoma</vt:lpstr>
      <vt:lpstr>Times New Roman</vt:lpstr>
      <vt:lpstr>Verdana</vt:lpstr>
      <vt:lpstr>Wingdings</vt:lpstr>
      <vt:lpstr>Blank Presentation</vt:lpstr>
      <vt:lpstr>Full Moon</vt:lpstr>
      <vt:lpstr>Textured</vt:lpstr>
      <vt:lpstr>Slide</vt:lpstr>
      <vt:lpstr>Shopping</vt:lpstr>
      <vt:lpstr>Medicine</vt:lpstr>
      <vt:lpstr>Medical Glass</vt:lpstr>
      <vt:lpstr>Leaf Veins</vt:lpstr>
      <vt:lpstr>Gleam</vt:lpstr>
      <vt:lpstr>Frame</vt:lpstr>
      <vt:lpstr>Fossil</vt:lpstr>
      <vt:lpstr>Default Design</vt:lpstr>
      <vt:lpstr>العظات المتخصصة</vt:lpstr>
      <vt:lpstr>لماذا حد 15 دقيقة؟</vt:lpstr>
      <vt:lpstr>الخطاب  الكرازي</vt:lpstr>
      <vt:lpstr>فرادة  الحالة</vt:lpstr>
      <vt:lpstr>ملاحظات حول الوعظ الكرازي</vt:lpstr>
      <vt:lpstr>الوعظ لغير المؤمنين</vt:lpstr>
      <vt:lpstr>عظ رسائل تفسيرية</vt:lpstr>
      <vt:lpstr>عظ عن جهنم وعن الحل</vt:lpstr>
      <vt:lpstr>عظ بالإنجيل</vt:lpstr>
      <vt:lpstr>استخدم إيضاح بديل</vt:lpstr>
      <vt:lpstr>الأكثر - فيلم</vt:lpstr>
      <vt:lpstr>الأكثر - فيلم</vt:lpstr>
      <vt:lpstr>استخدم إيضاح بديل</vt:lpstr>
      <vt:lpstr>12 مبدأ آخر من ...</vt:lpstr>
      <vt:lpstr>كيف تعظ في الإكليل</vt:lpstr>
      <vt:lpstr>ما هو الأمر الفريد بخصوص الوعظ في الإكليل؟</vt:lpstr>
      <vt:lpstr>هم ليسوا هناك ليسمعوك</vt:lpstr>
      <vt:lpstr>أمور فريدة أخرى ...</vt:lpstr>
      <vt:lpstr>ملاحظات أخرى عن الإكليل ...</vt:lpstr>
      <vt:lpstr>وعظ الجنازة</vt:lpstr>
      <vt:lpstr>فرادة الجنازة</vt:lpstr>
      <vt:lpstr>ملاحظاتت حول وعظ الجنازة</vt:lpstr>
      <vt:lpstr>Black</vt:lpstr>
      <vt:lpstr>الرابط للعرض التقديميِّ "فن الوعظ" متاحٌ على الموقع الإلكترونيّ: 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Over White</dc:title>
  <dc:creator>Rick Griffith</dc:creator>
  <cp:lastModifiedBy>Rick Griffith</cp:lastModifiedBy>
  <cp:revision>105</cp:revision>
  <dcterms:created xsi:type="dcterms:W3CDTF">2004-09-11T01:03:24Z</dcterms:created>
  <dcterms:modified xsi:type="dcterms:W3CDTF">2024-01-30T09:25:21Z</dcterms:modified>
</cp:coreProperties>
</file>